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1082" r:id="rId3"/>
    <p:sldId id="276" r:id="rId4"/>
    <p:sldId id="258" r:id="rId5"/>
    <p:sldId id="259" r:id="rId6"/>
    <p:sldId id="277" r:id="rId7"/>
    <p:sldId id="260" r:id="rId8"/>
    <p:sldId id="1265" r:id="rId9"/>
    <p:sldId id="261" r:id="rId10"/>
    <p:sldId id="262" r:id="rId11"/>
    <p:sldId id="263" r:id="rId12"/>
    <p:sldId id="265" r:id="rId13"/>
    <p:sldId id="266" r:id="rId14"/>
    <p:sldId id="269" r:id="rId15"/>
    <p:sldId id="271" r:id="rId16"/>
    <p:sldId id="352" r:id="rId17"/>
    <p:sldId id="273" r:id="rId18"/>
    <p:sldId id="275" r:id="rId19"/>
    <p:sldId id="1079" r:id="rId20"/>
    <p:sldId id="1048" r:id="rId21"/>
    <p:sldId id="492" r:id="rId22"/>
    <p:sldId id="436" r:id="rId23"/>
    <p:sldId id="493" r:id="rId24"/>
    <p:sldId id="1078" r:id="rId25"/>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5E28FAA-95C8-49AE-A7C2-AB8ED997AE35}" styleName="">
    <a:wholeTbl>
      <a:tcTxStyle>
        <a:font>
          <a:latin typeface="Arial"/>
          <a:ea typeface="Arial"/>
          <a:cs typeface="Arial"/>
        </a:font>
        <a:srgbClr val="000000"/>
      </a:tcTxStyle>
      <a:tcStyle>
        <a:tcBdr>
          <a:left>
            <a:ln w="9528" cap="flat" cmpd="sng" algn="ctr">
              <a:solidFill>
                <a:srgbClr val="9E9E9E"/>
              </a:solidFill>
              <a:prstDash val="solid"/>
              <a:round/>
              <a:headEnd type="none" w="med" len="med"/>
              <a:tailEnd type="none" w="med" len="med"/>
            </a:ln>
          </a:left>
          <a:right>
            <a:ln w="9528" cap="flat" cmpd="sng" algn="ctr">
              <a:solidFill>
                <a:srgbClr val="9E9E9E"/>
              </a:solidFill>
              <a:prstDash val="solid"/>
              <a:round/>
              <a:headEnd type="none" w="med" len="med"/>
              <a:tailEnd type="none" w="med" len="med"/>
            </a:ln>
          </a:right>
          <a:top>
            <a:ln w="9528" cap="flat" cmpd="sng" algn="ctr">
              <a:solidFill>
                <a:srgbClr val="9E9E9E"/>
              </a:solidFill>
              <a:prstDash val="solid"/>
              <a:round/>
              <a:headEnd type="none" w="med" len="med"/>
              <a:tailEnd type="none" w="med" len="med"/>
            </a:ln>
          </a:top>
          <a:bottom>
            <a:ln w="9528" cap="flat" cmpd="sng" algn="ctr">
              <a:solidFill>
                <a:srgbClr val="9E9E9E"/>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 styleId="{0984BBB1-F966-4FF8-B08D-73FF7AA967DD}" styleName="">
    <a:wholeTbl>
      <a:tcTxStyle>
        <a:font>
          <a:latin typeface="Arial"/>
          <a:ea typeface="Arial"/>
          <a:cs typeface="Arial"/>
        </a:font>
        <a:srgbClr val="000000"/>
      </a:tcTxStyle>
      <a:tcStyle>
        <a:tcBdr>
          <a:left>
            <a:ln w="9528" cap="flat" cmpd="sng" algn="ctr">
              <a:solidFill>
                <a:srgbClr val="000000"/>
              </a:solidFill>
              <a:prstDash val="solid"/>
              <a:round/>
              <a:headEnd type="none" w="med" len="med"/>
              <a:tailEnd type="none" w="med" len="med"/>
            </a:ln>
          </a:left>
          <a:right>
            <a:ln w="9528" cap="flat" cmpd="sng" algn="ctr">
              <a:solidFill>
                <a:srgbClr val="000000"/>
              </a:solidFill>
              <a:prstDash val="solid"/>
              <a:round/>
              <a:headEnd type="none" w="med" len="med"/>
              <a:tailEnd type="none" w="med" len="med"/>
            </a:ln>
          </a:right>
          <a:top>
            <a:ln w="9528" cap="flat" cmpd="sng" algn="ctr">
              <a:solidFill>
                <a:srgbClr val="000000"/>
              </a:solidFill>
              <a:prstDash val="solid"/>
              <a:round/>
              <a:headEnd type="none" w="med" len="med"/>
              <a:tailEnd type="none" w="med" len="med"/>
            </a:ln>
          </a:top>
          <a:bottom>
            <a:ln w="9528" cap="flat" cmpd="sng" algn="ctr">
              <a:solidFill>
                <a:srgbClr val="000000"/>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4" d="100"/>
          <a:sy n="84" d="100"/>
        </p:scale>
        <p:origin x="1698"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4905053-559E-480A-9D99-C8FDC94F54FC}"/>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a:ea typeface="Arial"/>
              <a:cs typeface="Arial"/>
            </a:endParaRPr>
          </a:p>
        </p:txBody>
      </p:sp>
      <p:sp>
        <p:nvSpPr>
          <p:cNvPr id="3" name="Marcador de fecha 2">
            <a:extLst>
              <a:ext uri="{FF2B5EF4-FFF2-40B4-BE49-F238E27FC236}">
                <a16:creationId xmlns:a16="http://schemas.microsoft.com/office/drawing/2014/main" id="{AAD10E26-8EFE-4FB1-B31F-659FDA938519}"/>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47BD6C-E072-48C3-AD6E-54F6E62C9D95}" type="datetime1">
              <a:rPr lang="en-US" sz="1200" b="0" i="0" u="none" strike="noStrike" kern="0" cap="none" spc="0" baseline="0">
                <a:solidFill>
                  <a:srgbClr val="000000"/>
                </a:solidFill>
                <a:uFillTx/>
                <a:latin typeface="Arial"/>
                <a:ea typeface="Arial"/>
                <a:cs typeface="Arial"/>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3/4/2024</a:t>
            </a:fld>
            <a:endParaRPr lang="en-US" sz="1200" b="0" i="0" u="none" strike="noStrike" kern="0" cap="none" spc="0" baseline="0">
              <a:solidFill>
                <a:srgbClr val="000000"/>
              </a:solidFill>
              <a:uFillTx/>
              <a:latin typeface="Arial"/>
              <a:ea typeface="Arial"/>
              <a:cs typeface="Arial"/>
            </a:endParaRPr>
          </a:p>
        </p:txBody>
      </p:sp>
      <p:sp>
        <p:nvSpPr>
          <p:cNvPr id="4" name="Marcador de pie de página 3">
            <a:extLst>
              <a:ext uri="{FF2B5EF4-FFF2-40B4-BE49-F238E27FC236}">
                <a16:creationId xmlns:a16="http://schemas.microsoft.com/office/drawing/2014/main" id="{B68C1BD9-A405-4A1A-944F-1CC4AFB8938D}"/>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a:ea typeface="Arial"/>
              <a:cs typeface="Arial"/>
            </a:endParaRPr>
          </a:p>
        </p:txBody>
      </p:sp>
      <p:sp>
        <p:nvSpPr>
          <p:cNvPr id="5" name="Marcador de número de diapositiva 4">
            <a:extLst>
              <a:ext uri="{FF2B5EF4-FFF2-40B4-BE49-F238E27FC236}">
                <a16:creationId xmlns:a16="http://schemas.microsoft.com/office/drawing/2014/main" id="{201CBB9D-6525-485C-A402-A870C4087804}"/>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09E3D7-FA8D-4107-BC00-5A6FB022F440}" type="slidenum">
              <a:t>‹Nº›</a:t>
            </a:fld>
            <a:endParaRPr lang="en-US" sz="12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483616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6011647F-56ED-4A86-855D-B1146E69448A}"/>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8B8D4481-FED2-4255-B32C-25246B4D5D43}"/>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1977552973"/>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ts val="0"/>
      </a:spcBef>
      <a:spcAft>
        <a:spcPts val="0"/>
      </a:spcAft>
      <a:buClr>
        <a:srgbClr val="000000"/>
      </a:buClr>
      <a:buSzPts val="11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47;g2806679767e_0_24775:notes">
            <a:extLst>
              <a:ext uri="{FF2B5EF4-FFF2-40B4-BE49-F238E27FC236}">
                <a16:creationId xmlns:a16="http://schemas.microsoft.com/office/drawing/2014/main" id="{9C3B199A-4922-4368-881C-3897E07BF060}"/>
              </a:ext>
            </a:extLst>
          </p:cNvPr>
          <p:cNvSpPr>
            <a:spLocks noGrp="1" noRot="1" noChangeAspect="1"/>
          </p:cNvSpPr>
          <p:nvPr>
            <p:ph type="sldImg"/>
          </p:nvPr>
        </p:nvSpPr>
        <p:spPr>
          <a:xfrm>
            <a:off x="381000" y="685800"/>
            <a:ext cx="6096000" cy="3429000"/>
          </a:xfrm>
        </p:spPr>
      </p:sp>
      <p:sp>
        <p:nvSpPr>
          <p:cNvPr id="3" name="Google Shape;248;g2806679767e_0_24775:notes">
            <a:extLst>
              <a:ext uri="{FF2B5EF4-FFF2-40B4-BE49-F238E27FC236}">
                <a16:creationId xmlns:a16="http://schemas.microsoft.com/office/drawing/2014/main" id="{930B8D98-AD31-41CA-94C9-67D5E2E014F4}"/>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endParaRPr lang="LID4096"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0;g1ff18b49f31_1_71:notes">
            <a:extLst>
              <a:ext uri="{FF2B5EF4-FFF2-40B4-BE49-F238E27FC236}">
                <a16:creationId xmlns:a16="http://schemas.microsoft.com/office/drawing/2014/main" id="{92EC343A-1015-4E5F-9C73-D7976B31EAD8}"/>
              </a:ext>
            </a:extLst>
          </p:cNvPr>
          <p:cNvSpPr>
            <a:spLocks noGrp="1" noRot="1" noChangeAspect="1"/>
          </p:cNvSpPr>
          <p:nvPr>
            <p:ph type="sldImg"/>
          </p:nvPr>
        </p:nvSpPr>
        <p:spPr>
          <a:xfrm>
            <a:off x="381000" y="685800"/>
            <a:ext cx="6096000" cy="3429000"/>
          </a:xfrm>
        </p:spPr>
      </p:sp>
      <p:sp>
        <p:nvSpPr>
          <p:cNvPr id="3" name="Google Shape;351;g1ff18b49f31_1_71:notes">
            <a:extLst>
              <a:ext uri="{FF2B5EF4-FFF2-40B4-BE49-F238E27FC236}">
                <a16:creationId xmlns:a16="http://schemas.microsoft.com/office/drawing/2014/main" id="{724A8DEB-F52E-476F-8A68-59323428D7B1}"/>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8;g204a31f3634_0_112:notes">
            <a:extLst>
              <a:ext uri="{FF2B5EF4-FFF2-40B4-BE49-F238E27FC236}">
                <a16:creationId xmlns:a16="http://schemas.microsoft.com/office/drawing/2014/main" id="{0D04F283-4472-4746-987C-A75E3D1F9B45}"/>
              </a:ext>
            </a:extLst>
          </p:cNvPr>
          <p:cNvSpPr>
            <a:spLocks noGrp="1" noRot="1" noChangeAspect="1"/>
          </p:cNvSpPr>
          <p:nvPr>
            <p:ph type="sldImg"/>
          </p:nvPr>
        </p:nvSpPr>
        <p:spPr>
          <a:xfrm>
            <a:off x="381000" y="685800"/>
            <a:ext cx="6096000" cy="3429000"/>
          </a:xfrm>
        </p:spPr>
      </p:sp>
      <p:sp>
        <p:nvSpPr>
          <p:cNvPr id="3" name="Google Shape;359;g204a31f3634_0_112:notes">
            <a:extLst>
              <a:ext uri="{FF2B5EF4-FFF2-40B4-BE49-F238E27FC236}">
                <a16:creationId xmlns:a16="http://schemas.microsoft.com/office/drawing/2014/main" id="{79CCED75-37C7-4222-98EE-20198DF974B7}"/>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pPr marL="158749" indent="0">
              <a:buNone/>
            </a:pPr>
            <a:endParaRPr lang="LID4096"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85;g1e3e3d52f13_0_3:notes">
            <a:extLst>
              <a:ext uri="{FF2B5EF4-FFF2-40B4-BE49-F238E27FC236}">
                <a16:creationId xmlns:a16="http://schemas.microsoft.com/office/drawing/2014/main" id="{DECF60B6-54AA-4D0C-B89F-A7A81AB608E3}"/>
              </a:ext>
            </a:extLst>
          </p:cNvPr>
          <p:cNvSpPr>
            <a:spLocks noGrp="1" noRot="1" noChangeAspect="1"/>
          </p:cNvSpPr>
          <p:nvPr>
            <p:ph type="sldImg"/>
          </p:nvPr>
        </p:nvSpPr>
        <p:spPr>
          <a:xfrm>
            <a:off x="381000" y="685800"/>
            <a:ext cx="6096000" cy="3429000"/>
          </a:xfrm>
        </p:spPr>
      </p:sp>
      <p:sp>
        <p:nvSpPr>
          <p:cNvPr id="3" name="Google Shape;386;g1e3e3d52f13_0_3:notes">
            <a:extLst>
              <a:ext uri="{FF2B5EF4-FFF2-40B4-BE49-F238E27FC236}">
                <a16:creationId xmlns:a16="http://schemas.microsoft.com/office/drawing/2014/main" id="{B96470C8-B565-4B73-903E-71F5F27F0189}"/>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31;g1ff18b49f31_1_328:notes">
            <a:extLst>
              <a:ext uri="{FF2B5EF4-FFF2-40B4-BE49-F238E27FC236}">
                <a16:creationId xmlns:a16="http://schemas.microsoft.com/office/drawing/2014/main" id="{55DB69DE-87EA-4E68-8614-68608DD18954}"/>
              </a:ext>
            </a:extLst>
          </p:cNvPr>
          <p:cNvSpPr>
            <a:spLocks noGrp="1" noRot="1" noChangeAspect="1"/>
          </p:cNvSpPr>
          <p:nvPr>
            <p:ph type="sldImg"/>
          </p:nvPr>
        </p:nvSpPr>
        <p:spPr>
          <a:xfrm>
            <a:off x="381000" y="685800"/>
            <a:ext cx="6096000" cy="3429000"/>
          </a:xfrm>
        </p:spPr>
      </p:sp>
      <p:sp>
        <p:nvSpPr>
          <p:cNvPr id="3" name="Google Shape;532;g1ff18b49f31_1_328:notes">
            <a:extLst>
              <a:ext uri="{FF2B5EF4-FFF2-40B4-BE49-F238E27FC236}">
                <a16:creationId xmlns:a16="http://schemas.microsoft.com/office/drawing/2014/main" id="{9F0E3ADA-C5A1-4919-823D-4748EA4DC3D7}"/>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pPr marL="158749" indent="0">
              <a:buNone/>
            </a:pPr>
            <a:endParaRPr lang="LID4096"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bg1"/>
                </a:solidFill>
                <a:cs typeface="+mn-ea"/>
                <a:sym typeface="+mn-lt"/>
              </a:rPr>
              <a:t>Slidesppt.net</a:t>
            </a:r>
            <a:endParaRPr lang="zh-CN" altLang="en-US" sz="1200" dirty="0">
              <a:solidFill>
                <a:schemeClr val="bg1"/>
              </a:solidFill>
              <a:cs typeface="+mn-ea"/>
              <a:sym typeface="+mn-lt"/>
            </a:endParaRPr>
          </a:p>
          <a:p>
            <a:endParaRPr lang="LID4096" dirty="0"/>
          </a:p>
        </p:txBody>
      </p:sp>
      <p:sp>
        <p:nvSpPr>
          <p:cNvPr id="4" name="Marcador de número de diapositiva 3"/>
          <p:cNvSpPr>
            <a:spLocks noGrp="1"/>
          </p:cNvSpPr>
          <p:nvPr>
            <p:ph type="sldNum" sz="quarter" idx="5"/>
          </p:nvPr>
        </p:nvSpPr>
        <p:spPr/>
        <p:txBody>
          <a:bodyPr/>
          <a:lstStyle/>
          <a:p>
            <a:fld id="{652F1279-6CE4-4169-83D3-4483097B6907}" type="slidenum">
              <a:rPr lang="en-US" smtClean="0"/>
              <a:pPr/>
              <a:t>16</a:t>
            </a:fld>
            <a:endParaRPr lang="en-US"/>
          </a:p>
        </p:txBody>
      </p:sp>
    </p:spTree>
    <p:extLst>
      <p:ext uri="{BB962C8B-B14F-4D97-AF65-F5344CB8AC3E}">
        <p14:creationId xmlns:p14="http://schemas.microsoft.com/office/powerpoint/2010/main" val="83112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69;g1125d80b419_0_776:notes">
            <a:extLst>
              <a:ext uri="{FF2B5EF4-FFF2-40B4-BE49-F238E27FC236}">
                <a16:creationId xmlns:a16="http://schemas.microsoft.com/office/drawing/2014/main" id="{E1E5F014-F101-4E47-B242-328030F5E0C7}"/>
              </a:ext>
            </a:extLst>
          </p:cNvPr>
          <p:cNvSpPr>
            <a:spLocks noGrp="1" noRot="1" noChangeAspect="1"/>
          </p:cNvSpPr>
          <p:nvPr>
            <p:ph type="sldImg"/>
          </p:nvPr>
        </p:nvSpPr>
        <p:spPr>
          <a:xfrm>
            <a:off x="381000" y="685800"/>
            <a:ext cx="6096000" cy="3429000"/>
          </a:xfrm>
        </p:spPr>
      </p:sp>
      <p:sp>
        <p:nvSpPr>
          <p:cNvPr id="3" name="Google Shape;570;g1125d80b419_0_776:notes">
            <a:extLst>
              <a:ext uri="{FF2B5EF4-FFF2-40B4-BE49-F238E27FC236}">
                <a16:creationId xmlns:a16="http://schemas.microsoft.com/office/drawing/2014/main" id="{A1E051AB-3FEA-4719-B162-DE202943FD82}"/>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pPr marL="158749" indent="0">
              <a:buNone/>
            </a:pPr>
            <a:endParaRPr lang="LID4096"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44;g1125d80b419_0_216:notes">
            <a:extLst>
              <a:ext uri="{FF2B5EF4-FFF2-40B4-BE49-F238E27FC236}">
                <a16:creationId xmlns:a16="http://schemas.microsoft.com/office/drawing/2014/main" id="{34A746FF-D632-4F68-A3D8-01BABB83B461}"/>
              </a:ext>
            </a:extLst>
          </p:cNvPr>
          <p:cNvSpPr>
            <a:spLocks noGrp="1" noRot="1" noChangeAspect="1"/>
          </p:cNvSpPr>
          <p:nvPr>
            <p:ph type="sldImg"/>
          </p:nvPr>
        </p:nvSpPr>
        <p:spPr>
          <a:xfrm>
            <a:off x="381000" y="685800"/>
            <a:ext cx="6096000" cy="3429000"/>
          </a:xfrm>
        </p:spPr>
      </p:sp>
      <p:sp>
        <p:nvSpPr>
          <p:cNvPr id="3" name="Google Shape;645;g1125d80b419_0_216:notes">
            <a:extLst>
              <a:ext uri="{FF2B5EF4-FFF2-40B4-BE49-F238E27FC236}">
                <a16:creationId xmlns:a16="http://schemas.microsoft.com/office/drawing/2014/main" id="{02610CCD-E68E-4D58-B917-DF4C484FE015}"/>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864904A-BBA0-4EBA-B264-4A9E632602BF}"/>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0661C62C-F447-4901-8B85-4BA3548A91AA}"/>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pPr marL="158749" indent="0">
              <a:buNone/>
            </a:pPr>
            <a:endParaRPr lang="LID4096"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7380555-5D88-4280-854D-E7F548C19EF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39305BE-7C4A-4F76-8C59-E72129ABBEE7}"/>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158748" lvl="0"/>
            <a:endParaRPr lang="es-P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91F486-95F6-4DF0-9F95-26621DFDF41E}"/>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F002547D-2F8D-49D5-A66D-411593FE39AB}"/>
              </a:ext>
            </a:extLst>
          </p:cNvPr>
          <p:cNvSpPr txBox="1">
            <a:spLocks noGrp="1"/>
          </p:cNvSpPr>
          <p:nvPr>
            <p:ph type="body" sz="quarter" idx="1"/>
          </p:nvPr>
        </p:nvSpPr>
        <p:spPr/>
        <p:txBody>
          <a:bodyPr/>
          <a:lstStyle/>
          <a:p>
            <a:pPr marL="158748" lvl="0" indent="0">
              <a:buNone/>
            </a:pPr>
            <a:r>
              <a:rPr lang="en-US">
                <a:solidFill>
                  <a:srgbClr val="0070C0"/>
                </a:solidFill>
                <a:latin typeface="Arial" pitchFamily="34"/>
                <a:cs typeface="Arial" pitchFamily="34"/>
              </a:rPr>
              <a:t>slidesppt.net</a:t>
            </a:r>
          </a:p>
          <a:p>
            <a:pPr lvl="0"/>
            <a:endParaRPr lang="es-ES"/>
          </a:p>
        </p:txBody>
      </p:sp>
      <p:sp>
        <p:nvSpPr>
          <p:cNvPr id="4" name="Marcador de número de diapositiva 3">
            <a:extLst>
              <a:ext uri="{FF2B5EF4-FFF2-40B4-BE49-F238E27FC236}">
                <a16:creationId xmlns:a16="http://schemas.microsoft.com/office/drawing/2014/main" id="{5B6B445D-8C6A-4F2A-BE95-70F54A69536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7C32F1-9D2A-4381-83E2-8FC7B392E31A}" type="slidenum">
              <a:t>21</a:t>
            </a:fld>
            <a:endParaRPr lang="es-PE" sz="1200" b="0" i="0" u="none" strike="noStrike" kern="1200" cap="none" spc="0" baseline="0">
              <a:solidFill>
                <a:srgbClr val="000000"/>
              </a:solidFill>
              <a:uFillTx/>
              <a:latin typeface="맑은 고딕"/>
              <a:ea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37;g3606f1c2d_30:notes">
            <a:extLst>
              <a:ext uri="{FF2B5EF4-FFF2-40B4-BE49-F238E27FC236}">
                <a16:creationId xmlns:a16="http://schemas.microsoft.com/office/drawing/2014/main" id="{132F7BD3-8D83-4B81-86F3-F5F516DC48CA}"/>
              </a:ext>
            </a:extLst>
          </p:cNvPr>
          <p:cNvSpPr>
            <a:spLocks noGrp="1" noRot="1" noChangeAspect="1"/>
          </p:cNvSpPr>
          <p:nvPr>
            <p:ph type="sldImg"/>
          </p:nvPr>
        </p:nvSpPr>
        <p:spPr>
          <a:xfrm>
            <a:off x="381000" y="685800"/>
            <a:ext cx="6096000" cy="3429000"/>
          </a:xfrm>
        </p:spPr>
      </p:sp>
      <p:sp>
        <p:nvSpPr>
          <p:cNvPr id="3" name="Google Shape;338;g3606f1c2d_30:notes">
            <a:extLst>
              <a:ext uri="{FF2B5EF4-FFF2-40B4-BE49-F238E27FC236}">
                <a16:creationId xmlns:a16="http://schemas.microsoft.com/office/drawing/2014/main" id="{DD535565-C2FA-4509-8FA3-5FA817EF528C}"/>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pPr marL="158749" indent="0">
              <a:buNone/>
            </a:pPr>
            <a:endParaRPr lang="LID4096"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F4D944B-B466-492D-8E96-62FBBF0F7184}"/>
              </a:ext>
            </a:extLst>
          </p:cNvPr>
          <p:cNvSpPr>
            <a:spLocks noGrp="1" noRot="1" noChangeAspect="1"/>
          </p:cNvSpPr>
          <p:nvPr>
            <p:ph type="sldImg"/>
          </p:nvPr>
        </p:nvSpPr>
        <p:spPr>
          <a:xfrm>
            <a:off x="685800" y="1143000"/>
            <a:ext cx="5486400" cy="3086099"/>
          </a:xfrm>
        </p:spPr>
      </p:sp>
      <p:sp>
        <p:nvSpPr>
          <p:cNvPr id="3" name="Marcador de notas 2">
            <a:extLst>
              <a:ext uri="{FF2B5EF4-FFF2-40B4-BE49-F238E27FC236}">
                <a16:creationId xmlns:a16="http://schemas.microsoft.com/office/drawing/2014/main" id="{5548F3D8-0E76-4773-A1B1-6E5BBAA9DA4C}"/>
              </a:ext>
            </a:extLst>
          </p:cNvPr>
          <p:cNvSpPr txBox="1">
            <a:spLocks noGrp="1"/>
          </p:cNvSpPr>
          <p:nvPr>
            <p:ph type="body" sz="quarter" idx="1"/>
          </p:nvPr>
        </p:nvSpPr>
        <p:spPr/>
        <p:txBody>
          <a:bodyPr/>
          <a:lstStyle/>
          <a:p>
            <a:pPr lvl="0"/>
            <a:r>
              <a:rPr lang="en-US">
                <a:latin typeface="Arial" pitchFamily="34"/>
                <a:cs typeface="Arial" pitchFamily="34"/>
              </a:rPr>
              <a:t>slidesppt.net</a:t>
            </a:r>
          </a:p>
          <a:p>
            <a:pPr lvl="0"/>
            <a:endParaRPr lang="es-ES"/>
          </a:p>
        </p:txBody>
      </p:sp>
      <p:sp>
        <p:nvSpPr>
          <p:cNvPr id="4" name="Marcador de número de diapositiva 3">
            <a:extLst>
              <a:ext uri="{FF2B5EF4-FFF2-40B4-BE49-F238E27FC236}">
                <a16:creationId xmlns:a16="http://schemas.microsoft.com/office/drawing/2014/main" id="{CB3B2F1E-81A5-4591-B493-149D4DB6BCB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54DD9C-D9CE-4D17-AE48-40069832BDD7}" type="slidenum">
              <a:t>22</a:t>
            </a:fld>
            <a:endParaRPr lang="es-PE" sz="1200" b="0" i="0" u="none" strike="noStrike" kern="1200" cap="none" spc="0" baseline="0">
              <a:solidFill>
                <a:srgbClr val="000000"/>
              </a:solidFill>
              <a:uFillTx/>
              <a:latin typeface="맑은 고딕"/>
              <a:ea typeface="Arial"/>
              <a:cs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44309F5-554F-4E1B-B9FB-E39EE05EE16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02D73DF-D62A-4B3D-9BFB-F7B298C4AA50}"/>
              </a:ext>
            </a:extLst>
          </p:cNvPr>
          <p:cNvSpPr txBox="1">
            <a:spLocks noGrp="1"/>
          </p:cNvSpPr>
          <p:nvPr>
            <p:ph type="body" sz="quarter" idx="1"/>
          </p:nvPr>
        </p:nvSpPr>
        <p:spPr/>
        <p:txBody>
          <a:bodyPr/>
          <a:lstStyle/>
          <a:p>
            <a:pPr marL="158749" lvl="0" indent="0">
              <a:buNone/>
            </a:pPr>
            <a:r>
              <a:rPr lang="en-US" dirty="0">
                <a:solidFill>
                  <a:srgbClr val="0070C0"/>
                </a:solidFill>
                <a:latin typeface="Arial" pitchFamily="34"/>
                <a:cs typeface="Arial" pitchFamily="34"/>
              </a:rPr>
              <a:t>slidesppt.net</a:t>
            </a:r>
          </a:p>
          <a:p>
            <a:pPr lvl="0"/>
            <a:endParaRPr lang="es-ES" dirty="0"/>
          </a:p>
        </p:txBody>
      </p:sp>
      <p:sp>
        <p:nvSpPr>
          <p:cNvPr id="4" name="Marcador de número de diapositiva 3">
            <a:extLst>
              <a:ext uri="{FF2B5EF4-FFF2-40B4-BE49-F238E27FC236}">
                <a16:creationId xmlns:a16="http://schemas.microsoft.com/office/drawing/2014/main" id="{46032907-B5B4-4B76-8846-48392C193B5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859614-A265-494A-99C1-D20C0D0E4366}" type="slidenum">
              <a:t>23</a:t>
            </a:fld>
            <a:endParaRPr lang="es-PE" sz="1200" b="0" i="0" u="none" strike="noStrike" kern="1200" cap="none" spc="0" baseline="0">
              <a:solidFill>
                <a:srgbClr val="000000"/>
              </a:solidFill>
              <a:uFillTx/>
              <a:latin typeface="맑은 고딕"/>
              <a:ea typeface="Arial"/>
              <a:cs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6C7ECC2-0AA9-40B8-81DA-E35D55E1702B}"/>
              </a:ext>
            </a:extLst>
          </p:cNvPr>
          <p:cNvSpPr>
            <a:spLocks noGrp="1" noRot="1" noChangeAspect="1"/>
          </p:cNvSpPr>
          <p:nvPr>
            <p:ph type="sldImg"/>
          </p:nvPr>
        </p:nvSpPr>
        <p:spPr>
          <a:xfrm>
            <a:off x="381003" y="685800"/>
            <a:ext cx="6096003" cy="3429000"/>
          </a:xfrm>
        </p:spPr>
      </p:sp>
      <p:sp>
        <p:nvSpPr>
          <p:cNvPr id="3" name="备注占位符 2">
            <a:extLst>
              <a:ext uri="{FF2B5EF4-FFF2-40B4-BE49-F238E27FC236}">
                <a16:creationId xmlns:a16="http://schemas.microsoft.com/office/drawing/2014/main" id="{BBF6319F-886E-4DC9-AADF-D39C41A68E5A}"/>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4;g1ff18b49f31_1_34:notes">
            <a:extLst>
              <a:ext uri="{FF2B5EF4-FFF2-40B4-BE49-F238E27FC236}">
                <a16:creationId xmlns:a16="http://schemas.microsoft.com/office/drawing/2014/main" id="{8EA84AC3-5E29-4A1D-B1DE-4D20CEFE16CB}"/>
              </a:ext>
            </a:extLst>
          </p:cNvPr>
          <p:cNvSpPr>
            <a:spLocks noGrp="1" noRot="1" noChangeAspect="1"/>
          </p:cNvSpPr>
          <p:nvPr>
            <p:ph type="sldImg"/>
          </p:nvPr>
        </p:nvSpPr>
        <p:spPr>
          <a:xfrm>
            <a:off x="381000" y="685800"/>
            <a:ext cx="6096000" cy="3429000"/>
          </a:xfrm>
        </p:spPr>
      </p:sp>
      <p:sp>
        <p:nvSpPr>
          <p:cNvPr id="3" name="Google Shape;265;g1ff18b49f31_1_34:notes">
            <a:extLst>
              <a:ext uri="{FF2B5EF4-FFF2-40B4-BE49-F238E27FC236}">
                <a16:creationId xmlns:a16="http://schemas.microsoft.com/office/drawing/2014/main" id="{0AEB25A0-7DDE-4DB7-A7A3-94F2B14CD536}"/>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81;g1125d80b419_0_200:notes">
            <a:extLst>
              <a:ext uri="{FF2B5EF4-FFF2-40B4-BE49-F238E27FC236}">
                <a16:creationId xmlns:a16="http://schemas.microsoft.com/office/drawing/2014/main" id="{E8B85998-DB54-496A-B498-4068BC2FBD1C}"/>
              </a:ext>
            </a:extLst>
          </p:cNvPr>
          <p:cNvSpPr>
            <a:spLocks noGrp="1" noRot="1" noChangeAspect="1"/>
          </p:cNvSpPr>
          <p:nvPr>
            <p:ph type="sldImg"/>
          </p:nvPr>
        </p:nvSpPr>
        <p:spPr>
          <a:xfrm>
            <a:off x="381000" y="685800"/>
            <a:ext cx="6096000" cy="3429000"/>
          </a:xfrm>
        </p:spPr>
      </p:sp>
      <p:sp>
        <p:nvSpPr>
          <p:cNvPr id="3" name="Google Shape;282;g1125d80b419_0_200:notes">
            <a:extLst>
              <a:ext uri="{FF2B5EF4-FFF2-40B4-BE49-F238E27FC236}">
                <a16:creationId xmlns:a16="http://schemas.microsoft.com/office/drawing/2014/main" id="{11F6EC10-47E0-452F-8F12-CC9777E174AF}"/>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pPr marL="158749" indent="0">
              <a:buNone/>
            </a:pPr>
            <a:endParaRPr lang="LID4096"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89;g2806679767e_0_7477:notes">
            <a:extLst>
              <a:ext uri="{FF2B5EF4-FFF2-40B4-BE49-F238E27FC236}">
                <a16:creationId xmlns:a16="http://schemas.microsoft.com/office/drawing/2014/main" id="{5FFC65E8-9146-4626-AD5C-D5E7F918B883}"/>
              </a:ext>
            </a:extLst>
          </p:cNvPr>
          <p:cNvSpPr>
            <a:spLocks noGrp="1" noRot="1" noChangeAspect="1"/>
          </p:cNvSpPr>
          <p:nvPr>
            <p:ph type="sldImg"/>
          </p:nvPr>
        </p:nvSpPr>
        <p:spPr>
          <a:xfrm>
            <a:off x="381000" y="685800"/>
            <a:ext cx="6096000" cy="3429000"/>
          </a:xfrm>
        </p:spPr>
      </p:sp>
      <p:sp>
        <p:nvSpPr>
          <p:cNvPr id="3" name="Google Shape;290;g2806679767e_0_7477:notes">
            <a:extLst>
              <a:ext uri="{FF2B5EF4-FFF2-40B4-BE49-F238E27FC236}">
                <a16:creationId xmlns:a16="http://schemas.microsoft.com/office/drawing/2014/main" id="{18ADB990-0EF9-4A94-8FF9-31FFFBF1C34F}"/>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pPr marL="158749" indent="0">
              <a:buNone/>
            </a:pPr>
            <a:endParaRPr lang="LID4096"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76C46D8-DF01-42FD-96A4-7B21B166BCD9}"/>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88F86B28-9DC8-4365-BAB2-E4ECC2F9FDFF}"/>
              </a:ext>
            </a:extLst>
          </p:cNvPr>
          <p:cNvSpPr txBox="1">
            <a:spLocks noGrp="1"/>
          </p:cNvSpPr>
          <p:nvPr>
            <p:ph type="body" sz="quarter" idx="1"/>
          </p:nvPr>
        </p:nvSpPr>
        <p:spPr/>
        <p:txBody>
          <a:bodyPr/>
          <a:lstStyle/>
          <a:p>
            <a:pPr lvl="0"/>
            <a:r>
              <a:rPr lang="en-US" spc="300">
                <a:solidFill>
                  <a:srgbClr val="BA6C29"/>
                </a:solidFill>
                <a:latin typeface="Roboto" pitchFamily="2"/>
                <a:ea typeface="Roboto" pitchFamily="2"/>
              </a:rPr>
              <a:t>slidesppt.net</a:t>
            </a:r>
          </a:p>
          <a:p>
            <a:pPr lvl="0"/>
            <a:endParaRPr lang="es-PE"/>
          </a:p>
        </p:txBody>
      </p:sp>
      <p:sp>
        <p:nvSpPr>
          <p:cNvPr id="4" name="Marcador de número de diapositiva 3">
            <a:extLst>
              <a:ext uri="{FF2B5EF4-FFF2-40B4-BE49-F238E27FC236}">
                <a16:creationId xmlns:a16="http://schemas.microsoft.com/office/drawing/2014/main" id="{34DD3C65-55DF-455B-8F1B-86FE65E639D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770C5C-21F8-4ED6-BE7D-1573C20EF8EA}" type="slidenum">
              <a:t>8</a:t>
            </a:fld>
            <a:endParaRPr lang="es-PE" sz="1200" b="0" i="0" u="none" strike="noStrike" kern="1200" cap="none" spc="0" baseline="0">
              <a:solidFill>
                <a:srgbClr val="000000"/>
              </a:solidFill>
              <a:uFillTx/>
              <a:latin typeface="Open Sans" pitchFamily="34"/>
              <a:ea typeface="Arial"/>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97;g110860aa576_0_0:notes">
            <a:extLst>
              <a:ext uri="{FF2B5EF4-FFF2-40B4-BE49-F238E27FC236}">
                <a16:creationId xmlns:a16="http://schemas.microsoft.com/office/drawing/2014/main" id="{AB288321-1E2F-4815-858E-184E42F9B8CF}"/>
              </a:ext>
            </a:extLst>
          </p:cNvPr>
          <p:cNvSpPr>
            <a:spLocks noGrp="1" noRot="1" noChangeAspect="1"/>
          </p:cNvSpPr>
          <p:nvPr>
            <p:ph type="sldImg"/>
          </p:nvPr>
        </p:nvSpPr>
        <p:spPr>
          <a:xfrm>
            <a:off x="381000" y="685800"/>
            <a:ext cx="6096000" cy="3429000"/>
          </a:xfrm>
        </p:spPr>
      </p:sp>
      <p:sp>
        <p:nvSpPr>
          <p:cNvPr id="3" name="Google Shape;298;g110860aa576_0_0:notes">
            <a:extLst>
              <a:ext uri="{FF2B5EF4-FFF2-40B4-BE49-F238E27FC236}">
                <a16:creationId xmlns:a16="http://schemas.microsoft.com/office/drawing/2014/main" id="{0217EA14-2073-4B82-AB48-8FFFB88C0D04}"/>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pPr marL="158749" indent="0">
              <a:buNone/>
            </a:pPr>
            <a:endParaRPr lang="LID4096"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07;g1125d80b419_0_49:notes">
            <a:extLst>
              <a:ext uri="{FF2B5EF4-FFF2-40B4-BE49-F238E27FC236}">
                <a16:creationId xmlns:a16="http://schemas.microsoft.com/office/drawing/2014/main" id="{31652D65-A393-4D20-918D-AF07111E7529}"/>
              </a:ext>
            </a:extLst>
          </p:cNvPr>
          <p:cNvSpPr>
            <a:spLocks noGrp="1" noRot="1" noChangeAspect="1"/>
          </p:cNvSpPr>
          <p:nvPr>
            <p:ph type="sldImg"/>
          </p:nvPr>
        </p:nvSpPr>
        <p:spPr>
          <a:xfrm>
            <a:off x="381000" y="685800"/>
            <a:ext cx="6096000" cy="3429000"/>
          </a:xfrm>
        </p:spPr>
      </p:sp>
      <p:sp>
        <p:nvSpPr>
          <p:cNvPr id="3" name="Google Shape;308;g1125d80b419_0_49:notes">
            <a:extLst>
              <a:ext uri="{FF2B5EF4-FFF2-40B4-BE49-F238E27FC236}">
                <a16:creationId xmlns:a16="http://schemas.microsoft.com/office/drawing/2014/main" id="{E5D27349-1365-4365-BF5C-8F4D59F4804E}"/>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19;g1125d80b419_0_79:notes">
            <a:extLst>
              <a:ext uri="{FF2B5EF4-FFF2-40B4-BE49-F238E27FC236}">
                <a16:creationId xmlns:a16="http://schemas.microsoft.com/office/drawing/2014/main" id="{1BD11B60-0163-42A0-968A-F2A3DCFD6978}"/>
              </a:ext>
            </a:extLst>
          </p:cNvPr>
          <p:cNvSpPr>
            <a:spLocks noGrp="1" noRot="1" noChangeAspect="1"/>
          </p:cNvSpPr>
          <p:nvPr>
            <p:ph type="sldImg"/>
          </p:nvPr>
        </p:nvSpPr>
        <p:spPr>
          <a:xfrm>
            <a:off x="381000" y="685800"/>
            <a:ext cx="6096000" cy="3429000"/>
          </a:xfrm>
        </p:spPr>
      </p:sp>
      <p:sp>
        <p:nvSpPr>
          <p:cNvPr id="3" name="Google Shape;320;g1125d80b419_0_79:notes">
            <a:extLst>
              <a:ext uri="{FF2B5EF4-FFF2-40B4-BE49-F238E27FC236}">
                <a16:creationId xmlns:a16="http://schemas.microsoft.com/office/drawing/2014/main" id="{F035C714-9348-4B63-AB2D-C8A0455DC7C1}"/>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0" cap="none" spc="0" baseline="0" dirty="0">
                <a:uFillTx/>
                <a:latin typeface="Arial" pitchFamily="34"/>
                <a:ea typeface="Arial"/>
                <a:cs typeface="Arial" pitchFamily="34"/>
              </a:rPr>
              <a:t>slidesppt.net</a:t>
            </a:r>
          </a:p>
          <a:p>
            <a:pPr marL="158749" indent="0">
              <a:buNone/>
            </a:pPr>
            <a:endParaRPr lang="LID4096"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2" name="Google Shape;9;p2">
            <a:extLst>
              <a:ext uri="{FF2B5EF4-FFF2-40B4-BE49-F238E27FC236}">
                <a16:creationId xmlns:a16="http://schemas.microsoft.com/office/drawing/2014/main" id="{7A936624-F828-46FB-9CFD-63D67E5EBFDC}"/>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10;p2">
            <a:extLst>
              <a:ext uri="{FF2B5EF4-FFF2-40B4-BE49-F238E27FC236}">
                <a16:creationId xmlns:a16="http://schemas.microsoft.com/office/drawing/2014/main" id="{BB85FF7C-EBE4-46E7-BC94-E73372BE6B6D}"/>
              </a:ext>
            </a:extLst>
          </p:cNvPr>
          <p:cNvSpPr txBox="1">
            <a:spLocks noGrp="1"/>
          </p:cNvSpPr>
          <p:nvPr>
            <p:ph type="ctrTitle"/>
          </p:nvPr>
        </p:nvSpPr>
        <p:spPr>
          <a:xfrm>
            <a:off x="715097" y="1179045"/>
            <a:ext cx="4237795" cy="2081997"/>
          </a:xfrm>
        </p:spPr>
        <p:txBody>
          <a:bodyPr anchor="b" anchorCtr="0"/>
          <a:lstStyle>
            <a:lvl1pPr algn="l">
              <a:defRPr sz="4000"/>
            </a:lvl1pPr>
          </a:lstStyle>
          <a:p>
            <a:pPr lvl="0"/>
            <a:endParaRPr lang="es-PE"/>
          </a:p>
        </p:txBody>
      </p:sp>
      <p:sp>
        <p:nvSpPr>
          <p:cNvPr id="4" name="Google Shape;11;p2">
            <a:extLst>
              <a:ext uri="{FF2B5EF4-FFF2-40B4-BE49-F238E27FC236}">
                <a16:creationId xmlns:a16="http://schemas.microsoft.com/office/drawing/2014/main" id="{8488841D-098D-478C-A782-39427A3338B4}"/>
              </a:ext>
            </a:extLst>
          </p:cNvPr>
          <p:cNvSpPr txBox="1">
            <a:spLocks noGrp="1"/>
          </p:cNvSpPr>
          <p:nvPr>
            <p:ph type="subTitle" idx="1"/>
          </p:nvPr>
        </p:nvSpPr>
        <p:spPr>
          <a:xfrm>
            <a:off x="715097" y="3554949"/>
            <a:ext cx="4237795" cy="409495"/>
          </a:xfrm>
        </p:spPr>
        <p:txBody>
          <a:bodyPr/>
          <a:lstStyle>
            <a:lvl1pPr>
              <a:buNone/>
              <a:defRPr sz="1400"/>
            </a:lvl1pPr>
          </a:lstStyle>
          <a:p>
            <a:pPr lvl="0"/>
            <a:endParaRPr lang="es-PE"/>
          </a:p>
        </p:txBody>
      </p:sp>
    </p:spTree>
    <p:extLst>
      <p:ext uri="{BB962C8B-B14F-4D97-AF65-F5344CB8AC3E}">
        <p14:creationId xmlns:p14="http://schemas.microsoft.com/office/powerpoint/2010/main" val="447528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_2">
    <p:spTree>
      <p:nvGrpSpPr>
        <p:cNvPr id="1" name=""/>
        <p:cNvGrpSpPr/>
        <p:nvPr/>
      </p:nvGrpSpPr>
      <p:grpSpPr>
        <a:xfrm>
          <a:off x="0" y="0"/>
          <a:ext cx="0" cy="0"/>
          <a:chOff x="0" y="0"/>
          <a:chExt cx="0" cy="0"/>
        </a:xfrm>
      </p:grpSpPr>
      <p:pic>
        <p:nvPicPr>
          <p:cNvPr id="2" name="Google Shape;117;p14">
            <a:extLst>
              <a:ext uri="{FF2B5EF4-FFF2-40B4-BE49-F238E27FC236}">
                <a16:creationId xmlns:a16="http://schemas.microsoft.com/office/drawing/2014/main" id="{1306BD51-25AE-4725-A67B-693C8C372A09}"/>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118;p14">
            <a:extLst>
              <a:ext uri="{FF2B5EF4-FFF2-40B4-BE49-F238E27FC236}">
                <a16:creationId xmlns:a16="http://schemas.microsoft.com/office/drawing/2014/main" id="{EDEEC611-5D43-47CE-8158-1FCA5396899D}"/>
              </a:ext>
            </a:extLst>
          </p:cNvPr>
          <p:cNvSpPr txBox="1">
            <a:spLocks noGrp="1"/>
          </p:cNvSpPr>
          <p:nvPr>
            <p:ph type="title"/>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26970154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_1">
    <p:spTree>
      <p:nvGrpSpPr>
        <p:cNvPr id="1" name=""/>
        <p:cNvGrpSpPr/>
        <p:nvPr/>
      </p:nvGrpSpPr>
      <p:grpSpPr>
        <a:xfrm>
          <a:off x="0" y="0"/>
          <a:ext cx="0" cy="0"/>
          <a:chOff x="0" y="0"/>
          <a:chExt cx="0" cy="0"/>
        </a:xfrm>
      </p:grpSpPr>
      <p:pic>
        <p:nvPicPr>
          <p:cNvPr id="2" name="Google Shape;123;p15">
            <a:extLst>
              <a:ext uri="{FF2B5EF4-FFF2-40B4-BE49-F238E27FC236}">
                <a16:creationId xmlns:a16="http://schemas.microsoft.com/office/drawing/2014/main" id="{D37C9E07-D8C2-4F0E-BD9E-3FBDE9E3BCB0}"/>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124;p15">
            <a:extLst>
              <a:ext uri="{FF2B5EF4-FFF2-40B4-BE49-F238E27FC236}">
                <a16:creationId xmlns:a16="http://schemas.microsoft.com/office/drawing/2014/main" id="{93CD4DB9-B559-4FBD-B8D0-4A6F713923F5}"/>
              </a:ext>
            </a:extLst>
          </p:cNvPr>
          <p:cNvSpPr txBox="1">
            <a:spLocks noGrp="1"/>
          </p:cNvSpPr>
          <p:nvPr>
            <p:ph type="subTitle" idx="4294967295"/>
          </p:nvPr>
        </p:nvSpPr>
        <p:spPr>
          <a:xfrm>
            <a:off x="4599697" y="1307646"/>
            <a:ext cx="3829196" cy="911702"/>
          </a:xfrm>
        </p:spPr>
        <p:txBody>
          <a:bodyPr/>
          <a:lstStyle>
            <a:lvl1pPr>
              <a:buNone/>
              <a:defRPr/>
            </a:lvl1pPr>
          </a:lstStyle>
          <a:p>
            <a:pPr lvl="0"/>
            <a:endParaRPr lang="es-PE"/>
          </a:p>
        </p:txBody>
      </p:sp>
      <p:sp>
        <p:nvSpPr>
          <p:cNvPr id="4" name="Google Shape;125;p15">
            <a:extLst>
              <a:ext uri="{FF2B5EF4-FFF2-40B4-BE49-F238E27FC236}">
                <a16:creationId xmlns:a16="http://schemas.microsoft.com/office/drawing/2014/main" id="{351C1E55-2893-426B-A6E8-664B01F8589F}"/>
              </a:ext>
            </a:extLst>
          </p:cNvPr>
          <p:cNvSpPr txBox="1">
            <a:spLocks noGrp="1"/>
          </p:cNvSpPr>
          <p:nvPr>
            <p:ph type="title"/>
          </p:nvPr>
        </p:nvSpPr>
        <p:spPr>
          <a:xfrm>
            <a:off x="4599697" y="534997"/>
            <a:ext cx="3829196" cy="620402"/>
          </a:xfrm>
        </p:spPr>
        <p:txBody>
          <a:bodyPr anchor="b" anchorCtr="0"/>
          <a:lstStyle>
            <a:lvl1pPr algn="l">
              <a:defRPr/>
            </a:lvl1pPr>
          </a:lstStyle>
          <a:p>
            <a:pPr lvl="0"/>
            <a:endParaRPr lang="es-PE"/>
          </a:p>
        </p:txBody>
      </p:sp>
    </p:spTree>
    <p:extLst>
      <p:ext uri="{BB962C8B-B14F-4D97-AF65-F5344CB8AC3E}">
        <p14:creationId xmlns:p14="http://schemas.microsoft.com/office/powerpoint/2010/main" val="38277126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_1_1_1_2">
    <p:spTree>
      <p:nvGrpSpPr>
        <p:cNvPr id="1" name=""/>
        <p:cNvGrpSpPr/>
        <p:nvPr/>
      </p:nvGrpSpPr>
      <p:grpSpPr>
        <a:xfrm>
          <a:off x="0" y="0"/>
          <a:ext cx="0" cy="0"/>
          <a:chOff x="0" y="0"/>
          <a:chExt cx="0" cy="0"/>
        </a:xfrm>
      </p:grpSpPr>
      <p:pic>
        <p:nvPicPr>
          <p:cNvPr id="2" name="Google Shape;133;p16">
            <a:extLst>
              <a:ext uri="{FF2B5EF4-FFF2-40B4-BE49-F238E27FC236}">
                <a16:creationId xmlns:a16="http://schemas.microsoft.com/office/drawing/2014/main" id="{85EF23F2-1437-47CF-B19A-8BAACFA87312}"/>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134;p16">
            <a:extLst>
              <a:ext uri="{FF2B5EF4-FFF2-40B4-BE49-F238E27FC236}">
                <a16:creationId xmlns:a16="http://schemas.microsoft.com/office/drawing/2014/main" id="{5CD53A48-2F72-4830-A8FD-2C9A6A161E02}"/>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4" name="Google Shape;135;p16">
            <a:extLst>
              <a:ext uri="{FF2B5EF4-FFF2-40B4-BE49-F238E27FC236}">
                <a16:creationId xmlns:a16="http://schemas.microsoft.com/office/drawing/2014/main" id="{01853D77-CD29-4EA2-AD37-A86F0218B381}"/>
              </a:ext>
            </a:extLst>
          </p:cNvPr>
          <p:cNvSpPr txBox="1">
            <a:spLocks noGrp="1"/>
          </p:cNvSpPr>
          <p:nvPr>
            <p:ph type="subTitle" idx="4294967295"/>
          </p:nvPr>
        </p:nvSpPr>
        <p:spPr>
          <a:xfrm>
            <a:off x="927037" y="1238253"/>
            <a:ext cx="3432300" cy="496802"/>
          </a:xfrm>
        </p:spPr>
        <p:txBody>
          <a:bodyPr anchor="b"/>
          <a:lstStyle>
            <a:lvl1pPr>
              <a:buNone/>
              <a:defRPr sz="1800" b="1">
                <a:latin typeface="Prata"/>
                <a:ea typeface="Prata"/>
                <a:cs typeface="Prata"/>
              </a:defRPr>
            </a:lvl1pPr>
          </a:lstStyle>
          <a:p>
            <a:pPr lvl="0"/>
            <a:endParaRPr lang="es-PE"/>
          </a:p>
        </p:txBody>
      </p:sp>
      <p:sp>
        <p:nvSpPr>
          <p:cNvPr id="5" name="Google Shape;136;p16">
            <a:extLst>
              <a:ext uri="{FF2B5EF4-FFF2-40B4-BE49-F238E27FC236}">
                <a16:creationId xmlns:a16="http://schemas.microsoft.com/office/drawing/2014/main" id="{38C7038A-4A0E-4F3F-87E7-69948184CB7D}"/>
              </a:ext>
            </a:extLst>
          </p:cNvPr>
          <p:cNvSpPr txBox="1">
            <a:spLocks noGrp="1"/>
          </p:cNvSpPr>
          <p:nvPr>
            <p:ph type="subTitle" idx="4294967295"/>
          </p:nvPr>
        </p:nvSpPr>
        <p:spPr>
          <a:xfrm>
            <a:off x="927037" y="1658849"/>
            <a:ext cx="3432300" cy="1117195"/>
          </a:xfrm>
        </p:spPr>
        <p:txBody>
          <a:bodyPr/>
          <a:lstStyle>
            <a:lvl1pPr>
              <a:buNone/>
              <a:defRPr/>
            </a:lvl1pPr>
          </a:lstStyle>
          <a:p>
            <a:pPr lvl="0"/>
            <a:endParaRPr lang="es-PE"/>
          </a:p>
        </p:txBody>
      </p:sp>
      <p:sp>
        <p:nvSpPr>
          <p:cNvPr id="6" name="Google Shape;137;p16">
            <a:extLst>
              <a:ext uri="{FF2B5EF4-FFF2-40B4-BE49-F238E27FC236}">
                <a16:creationId xmlns:a16="http://schemas.microsoft.com/office/drawing/2014/main" id="{BDC18273-0724-4D39-91A9-09B6B5161F26}"/>
              </a:ext>
            </a:extLst>
          </p:cNvPr>
          <p:cNvSpPr txBox="1">
            <a:spLocks noGrp="1"/>
          </p:cNvSpPr>
          <p:nvPr>
            <p:ph type="subTitle" idx="4294967295"/>
          </p:nvPr>
        </p:nvSpPr>
        <p:spPr>
          <a:xfrm>
            <a:off x="4784671" y="1658849"/>
            <a:ext cx="3432300" cy="1117195"/>
          </a:xfrm>
        </p:spPr>
        <p:txBody>
          <a:bodyPr/>
          <a:lstStyle>
            <a:lvl1pPr>
              <a:buNone/>
              <a:defRPr/>
            </a:lvl1pPr>
          </a:lstStyle>
          <a:p>
            <a:pPr lvl="0"/>
            <a:endParaRPr lang="es-PE"/>
          </a:p>
        </p:txBody>
      </p:sp>
      <p:sp>
        <p:nvSpPr>
          <p:cNvPr id="7" name="Google Shape;138;p16">
            <a:extLst>
              <a:ext uri="{FF2B5EF4-FFF2-40B4-BE49-F238E27FC236}">
                <a16:creationId xmlns:a16="http://schemas.microsoft.com/office/drawing/2014/main" id="{1DCAA8B3-B2D0-4BD1-8E71-6E0FBAF65B83}"/>
              </a:ext>
            </a:extLst>
          </p:cNvPr>
          <p:cNvSpPr txBox="1">
            <a:spLocks noGrp="1"/>
          </p:cNvSpPr>
          <p:nvPr>
            <p:ph type="subTitle" idx="4294967295"/>
          </p:nvPr>
        </p:nvSpPr>
        <p:spPr>
          <a:xfrm>
            <a:off x="927037" y="3453204"/>
            <a:ext cx="3432300" cy="1117195"/>
          </a:xfrm>
        </p:spPr>
        <p:txBody>
          <a:bodyPr/>
          <a:lstStyle>
            <a:lvl1pPr>
              <a:buNone/>
              <a:defRPr/>
            </a:lvl1pPr>
          </a:lstStyle>
          <a:p>
            <a:pPr lvl="0"/>
            <a:endParaRPr lang="es-PE"/>
          </a:p>
        </p:txBody>
      </p:sp>
      <p:sp>
        <p:nvSpPr>
          <p:cNvPr id="8" name="Google Shape;139;p16">
            <a:extLst>
              <a:ext uri="{FF2B5EF4-FFF2-40B4-BE49-F238E27FC236}">
                <a16:creationId xmlns:a16="http://schemas.microsoft.com/office/drawing/2014/main" id="{C6E72EC0-2645-4441-944C-A5FC24617080}"/>
              </a:ext>
            </a:extLst>
          </p:cNvPr>
          <p:cNvSpPr txBox="1">
            <a:spLocks noGrp="1"/>
          </p:cNvSpPr>
          <p:nvPr>
            <p:ph type="subTitle" idx="4294967295"/>
          </p:nvPr>
        </p:nvSpPr>
        <p:spPr>
          <a:xfrm>
            <a:off x="4784671" y="1238253"/>
            <a:ext cx="3432300" cy="496802"/>
          </a:xfrm>
        </p:spPr>
        <p:txBody>
          <a:bodyPr anchor="b"/>
          <a:lstStyle>
            <a:lvl1pPr>
              <a:buNone/>
              <a:defRPr sz="1800" b="1">
                <a:latin typeface="Prata"/>
                <a:ea typeface="Prata"/>
                <a:cs typeface="Prata"/>
              </a:defRPr>
            </a:lvl1pPr>
          </a:lstStyle>
          <a:p>
            <a:pPr lvl="0"/>
            <a:endParaRPr lang="es-PE"/>
          </a:p>
        </p:txBody>
      </p:sp>
      <p:sp>
        <p:nvSpPr>
          <p:cNvPr id="9" name="Google Shape;140;p16">
            <a:extLst>
              <a:ext uri="{FF2B5EF4-FFF2-40B4-BE49-F238E27FC236}">
                <a16:creationId xmlns:a16="http://schemas.microsoft.com/office/drawing/2014/main" id="{549ED9FF-A075-4441-B993-096C16409BD3}"/>
              </a:ext>
            </a:extLst>
          </p:cNvPr>
          <p:cNvSpPr txBox="1">
            <a:spLocks noGrp="1"/>
          </p:cNvSpPr>
          <p:nvPr>
            <p:ph type="subTitle" idx="4294967295"/>
          </p:nvPr>
        </p:nvSpPr>
        <p:spPr>
          <a:xfrm>
            <a:off x="927037" y="3032598"/>
            <a:ext cx="3432300" cy="496802"/>
          </a:xfrm>
        </p:spPr>
        <p:txBody>
          <a:bodyPr anchor="b"/>
          <a:lstStyle>
            <a:lvl1pPr>
              <a:buNone/>
              <a:defRPr sz="1800" b="1">
                <a:latin typeface="Prata"/>
                <a:ea typeface="Prata"/>
                <a:cs typeface="Prata"/>
              </a:defRPr>
            </a:lvl1pPr>
          </a:lstStyle>
          <a:p>
            <a:pPr lvl="0"/>
            <a:endParaRPr lang="es-PE"/>
          </a:p>
        </p:txBody>
      </p:sp>
    </p:spTree>
    <p:extLst>
      <p:ext uri="{BB962C8B-B14F-4D97-AF65-F5344CB8AC3E}">
        <p14:creationId xmlns:p14="http://schemas.microsoft.com/office/powerpoint/2010/main" val="21266921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_1_1_1_2_1">
    <p:spTree>
      <p:nvGrpSpPr>
        <p:cNvPr id="1" name=""/>
        <p:cNvGrpSpPr/>
        <p:nvPr/>
      </p:nvGrpSpPr>
      <p:grpSpPr>
        <a:xfrm>
          <a:off x="0" y="0"/>
          <a:ext cx="0" cy="0"/>
          <a:chOff x="0" y="0"/>
          <a:chExt cx="0" cy="0"/>
        </a:xfrm>
      </p:grpSpPr>
      <p:pic>
        <p:nvPicPr>
          <p:cNvPr id="2" name="Google Shape;146;p17">
            <a:extLst>
              <a:ext uri="{FF2B5EF4-FFF2-40B4-BE49-F238E27FC236}">
                <a16:creationId xmlns:a16="http://schemas.microsoft.com/office/drawing/2014/main" id="{5E9FFD92-7E5C-4E58-A97A-A57B6D57AF04}"/>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147;p17">
            <a:extLst>
              <a:ext uri="{FF2B5EF4-FFF2-40B4-BE49-F238E27FC236}">
                <a16:creationId xmlns:a16="http://schemas.microsoft.com/office/drawing/2014/main" id="{0B57F8F0-BC8B-47A7-B04D-E4571C345DBA}"/>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4" name="Google Shape;148;p17">
            <a:extLst>
              <a:ext uri="{FF2B5EF4-FFF2-40B4-BE49-F238E27FC236}">
                <a16:creationId xmlns:a16="http://schemas.microsoft.com/office/drawing/2014/main" id="{DFE6344F-912B-4096-8B85-7D05E7F5C5C2}"/>
              </a:ext>
            </a:extLst>
          </p:cNvPr>
          <p:cNvSpPr txBox="1">
            <a:spLocks noGrp="1"/>
          </p:cNvSpPr>
          <p:nvPr>
            <p:ph type="subTitle" idx="4294967295"/>
          </p:nvPr>
        </p:nvSpPr>
        <p:spPr>
          <a:xfrm>
            <a:off x="5898090" y="1985125"/>
            <a:ext cx="2530803" cy="458699"/>
          </a:xfrm>
        </p:spPr>
        <p:txBody>
          <a:bodyPr/>
          <a:lstStyle>
            <a:lvl1pPr>
              <a:buNone/>
              <a:defRPr sz="1800" b="1">
                <a:latin typeface="Prata"/>
                <a:ea typeface="Prata"/>
                <a:cs typeface="Prata"/>
              </a:defRPr>
            </a:lvl1pPr>
          </a:lstStyle>
          <a:p>
            <a:pPr lvl="0"/>
            <a:endParaRPr lang="es-PE"/>
          </a:p>
        </p:txBody>
      </p:sp>
      <p:sp>
        <p:nvSpPr>
          <p:cNvPr id="5" name="Google Shape;149;p17">
            <a:extLst>
              <a:ext uri="{FF2B5EF4-FFF2-40B4-BE49-F238E27FC236}">
                <a16:creationId xmlns:a16="http://schemas.microsoft.com/office/drawing/2014/main" id="{70028BF8-439A-47E4-A34E-4B6FE4FFC5C5}"/>
              </a:ext>
            </a:extLst>
          </p:cNvPr>
          <p:cNvSpPr txBox="1">
            <a:spLocks noGrp="1"/>
          </p:cNvSpPr>
          <p:nvPr>
            <p:ph type="subTitle" idx="4294967295"/>
          </p:nvPr>
        </p:nvSpPr>
        <p:spPr>
          <a:xfrm>
            <a:off x="3309058" y="1985125"/>
            <a:ext cx="2530803" cy="458699"/>
          </a:xfrm>
        </p:spPr>
        <p:txBody>
          <a:bodyPr/>
          <a:lstStyle>
            <a:lvl1pPr>
              <a:buNone/>
              <a:defRPr sz="1800" b="1">
                <a:latin typeface="Prata"/>
                <a:ea typeface="Prata"/>
                <a:cs typeface="Prata"/>
              </a:defRPr>
            </a:lvl1pPr>
          </a:lstStyle>
          <a:p>
            <a:pPr lvl="0"/>
            <a:endParaRPr lang="es-PE"/>
          </a:p>
        </p:txBody>
      </p:sp>
      <p:sp>
        <p:nvSpPr>
          <p:cNvPr id="6" name="Google Shape;150;p17">
            <a:extLst>
              <a:ext uri="{FF2B5EF4-FFF2-40B4-BE49-F238E27FC236}">
                <a16:creationId xmlns:a16="http://schemas.microsoft.com/office/drawing/2014/main" id="{58BAA77F-123D-483C-8A9D-1D5002772638}"/>
              </a:ext>
            </a:extLst>
          </p:cNvPr>
          <p:cNvSpPr txBox="1">
            <a:spLocks noGrp="1"/>
          </p:cNvSpPr>
          <p:nvPr>
            <p:ph type="subTitle" idx="4294967295"/>
          </p:nvPr>
        </p:nvSpPr>
        <p:spPr>
          <a:xfrm>
            <a:off x="719998" y="1985125"/>
            <a:ext cx="2530803" cy="458699"/>
          </a:xfrm>
        </p:spPr>
        <p:txBody>
          <a:bodyPr/>
          <a:lstStyle>
            <a:lvl1pPr>
              <a:buNone/>
              <a:defRPr sz="1800" b="1">
                <a:latin typeface="Prata"/>
                <a:ea typeface="Prata"/>
                <a:cs typeface="Prata"/>
              </a:defRPr>
            </a:lvl1pPr>
          </a:lstStyle>
          <a:p>
            <a:pPr lvl="0"/>
            <a:endParaRPr lang="es-PE"/>
          </a:p>
        </p:txBody>
      </p:sp>
      <p:sp>
        <p:nvSpPr>
          <p:cNvPr id="7" name="Google Shape;151;p17">
            <a:extLst>
              <a:ext uri="{FF2B5EF4-FFF2-40B4-BE49-F238E27FC236}">
                <a16:creationId xmlns:a16="http://schemas.microsoft.com/office/drawing/2014/main" id="{8225F56E-E06D-45D1-A080-D2BE4A5A440C}"/>
              </a:ext>
            </a:extLst>
          </p:cNvPr>
          <p:cNvSpPr txBox="1">
            <a:spLocks noGrp="1"/>
          </p:cNvSpPr>
          <p:nvPr>
            <p:ph type="subTitle" idx="4294967295"/>
          </p:nvPr>
        </p:nvSpPr>
        <p:spPr>
          <a:xfrm>
            <a:off x="5898090" y="1172727"/>
            <a:ext cx="2530803" cy="888595"/>
          </a:xfrm>
        </p:spPr>
        <p:txBody>
          <a:bodyPr anchor="b"/>
          <a:lstStyle>
            <a:lvl1pPr>
              <a:buNone/>
              <a:defRPr i="1"/>
            </a:lvl1pPr>
          </a:lstStyle>
          <a:p>
            <a:pPr lvl="0"/>
            <a:endParaRPr lang="es-PE"/>
          </a:p>
        </p:txBody>
      </p:sp>
      <p:sp>
        <p:nvSpPr>
          <p:cNvPr id="8" name="Google Shape;152;p17">
            <a:extLst>
              <a:ext uri="{FF2B5EF4-FFF2-40B4-BE49-F238E27FC236}">
                <a16:creationId xmlns:a16="http://schemas.microsoft.com/office/drawing/2014/main" id="{FDCA579D-2AFF-45B6-9815-DE2FFA067AD1}"/>
              </a:ext>
            </a:extLst>
          </p:cNvPr>
          <p:cNvSpPr txBox="1">
            <a:spLocks noGrp="1"/>
          </p:cNvSpPr>
          <p:nvPr>
            <p:ph type="subTitle" idx="4294967295"/>
          </p:nvPr>
        </p:nvSpPr>
        <p:spPr>
          <a:xfrm>
            <a:off x="3309039" y="1172946"/>
            <a:ext cx="2530803" cy="888595"/>
          </a:xfrm>
        </p:spPr>
        <p:txBody>
          <a:bodyPr anchor="b"/>
          <a:lstStyle>
            <a:lvl1pPr>
              <a:buNone/>
              <a:defRPr i="1"/>
            </a:lvl1pPr>
          </a:lstStyle>
          <a:p>
            <a:pPr lvl="0"/>
            <a:endParaRPr lang="es-PE"/>
          </a:p>
        </p:txBody>
      </p:sp>
      <p:sp>
        <p:nvSpPr>
          <p:cNvPr id="9" name="Google Shape;153;p17">
            <a:extLst>
              <a:ext uri="{FF2B5EF4-FFF2-40B4-BE49-F238E27FC236}">
                <a16:creationId xmlns:a16="http://schemas.microsoft.com/office/drawing/2014/main" id="{C9FAA268-E7B8-4384-9618-D8B20924D874}"/>
              </a:ext>
            </a:extLst>
          </p:cNvPr>
          <p:cNvSpPr txBox="1">
            <a:spLocks noGrp="1"/>
          </p:cNvSpPr>
          <p:nvPr>
            <p:ph type="subTitle" idx="4294967295"/>
          </p:nvPr>
        </p:nvSpPr>
        <p:spPr>
          <a:xfrm>
            <a:off x="719998" y="1172800"/>
            <a:ext cx="2530803" cy="888595"/>
          </a:xfrm>
        </p:spPr>
        <p:txBody>
          <a:bodyPr anchor="b"/>
          <a:lstStyle>
            <a:lvl1pPr>
              <a:buNone/>
              <a:defRPr i="1"/>
            </a:lvl1pPr>
          </a:lstStyle>
          <a:p>
            <a:pPr lvl="0"/>
            <a:endParaRPr lang="es-PE"/>
          </a:p>
        </p:txBody>
      </p:sp>
    </p:spTree>
    <p:extLst>
      <p:ext uri="{BB962C8B-B14F-4D97-AF65-F5344CB8AC3E}">
        <p14:creationId xmlns:p14="http://schemas.microsoft.com/office/powerpoint/2010/main" val="21448649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_1_1_1_1">
    <p:spTree>
      <p:nvGrpSpPr>
        <p:cNvPr id="1" name=""/>
        <p:cNvGrpSpPr/>
        <p:nvPr/>
      </p:nvGrpSpPr>
      <p:grpSpPr>
        <a:xfrm>
          <a:off x="0" y="0"/>
          <a:ext cx="0" cy="0"/>
          <a:chOff x="0" y="0"/>
          <a:chExt cx="0" cy="0"/>
        </a:xfrm>
      </p:grpSpPr>
      <p:pic>
        <p:nvPicPr>
          <p:cNvPr id="2" name="Google Shape;161;p18">
            <a:extLst>
              <a:ext uri="{FF2B5EF4-FFF2-40B4-BE49-F238E27FC236}">
                <a16:creationId xmlns:a16="http://schemas.microsoft.com/office/drawing/2014/main" id="{5801CEE9-451E-49C0-8FE2-7CCEE057C2A4}"/>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162;p18">
            <a:extLst>
              <a:ext uri="{FF2B5EF4-FFF2-40B4-BE49-F238E27FC236}">
                <a16:creationId xmlns:a16="http://schemas.microsoft.com/office/drawing/2014/main" id="{0EAAA9E7-058F-4739-8308-B8418555ADA0}"/>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4" name="Google Shape;163;p18">
            <a:extLst>
              <a:ext uri="{FF2B5EF4-FFF2-40B4-BE49-F238E27FC236}">
                <a16:creationId xmlns:a16="http://schemas.microsoft.com/office/drawing/2014/main" id="{F31C02D4-0699-4B17-AF7F-4BA0A788C498}"/>
              </a:ext>
            </a:extLst>
          </p:cNvPr>
          <p:cNvSpPr txBox="1">
            <a:spLocks noGrp="1"/>
          </p:cNvSpPr>
          <p:nvPr>
            <p:ph type="subTitle" idx="4294967295"/>
          </p:nvPr>
        </p:nvSpPr>
        <p:spPr>
          <a:xfrm>
            <a:off x="1022061" y="2041919"/>
            <a:ext cx="3549901" cy="470102"/>
          </a:xfrm>
        </p:spPr>
        <p:txBody>
          <a:bodyPr anchor="b"/>
          <a:lstStyle>
            <a:lvl1pPr>
              <a:buNone/>
              <a:defRPr sz="1800" b="1">
                <a:latin typeface="Prata"/>
                <a:ea typeface="Prata"/>
                <a:cs typeface="Prata"/>
              </a:defRPr>
            </a:lvl1pPr>
          </a:lstStyle>
          <a:p>
            <a:pPr lvl="0"/>
            <a:endParaRPr lang="es-PE"/>
          </a:p>
        </p:txBody>
      </p:sp>
      <p:sp>
        <p:nvSpPr>
          <p:cNvPr id="5" name="Google Shape;164;p18">
            <a:extLst>
              <a:ext uri="{FF2B5EF4-FFF2-40B4-BE49-F238E27FC236}">
                <a16:creationId xmlns:a16="http://schemas.microsoft.com/office/drawing/2014/main" id="{502CBB17-EBB5-478B-A1BD-B81D4024CB71}"/>
              </a:ext>
            </a:extLst>
          </p:cNvPr>
          <p:cNvSpPr txBox="1">
            <a:spLocks noGrp="1"/>
          </p:cNvSpPr>
          <p:nvPr>
            <p:ph type="subTitle" idx="4294967295"/>
          </p:nvPr>
        </p:nvSpPr>
        <p:spPr>
          <a:xfrm>
            <a:off x="1022061" y="2427796"/>
            <a:ext cx="3549901" cy="845399"/>
          </a:xfrm>
        </p:spPr>
        <p:txBody>
          <a:bodyPr/>
          <a:lstStyle>
            <a:lvl1pPr>
              <a:buNone/>
              <a:defRPr/>
            </a:lvl1pPr>
          </a:lstStyle>
          <a:p>
            <a:pPr lvl="0"/>
            <a:endParaRPr lang="es-PE"/>
          </a:p>
        </p:txBody>
      </p:sp>
      <p:sp>
        <p:nvSpPr>
          <p:cNvPr id="6" name="Google Shape;165;p18">
            <a:extLst>
              <a:ext uri="{FF2B5EF4-FFF2-40B4-BE49-F238E27FC236}">
                <a16:creationId xmlns:a16="http://schemas.microsoft.com/office/drawing/2014/main" id="{93EDC0E0-C12E-49A3-A612-B8590D3FAF62}"/>
              </a:ext>
            </a:extLst>
          </p:cNvPr>
          <p:cNvSpPr txBox="1">
            <a:spLocks noGrp="1"/>
          </p:cNvSpPr>
          <p:nvPr>
            <p:ph type="subTitle" idx="4294967295"/>
          </p:nvPr>
        </p:nvSpPr>
        <p:spPr>
          <a:xfrm>
            <a:off x="4572036" y="2427796"/>
            <a:ext cx="3549901" cy="845399"/>
          </a:xfrm>
        </p:spPr>
        <p:txBody>
          <a:bodyPr/>
          <a:lstStyle>
            <a:lvl1pPr>
              <a:buNone/>
              <a:defRPr/>
            </a:lvl1pPr>
          </a:lstStyle>
          <a:p>
            <a:pPr lvl="0"/>
            <a:endParaRPr lang="es-PE"/>
          </a:p>
        </p:txBody>
      </p:sp>
      <p:sp>
        <p:nvSpPr>
          <p:cNvPr id="7" name="Google Shape;166;p18">
            <a:extLst>
              <a:ext uri="{FF2B5EF4-FFF2-40B4-BE49-F238E27FC236}">
                <a16:creationId xmlns:a16="http://schemas.microsoft.com/office/drawing/2014/main" id="{39E0CC08-D224-43B3-A0DD-8890215B332C}"/>
              </a:ext>
            </a:extLst>
          </p:cNvPr>
          <p:cNvSpPr txBox="1">
            <a:spLocks noGrp="1"/>
          </p:cNvSpPr>
          <p:nvPr>
            <p:ph type="subTitle" idx="4294967295"/>
          </p:nvPr>
        </p:nvSpPr>
        <p:spPr>
          <a:xfrm>
            <a:off x="1022061" y="3763112"/>
            <a:ext cx="3549901" cy="845399"/>
          </a:xfrm>
        </p:spPr>
        <p:txBody>
          <a:bodyPr/>
          <a:lstStyle>
            <a:lvl1pPr>
              <a:buNone/>
              <a:defRPr/>
            </a:lvl1pPr>
          </a:lstStyle>
          <a:p>
            <a:pPr lvl="0"/>
            <a:endParaRPr lang="es-PE"/>
          </a:p>
        </p:txBody>
      </p:sp>
      <p:sp>
        <p:nvSpPr>
          <p:cNvPr id="8" name="Google Shape;167;p18">
            <a:extLst>
              <a:ext uri="{FF2B5EF4-FFF2-40B4-BE49-F238E27FC236}">
                <a16:creationId xmlns:a16="http://schemas.microsoft.com/office/drawing/2014/main" id="{1BA24D65-1D74-447C-9DBF-06CE0692154D}"/>
              </a:ext>
            </a:extLst>
          </p:cNvPr>
          <p:cNvSpPr txBox="1">
            <a:spLocks noGrp="1"/>
          </p:cNvSpPr>
          <p:nvPr>
            <p:ph type="subTitle" idx="4294967295"/>
          </p:nvPr>
        </p:nvSpPr>
        <p:spPr>
          <a:xfrm>
            <a:off x="4572036" y="3763112"/>
            <a:ext cx="3549901" cy="845399"/>
          </a:xfrm>
        </p:spPr>
        <p:txBody>
          <a:bodyPr/>
          <a:lstStyle>
            <a:lvl1pPr>
              <a:buNone/>
              <a:defRPr/>
            </a:lvl1pPr>
          </a:lstStyle>
          <a:p>
            <a:pPr lvl="0"/>
            <a:endParaRPr lang="es-PE"/>
          </a:p>
        </p:txBody>
      </p:sp>
      <p:sp>
        <p:nvSpPr>
          <p:cNvPr id="9" name="Google Shape;168;p18">
            <a:extLst>
              <a:ext uri="{FF2B5EF4-FFF2-40B4-BE49-F238E27FC236}">
                <a16:creationId xmlns:a16="http://schemas.microsoft.com/office/drawing/2014/main" id="{FFB64369-ADAE-4CAA-95AA-F3B37462C842}"/>
              </a:ext>
            </a:extLst>
          </p:cNvPr>
          <p:cNvSpPr txBox="1">
            <a:spLocks noGrp="1"/>
          </p:cNvSpPr>
          <p:nvPr>
            <p:ph type="subTitle" idx="4294967295"/>
          </p:nvPr>
        </p:nvSpPr>
        <p:spPr>
          <a:xfrm>
            <a:off x="1022061" y="3377427"/>
            <a:ext cx="3549901" cy="470102"/>
          </a:xfrm>
        </p:spPr>
        <p:txBody>
          <a:bodyPr anchor="b"/>
          <a:lstStyle>
            <a:lvl1pPr>
              <a:buNone/>
              <a:defRPr sz="1800" b="1">
                <a:latin typeface="Prata"/>
                <a:ea typeface="Prata"/>
                <a:cs typeface="Prata"/>
              </a:defRPr>
            </a:lvl1pPr>
          </a:lstStyle>
          <a:p>
            <a:pPr lvl="0"/>
            <a:endParaRPr lang="es-PE"/>
          </a:p>
        </p:txBody>
      </p:sp>
      <p:sp>
        <p:nvSpPr>
          <p:cNvPr id="10" name="Google Shape;169;p18">
            <a:extLst>
              <a:ext uri="{FF2B5EF4-FFF2-40B4-BE49-F238E27FC236}">
                <a16:creationId xmlns:a16="http://schemas.microsoft.com/office/drawing/2014/main" id="{B5D7CCCC-DD77-455D-BFF9-21BA3ABD4E06}"/>
              </a:ext>
            </a:extLst>
          </p:cNvPr>
          <p:cNvSpPr txBox="1">
            <a:spLocks noGrp="1"/>
          </p:cNvSpPr>
          <p:nvPr>
            <p:ph type="subTitle" idx="4294967295"/>
          </p:nvPr>
        </p:nvSpPr>
        <p:spPr>
          <a:xfrm>
            <a:off x="4572036" y="2041919"/>
            <a:ext cx="3549901" cy="470102"/>
          </a:xfrm>
        </p:spPr>
        <p:txBody>
          <a:bodyPr anchor="b"/>
          <a:lstStyle>
            <a:lvl1pPr>
              <a:buNone/>
              <a:defRPr sz="1800" b="1">
                <a:latin typeface="Prata"/>
                <a:ea typeface="Prata"/>
                <a:cs typeface="Prata"/>
              </a:defRPr>
            </a:lvl1pPr>
          </a:lstStyle>
          <a:p>
            <a:pPr lvl="0"/>
            <a:endParaRPr lang="es-PE"/>
          </a:p>
        </p:txBody>
      </p:sp>
      <p:sp>
        <p:nvSpPr>
          <p:cNvPr id="11" name="Google Shape;170;p18">
            <a:extLst>
              <a:ext uri="{FF2B5EF4-FFF2-40B4-BE49-F238E27FC236}">
                <a16:creationId xmlns:a16="http://schemas.microsoft.com/office/drawing/2014/main" id="{FCB0C460-A4BF-4EA0-8BAB-B27769F58DDB}"/>
              </a:ext>
            </a:extLst>
          </p:cNvPr>
          <p:cNvSpPr txBox="1">
            <a:spLocks noGrp="1"/>
          </p:cNvSpPr>
          <p:nvPr>
            <p:ph type="subTitle" idx="4294967295"/>
          </p:nvPr>
        </p:nvSpPr>
        <p:spPr>
          <a:xfrm>
            <a:off x="4572036" y="3377427"/>
            <a:ext cx="3549901" cy="470102"/>
          </a:xfrm>
        </p:spPr>
        <p:txBody>
          <a:bodyPr anchor="b"/>
          <a:lstStyle>
            <a:lvl1pPr>
              <a:buNone/>
              <a:defRPr sz="1800" b="1">
                <a:latin typeface="Prata"/>
                <a:ea typeface="Prata"/>
                <a:cs typeface="Prata"/>
              </a:defRPr>
            </a:lvl1pPr>
          </a:lstStyle>
          <a:p>
            <a:pPr lvl="0"/>
            <a:endParaRPr lang="es-PE"/>
          </a:p>
        </p:txBody>
      </p:sp>
    </p:spTree>
    <p:extLst>
      <p:ext uri="{BB962C8B-B14F-4D97-AF65-F5344CB8AC3E}">
        <p14:creationId xmlns:p14="http://schemas.microsoft.com/office/powerpoint/2010/main" val="9065025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_1_1_1_1_1_1">
    <p:spTree>
      <p:nvGrpSpPr>
        <p:cNvPr id="1" name=""/>
        <p:cNvGrpSpPr/>
        <p:nvPr/>
      </p:nvGrpSpPr>
      <p:grpSpPr>
        <a:xfrm>
          <a:off x="0" y="0"/>
          <a:ext cx="0" cy="0"/>
          <a:chOff x="0" y="0"/>
          <a:chExt cx="0" cy="0"/>
        </a:xfrm>
      </p:grpSpPr>
      <p:pic>
        <p:nvPicPr>
          <p:cNvPr id="2" name="Google Shape;196;p20">
            <a:extLst>
              <a:ext uri="{FF2B5EF4-FFF2-40B4-BE49-F238E27FC236}">
                <a16:creationId xmlns:a16="http://schemas.microsoft.com/office/drawing/2014/main" id="{686966AC-FF1A-4438-95BC-33AC7516F22D}"/>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197;p20">
            <a:extLst>
              <a:ext uri="{FF2B5EF4-FFF2-40B4-BE49-F238E27FC236}">
                <a16:creationId xmlns:a16="http://schemas.microsoft.com/office/drawing/2014/main" id="{9F7C3040-A889-4FB4-92E1-FAA7C687D125}"/>
              </a:ext>
            </a:extLst>
          </p:cNvPr>
          <p:cNvSpPr txBox="1">
            <a:spLocks noGrp="1"/>
          </p:cNvSpPr>
          <p:nvPr>
            <p:ph type="title"/>
          </p:nvPr>
        </p:nvSpPr>
        <p:spPr>
          <a:xfrm>
            <a:off x="796524" y="1921748"/>
            <a:ext cx="2415296" cy="708595"/>
          </a:xfrm>
        </p:spPr>
        <p:txBody>
          <a:bodyPr anchor="b"/>
          <a:lstStyle>
            <a:lvl1pPr>
              <a:defRPr/>
            </a:lvl1pPr>
          </a:lstStyle>
          <a:p>
            <a:pPr lvl="0"/>
            <a:r>
              <a:rPr lang="es-PE"/>
              <a:t>xx%</a:t>
            </a:r>
          </a:p>
        </p:txBody>
      </p:sp>
      <p:sp>
        <p:nvSpPr>
          <p:cNvPr id="4" name="Google Shape;198;p20">
            <a:extLst>
              <a:ext uri="{FF2B5EF4-FFF2-40B4-BE49-F238E27FC236}">
                <a16:creationId xmlns:a16="http://schemas.microsoft.com/office/drawing/2014/main" id="{BA63D909-D77A-4F80-932A-A1947A646865}"/>
              </a:ext>
            </a:extLst>
          </p:cNvPr>
          <p:cNvSpPr txBox="1">
            <a:spLocks noGrp="1"/>
          </p:cNvSpPr>
          <p:nvPr>
            <p:ph type="subTitle" idx="4294967295"/>
          </p:nvPr>
        </p:nvSpPr>
        <p:spPr>
          <a:xfrm>
            <a:off x="796524" y="2630353"/>
            <a:ext cx="2415296" cy="823801"/>
          </a:xfrm>
        </p:spPr>
        <p:txBody>
          <a:bodyPr anchorCtr="1"/>
          <a:lstStyle>
            <a:lvl1pPr algn="ctr">
              <a:buNone/>
              <a:defRPr sz="1400"/>
            </a:lvl1pPr>
          </a:lstStyle>
          <a:p>
            <a:pPr lvl="0"/>
            <a:endParaRPr lang="es-PE"/>
          </a:p>
        </p:txBody>
      </p:sp>
      <p:sp>
        <p:nvSpPr>
          <p:cNvPr id="5" name="Google Shape;199;p20">
            <a:extLst>
              <a:ext uri="{FF2B5EF4-FFF2-40B4-BE49-F238E27FC236}">
                <a16:creationId xmlns:a16="http://schemas.microsoft.com/office/drawing/2014/main" id="{D3812311-955E-47DF-85BA-9D1AFDAD3CB6}"/>
              </a:ext>
            </a:extLst>
          </p:cNvPr>
          <p:cNvSpPr txBox="1">
            <a:spLocks noGrp="1"/>
          </p:cNvSpPr>
          <p:nvPr>
            <p:ph type="title" idx="4294967295"/>
          </p:nvPr>
        </p:nvSpPr>
        <p:spPr>
          <a:xfrm>
            <a:off x="3364315" y="3076096"/>
            <a:ext cx="2415296" cy="708595"/>
          </a:xfrm>
        </p:spPr>
        <p:txBody>
          <a:bodyPr anchor="b"/>
          <a:lstStyle>
            <a:lvl1pPr>
              <a:defRPr/>
            </a:lvl1pPr>
          </a:lstStyle>
          <a:p>
            <a:pPr lvl="0"/>
            <a:r>
              <a:rPr lang="es-PE"/>
              <a:t>xx%</a:t>
            </a:r>
          </a:p>
        </p:txBody>
      </p:sp>
      <p:sp>
        <p:nvSpPr>
          <p:cNvPr id="6" name="Google Shape;200;p20">
            <a:extLst>
              <a:ext uri="{FF2B5EF4-FFF2-40B4-BE49-F238E27FC236}">
                <a16:creationId xmlns:a16="http://schemas.microsoft.com/office/drawing/2014/main" id="{6C748014-2083-4E66-A590-22D63BBB0C73}"/>
              </a:ext>
            </a:extLst>
          </p:cNvPr>
          <p:cNvSpPr txBox="1">
            <a:spLocks noGrp="1"/>
          </p:cNvSpPr>
          <p:nvPr>
            <p:ph type="subTitle" idx="4294967295"/>
          </p:nvPr>
        </p:nvSpPr>
        <p:spPr>
          <a:xfrm>
            <a:off x="3364315" y="3784701"/>
            <a:ext cx="2415296" cy="823801"/>
          </a:xfrm>
        </p:spPr>
        <p:txBody>
          <a:bodyPr anchorCtr="1"/>
          <a:lstStyle>
            <a:lvl1pPr algn="ctr">
              <a:buNone/>
              <a:defRPr sz="1400"/>
            </a:lvl1pPr>
          </a:lstStyle>
          <a:p>
            <a:pPr lvl="0"/>
            <a:endParaRPr lang="es-PE"/>
          </a:p>
        </p:txBody>
      </p:sp>
      <p:sp>
        <p:nvSpPr>
          <p:cNvPr id="7" name="Google Shape;201;p20">
            <a:extLst>
              <a:ext uri="{FF2B5EF4-FFF2-40B4-BE49-F238E27FC236}">
                <a16:creationId xmlns:a16="http://schemas.microsoft.com/office/drawing/2014/main" id="{3FDD5541-C44E-4F7D-AF66-D0133C83EE36}"/>
              </a:ext>
            </a:extLst>
          </p:cNvPr>
          <p:cNvSpPr txBox="1">
            <a:spLocks noGrp="1"/>
          </p:cNvSpPr>
          <p:nvPr>
            <p:ph type="title" idx="4294967295"/>
          </p:nvPr>
        </p:nvSpPr>
        <p:spPr>
          <a:xfrm>
            <a:off x="5932096" y="1921748"/>
            <a:ext cx="2415296" cy="708595"/>
          </a:xfrm>
        </p:spPr>
        <p:txBody>
          <a:bodyPr anchor="b"/>
          <a:lstStyle>
            <a:lvl1pPr>
              <a:defRPr/>
            </a:lvl1pPr>
          </a:lstStyle>
          <a:p>
            <a:pPr lvl="0"/>
            <a:r>
              <a:rPr lang="es-PE"/>
              <a:t>xx%</a:t>
            </a:r>
          </a:p>
        </p:txBody>
      </p:sp>
      <p:sp>
        <p:nvSpPr>
          <p:cNvPr id="8" name="Google Shape;202;p20">
            <a:extLst>
              <a:ext uri="{FF2B5EF4-FFF2-40B4-BE49-F238E27FC236}">
                <a16:creationId xmlns:a16="http://schemas.microsoft.com/office/drawing/2014/main" id="{8A75744B-4FE1-4467-9140-206B4E730F62}"/>
              </a:ext>
            </a:extLst>
          </p:cNvPr>
          <p:cNvSpPr txBox="1">
            <a:spLocks noGrp="1"/>
          </p:cNvSpPr>
          <p:nvPr>
            <p:ph type="subTitle" idx="4294967295"/>
          </p:nvPr>
        </p:nvSpPr>
        <p:spPr>
          <a:xfrm>
            <a:off x="5932096" y="2630353"/>
            <a:ext cx="2415296" cy="823801"/>
          </a:xfrm>
        </p:spPr>
        <p:txBody>
          <a:bodyPr anchorCtr="1"/>
          <a:lstStyle>
            <a:lvl1pPr algn="ctr">
              <a:buNone/>
              <a:defRPr sz="1400"/>
            </a:lvl1pPr>
          </a:lstStyle>
          <a:p>
            <a:pPr lvl="0"/>
            <a:endParaRPr lang="es-PE"/>
          </a:p>
        </p:txBody>
      </p:sp>
      <p:sp>
        <p:nvSpPr>
          <p:cNvPr id="9" name="Google Shape;203;p20">
            <a:extLst>
              <a:ext uri="{FF2B5EF4-FFF2-40B4-BE49-F238E27FC236}">
                <a16:creationId xmlns:a16="http://schemas.microsoft.com/office/drawing/2014/main" id="{F8AD7F0D-2E5D-4E55-A457-FACB9AC9B362}"/>
              </a:ext>
            </a:extLst>
          </p:cNvPr>
          <p:cNvSpPr txBox="1">
            <a:spLocks noGrp="1"/>
          </p:cNvSpPr>
          <p:nvPr>
            <p:ph type="title" idx="4294967295"/>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36421136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_1_1_1_1_1_1_2">
    <p:spTree>
      <p:nvGrpSpPr>
        <p:cNvPr id="1" name=""/>
        <p:cNvGrpSpPr/>
        <p:nvPr/>
      </p:nvGrpSpPr>
      <p:grpSpPr>
        <a:xfrm>
          <a:off x="0" y="0"/>
          <a:ext cx="0" cy="0"/>
          <a:chOff x="0" y="0"/>
          <a:chExt cx="0" cy="0"/>
        </a:xfrm>
      </p:grpSpPr>
      <p:pic>
        <p:nvPicPr>
          <p:cNvPr id="2" name="Google Shape;210;p21">
            <a:extLst>
              <a:ext uri="{FF2B5EF4-FFF2-40B4-BE49-F238E27FC236}">
                <a16:creationId xmlns:a16="http://schemas.microsoft.com/office/drawing/2014/main" id="{9A5D1CA4-F9BB-473A-A422-CCA5095B7289}"/>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211;p21">
            <a:extLst>
              <a:ext uri="{FF2B5EF4-FFF2-40B4-BE49-F238E27FC236}">
                <a16:creationId xmlns:a16="http://schemas.microsoft.com/office/drawing/2014/main" id="{1A60E2DF-92F0-4700-AAE8-C4687DBE95CE}"/>
              </a:ext>
            </a:extLst>
          </p:cNvPr>
          <p:cNvSpPr txBox="1">
            <a:spLocks noGrp="1"/>
          </p:cNvSpPr>
          <p:nvPr>
            <p:ph type="title"/>
          </p:nvPr>
        </p:nvSpPr>
        <p:spPr>
          <a:xfrm>
            <a:off x="4049402" y="534997"/>
            <a:ext cx="4379399" cy="1056296"/>
          </a:xfrm>
        </p:spPr>
        <p:txBody>
          <a:bodyPr anchor="b"/>
          <a:lstStyle>
            <a:lvl1pPr>
              <a:defRPr sz="5000"/>
            </a:lvl1pPr>
          </a:lstStyle>
          <a:p>
            <a:pPr lvl="0"/>
            <a:endParaRPr lang="es-PE"/>
          </a:p>
        </p:txBody>
      </p:sp>
      <p:sp>
        <p:nvSpPr>
          <p:cNvPr id="4" name="Google Shape;212;p21">
            <a:extLst>
              <a:ext uri="{FF2B5EF4-FFF2-40B4-BE49-F238E27FC236}">
                <a16:creationId xmlns:a16="http://schemas.microsoft.com/office/drawing/2014/main" id="{4A6EF0E2-7A33-429D-9D67-04E9EC4B61E6}"/>
              </a:ext>
            </a:extLst>
          </p:cNvPr>
          <p:cNvSpPr txBox="1">
            <a:spLocks noGrp="1"/>
          </p:cNvSpPr>
          <p:nvPr>
            <p:ph type="subTitle" idx="4294967295"/>
          </p:nvPr>
        </p:nvSpPr>
        <p:spPr>
          <a:xfrm>
            <a:off x="4049502" y="1808829"/>
            <a:ext cx="4379399" cy="1274097"/>
          </a:xfrm>
        </p:spPr>
        <p:txBody>
          <a:bodyPr anchorCtr="1"/>
          <a:lstStyle>
            <a:lvl1pPr algn="ctr">
              <a:buNone/>
              <a:defRPr sz="1400"/>
            </a:lvl1pPr>
          </a:lstStyle>
          <a:p>
            <a:pPr lvl="0"/>
            <a:endParaRPr lang="es-PE"/>
          </a:p>
        </p:txBody>
      </p:sp>
    </p:spTree>
    <p:extLst>
      <p:ext uri="{BB962C8B-B14F-4D97-AF65-F5344CB8AC3E}">
        <p14:creationId xmlns:p14="http://schemas.microsoft.com/office/powerpoint/2010/main" val="317912263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_1_1_1_1_1_1_1">
    <p:spTree>
      <p:nvGrpSpPr>
        <p:cNvPr id="1" name=""/>
        <p:cNvGrpSpPr/>
        <p:nvPr/>
      </p:nvGrpSpPr>
      <p:grpSpPr>
        <a:xfrm>
          <a:off x="0" y="0"/>
          <a:ext cx="0" cy="0"/>
          <a:chOff x="0" y="0"/>
          <a:chExt cx="0" cy="0"/>
        </a:xfrm>
      </p:grpSpPr>
      <p:pic>
        <p:nvPicPr>
          <p:cNvPr id="2" name="Google Shape;222;p22">
            <a:extLst>
              <a:ext uri="{FF2B5EF4-FFF2-40B4-BE49-F238E27FC236}">
                <a16:creationId xmlns:a16="http://schemas.microsoft.com/office/drawing/2014/main" id="{282A4356-47D1-48B5-9169-1432F714DC5D}"/>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Tree>
    <p:extLst>
      <p:ext uri="{BB962C8B-B14F-4D97-AF65-F5344CB8AC3E}">
        <p14:creationId xmlns:p14="http://schemas.microsoft.com/office/powerpoint/2010/main" val="1752376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_1_1_1_1_1_1_1_1">
    <p:spTree>
      <p:nvGrpSpPr>
        <p:cNvPr id="1" name=""/>
        <p:cNvGrpSpPr/>
        <p:nvPr/>
      </p:nvGrpSpPr>
      <p:grpSpPr>
        <a:xfrm>
          <a:off x="0" y="0"/>
          <a:ext cx="0" cy="0"/>
          <a:chOff x="0" y="0"/>
          <a:chExt cx="0" cy="0"/>
        </a:xfrm>
      </p:grpSpPr>
      <p:pic>
        <p:nvPicPr>
          <p:cNvPr id="2" name="Google Shape;228;p23">
            <a:extLst>
              <a:ext uri="{FF2B5EF4-FFF2-40B4-BE49-F238E27FC236}">
                <a16:creationId xmlns:a16="http://schemas.microsoft.com/office/drawing/2014/main" id="{BD86964A-90FF-4CEC-A57C-85203C552F9B}"/>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Tree>
    <p:extLst>
      <p:ext uri="{BB962C8B-B14F-4D97-AF65-F5344CB8AC3E}">
        <p14:creationId xmlns:p14="http://schemas.microsoft.com/office/powerpoint/2010/main" val="3153151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_3">
    <p:spTree>
      <p:nvGrpSpPr>
        <p:cNvPr id="1" name=""/>
        <p:cNvGrpSpPr/>
        <p:nvPr/>
      </p:nvGrpSpPr>
      <p:grpSpPr>
        <a:xfrm>
          <a:off x="0" y="0"/>
          <a:ext cx="0" cy="0"/>
          <a:chOff x="0" y="0"/>
          <a:chExt cx="0" cy="0"/>
        </a:xfrm>
      </p:grpSpPr>
      <p:pic>
        <p:nvPicPr>
          <p:cNvPr id="2" name="Google Shape;234;p24">
            <a:extLst>
              <a:ext uri="{FF2B5EF4-FFF2-40B4-BE49-F238E27FC236}">
                <a16:creationId xmlns:a16="http://schemas.microsoft.com/office/drawing/2014/main" id="{C14FC49A-4297-4736-95A8-1C77B737A069}"/>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Tree>
    <p:extLst>
      <p:ext uri="{BB962C8B-B14F-4D97-AF65-F5344CB8AC3E}">
        <p14:creationId xmlns:p14="http://schemas.microsoft.com/office/powerpoint/2010/main" val="290281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pic>
        <p:nvPicPr>
          <p:cNvPr id="2" name="Google Shape;21;p3">
            <a:extLst>
              <a:ext uri="{FF2B5EF4-FFF2-40B4-BE49-F238E27FC236}">
                <a16:creationId xmlns:a16="http://schemas.microsoft.com/office/drawing/2014/main" id="{CD006109-2757-499C-BE39-6791D775B111}"/>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22;p3">
            <a:extLst>
              <a:ext uri="{FF2B5EF4-FFF2-40B4-BE49-F238E27FC236}">
                <a16:creationId xmlns:a16="http://schemas.microsoft.com/office/drawing/2014/main" id="{0485B6A5-668F-43D3-A028-4A0C11638692}"/>
              </a:ext>
            </a:extLst>
          </p:cNvPr>
          <p:cNvSpPr txBox="1">
            <a:spLocks noGrp="1"/>
          </p:cNvSpPr>
          <p:nvPr>
            <p:ph type="title"/>
          </p:nvPr>
        </p:nvSpPr>
        <p:spPr>
          <a:xfrm>
            <a:off x="715097" y="2995236"/>
            <a:ext cx="4438799" cy="702899"/>
          </a:xfrm>
        </p:spPr>
        <p:txBody>
          <a:bodyPr/>
          <a:lstStyle>
            <a:lvl1pPr>
              <a:defRPr sz="3500"/>
            </a:lvl1pPr>
          </a:lstStyle>
          <a:p>
            <a:pPr lvl="0"/>
            <a:endParaRPr lang="es-PE"/>
          </a:p>
        </p:txBody>
      </p:sp>
      <p:sp>
        <p:nvSpPr>
          <p:cNvPr id="4" name="Google Shape;23;p3">
            <a:extLst>
              <a:ext uri="{FF2B5EF4-FFF2-40B4-BE49-F238E27FC236}">
                <a16:creationId xmlns:a16="http://schemas.microsoft.com/office/drawing/2014/main" id="{D254E63B-9522-4263-B414-C0F5C2A3C8DD}"/>
              </a:ext>
            </a:extLst>
          </p:cNvPr>
          <p:cNvSpPr txBox="1">
            <a:spLocks noGrp="1"/>
          </p:cNvSpPr>
          <p:nvPr>
            <p:ph type="title" idx="4294967295"/>
          </p:nvPr>
        </p:nvSpPr>
        <p:spPr>
          <a:xfrm>
            <a:off x="2389546" y="1445364"/>
            <a:ext cx="1089900" cy="931197"/>
          </a:xfrm>
        </p:spPr>
        <p:txBody>
          <a:bodyPr anchor="b"/>
          <a:lstStyle>
            <a:lvl1pPr>
              <a:defRPr sz="5000"/>
            </a:lvl1pPr>
          </a:lstStyle>
          <a:p>
            <a:pPr lvl="0"/>
            <a:r>
              <a:rPr lang="es-PE"/>
              <a:t>xx%</a:t>
            </a:r>
          </a:p>
        </p:txBody>
      </p:sp>
    </p:spTree>
    <p:extLst>
      <p:ext uri="{BB962C8B-B14F-4D97-AF65-F5344CB8AC3E}">
        <p14:creationId xmlns:p14="http://schemas.microsoft.com/office/powerpoint/2010/main" val="60688245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07D6-3129-4D02-B31F-B90E39BC0085}"/>
              </a:ext>
            </a:extLst>
          </p:cNvPr>
          <p:cNvSpPr txBox="1">
            <a:spLocks noGrp="1"/>
          </p:cNvSpPr>
          <p:nvPr>
            <p:ph type="title"/>
          </p:nvPr>
        </p:nvSpPr>
        <p:spPr>
          <a:xfrm>
            <a:off x="0" y="0"/>
            <a:ext cx="9144000" cy="884462"/>
          </a:xfrm>
        </p:spPr>
        <p:txBody>
          <a:bodyPr anchor="ctr" anchorCtr="0"/>
          <a:lstStyle>
            <a:lvl1pPr algn="l">
              <a:defRPr lang="en-US">
                <a:solidFill>
                  <a:srgbClr val="686868"/>
                </a:solidFill>
                <a:latin typeface="Arial" pitchFamily="34"/>
                <a:cs typeface="Arial" pitchFamily="34"/>
              </a:defRPr>
            </a:lvl1pPr>
          </a:lstStyle>
          <a:p>
            <a:pPr lvl="0"/>
            <a:r>
              <a:rPr lang="en-US"/>
              <a:t> Free PPT _ Click to add title</a:t>
            </a:r>
          </a:p>
        </p:txBody>
      </p:sp>
      <p:sp>
        <p:nvSpPr>
          <p:cNvPr id="3" name="Content Placeholder 2">
            <a:extLst>
              <a:ext uri="{FF2B5EF4-FFF2-40B4-BE49-F238E27FC236}">
                <a16:creationId xmlns:a16="http://schemas.microsoft.com/office/drawing/2014/main" id="{FA808E72-EF91-4DBC-9C4A-DF5AAC866D9E}"/>
              </a:ext>
            </a:extLst>
          </p:cNvPr>
          <p:cNvSpPr txBox="1">
            <a:spLocks noGrp="1"/>
          </p:cNvSpPr>
          <p:nvPr>
            <p:ph idx="4294967295"/>
          </p:nvPr>
        </p:nvSpPr>
        <p:spPr>
          <a:xfrm>
            <a:off x="395532" y="1131588"/>
            <a:ext cx="8496943" cy="460647"/>
          </a:xfrm>
        </p:spPr>
        <p:txBody>
          <a:bodyPr anchor="ctr"/>
          <a:lstStyle>
            <a:lvl1pPr marL="0" indent="0">
              <a:buNone/>
              <a:defRPr lang="en-US" sz="2000">
                <a:solidFill>
                  <a:srgbClr val="686868"/>
                </a:solidFill>
                <a:latin typeface="Arial" pitchFamily="34"/>
                <a:cs typeface="Arial" pitchFamily="34"/>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1D1B5515-0A3B-4902-B03F-5D7867A26A86}"/>
              </a:ext>
            </a:extLst>
          </p:cNvPr>
          <p:cNvSpPr txBox="1">
            <a:spLocks noGrp="1"/>
          </p:cNvSpPr>
          <p:nvPr>
            <p:ph idx="4294967295"/>
          </p:nvPr>
        </p:nvSpPr>
        <p:spPr>
          <a:xfrm>
            <a:off x="405883" y="1808262"/>
            <a:ext cx="8496943" cy="2995738"/>
          </a:xfrm>
        </p:spPr>
        <p:txBody>
          <a:bodyPr lIns="395999"/>
          <a:lstStyle>
            <a:lvl1pPr marL="0" indent="0">
              <a:buNone/>
              <a:defRPr lang="en-US" sz="1400">
                <a:solidFill>
                  <a:srgbClr val="686868"/>
                </a:solidFill>
                <a:latin typeface="Arial" pitchFamily="34"/>
                <a:cs typeface="Arial" pitchFamily="34"/>
              </a:defRPr>
            </a:lvl1pPr>
          </a:lstStyle>
          <a:p>
            <a:pPr lvl="0"/>
            <a:r>
              <a:rPr lang="en-US"/>
              <a:t>Click to edit Master text styles</a:t>
            </a:r>
          </a:p>
        </p:txBody>
      </p:sp>
    </p:spTree>
    <p:extLst>
      <p:ext uri="{BB962C8B-B14F-4D97-AF65-F5344CB8AC3E}">
        <p14:creationId xmlns:p14="http://schemas.microsoft.com/office/powerpoint/2010/main" val="373323346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35FF-AC7E-4CAA-B07D-85B95BE62BD7}"/>
              </a:ext>
            </a:extLst>
          </p:cNvPr>
          <p:cNvSpPr txBox="1">
            <a:spLocks noGrp="1"/>
          </p:cNvSpPr>
          <p:nvPr>
            <p:ph type="title"/>
          </p:nvPr>
        </p:nvSpPr>
        <p:spPr>
          <a:xfrm>
            <a:off x="0" y="0"/>
            <a:ext cx="9144000" cy="884462"/>
          </a:xfrm>
        </p:spPr>
        <p:txBody>
          <a:bodyPr anchor="ctr" anchorCtr="0"/>
          <a:lstStyle>
            <a:lvl1pPr algn="l">
              <a:defRPr lang="en-US">
                <a:solidFill>
                  <a:srgbClr val="686868"/>
                </a:solidFill>
                <a:latin typeface="Arial" pitchFamily="34"/>
                <a:cs typeface="Arial" pitchFamily="34"/>
              </a:defRPr>
            </a:lvl1pPr>
          </a:lstStyle>
          <a:p>
            <a:pPr lvl="0"/>
            <a:r>
              <a:rPr lang="en-US"/>
              <a:t> Free PPT _ Click to add title</a:t>
            </a:r>
          </a:p>
        </p:txBody>
      </p:sp>
      <p:sp>
        <p:nvSpPr>
          <p:cNvPr id="3" name="Rectángulo 3">
            <a:extLst>
              <a:ext uri="{FF2B5EF4-FFF2-40B4-BE49-F238E27FC236}">
                <a16:creationId xmlns:a16="http://schemas.microsoft.com/office/drawing/2014/main" id="{5DCCAB11-8DA0-468A-B94C-ECCEBBB9E84B}"/>
              </a:ext>
            </a:extLst>
          </p:cNvPr>
          <p:cNvSpPr/>
          <p:nvPr/>
        </p:nvSpPr>
        <p:spPr>
          <a:xfrm>
            <a:off x="6332942" y="-29187"/>
            <a:ext cx="2811057" cy="96206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4" name="Rectángulo 7">
            <a:extLst>
              <a:ext uri="{FF2B5EF4-FFF2-40B4-BE49-F238E27FC236}">
                <a16:creationId xmlns:a16="http://schemas.microsoft.com/office/drawing/2014/main" id="{F79EEAA5-4B35-4E06-87C3-9A127E89DA92}"/>
              </a:ext>
            </a:extLst>
          </p:cNvPr>
          <p:cNvSpPr/>
          <p:nvPr/>
        </p:nvSpPr>
        <p:spPr>
          <a:xfrm>
            <a:off x="5359298" y="726179"/>
            <a:ext cx="1142542" cy="93610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5" name="Rectángulo 8">
            <a:extLst>
              <a:ext uri="{FF2B5EF4-FFF2-40B4-BE49-F238E27FC236}">
                <a16:creationId xmlns:a16="http://schemas.microsoft.com/office/drawing/2014/main" id="{08765BE1-4806-4B52-BB93-D8E063F806EB}"/>
              </a:ext>
            </a:extLst>
          </p:cNvPr>
          <p:cNvSpPr/>
          <p:nvPr/>
        </p:nvSpPr>
        <p:spPr>
          <a:xfrm>
            <a:off x="4427981" y="823993"/>
            <a:ext cx="1142542" cy="93610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extLst>
      <p:ext uri="{BB962C8B-B14F-4D97-AF65-F5344CB8AC3E}">
        <p14:creationId xmlns:p14="http://schemas.microsoft.com/office/powerpoint/2010/main" val="401290100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1742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E32A2918-685F-4749-8608-2A3C09789425}"/>
              </a:ext>
            </a:extLst>
          </p:cNvPr>
          <p:cNvSpPr txBox="1">
            <a:spLocks noGrp="1"/>
          </p:cNvSpPr>
          <p:nvPr>
            <p:ph type="title"/>
          </p:nvPr>
        </p:nvSpPr>
        <p:spPr>
          <a:xfrm>
            <a:off x="988064" y="98855"/>
            <a:ext cx="7169307" cy="649288"/>
          </a:xfrm>
        </p:spPr>
        <p:txBody>
          <a:bodyPr lIns="0" tIns="0" rIns="0" bIns="0"/>
          <a:lstStyle>
            <a:lvl1pPr>
              <a:lnSpc>
                <a:spcPct val="80000"/>
              </a:lnSpc>
              <a:defRPr sz="3584" b="0">
                <a:solidFill>
                  <a:srgbClr val="27348B"/>
                </a:solidFill>
                <a:latin typeface="Playfair Display Black"/>
                <a:ea typeface="Arial Unicode MS"/>
              </a:defRPr>
            </a:lvl1pPr>
          </a:lstStyle>
          <a:p>
            <a:pPr lvl="0"/>
            <a:endParaRPr lang="es-PE"/>
          </a:p>
        </p:txBody>
      </p:sp>
    </p:spTree>
    <p:extLst>
      <p:ext uri="{BB962C8B-B14F-4D97-AF65-F5344CB8AC3E}">
        <p14:creationId xmlns:p14="http://schemas.microsoft.com/office/powerpoint/2010/main" val="8344416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38677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A2D5A1B6-3FFD-4578-8B71-6C619CEA0580}"/>
              </a:ext>
            </a:extLst>
          </p:cNvPr>
          <p:cNvSpPr txBox="1">
            <a:spLocks noGrp="1"/>
          </p:cNvSpPr>
          <p:nvPr>
            <p:ph type="body" idx="4294967295"/>
          </p:nvPr>
        </p:nvSpPr>
        <p:spPr>
          <a:xfrm>
            <a:off x="242654" y="92610"/>
            <a:ext cx="8679896" cy="543190"/>
          </a:xfrm>
        </p:spPr>
        <p:txBody>
          <a:bodyPr lIns="91440" tIns="45720" rIns="91440" bIns="45720" anchor="ctr" anchorCtr="1"/>
          <a:lstStyle>
            <a:lvl1pPr marL="0" indent="0" algn="ctr">
              <a:buNone/>
              <a:defRPr lang="en-US" sz="4050">
                <a:solidFill>
                  <a:srgbClr val="000000"/>
                </a:solidFill>
                <a:latin typeface="Poppins SemiBold"/>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2366F391-453A-4838-A38C-A1D6D1A3F116}"/>
              </a:ext>
            </a:extLst>
          </p:cNvPr>
          <p:cNvSpPr/>
          <p:nvPr/>
        </p:nvSpPr>
        <p:spPr>
          <a:xfrm>
            <a:off x="265505" y="848700"/>
            <a:ext cx="2670578" cy="4051916"/>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B050"/>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5E4028"/>
              </a:solidFill>
              <a:uFillTx/>
              <a:latin typeface="Poppins Light"/>
              <a:ea typeface="Arial Unicode MS"/>
              <a:cs typeface="Arial"/>
            </a:endParaRPr>
          </a:p>
        </p:txBody>
      </p:sp>
      <p:sp>
        <p:nvSpPr>
          <p:cNvPr id="4" name="Rounded Rectangle 3">
            <a:extLst>
              <a:ext uri="{FF2B5EF4-FFF2-40B4-BE49-F238E27FC236}">
                <a16:creationId xmlns:a16="http://schemas.microsoft.com/office/drawing/2014/main" id="{748444A4-62B6-4482-B2D5-730AEFBEF95B}"/>
              </a:ext>
            </a:extLst>
          </p:cNvPr>
          <p:cNvSpPr/>
          <p:nvPr/>
        </p:nvSpPr>
        <p:spPr>
          <a:xfrm>
            <a:off x="342360" y="972510"/>
            <a:ext cx="98160" cy="3199321"/>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7647"/>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grpSp>
        <p:nvGrpSpPr>
          <p:cNvPr id="5" name="Grupo 5">
            <a:extLst>
              <a:ext uri="{FF2B5EF4-FFF2-40B4-BE49-F238E27FC236}">
                <a16:creationId xmlns:a16="http://schemas.microsoft.com/office/drawing/2014/main" id="{BFE88A5C-74C3-41FC-A4E0-C77D36B16B06}"/>
              </a:ext>
            </a:extLst>
          </p:cNvPr>
          <p:cNvGrpSpPr/>
          <p:nvPr/>
        </p:nvGrpSpPr>
        <p:grpSpPr>
          <a:xfrm>
            <a:off x="1047042" y="1366625"/>
            <a:ext cx="1674184" cy="1419112"/>
            <a:chOff x="1047042" y="1366625"/>
            <a:chExt cx="1674184" cy="1419112"/>
          </a:xfrm>
        </p:grpSpPr>
        <p:sp>
          <p:nvSpPr>
            <p:cNvPr id="6" name="TextBox 57">
              <a:extLst>
                <a:ext uri="{FF2B5EF4-FFF2-40B4-BE49-F238E27FC236}">
                  <a16:creationId xmlns:a16="http://schemas.microsoft.com/office/drawing/2014/main" id="{715A0134-7F64-4FDF-AC8E-214E697D97A8}"/>
                </a:ext>
              </a:extLst>
            </p:cNvPr>
            <p:cNvSpPr txBox="1"/>
            <p:nvPr/>
          </p:nvSpPr>
          <p:spPr>
            <a:xfrm>
              <a:off x="1047042" y="1366625"/>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Arial Unicode MS"/>
                  <a:cs typeface="Arial" pitchFamily="34"/>
                </a:rPr>
                <a:t>You can Resize without losing quality</a:t>
              </a:r>
            </a:p>
          </p:txBody>
        </p:sp>
        <p:sp>
          <p:nvSpPr>
            <p:cNvPr id="7" name="TextBox 58">
              <a:extLst>
                <a:ext uri="{FF2B5EF4-FFF2-40B4-BE49-F238E27FC236}">
                  <a16:creationId xmlns:a16="http://schemas.microsoft.com/office/drawing/2014/main" id="{4D2875DE-FE95-4177-94D9-A8A2255031A8}"/>
                </a:ext>
              </a:extLst>
            </p:cNvPr>
            <p:cNvSpPr txBox="1"/>
            <p:nvPr/>
          </p:nvSpPr>
          <p:spPr>
            <a:xfrm>
              <a:off x="1047042"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Arial Unicode MS"/>
                  <a:cs typeface="Arial" pitchFamily="34"/>
                </a:rPr>
                <a:t>You can Change Fill Color &amp;</a:t>
              </a:r>
            </a:p>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Arial Unicode MS"/>
                  <a:cs typeface="Arial" pitchFamily="34"/>
                </a:rPr>
                <a:t>Line Color</a:t>
              </a:r>
            </a:p>
          </p:txBody>
        </p:sp>
      </p:grpSp>
      <p:sp>
        <p:nvSpPr>
          <p:cNvPr id="8" name="TextBox 59">
            <a:extLst>
              <a:ext uri="{FF2B5EF4-FFF2-40B4-BE49-F238E27FC236}">
                <a16:creationId xmlns:a16="http://schemas.microsoft.com/office/drawing/2014/main" id="{8CFC1CA4-9B46-401B-A354-662BD8DB6029}"/>
              </a:ext>
            </a:extLst>
          </p:cNvPr>
          <p:cNvSpPr txBox="1"/>
          <p:nvPr/>
        </p:nvSpPr>
        <p:spPr>
          <a:xfrm>
            <a:off x="1209897" y="4386971"/>
            <a:ext cx="1673992" cy="276999"/>
          </a:xfrm>
          <a:prstGeom prst="rect">
            <a:avLst/>
          </a:prstGeom>
          <a:noFill/>
          <a:ln cap="flat">
            <a:noFill/>
          </a:ln>
        </p:spPr>
        <p:txBody>
          <a:bodyPr vert="horz" wrap="square" lIns="68580" tIns="34290" rIns="68580" bIns="34290" anchor="ctr"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1200" cap="none" spc="0" baseline="0">
                <a:solidFill>
                  <a:srgbClr val="FFFFFF"/>
                </a:solidFill>
                <a:uFillTx/>
                <a:latin typeface="Arial" pitchFamily="34"/>
                <a:ea typeface="Arial Unicode MS"/>
                <a:cs typeface="Arial" pitchFamily="34"/>
              </a:rPr>
              <a:t>www.slidesppt.net</a:t>
            </a:r>
          </a:p>
        </p:txBody>
      </p:sp>
      <p:sp>
        <p:nvSpPr>
          <p:cNvPr id="9" name="TextBox 60">
            <a:extLst>
              <a:ext uri="{FF2B5EF4-FFF2-40B4-BE49-F238E27FC236}">
                <a16:creationId xmlns:a16="http://schemas.microsoft.com/office/drawing/2014/main" id="{3DB554D2-3B26-4100-966A-F8915F390F33}"/>
              </a:ext>
            </a:extLst>
          </p:cNvPr>
          <p:cNvSpPr txBox="1"/>
          <p:nvPr/>
        </p:nvSpPr>
        <p:spPr>
          <a:xfrm>
            <a:off x="683248" y="3166475"/>
            <a:ext cx="2037969" cy="1177244"/>
          </a:xfrm>
          <a:prstGeom prst="rect">
            <a:avLst/>
          </a:prstGeom>
          <a:noFill/>
          <a:ln cap="flat">
            <a:noFill/>
          </a:ln>
        </p:spPr>
        <p:txBody>
          <a:bodyPr vert="horz" wrap="square" lIns="68580" tIns="34290" rIns="68580" bIns="34290" anchor="ctr" anchorCtr="0" compatLnSpc="1">
            <a:sp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Poppins Light"/>
                <a:ea typeface="Arial Unicode MS"/>
                <a:cs typeface="Arial" pitchFamily="34"/>
              </a:rPr>
              <a:t>GOOGLE SLIDES AND FREE </a:t>
            </a:r>
          </a:p>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Poppins Light"/>
                <a:ea typeface="Arial Unicode MS"/>
                <a:cs typeface="Arial" pitchFamily="34"/>
              </a:rPr>
              <a:t>PPT </a:t>
            </a:r>
          </a:p>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Poppins Light"/>
                <a:ea typeface="Arial Unicode MS"/>
                <a:cs typeface="Arial" pitchFamily="34"/>
              </a:rPr>
              <a:t>TEMPLATES  </a:t>
            </a:r>
          </a:p>
        </p:txBody>
      </p:sp>
      <p:grpSp>
        <p:nvGrpSpPr>
          <p:cNvPr id="10" name="Grupo 6">
            <a:extLst>
              <a:ext uri="{FF2B5EF4-FFF2-40B4-BE49-F238E27FC236}">
                <a16:creationId xmlns:a16="http://schemas.microsoft.com/office/drawing/2014/main" id="{150191ED-036D-479E-BE0D-A4118A204F80}"/>
              </a:ext>
            </a:extLst>
          </p:cNvPr>
          <p:cNvGrpSpPr/>
          <p:nvPr/>
        </p:nvGrpSpPr>
        <p:grpSpPr>
          <a:xfrm>
            <a:off x="425379" y="4052575"/>
            <a:ext cx="732333" cy="732333"/>
            <a:chOff x="425379" y="4052575"/>
            <a:chExt cx="732333" cy="732333"/>
          </a:xfrm>
        </p:grpSpPr>
        <p:sp>
          <p:nvSpPr>
            <p:cNvPr id="11" name="Lágrima 15">
              <a:extLst>
                <a:ext uri="{FF2B5EF4-FFF2-40B4-BE49-F238E27FC236}">
                  <a16:creationId xmlns:a16="http://schemas.microsoft.com/office/drawing/2014/main" id="{5048283D-D634-4104-B354-1DDBA66076FB}"/>
                </a:ext>
              </a:extLst>
            </p:cNvPr>
            <p:cNvSpPr/>
            <p:nvPr/>
          </p:nvSpPr>
          <p:spPr>
            <a:xfrm rot="10799991">
              <a:off x="425379" y="4052575"/>
              <a:ext cx="732333" cy="732333"/>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grpSp>
          <p:nvGrpSpPr>
            <p:cNvPr id="12" name="Grupo 16">
              <a:extLst>
                <a:ext uri="{FF2B5EF4-FFF2-40B4-BE49-F238E27FC236}">
                  <a16:creationId xmlns:a16="http://schemas.microsoft.com/office/drawing/2014/main" id="{0FA7C955-9B6A-46F6-A6B3-8AE8DB02D819}"/>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8BED7D7F-4261-4A89-B2E7-AFB3F5BE5FF7}"/>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4" name="Freeform 15">
                <a:extLst>
                  <a:ext uri="{FF2B5EF4-FFF2-40B4-BE49-F238E27FC236}">
                    <a16:creationId xmlns:a16="http://schemas.microsoft.com/office/drawing/2014/main" id="{8B4099BB-8D35-4169-8F27-8B1E54088A37}"/>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5" name="Freeform 16">
                <a:extLst>
                  <a:ext uri="{FF2B5EF4-FFF2-40B4-BE49-F238E27FC236}">
                    <a16:creationId xmlns:a16="http://schemas.microsoft.com/office/drawing/2014/main" id="{AE500EB6-EE0F-4FE5-A20A-F1C97005B6CC}"/>
                  </a:ext>
                </a:extLst>
              </p:cNvPr>
              <p:cNvSpPr/>
              <p:nvPr/>
            </p:nvSpPr>
            <p:spPr>
              <a:xfrm>
                <a:off x="851370" y="4297972"/>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grpSp>
      </p:grpSp>
      <p:sp>
        <p:nvSpPr>
          <p:cNvPr id="16" name="Rounded Rectangle 3">
            <a:extLst>
              <a:ext uri="{FF2B5EF4-FFF2-40B4-BE49-F238E27FC236}">
                <a16:creationId xmlns:a16="http://schemas.microsoft.com/office/drawing/2014/main" id="{C721AFB1-D079-434C-9A45-ABF1002B0C3E}"/>
              </a:ext>
            </a:extLst>
          </p:cNvPr>
          <p:cNvSpPr/>
          <p:nvPr/>
        </p:nvSpPr>
        <p:spPr>
          <a:xfrm rot="5400013">
            <a:off x="1948929" y="3912557"/>
            <a:ext cx="76233" cy="1668469"/>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grpSp>
        <p:nvGrpSpPr>
          <p:cNvPr id="17" name="Grupo 14">
            <a:extLst>
              <a:ext uri="{FF2B5EF4-FFF2-40B4-BE49-F238E27FC236}">
                <a16:creationId xmlns:a16="http://schemas.microsoft.com/office/drawing/2014/main" id="{6443011D-B04F-4988-956C-ABE2045FDC22}"/>
              </a:ext>
            </a:extLst>
          </p:cNvPr>
          <p:cNvGrpSpPr/>
          <p:nvPr/>
        </p:nvGrpSpPr>
        <p:grpSpPr>
          <a:xfrm>
            <a:off x="2141944" y="972510"/>
            <a:ext cx="679335" cy="682764"/>
            <a:chOff x="2141944" y="972510"/>
            <a:chExt cx="679335" cy="682764"/>
          </a:xfrm>
        </p:grpSpPr>
        <p:sp>
          <p:nvSpPr>
            <p:cNvPr id="18" name="Rounded Rectangle 3">
              <a:extLst>
                <a:ext uri="{FF2B5EF4-FFF2-40B4-BE49-F238E27FC236}">
                  <a16:creationId xmlns:a16="http://schemas.microsoft.com/office/drawing/2014/main" id="{EBE41FFA-6316-4E60-9EC8-B6B33C03CBCE}"/>
                </a:ext>
              </a:extLst>
            </p:cNvPr>
            <p:cNvSpPr/>
            <p:nvPr/>
          </p:nvSpPr>
          <p:spPr>
            <a:xfrm rot="10799991">
              <a:off x="2724271" y="975939"/>
              <a:ext cx="97008"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sp>
          <p:nvSpPr>
            <p:cNvPr id="19" name="Rounded Rectangle 3">
              <a:extLst>
                <a:ext uri="{FF2B5EF4-FFF2-40B4-BE49-F238E27FC236}">
                  <a16:creationId xmlns:a16="http://schemas.microsoft.com/office/drawing/2014/main" id="{0C5CD4AD-DC39-4863-96F2-47F045B44C3B}"/>
                </a:ext>
              </a:extLst>
            </p:cNvPr>
            <p:cNvSpPr/>
            <p:nvPr/>
          </p:nvSpPr>
          <p:spPr>
            <a:xfrm rot="5400013">
              <a:off x="2433108" y="681346"/>
              <a:ext cx="97008"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Poppins Light"/>
                <a:ea typeface="Arial Unicode MS"/>
                <a:cs typeface="Arial"/>
              </a:endParaRPr>
            </a:p>
          </p:txBody>
        </p:sp>
      </p:grpSp>
      <p:grpSp>
        <p:nvGrpSpPr>
          <p:cNvPr id="20" name="Gráfico 10">
            <a:extLst>
              <a:ext uri="{FF2B5EF4-FFF2-40B4-BE49-F238E27FC236}">
                <a16:creationId xmlns:a16="http://schemas.microsoft.com/office/drawing/2014/main" id="{80D9213A-225B-428A-9CDF-90082AF59C2C}"/>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BBBAD067-3C61-4EAD-BA52-FEA2446F95F9}"/>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B050"/>
            </a:solidFill>
            <a:ln cap="flat">
              <a:noFill/>
              <a:prstDash val="solid"/>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2" name="Forma libre: forma 31">
              <a:extLst>
                <a:ext uri="{FF2B5EF4-FFF2-40B4-BE49-F238E27FC236}">
                  <a16:creationId xmlns:a16="http://schemas.microsoft.com/office/drawing/2014/main" id="{B9D9F104-0915-4B46-8458-581C512A0031}"/>
                </a:ext>
              </a:extLst>
            </p:cNvPr>
            <p:cNvSpPr/>
            <p:nvPr/>
          </p:nvSpPr>
          <p:spPr>
            <a:xfrm>
              <a:off x="552379" y="4171785"/>
              <a:ext cx="49650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Tree>
    <p:extLst>
      <p:ext uri="{BB962C8B-B14F-4D97-AF65-F5344CB8AC3E}">
        <p14:creationId xmlns:p14="http://schemas.microsoft.com/office/powerpoint/2010/main" val="378286555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1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F563B50-EBC2-4F3C-8362-9D455874E244}"/>
              </a:ext>
            </a:extLst>
          </p:cNvPr>
          <p:cNvSpPr txBox="1">
            <a:spLocks noGrp="1"/>
          </p:cNvSpPr>
          <p:nvPr>
            <p:ph type="pic" idx="4294967295"/>
          </p:nvPr>
        </p:nvSpPr>
        <p:spPr>
          <a:xfrm>
            <a:off x="1068458" y="1893713"/>
            <a:ext cx="1949500" cy="2657712"/>
          </a:xfrm>
        </p:spPr>
        <p:txBody>
          <a:bodyPr/>
          <a:lstStyle>
            <a:lvl1pPr>
              <a:defRPr lang="en-US"/>
            </a:lvl1pPr>
          </a:lstStyle>
          <a:p>
            <a:pPr lvl="0"/>
            <a:endParaRPr lang="en-US"/>
          </a:p>
        </p:txBody>
      </p:sp>
    </p:spTree>
    <p:extLst>
      <p:ext uri="{BB962C8B-B14F-4D97-AF65-F5344CB8AC3E}">
        <p14:creationId xmlns:p14="http://schemas.microsoft.com/office/powerpoint/2010/main" val="380927782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3E971-BE20-1828-C14D-B7BF365D0D75}"/>
              </a:ext>
            </a:extLst>
          </p:cNvPr>
          <p:cNvSpPr>
            <a:spLocks noGrp="1"/>
          </p:cNvSpPr>
          <p:nvPr>
            <p:ph type="dt" sz="half" idx="10"/>
          </p:nvPr>
        </p:nvSpPr>
        <p:spPr/>
        <p:txBody>
          <a:bodyPr/>
          <a:lstStyle>
            <a:defPPr/>
          </a:lstStyle>
          <a:p>
            <a:fld id="{8BF1A182-32F4-4681-B940-FBCCE199CEAF}" type="datetimeFigureOut">
              <a:rPr lang="en-US" smtClean="0"/>
              <a:pPr/>
              <a:t>3/4/2024</a:t>
            </a:fld>
            <a:endParaRPr lang="en-US"/>
          </a:p>
        </p:txBody>
      </p:sp>
      <p:sp>
        <p:nvSpPr>
          <p:cNvPr id="3" name="Footer Placeholder 2">
            <a:extLst>
              <a:ext uri="{FF2B5EF4-FFF2-40B4-BE49-F238E27FC236}">
                <a16:creationId xmlns:a16="http://schemas.microsoft.com/office/drawing/2014/main" id="{61D3242A-F8B6-B04E-22F0-4DC082779B55}"/>
              </a:ext>
            </a:extLst>
          </p:cNvPr>
          <p:cNvSpPr>
            <a:spLocks noGrp="1"/>
          </p:cNvSpPr>
          <p:nvPr>
            <p:ph type="ftr" sz="quarter" idx="11"/>
          </p:nvPr>
        </p:nvSpPr>
        <p:spPr/>
        <p:txBody>
          <a:bodyPr/>
          <a:lstStyle>
            <a:defPPr/>
          </a:lstStyle>
          <a:p>
            <a:endParaRPr lang="en-US"/>
          </a:p>
        </p:txBody>
      </p:sp>
      <p:sp>
        <p:nvSpPr>
          <p:cNvPr id="4" name="Slide Number Placeholder 3">
            <a:extLst>
              <a:ext uri="{FF2B5EF4-FFF2-40B4-BE49-F238E27FC236}">
                <a16:creationId xmlns:a16="http://schemas.microsoft.com/office/drawing/2014/main" id="{4DBF5080-FE2A-DC30-E21E-B253D642ECB8}"/>
              </a:ext>
            </a:extLst>
          </p:cNvPr>
          <p:cNvSpPr>
            <a:spLocks noGrp="1"/>
          </p:cNvSpPr>
          <p:nvPr>
            <p:ph type="sldNum" sz="quarter" idx="12"/>
          </p:nvPr>
        </p:nvSpPr>
        <p:spPr/>
        <p:txBody>
          <a:bodyPr/>
          <a:lstStyle>
            <a:defPPr/>
          </a:lstStyle>
          <a:p>
            <a:fld id="{6CDA85FF-9C9E-4085-8592-3CB8DB2EC3DC}" type="slidenum">
              <a:rPr lang="en-US" smtClean="0"/>
              <a:pPr/>
              <a:t>‹Nº›</a:t>
            </a:fld>
            <a:endParaRPr lang="en-US"/>
          </a:p>
        </p:txBody>
      </p:sp>
    </p:spTree>
    <p:extLst>
      <p:ext uri="{BB962C8B-B14F-4D97-AF65-F5344CB8AC3E}">
        <p14:creationId xmlns:p14="http://schemas.microsoft.com/office/powerpoint/2010/main" val="150907860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88AB1E1-8148-49E9-95FD-6804674767E4}"/>
              </a:ext>
            </a:extLst>
          </p:cNvPr>
          <p:cNvSpPr>
            <a:spLocks noGrp="1"/>
          </p:cNvSpPr>
          <p:nvPr>
            <p:ph type="pic" sz="quarter" idx="44" hasCustomPrompt="1"/>
          </p:nvPr>
        </p:nvSpPr>
        <p:spPr>
          <a:xfrm>
            <a:off x="508676" y="476726"/>
            <a:ext cx="4784843" cy="4190048"/>
          </a:xfrm>
          <a:custGeom>
            <a:avLst/>
            <a:gdLst>
              <a:gd name="connsiteX0" fmla="*/ 5582316 w 6379790"/>
              <a:gd name="connsiteY0" fmla="*/ 4788536 h 5586731"/>
              <a:gd name="connsiteX1" fmla="*/ 6379790 w 6379790"/>
              <a:gd name="connsiteY1" fmla="*/ 4788536 h 5586731"/>
              <a:gd name="connsiteX2" fmla="*/ 6379790 w 6379790"/>
              <a:gd name="connsiteY2" fmla="*/ 5586731 h 5586731"/>
              <a:gd name="connsiteX3" fmla="*/ 5582316 w 6379790"/>
              <a:gd name="connsiteY3" fmla="*/ 5586731 h 5586731"/>
              <a:gd name="connsiteX4" fmla="*/ 3189895 w 6379790"/>
              <a:gd name="connsiteY4" fmla="*/ 3990341 h 5586731"/>
              <a:gd name="connsiteX5" fmla="*/ 3189895 w 6379790"/>
              <a:gd name="connsiteY5" fmla="*/ 4788536 h 5586731"/>
              <a:gd name="connsiteX6" fmla="*/ 3987368 w 6379790"/>
              <a:gd name="connsiteY6" fmla="*/ 4788536 h 5586731"/>
              <a:gd name="connsiteX7" fmla="*/ 3987368 w 6379790"/>
              <a:gd name="connsiteY7" fmla="*/ 3990341 h 5586731"/>
              <a:gd name="connsiteX8" fmla="*/ 5582316 w 6379790"/>
              <a:gd name="connsiteY8" fmla="*/ 3192146 h 5586731"/>
              <a:gd name="connsiteX9" fmla="*/ 6379790 w 6379790"/>
              <a:gd name="connsiteY9" fmla="*/ 3192146 h 5586731"/>
              <a:gd name="connsiteX10" fmla="*/ 6379790 w 6379790"/>
              <a:gd name="connsiteY10" fmla="*/ 3990341 h 5586731"/>
              <a:gd name="connsiteX11" fmla="*/ 5582316 w 6379790"/>
              <a:gd name="connsiteY11" fmla="*/ 3990341 h 5586731"/>
              <a:gd name="connsiteX12" fmla="*/ 5582316 w 6379790"/>
              <a:gd name="connsiteY12" fmla="*/ 0 h 5586731"/>
              <a:gd name="connsiteX13" fmla="*/ 6379790 w 6379790"/>
              <a:gd name="connsiteY13" fmla="*/ 0 h 5586731"/>
              <a:gd name="connsiteX14" fmla="*/ 6379790 w 6379790"/>
              <a:gd name="connsiteY14" fmla="*/ 797565 h 5586731"/>
              <a:gd name="connsiteX15" fmla="*/ 5582316 w 6379790"/>
              <a:gd name="connsiteY15" fmla="*/ 797565 h 5586731"/>
              <a:gd name="connsiteX16" fmla="*/ 0 w 6379790"/>
              <a:gd name="connsiteY16" fmla="*/ 0 h 5586731"/>
              <a:gd name="connsiteX17" fmla="*/ 2392421 w 6379790"/>
              <a:gd name="connsiteY17" fmla="*/ 0 h 5586731"/>
              <a:gd name="connsiteX18" fmla="*/ 2392421 w 6379790"/>
              <a:gd name="connsiteY18" fmla="*/ 797563 h 5586731"/>
              <a:gd name="connsiteX19" fmla="*/ 3189895 w 6379790"/>
              <a:gd name="connsiteY19" fmla="*/ 797563 h 5586731"/>
              <a:gd name="connsiteX20" fmla="*/ 3189895 w 6379790"/>
              <a:gd name="connsiteY20" fmla="*/ 0 h 5586731"/>
              <a:gd name="connsiteX21" fmla="*/ 4784842 w 6379790"/>
              <a:gd name="connsiteY21" fmla="*/ 0 h 5586731"/>
              <a:gd name="connsiteX22" fmla="*/ 4784842 w 6379790"/>
              <a:gd name="connsiteY22" fmla="*/ 797565 h 5586731"/>
              <a:gd name="connsiteX23" fmla="*/ 3987369 w 6379790"/>
              <a:gd name="connsiteY23" fmla="*/ 797565 h 5586731"/>
              <a:gd name="connsiteX24" fmla="*/ 3987369 w 6379790"/>
              <a:gd name="connsiteY24" fmla="*/ 1595756 h 5586731"/>
              <a:gd name="connsiteX25" fmla="*/ 4784842 w 6379790"/>
              <a:gd name="connsiteY25" fmla="*/ 1595756 h 5586731"/>
              <a:gd name="connsiteX26" fmla="*/ 4784842 w 6379790"/>
              <a:gd name="connsiteY26" fmla="*/ 797565 h 5586731"/>
              <a:gd name="connsiteX27" fmla="*/ 5582316 w 6379790"/>
              <a:gd name="connsiteY27" fmla="*/ 797565 h 5586731"/>
              <a:gd name="connsiteX28" fmla="*/ 5582316 w 6379790"/>
              <a:gd name="connsiteY28" fmla="*/ 1595756 h 5586731"/>
              <a:gd name="connsiteX29" fmla="*/ 6379790 w 6379790"/>
              <a:gd name="connsiteY29" fmla="*/ 1595756 h 5586731"/>
              <a:gd name="connsiteX30" fmla="*/ 6379790 w 6379790"/>
              <a:gd name="connsiteY30" fmla="*/ 2393951 h 5586731"/>
              <a:gd name="connsiteX31" fmla="*/ 5582316 w 6379790"/>
              <a:gd name="connsiteY31" fmla="*/ 2393951 h 5586731"/>
              <a:gd name="connsiteX32" fmla="*/ 5582316 w 6379790"/>
              <a:gd name="connsiteY32" fmla="*/ 3192146 h 5586731"/>
              <a:gd name="connsiteX33" fmla="*/ 4784842 w 6379790"/>
              <a:gd name="connsiteY33" fmla="*/ 3192146 h 5586731"/>
              <a:gd name="connsiteX34" fmla="*/ 4784842 w 6379790"/>
              <a:gd name="connsiteY34" fmla="*/ 2393951 h 5586731"/>
              <a:gd name="connsiteX35" fmla="*/ 3987369 w 6379790"/>
              <a:gd name="connsiteY35" fmla="*/ 2393951 h 5586731"/>
              <a:gd name="connsiteX36" fmla="*/ 3987369 w 6379790"/>
              <a:gd name="connsiteY36" fmla="*/ 3192146 h 5586731"/>
              <a:gd name="connsiteX37" fmla="*/ 4784842 w 6379790"/>
              <a:gd name="connsiteY37" fmla="*/ 3192146 h 5586731"/>
              <a:gd name="connsiteX38" fmla="*/ 4784842 w 6379790"/>
              <a:gd name="connsiteY38" fmla="*/ 3990341 h 5586731"/>
              <a:gd name="connsiteX39" fmla="*/ 5582316 w 6379790"/>
              <a:gd name="connsiteY39" fmla="*/ 3990341 h 5586731"/>
              <a:gd name="connsiteX40" fmla="*/ 5582316 w 6379790"/>
              <a:gd name="connsiteY40" fmla="*/ 4788536 h 5586731"/>
              <a:gd name="connsiteX41" fmla="*/ 4784842 w 6379790"/>
              <a:gd name="connsiteY41" fmla="*/ 4788536 h 5586731"/>
              <a:gd name="connsiteX42" fmla="*/ 4784842 w 6379790"/>
              <a:gd name="connsiteY42" fmla="*/ 5586731 h 5586731"/>
              <a:gd name="connsiteX43" fmla="*/ 3987369 w 6379790"/>
              <a:gd name="connsiteY43" fmla="*/ 5586731 h 5586731"/>
              <a:gd name="connsiteX44" fmla="*/ 3987368 w 6379790"/>
              <a:gd name="connsiteY44" fmla="*/ 5586731 h 5586731"/>
              <a:gd name="connsiteX45" fmla="*/ 3189895 w 6379790"/>
              <a:gd name="connsiteY45" fmla="*/ 5586731 h 5586731"/>
              <a:gd name="connsiteX46" fmla="*/ 2392421 w 6379790"/>
              <a:gd name="connsiteY46" fmla="*/ 5586731 h 5586731"/>
              <a:gd name="connsiteX47" fmla="*/ 1594947 w 6379790"/>
              <a:gd name="connsiteY47" fmla="*/ 5586731 h 5586731"/>
              <a:gd name="connsiteX48" fmla="*/ 1594947 w 6379790"/>
              <a:gd name="connsiteY48" fmla="*/ 4788536 h 5586731"/>
              <a:gd name="connsiteX49" fmla="*/ 797474 w 6379790"/>
              <a:gd name="connsiteY49" fmla="*/ 4788536 h 5586731"/>
              <a:gd name="connsiteX50" fmla="*/ 797474 w 6379790"/>
              <a:gd name="connsiteY50" fmla="*/ 5586731 h 5586731"/>
              <a:gd name="connsiteX51" fmla="*/ 0 w 6379790"/>
              <a:gd name="connsiteY51" fmla="*/ 5586731 h 5586731"/>
              <a:gd name="connsiteX52" fmla="*/ 0 w 6379790"/>
              <a:gd name="connsiteY52" fmla="*/ 4788536 h 5586731"/>
              <a:gd name="connsiteX53" fmla="*/ 0 w 6379790"/>
              <a:gd name="connsiteY53" fmla="*/ 3990341 h 5586731"/>
              <a:gd name="connsiteX54" fmla="*/ 0 w 6379790"/>
              <a:gd name="connsiteY54" fmla="*/ 3192146 h 5586731"/>
              <a:gd name="connsiteX55" fmla="*/ 0 w 6379790"/>
              <a:gd name="connsiteY55" fmla="*/ 2393951 h 5586731"/>
              <a:gd name="connsiteX56" fmla="*/ 797473 w 6379790"/>
              <a:gd name="connsiteY56" fmla="*/ 2393951 h 5586731"/>
              <a:gd name="connsiteX57" fmla="*/ 797473 w 6379790"/>
              <a:gd name="connsiteY57" fmla="*/ 1595756 h 5586731"/>
              <a:gd name="connsiteX58" fmla="*/ 0 w 6379790"/>
              <a:gd name="connsiteY58" fmla="*/ 1595756 h 5586731"/>
              <a:gd name="connsiteX59" fmla="*/ 0 w 6379790"/>
              <a:gd name="connsiteY59" fmla="*/ 797562 h 5586731"/>
              <a:gd name="connsiteX60" fmla="*/ 0 w 6379790"/>
              <a:gd name="connsiteY60" fmla="*/ 797561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5582316" y="4788536"/>
                </a:moveTo>
                <a:lnTo>
                  <a:pt x="6379790" y="4788536"/>
                </a:lnTo>
                <a:lnTo>
                  <a:pt x="6379790" y="5586731"/>
                </a:lnTo>
                <a:lnTo>
                  <a:pt x="5582316" y="5586731"/>
                </a:lnTo>
                <a:close/>
                <a:moveTo>
                  <a:pt x="3189895" y="3990341"/>
                </a:moveTo>
                <a:lnTo>
                  <a:pt x="3189895" y="4788536"/>
                </a:lnTo>
                <a:lnTo>
                  <a:pt x="3987368" y="4788536"/>
                </a:lnTo>
                <a:lnTo>
                  <a:pt x="3987368" y="3990341"/>
                </a:lnTo>
                <a:close/>
                <a:moveTo>
                  <a:pt x="5582316" y="3192146"/>
                </a:moveTo>
                <a:lnTo>
                  <a:pt x="6379790" y="3192146"/>
                </a:lnTo>
                <a:lnTo>
                  <a:pt x="6379790" y="3990341"/>
                </a:lnTo>
                <a:lnTo>
                  <a:pt x="5582316" y="3990341"/>
                </a:lnTo>
                <a:close/>
                <a:moveTo>
                  <a:pt x="5582316" y="0"/>
                </a:moveTo>
                <a:lnTo>
                  <a:pt x="6379790" y="0"/>
                </a:lnTo>
                <a:lnTo>
                  <a:pt x="6379790" y="797565"/>
                </a:lnTo>
                <a:lnTo>
                  <a:pt x="5582316" y="797565"/>
                </a:lnTo>
                <a:close/>
                <a:moveTo>
                  <a:pt x="0" y="0"/>
                </a:moveTo>
                <a:lnTo>
                  <a:pt x="2392421" y="0"/>
                </a:lnTo>
                <a:lnTo>
                  <a:pt x="2392421" y="797563"/>
                </a:lnTo>
                <a:lnTo>
                  <a:pt x="3189895" y="797563"/>
                </a:lnTo>
                <a:lnTo>
                  <a:pt x="3189895" y="0"/>
                </a:lnTo>
                <a:lnTo>
                  <a:pt x="4784842" y="0"/>
                </a:lnTo>
                <a:lnTo>
                  <a:pt x="4784842" y="797565"/>
                </a:lnTo>
                <a:lnTo>
                  <a:pt x="3987369" y="797565"/>
                </a:lnTo>
                <a:lnTo>
                  <a:pt x="3987369" y="1595756"/>
                </a:lnTo>
                <a:lnTo>
                  <a:pt x="4784842" y="1595756"/>
                </a:lnTo>
                <a:lnTo>
                  <a:pt x="4784842" y="797565"/>
                </a:lnTo>
                <a:lnTo>
                  <a:pt x="5582316" y="797565"/>
                </a:lnTo>
                <a:lnTo>
                  <a:pt x="5582316" y="1595756"/>
                </a:lnTo>
                <a:lnTo>
                  <a:pt x="6379790" y="1595756"/>
                </a:lnTo>
                <a:lnTo>
                  <a:pt x="6379790" y="2393951"/>
                </a:lnTo>
                <a:lnTo>
                  <a:pt x="5582316" y="2393951"/>
                </a:lnTo>
                <a:lnTo>
                  <a:pt x="5582316" y="3192146"/>
                </a:lnTo>
                <a:lnTo>
                  <a:pt x="4784842" y="3192146"/>
                </a:lnTo>
                <a:lnTo>
                  <a:pt x="4784842" y="2393951"/>
                </a:lnTo>
                <a:lnTo>
                  <a:pt x="3987369" y="2393951"/>
                </a:lnTo>
                <a:lnTo>
                  <a:pt x="3987369" y="3192146"/>
                </a:lnTo>
                <a:lnTo>
                  <a:pt x="4784842" y="3192146"/>
                </a:lnTo>
                <a:lnTo>
                  <a:pt x="4784842" y="3990341"/>
                </a:lnTo>
                <a:lnTo>
                  <a:pt x="5582316" y="3990341"/>
                </a:lnTo>
                <a:lnTo>
                  <a:pt x="5582316" y="4788536"/>
                </a:lnTo>
                <a:lnTo>
                  <a:pt x="4784842" y="4788536"/>
                </a:lnTo>
                <a:lnTo>
                  <a:pt x="4784842" y="5586731"/>
                </a:lnTo>
                <a:lnTo>
                  <a:pt x="3987369" y="5586731"/>
                </a:lnTo>
                <a:lnTo>
                  <a:pt x="3987368" y="5586731"/>
                </a:lnTo>
                <a:lnTo>
                  <a:pt x="3189895" y="5586731"/>
                </a:lnTo>
                <a:lnTo>
                  <a:pt x="2392421" y="5586731"/>
                </a:lnTo>
                <a:lnTo>
                  <a:pt x="1594947" y="5586731"/>
                </a:lnTo>
                <a:lnTo>
                  <a:pt x="1594947" y="4788536"/>
                </a:lnTo>
                <a:lnTo>
                  <a:pt x="797474" y="4788536"/>
                </a:lnTo>
                <a:lnTo>
                  <a:pt x="797474" y="5586731"/>
                </a:lnTo>
                <a:lnTo>
                  <a:pt x="0" y="5586731"/>
                </a:lnTo>
                <a:lnTo>
                  <a:pt x="0" y="4788536"/>
                </a:lnTo>
                <a:lnTo>
                  <a:pt x="0" y="3990341"/>
                </a:lnTo>
                <a:lnTo>
                  <a:pt x="0" y="3192146"/>
                </a:lnTo>
                <a:lnTo>
                  <a:pt x="0" y="2393951"/>
                </a:lnTo>
                <a:lnTo>
                  <a:pt x="797473" y="2393951"/>
                </a:lnTo>
                <a:lnTo>
                  <a:pt x="797473" y="1595756"/>
                </a:lnTo>
                <a:lnTo>
                  <a:pt x="0" y="1595756"/>
                </a:lnTo>
                <a:lnTo>
                  <a:pt x="0" y="797562"/>
                </a:lnTo>
                <a:lnTo>
                  <a:pt x="0" y="797561"/>
                </a:lnTo>
                <a:close/>
              </a:path>
            </a:pathLst>
          </a:custGeom>
          <a:solidFill>
            <a:schemeClr val="bg1">
              <a:lumMod val="95000"/>
            </a:schemeClr>
          </a:solidFill>
        </p:spPr>
        <p:txBody>
          <a:bodyPr wrap="square" anchor="ctr">
            <a:noAutofit/>
          </a:bodyPr>
          <a:lstStyle>
            <a:defPPr/>
            <a:lvl1pPr marL="0" indent="0" algn="ctr">
              <a:buNone/>
              <a:defRPr sz="900">
                <a:solidFill>
                  <a:schemeClr val="tx1">
                    <a:lumMod val="75000"/>
                    <a:lumOff val="25000"/>
                  </a:schemeClr>
                </a:solidFill>
                <a:latin typeface="+mn-lt"/>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273134954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pic>
        <p:nvPicPr>
          <p:cNvPr id="2" name="Google Shape;39;p5">
            <a:extLst>
              <a:ext uri="{FF2B5EF4-FFF2-40B4-BE49-F238E27FC236}">
                <a16:creationId xmlns:a16="http://schemas.microsoft.com/office/drawing/2014/main" id="{5C44FE44-21F3-462A-8539-8B9C244AD500}"/>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40;p5">
            <a:extLst>
              <a:ext uri="{FF2B5EF4-FFF2-40B4-BE49-F238E27FC236}">
                <a16:creationId xmlns:a16="http://schemas.microsoft.com/office/drawing/2014/main" id="{163030D8-D235-40E6-A4D5-9D23A4C6ED73}"/>
              </a:ext>
            </a:extLst>
          </p:cNvPr>
          <p:cNvSpPr txBox="1">
            <a:spLocks noGrp="1"/>
          </p:cNvSpPr>
          <p:nvPr>
            <p:ph type="subTitle" idx="4294967295"/>
          </p:nvPr>
        </p:nvSpPr>
        <p:spPr>
          <a:xfrm>
            <a:off x="2503983" y="2096673"/>
            <a:ext cx="2907599" cy="713396"/>
          </a:xfrm>
        </p:spPr>
        <p:txBody>
          <a:bodyPr anchor="b"/>
          <a:lstStyle>
            <a:lvl1pPr>
              <a:buNone/>
              <a:defRPr sz="1800" b="1">
                <a:latin typeface="Prata"/>
                <a:ea typeface="Prata"/>
                <a:cs typeface="Prata"/>
              </a:defRPr>
            </a:lvl1pPr>
          </a:lstStyle>
          <a:p>
            <a:pPr lvl="0"/>
            <a:endParaRPr lang="es-PE"/>
          </a:p>
        </p:txBody>
      </p:sp>
      <p:sp>
        <p:nvSpPr>
          <p:cNvPr id="4" name="Google Shape;41;p5">
            <a:extLst>
              <a:ext uri="{FF2B5EF4-FFF2-40B4-BE49-F238E27FC236}">
                <a16:creationId xmlns:a16="http://schemas.microsoft.com/office/drawing/2014/main" id="{A60201D4-08C2-4ADD-AC34-8790E46411B1}"/>
              </a:ext>
            </a:extLst>
          </p:cNvPr>
          <p:cNvSpPr txBox="1">
            <a:spLocks noGrp="1"/>
          </p:cNvSpPr>
          <p:nvPr>
            <p:ph type="subTitle" idx="4294967295"/>
          </p:nvPr>
        </p:nvSpPr>
        <p:spPr>
          <a:xfrm>
            <a:off x="5516383" y="2096673"/>
            <a:ext cx="2907599" cy="713396"/>
          </a:xfrm>
        </p:spPr>
        <p:txBody>
          <a:bodyPr anchor="b"/>
          <a:lstStyle>
            <a:lvl1pPr>
              <a:buNone/>
              <a:defRPr sz="1800" b="1">
                <a:latin typeface="Prata"/>
                <a:ea typeface="Prata"/>
                <a:cs typeface="Prata"/>
              </a:defRPr>
            </a:lvl1pPr>
          </a:lstStyle>
          <a:p>
            <a:pPr lvl="0"/>
            <a:endParaRPr lang="es-PE"/>
          </a:p>
        </p:txBody>
      </p:sp>
      <p:sp>
        <p:nvSpPr>
          <p:cNvPr id="5" name="Google Shape;42;p5">
            <a:extLst>
              <a:ext uri="{FF2B5EF4-FFF2-40B4-BE49-F238E27FC236}">
                <a16:creationId xmlns:a16="http://schemas.microsoft.com/office/drawing/2014/main" id="{8BB10D14-C073-45BA-8AF8-1833000BFBFB}"/>
              </a:ext>
            </a:extLst>
          </p:cNvPr>
          <p:cNvSpPr txBox="1">
            <a:spLocks noGrp="1"/>
          </p:cNvSpPr>
          <p:nvPr>
            <p:ph type="subTitle" idx="4294967295"/>
          </p:nvPr>
        </p:nvSpPr>
        <p:spPr>
          <a:xfrm>
            <a:off x="2503992" y="2733873"/>
            <a:ext cx="2907599" cy="1489502"/>
          </a:xfrm>
        </p:spPr>
        <p:txBody>
          <a:bodyPr/>
          <a:lstStyle>
            <a:lvl1pPr>
              <a:buNone/>
              <a:defRPr/>
            </a:lvl1pPr>
          </a:lstStyle>
          <a:p>
            <a:pPr lvl="0"/>
            <a:endParaRPr lang="es-PE"/>
          </a:p>
        </p:txBody>
      </p:sp>
      <p:sp>
        <p:nvSpPr>
          <p:cNvPr id="6" name="Google Shape;43;p5">
            <a:extLst>
              <a:ext uri="{FF2B5EF4-FFF2-40B4-BE49-F238E27FC236}">
                <a16:creationId xmlns:a16="http://schemas.microsoft.com/office/drawing/2014/main" id="{BA23DA18-7274-487D-BCB5-5ED8740293BA}"/>
              </a:ext>
            </a:extLst>
          </p:cNvPr>
          <p:cNvSpPr txBox="1">
            <a:spLocks noGrp="1"/>
          </p:cNvSpPr>
          <p:nvPr>
            <p:ph type="subTitle" idx="4294967295"/>
          </p:nvPr>
        </p:nvSpPr>
        <p:spPr>
          <a:xfrm>
            <a:off x="5516392" y="2733873"/>
            <a:ext cx="2907599" cy="1489502"/>
          </a:xfrm>
        </p:spPr>
        <p:txBody>
          <a:bodyPr/>
          <a:lstStyle>
            <a:lvl1pPr>
              <a:buNone/>
              <a:defRPr/>
            </a:lvl1pPr>
          </a:lstStyle>
          <a:p>
            <a:pPr lvl="0"/>
            <a:endParaRPr lang="es-PE"/>
          </a:p>
        </p:txBody>
      </p:sp>
      <p:sp>
        <p:nvSpPr>
          <p:cNvPr id="7" name="Google Shape;44;p5">
            <a:extLst>
              <a:ext uri="{FF2B5EF4-FFF2-40B4-BE49-F238E27FC236}">
                <a16:creationId xmlns:a16="http://schemas.microsoft.com/office/drawing/2014/main" id="{BC58811F-E4AA-4FBC-98D4-90C29005FAD8}"/>
              </a:ext>
            </a:extLst>
          </p:cNvPr>
          <p:cNvSpPr txBox="1">
            <a:spLocks noGrp="1"/>
          </p:cNvSpPr>
          <p:nvPr>
            <p:ph type="title"/>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8486765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pic>
        <p:nvPicPr>
          <p:cNvPr id="2" name="Google Shape;56;p7">
            <a:extLst>
              <a:ext uri="{FF2B5EF4-FFF2-40B4-BE49-F238E27FC236}">
                <a16:creationId xmlns:a16="http://schemas.microsoft.com/office/drawing/2014/main" id="{A53771BA-41B6-464D-9B87-0969099A701F}"/>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57;p7">
            <a:extLst>
              <a:ext uri="{FF2B5EF4-FFF2-40B4-BE49-F238E27FC236}">
                <a16:creationId xmlns:a16="http://schemas.microsoft.com/office/drawing/2014/main" id="{D3DAF976-31F6-4EBC-8769-F8BE5DD7DCFD}"/>
              </a:ext>
            </a:extLst>
          </p:cNvPr>
          <p:cNvSpPr txBox="1">
            <a:spLocks noGrp="1"/>
          </p:cNvSpPr>
          <p:nvPr>
            <p:ph type="title"/>
          </p:nvPr>
        </p:nvSpPr>
        <p:spPr>
          <a:xfrm>
            <a:off x="3749469" y="1054924"/>
            <a:ext cx="3956398" cy="572697"/>
          </a:xfrm>
        </p:spPr>
        <p:txBody>
          <a:bodyPr anchor="b" anchorCtr="0"/>
          <a:lstStyle>
            <a:lvl1pPr algn="l">
              <a:defRPr/>
            </a:lvl1pPr>
          </a:lstStyle>
          <a:p>
            <a:pPr lvl="0"/>
            <a:endParaRPr lang="es-PE"/>
          </a:p>
        </p:txBody>
      </p:sp>
      <p:sp>
        <p:nvSpPr>
          <p:cNvPr id="4" name="Google Shape;58;p7">
            <a:extLst>
              <a:ext uri="{FF2B5EF4-FFF2-40B4-BE49-F238E27FC236}">
                <a16:creationId xmlns:a16="http://schemas.microsoft.com/office/drawing/2014/main" id="{CB842BAB-889E-46E4-89EC-5D9E9A06A522}"/>
              </a:ext>
            </a:extLst>
          </p:cNvPr>
          <p:cNvSpPr txBox="1">
            <a:spLocks noGrp="1"/>
          </p:cNvSpPr>
          <p:nvPr>
            <p:ph type="body" idx="4294967295"/>
          </p:nvPr>
        </p:nvSpPr>
        <p:spPr>
          <a:xfrm>
            <a:off x="3749478" y="2025176"/>
            <a:ext cx="3956398" cy="2063398"/>
          </a:xfrm>
        </p:spPr>
        <p:txBody>
          <a:bodyPr/>
          <a:lstStyle>
            <a:lvl1pPr>
              <a:buFont typeface="Nunito Light"/>
              <a:defRPr/>
            </a:lvl1pPr>
          </a:lstStyle>
          <a:p>
            <a:pPr lvl="0"/>
            <a:endParaRPr lang="es-PE"/>
          </a:p>
        </p:txBody>
      </p:sp>
    </p:spTree>
    <p:extLst>
      <p:ext uri="{BB962C8B-B14F-4D97-AF65-F5344CB8AC3E}">
        <p14:creationId xmlns:p14="http://schemas.microsoft.com/office/powerpoint/2010/main" val="30805018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IN_POINT">
    <p:spTree>
      <p:nvGrpSpPr>
        <p:cNvPr id="1" name=""/>
        <p:cNvGrpSpPr/>
        <p:nvPr/>
      </p:nvGrpSpPr>
      <p:grpSpPr>
        <a:xfrm>
          <a:off x="0" y="0"/>
          <a:ext cx="0" cy="0"/>
          <a:chOff x="0" y="0"/>
          <a:chExt cx="0" cy="0"/>
        </a:xfrm>
      </p:grpSpPr>
      <p:pic>
        <p:nvPicPr>
          <p:cNvPr id="2" name="Google Shape;64;p8">
            <a:extLst>
              <a:ext uri="{FF2B5EF4-FFF2-40B4-BE49-F238E27FC236}">
                <a16:creationId xmlns:a16="http://schemas.microsoft.com/office/drawing/2014/main" id="{FEADA8F5-0D57-45CC-ACF6-AA87EE5F3607}"/>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72;p8">
            <a:extLst>
              <a:ext uri="{FF2B5EF4-FFF2-40B4-BE49-F238E27FC236}">
                <a16:creationId xmlns:a16="http://schemas.microsoft.com/office/drawing/2014/main" id="{77CB3533-A5F8-45C3-8008-3F618C55C3E4}"/>
              </a:ext>
            </a:extLst>
          </p:cNvPr>
          <p:cNvSpPr txBox="1">
            <a:spLocks noGrp="1"/>
          </p:cNvSpPr>
          <p:nvPr>
            <p:ph type="title"/>
          </p:nvPr>
        </p:nvSpPr>
        <p:spPr>
          <a:xfrm>
            <a:off x="1388095" y="1307098"/>
            <a:ext cx="6367799" cy="2529303"/>
          </a:xfrm>
        </p:spPr>
        <p:txBody>
          <a:bodyPr anchor="ctr"/>
          <a:lstStyle>
            <a:lvl1pPr>
              <a:defRPr sz="6000"/>
            </a:lvl1pPr>
          </a:lstStyle>
          <a:p>
            <a:pPr lvl="0"/>
            <a:endParaRPr lang="es-PE"/>
          </a:p>
        </p:txBody>
      </p:sp>
    </p:spTree>
    <p:extLst>
      <p:ext uri="{BB962C8B-B14F-4D97-AF65-F5344CB8AC3E}">
        <p14:creationId xmlns:p14="http://schemas.microsoft.com/office/powerpoint/2010/main" val="367668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pic>
        <p:nvPicPr>
          <p:cNvPr id="2" name="Google Shape;74;p9">
            <a:extLst>
              <a:ext uri="{FF2B5EF4-FFF2-40B4-BE49-F238E27FC236}">
                <a16:creationId xmlns:a16="http://schemas.microsoft.com/office/drawing/2014/main" id="{C7CEBCC8-39BD-42B0-B56B-A888035F4B36}"/>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82;p9">
            <a:extLst>
              <a:ext uri="{FF2B5EF4-FFF2-40B4-BE49-F238E27FC236}">
                <a16:creationId xmlns:a16="http://schemas.microsoft.com/office/drawing/2014/main" id="{E89AFFBE-D00F-41EF-8EBC-52E2A04989D3}"/>
              </a:ext>
            </a:extLst>
          </p:cNvPr>
          <p:cNvSpPr txBox="1">
            <a:spLocks noGrp="1"/>
          </p:cNvSpPr>
          <p:nvPr>
            <p:ph type="title"/>
          </p:nvPr>
        </p:nvSpPr>
        <p:spPr>
          <a:xfrm>
            <a:off x="2241422" y="1293098"/>
            <a:ext cx="4661099" cy="841796"/>
          </a:xfrm>
        </p:spPr>
        <p:txBody>
          <a:bodyPr/>
          <a:lstStyle>
            <a:lvl1pPr>
              <a:defRPr sz="4500"/>
            </a:lvl1pPr>
          </a:lstStyle>
          <a:p>
            <a:pPr lvl="0"/>
            <a:endParaRPr lang="es-PE"/>
          </a:p>
        </p:txBody>
      </p:sp>
      <p:sp>
        <p:nvSpPr>
          <p:cNvPr id="4" name="Google Shape;83;p9">
            <a:extLst>
              <a:ext uri="{FF2B5EF4-FFF2-40B4-BE49-F238E27FC236}">
                <a16:creationId xmlns:a16="http://schemas.microsoft.com/office/drawing/2014/main" id="{13238A69-A3DE-4418-B4AB-D2CAC6073DA6}"/>
              </a:ext>
            </a:extLst>
          </p:cNvPr>
          <p:cNvSpPr txBox="1">
            <a:spLocks noGrp="1"/>
          </p:cNvSpPr>
          <p:nvPr>
            <p:ph type="subTitle" idx="4294967295"/>
          </p:nvPr>
        </p:nvSpPr>
        <p:spPr>
          <a:xfrm>
            <a:off x="2241477" y="2168600"/>
            <a:ext cx="4661099" cy="1681801"/>
          </a:xfrm>
        </p:spPr>
        <p:txBody>
          <a:bodyPr anchorCtr="1"/>
          <a:lstStyle>
            <a:lvl1pPr algn="ctr">
              <a:buNone/>
              <a:defRPr sz="1600"/>
            </a:lvl1pPr>
          </a:lstStyle>
          <a:p>
            <a:pPr lvl="0"/>
            <a:endParaRPr lang="es-PE"/>
          </a:p>
        </p:txBody>
      </p:sp>
    </p:spTree>
    <p:extLst>
      <p:ext uri="{BB962C8B-B14F-4D97-AF65-F5344CB8AC3E}">
        <p14:creationId xmlns:p14="http://schemas.microsoft.com/office/powerpoint/2010/main" val="141159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86;p10">
            <a:extLst>
              <a:ext uri="{FF2B5EF4-FFF2-40B4-BE49-F238E27FC236}">
                <a16:creationId xmlns:a16="http://schemas.microsoft.com/office/drawing/2014/main" id="{F54EC7D3-FDB6-4F21-A71B-69B116E01682}"/>
              </a:ext>
            </a:extLst>
          </p:cNvPr>
          <p:cNvSpPr txBox="1">
            <a:spLocks noGrp="1"/>
          </p:cNvSpPr>
          <p:nvPr>
            <p:ph type="title"/>
          </p:nvPr>
        </p:nvSpPr>
        <p:spPr>
          <a:xfrm>
            <a:off x="1805400" y="4173970"/>
            <a:ext cx="5533198" cy="434404"/>
          </a:xfrm>
          <a:solidFill>
            <a:srgbClr val="FFFFFF"/>
          </a:solidFill>
        </p:spPr>
        <p:txBody>
          <a:bodyPr anchor="b"/>
          <a:lstStyle>
            <a:lvl1pPr>
              <a:defRPr sz="1800"/>
            </a:lvl1pPr>
          </a:lstStyle>
          <a:p>
            <a:pPr lvl="0"/>
            <a:endParaRPr lang="es-PE"/>
          </a:p>
        </p:txBody>
      </p:sp>
    </p:spTree>
    <p:extLst>
      <p:ext uri="{BB962C8B-B14F-4D97-AF65-F5344CB8AC3E}">
        <p14:creationId xmlns:p14="http://schemas.microsoft.com/office/powerpoint/2010/main" val="47720965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_NUMBER">
    <p:spTree>
      <p:nvGrpSpPr>
        <p:cNvPr id="1" name=""/>
        <p:cNvGrpSpPr/>
        <p:nvPr/>
      </p:nvGrpSpPr>
      <p:grpSpPr>
        <a:xfrm>
          <a:off x="0" y="0"/>
          <a:ext cx="0" cy="0"/>
          <a:chOff x="0" y="0"/>
          <a:chExt cx="0" cy="0"/>
        </a:xfrm>
      </p:grpSpPr>
      <p:pic>
        <p:nvPicPr>
          <p:cNvPr id="2" name="Google Shape;88;p11">
            <a:extLst>
              <a:ext uri="{FF2B5EF4-FFF2-40B4-BE49-F238E27FC236}">
                <a16:creationId xmlns:a16="http://schemas.microsoft.com/office/drawing/2014/main" id="{96B778E5-EB8D-49EB-A0D0-0E03F714AB29}"/>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89;p11">
            <a:extLst>
              <a:ext uri="{FF2B5EF4-FFF2-40B4-BE49-F238E27FC236}">
                <a16:creationId xmlns:a16="http://schemas.microsoft.com/office/drawing/2014/main" id="{25D8E843-D2B4-4570-B26D-01CAE63B17F9}"/>
              </a:ext>
            </a:extLst>
          </p:cNvPr>
          <p:cNvSpPr txBox="1">
            <a:spLocks noGrp="1"/>
          </p:cNvSpPr>
          <p:nvPr>
            <p:ph type="title"/>
          </p:nvPr>
        </p:nvSpPr>
        <p:spPr>
          <a:xfrm>
            <a:off x="1284000" y="994373"/>
            <a:ext cx="6575999" cy="1134596"/>
          </a:xfrm>
        </p:spPr>
        <p:txBody>
          <a:bodyPr anchor="b"/>
          <a:lstStyle>
            <a:lvl1pPr>
              <a:defRPr sz="6000"/>
            </a:lvl1pPr>
          </a:lstStyle>
          <a:p>
            <a:pPr lvl="0"/>
            <a:r>
              <a:rPr lang="es-PE"/>
              <a:t>xx%</a:t>
            </a:r>
          </a:p>
        </p:txBody>
      </p:sp>
      <p:sp>
        <p:nvSpPr>
          <p:cNvPr id="4" name="Google Shape;90;p11">
            <a:extLst>
              <a:ext uri="{FF2B5EF4-FFF2-40B4-BE49-F238E27FC236}">
                <a16:creationId xmlns:a16="http://schemas.microsoft.com/office/drawing/2014/main" id="{12797F72-0F2E-4540-AD99-9BA86D700180}"/>
              </a:ext>
            </a:extLst>
          </p:cNvPr>
          <p:cNvSpPr txBox="1">
            <a:spLocks noGrp="1"/>
          </p:cNvSpPr>
          <p:nvPr>
            <p:ph type="subTitle" idx="4294967295"/>
          </p:nvPr>
        </p:nvSpPr>
        <p:spPr>
          <a:xfrm>
            <a:off x="1284000" y="2410321"/>
            <a:ext cx="6575999" cy="412796"/>
          </a:xfrm>
        </p:spPr>
        <p:txBody>
          <a:bodyPr anchorCtr="1"/>
          <a:lstStyle>
            <a:lvl1pPr algn="ctr">
              <a:buNone/>
              <a:defRPr sz="1400"/>
            </a:lvl1pPr>
          </a:lstStyle>
          <a:p>
            <a:pPr lvl="0"/>
            <a:endParaRPr lang="es-PE"/>
          </a:p>
        </p:txBody>
      </p:sp>
    </p:spTree>
    <p:extLst>
      <p:ext uri="{BB962C8B-B14F-4D97-AF65-F5344CB8AC3E}">
        <p14:creationId xmlns:p14="http://schemas.microsoft.com/office/powerpoint/2010/main" val="969054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pic>
        <p:nvPicPr>
          <p:cNvPr id="2" name="Google Shape;99;p13">
            <a:extLst>
              <a:ext uri="{FF2B5EF4-FFF2-40B4-BE49-F238E27FC236}">
                <a16:creationId xmlns:a16="http://schemas.microsoft.com/office/drawing/2014/main" id="{788CF791-3AA8-4A50-8F1F-3D72D50B6E2A}"/>
              </a:ext>
            </a:extLst>
          </p:cNvPr>
          <p:cNvPicPr>
            <a:picLocks noChangeAspect="1"/>
          </p:cNvPicPr>
          <p:nvPr/>
        </p:nvPicPr>
        <p:blipFill>
          <a:blip r:embed="rId2">
            <a:alphaModFix/>
          </a:blip>
          <a:srcRect/>
          <a:stretch>
            <a:fillRect/>
          </a:stretch>
        </p:blipFill>
        <p:spPr>
          <a:xfrm>
            <a:off x="0" y="0"/>
            <a:ext cx="9144000" cy="5143499"/>
          </a:xfrm>
          <a:prstGeom prst="rect">
            <a:avLst/>
          </a:prstGeom>
          <a:noFill/>
          <a:ln cap="flat">
            <a:noFill/>
          </a:ln>
        </p:spPr>
      </p:pic>
      <p:sp>
        <p:nvSpPr>
          <p:cNvPr id="3" name="Google Shape;100;p13">
            <a:extLst>
              <a:ext uri="{FF2B5EF4-FFF2-40B4-BE49-F238E27FC236}">
                <a16:creationId xmlns:a16="http://schemas.microsoft.com/office/drawing/2014/main" id="{CEAF1743-2FBB-4A35-B503-9CC644186098}"/>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4" name="Google Shape;101;p13">
            <a:extLst>
              <a:ext uri="{FF2B5EF4-FFF2-40B4-BE49-F238E27FC236}">
                <a16:creationId xmlns:a16="http://schemas.microsoft.com/office/drawing/2014/main" id="{9E19A6AF-36E1-4ABA-9746-96EFC485E59E}"/>
              </a:ext>
            </a:extLst>
          </p:cNvPr>
          <p:cNvSpPr txBox="1">
            <a:spLocks noGrp="1"/>
          </p:cNvSpPr>
          <p:nvPr>
            <p:ph type="title" idx="4294967295"/>
          </p:nvPr>
        </p:nvSpPr>
        <p:spPr>
          <a:xfrm>
            <a:off x="2211805" y="1327553"/>
            <a:ext cx="875400" cy="572396"/>
          </a:xfrm>
        </p:spPr>
        <p:txBody>
          <a:bodyPr anchor="b"/>
          <a:lstStyle>
            <a:lvl1pPr>
              <a:defRPr/>
            </a:lvl1pPr>
          </a:lstStyle>
          <a:p>
            <a:pPr lvl="0"/>
            <a:r>
              <a:rPr lang="es-PE"/>
              <a:t>xx%</a:t>
            </a:r>
          </a:p>
        </p:txBody>
      </p:sp>
      <p:sp>
        <p:nvSpPr>
          <p:cNvPr id="5" name="Google Shape;102;p13">
            <a:extLst>
              <a:ext uri="{FF2B5EF4-FFF2-40B4-BE49-F238E27FC236}">
                <a16:creationId xmlns:a16="http://schemas.microsoft.com/office/drawing/2014/main" id="{80C08670-B840-4A3D-B91D-09D5DEFB6CEB}"/>
              </a:ext>
            </a:extLst>
          </p:cNvPr>
          <p:cNvSpPr txBox="1">
            <a:spLocks noGrp="1"/>
          </p:cNvSpPr>
          <p:nvPr>
            <p:ph type="title" idx="4294967295"/>
          </p:nvPr>
        </p:nvSpPr>
        <p:spPr>
          <a:xfrm>
            <a:off x="6070152" y="1327553"/>
            <a:ext cx="875400" cy="572396"/>
          </a:xfrm>
        </p:spPr>
        <p:txBody>
          <a:bodyPr anchor="b"/>
          <a:lstStyle>
            <a:lvl1pPr>
              <a:defRPr/>
            </a:lvl1pPr>
          </a:lstStyle>
          <a:p>
            <a:pPr lvl="0"/>
            <a:r>
              <a:rPr lang="es-PE"/>
              <a:t>xx%</a:t>
            </a:r>
          </a:p>
        </p:txBody>
      </p:sp>
      <p:sp>
        <p:nvSpPr>
          <p:cNvPr id="6" name="Google Shape;103;p13">
            <a:extLst>
              <a:ext uri="{FF2B5EF4-FFF2-40B4-BE49-F238E27FC236}">
                <a16:creationId xmlns:a16="http://schemas.microsoft.com/office/drawing/2014/main" id="{D8367602-82DD-497F-AD88-084873B103A5}"/>
              </a:ext>
            </a:extLst>
          </p:cNvPr>
          <p:cNvSpPr txBox="1">
            <a:spLocks noGrp="1"/>
          </p:cNvSpPr>
          <p:nvPr>
            <p:ph type="title" idx="4294967295"/>
          </p:nvPr>
        </p:nvSpPr>
        <p:spPr>
          <a:xfrm>
            <a:off x="2211805" y="2484031"/>
            <a:ext cx="875400" cy="572396"/>
          </a:xfrm>
        </p:spPr>
        <p:txBody>
          <a:bodyPr anchor="b"/>
          <a:lstStyle>
            <a:lvl1pPr>
              <a:defRPr/>
            </a:lvl1pPr>
          </a:lstStyle>
          <a:p>
            <a:pPr lvl="0"/>
            <a:r>
              <a:rPr lang="es-PE"/>
              <a:t>xx%</a:t>
            </a:r>
          </a:p>
        </p:txBody>
      </p:sp>
      <p:sp>
        <p:nvSpPr>
          <p:cNvPr id="7" name="Google Shape;104;p13">
            <a:extLst>
              <a:ext uri="{FF2B5EF4-FFF2-40B4-BE49-F238E27FC236}">
                <a16:creationId xmlns:a16="http://schemas.microsoft.com/office/drawing/2014/main" id="{142AAE2D-6E2D-4984-A475-70C1417E6378}"/>
              </a:ext>
            </a:extLst>
          </p:cNvPr>
          <p:cNvSpPr txBox="1">
            <a:spLocks noGrp="1"/>
          </p:cNvSpPr>
          <p:nvPr>
            <p:ph type="title" idx="4294967295"/>
          </p:nvPr>
        </p:nvSpPr>
        <p:spPr>
          <a:xfrm>
            <a:off x="6070152" y="2484013"/>
            <a:ext cx="875400" cy="572396"/>
          </a:xfrm>
        </p:spPr>
        <p:txBody>
          <a:bodyPr anchor="b"/>
          <a:lstStyle>
            <a:lvl1pPr>
              <a:defRPr/>
            </a:lvl1pPr>
          </a:lstStyle>
          <a:p>
            <a:pPr lvl="0"/>
            <a:r>
              <a:rPr lang="es-PE"/>
              <a:t>xx%</a:t>
            </a:r>
          </a:p>
        </p:txBody>
      </p:sp>
      <p:sp>
        <p:nvSpPr>
          <p:cNvPr id="8" name="Google Shape;105;p13">
            <a:extLst>
              <a:ext uri="{FF2B5EF4-FFF2-40B4-BE49-F238E27FC236}">
                <a16:creationId xmlns:a16="http://schemas.microsoft.com/office/drawing/2014/main" id="{8CA390C3-9E77-46F3-8CCB-3DBD7AE02835}"/>
              </a:ext>
            </a:extLst>
          </p:cNvPr>
          <p:cNvSpPr txBox="1">
            <a:spLocks noGrp="1"/>
          </p:cNvSpPr>
          <p:nvPr>
            <p:ph type="title" idx="4294967295"/>
          </p:nvPr>
        </p:nvSpPr>
        <p:spPr>
          <a:xfrm>
            <a:off x="2211805" y="3640573"/>
            <a:ext cx="875400" cy="572396"/>
          </a:xfrm>
        </p:spPr>
        <p:txBody>
          <a:bodyPr anchor="b"/>
          <a:lstStyle>
            <a:lvl1pPr>
              <a:defRPr/>
            </a:lvl1pPr>
          </a:lstStyle>
          <a:p>
            <a:pPr lvl="0"/>
            <a:r>
              <a:rPr lang="es-PE"/>
              <a:t>xx%</a:t>
            </a:r>
          </a:p>
        </p:txBody>
      </p:sp>
      <p:sp>
        <p:nvSpPr>
          <p:cNvPr id="9" name="Google Shape;106;p13">
            <a:extLst>
              <a:ext uri="{FF2B5EF4-FFF2-40B4-BE49-F238E27FC236}">
                <a16:creationId xmlns:a16="http://schemas.microsoft.com/office/drawing/2014/main" id="{C88B23D1-79CF-49DB-93B9-DFE15234F97A}"/>
              </a:ext>
            </a:extLst>
          </p:cNvPr>
          <p:cNvSpPr txBox="1">
            <a:spLocks noGrp="1"/>
          </p:cNvSpPr>
          <p:nvPr>
            <p:ph type="title" idx="4294967295"/>
          </p:nvPr>
        </p:nvSpPr>
        <p:spPr>
          <a:xfrm>
            <a:off x="6070152" y="3640875"/>
            <a:ext cx="875400" cy="572396"/>
          </a:xfrm>
        </p:spPr>
        <p:txBody>
          <a:bodyPr anchor="b"/>
          <a:lstStyle>
            <a:lvl1pPr>
              <a:defRPr/>
            </a:lvl1pPr>
          </a:lstStyle>
          <a:p>
            <a:pPr lvl="0"/>
            <a:r>
              <a:rPr lang="es-PE"/>
              <a:t>xx%</a:t>
            </a:r>
          </a:p>
        </p:txBody>
      </p:sp>
      <p:sp>
        <p:nvSpPr>
          <p:cNvPr id="10" name="Google Shape;107;p13">
            <a:extLst>
              <a:ext uri="{FF2B5EF4-FFF2-40B4-BE49-F238E27FC236}">
                <a16:creationId xmlns:a16="http://schemas.microsoft.com/office/drawing/2014/main" id="{4F880034-A288-4D9C-B1E2-31889E30FFB2}"/>
              </a:ext>
            </a:extLst>
          </p:cNvPr>
          <p:cNvSpPr txBox="1">
            <a:spLocks noGrp="1"/>
          </p:cNvSpPr>
          <p:nvPr>
            <p:ph type="subTitle" idx="4294967295"/>
          </p:nvPr>
        </p:nvSpPr>
        <p:spPr>
          <a:xfrm>
            <a:off x="720062" y="1803434"/>
            <a:ext cx="3832195" cy="492002"/>
          </a:xfrm>
        </p:spPr>
        <p:txBody>
          <a:bodyPr anchorCtr="1"/>
          <a:lstStyle>
            <a:lvl1pPr algn="ctr">
              <a:buNone/>
              <a:defRPr sz="1800" b="1">
                <a:latin typeface="Prata"/>
                <a:ea typeface="Prata"/>
                <a:cs typeface="Prata"/>
              </a:defRPr>
            </a:lvl1pPr>
          </a:lstStyle>
          <a:p>
            <a:pPr lvl="0"/>
            <a:endParaRPr lang="es-PE"/>
          </a:p>
        </p:txBody>
      </p:sp>
      <p:sp>
        <p:nvSpPr>
          <p:cNvPr id="11" name="Google Shape;108;p13">
            <a:extLst>
              <a:ext uri="{FF2B5EF4-FFF2-40B4-BE49-F238E27FC236}">
                <a16:creationId xmlns:a16="http://schemas.microsoft.com/office/drawing/2014/main" id="{9C0815AB-94A7-4867-8619-F874F23A4B68}"/>
              </a:ext>
            </a:extLst>
          </p:cNvPr>
          <p:cNvSpPr txBox="1">
            <a:spLocks noGrp="1"/>
          </p:cNvSpPr>
          <p:nvPr>
            <p:ph type="subTitle" idx="4294967295"/>
          </p:nvPr>
        </p:nvSpPr>
        <p:spPr>
          <a:xfrm>
            <a:off x="720062" y="2959976"/>
            <a:ext cx="3832195" cy="492002"/>
          </a:xfrm>
        </p:spPr>
        <p:txBody>
          <a:bodyPr anchorCtr="1"/>
          <a:lstStyle>
            <a:lvl1pPr algn="ctr">
              <a:buNone/>
              <a:defRPr sz="1800" b="1">
                <a:latin typeface="Prata"/>
                <a:ea typeface="Prata"/>
                <a:cs typeface="Prata"/>
              </a:defRPr>
            </a:lvl1pPr>
          </a:lstStyle>
          <a:p>
            <a:pPr lvl="0"/>
            <a:endParaRPr lang="es-PE"/>
          </a:p>
        </p:txBody>
      </p:sp>
      <p:sp>
        <p:nvSpPr>
          <p:cNvPr id="12" name="Google Shape;109;p13">
            <a:extLst>
              <a:ext uri="{FF2B5EF4-FFF2-40B4-BE49-F238E27FC236}">
                <a16:creationId xmlns:a16="http://schemas.microsoft.com/office/drawing/2014/main" id="{188C2BA6-56B6-44FA-A6AE-33E7EF308D7E}"/>
              </a:ext>
            </a:extLst>
          </p:cNvPr>
          <p:cNvSpPr txBox="1">
            <a:spLocks noGrp="1"/>
          </p:cNvSpPr>
          <p:nvPr>
            <p:ph type="subTitle" idx="4294967295"/>
          </p:nvPr>
        </p:nvSpPr>
        <p:spPr>
          <a:xfrm>
            <a:off x="720062" y="4116528"/>
            <a:ext cx="3832195" cy="491700"/>
          </a:xfrm>
        </p:spPr>
        <p:txBody>
          <a:bodyPr anchorCtr="1"/>
          <a:lstStyle>
            <a:lvl1pPr algn="ctr">
              <a:buNone/>
              <a:defRPr sz="1800" b="1">
                <a:latin typeface="Prata"/>
                <a:ea typeface="Prata"/>
                <a:cs typeface="Prata"/>
              </a:defRPr>
            </a:lvl1pPr>
          </a:lstStyle>
          <a:p>
            <a:pPr lvl="0"/>
            <a:endParaRPr lang="es-PE"/>
          </a:p>
        </p:txBody>
      </p:sp>
      <p:sp>
        <p:nvSpPr>
          <p:cNvPr id="13" name="Google Shape;110;p13">
            <a:extLst>
              <a:ext uri="{FF2B5EF4-FFF2-40B4-BE49-F238E27FC236}">
                <a16:creationId xmlns:a16="http://schemas.microsoft.com/office/drawing/2014/main" id="{665E272D-2CEB-4E97-992A-7D1D9BCE007D}"/>
              </a:ext>
            </a:extLst>
          </p:cNvPr>
          <p:cNvSpPr txBox="1">
            <a:spLocks noGrp="1"/>
          </p:cNvSpPr>
          <p:nvPr>
            <p:ph type="subTitle" idx="4294967295"/>
          </p:nvPr>
        </p:nvSpPr>
        <p:spPr>
          <a:xfrm>
            <a:off x="4591741" y="1803525"/>
            <a:ext cx="3832195" cy="492002"/>
          </a:xfrm>
        </p:spPr>
        <p:txBody>
          <a:bodyPr anchorCtr="1"/>
          <a:lstStyle>
            <a:lvl1pPr algn="ctr">
              <a:buNone/>
              <a:defRPr sz="1800" b="1">
                <a:latin typeface="Prata"/>
                <a:ea typeface="Prata"/>
                <a:cs typeface="Prata"/>
              </a:defRPr>
            </a:lvl1pPr>
          </a:lstStyle>
          <a:p>
            <a:pPr lvl="0"/>
            <a:endParaRPr lang="es-PE"/>
          </a:p>
        </p:txBody>
      </p:sp>
      <p:sp>
        <p:nvSpPr>
          <p:cNvPr id="14" name="Google Shape;111;p13">
            <a:extLst>
              <a:ext uri="{FF2B5EF4-FFF2-40B4-BE49-F238E27FC236}">
                <a16:creationId xmlns:a16="http://schemas.microsoft.com/office/drawing/2014/main" id="{82151715-986B-4BDA-BC2A-0D08A054326B}"/>
              </a:ext>
            </a:extLst>
          </p:cNvPr>
          <p:cNvSpPr txBox="1">
            <a:spLocks noGrp="1"/>
          </p:cNvSpPr>
          <p:nvPr>
            <p:ph type="subTitle" idx="4294967295"/>
          </p:nvPr>
        </p:nvSpPr>
        <p:spPr>
          <a:xfrm>
            <a:off x="4591741" y="2959995"/>
            <a:ext cx="3832195" cy="492002"/>
          </a:xfrm>
        </p:spPr>
        <p:txBody>
          <a:bodyPr anchorCtr="1"/>
          <a:lstStyle>
            <a:lvl1pPr algn="ctr">
              <a:buNone/>
              <a:defRPr sz="1800" b="1">
                <a:latin typeface="Prata"/>
                <a:ea typeface="Prata"/>
                <a:cs typeface="Prata"/>
              </a:defRPr>
            </a:lvl1pPr>
          </a:lstStyle>
          <a:p>
            <a:pPr lvl="0"/>
            <a:endParaRPr lang="es-PE"/>
          </a:p>
        </p:txBody>
      </p:sp>
      <p:sp>
        <p:nvSpPr>
          <p:cNvPr id="15" name="Google Shape;112;p13">
            <a:extLst>
              <a:ext uri="{FF2B5EF4-FFF2-40B4-BE49-F238E27FC236}">
                <a16:creationId xmlns:a16="http://schemas.microsoft.com/office/drawing/2014/main" id="{5AC3A704-661F-415B-A759-BBEE9BFA7771}"/>
              </a:ext>
            </a:extLst>
          </p:cNvPr>
          <p:cNvSpPr txBox="1">
            <a:spLocks noGrp="1"/>
          </p:cNvSpPr>
          <p:nvPr>
            <p:ph type="subTitle" idx="4294967295"/>
          </p:nvPr>
        </p:nvSpPr>
        <p:spPr>
          <a:xfrm>
            <a:off x="4591741" y="4116802"/>
            <a:ext cx="3832195" cy="491700"/>
          </a:xfrm>
        </p:spPr>
        <p:txBody>
          <a:bodyPr anchorCtr="1"/>
          <a:lstStyle>
            <a:lvl1pPr algn="ctr">
              <a:buNone/>
              <a:defRPr sz="1800" b="1">
                <a:latin typeface="Prata"/>
                <a:ea typeface="Prata"/>
                <a:cs typeface="Prata"/>
              </a:defRPr>
            </a:lvl1pPr>
          </a:lstStyle>
          <a:p>
            <a:pPr lvl="0"/>
            <a:endParaRPr lang="es-PE"/>
          </a:p>
        </p:txBody>
      </p:sp>
    </p:spTree>
    <p:extLst>
      <p:ext uri="{BB962C8B-B14F-4D97-AF65-F5344CB8AC3E}">
        <p14:creationId xmlns:p14="http://schemas.microsoft.com/office/powerpoint/2010/main" val="22560316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C4DC1D7A-3480-4A30-AA0F-02B663AAD105}"/>
              </a:ext>
            </a:extLst>
          </p:cNvPr>
          <p:cNvSpPr txBox="1">
            <a:spLocks noGrp="1"/>
          </p:cNvSpPr>
          <p:nvPr>
            <p:ph type="title"/>
          </p:nvPr>
        </p:nvSpPr>
        <p:spPr>
          <a:xfrm>
            <a:off x="715097" y="445029"/>
            <a:ext cx="7713896" cy="572697"/>
          </a:xfrm>
          <a:prstGeom prst="rect">
            <a:avLst/>
          </a:prstGeom>
          <a:noFill/>
          <a:ln>
            <a:noFill/>
          </a:ln>
        </p:spPr>
        <p:txBody>
          <a:bodyPr vert="horz" wrap="square" lIns="91421" tIns="91421" rIns="91421" bIns="91421" anchor="t" anchorCtr="1" compatLnSpc="1">
            <a:noAutofit/>
          </a:bodyPr>
          <a:lstStyle/>
          <a:p>
            <a:pPr lvl="0"/>
            <a:endParaRPr lang="es-PE"/>
          </a:p>
        </p:txBody>
      </p:sp>
      <p:sp>
        <p:nvSpPr>
          <p:cNvPr id="3" name="Google Shape;7;p1">
            <a:extLst>
              <a:ext uri="{FF2B5EF4-FFF2-40B4-BE49-F238E27FC236}">
                <a16:creationId xmlns:a16="http://schemas.microsoft.com/office/drawing/2014/main" id="{07CFE488-38EB-4AC5-BEC1-23E246392258}"/>
              </a:ext>
            </a:extLst>
          </p:cNvPr>
          <p:cNvSpPr txBox="1">
            <a:spLocks noGrp="1"/>
          </p:cNvSpPr>
          <p:nvPr>
            <p:ph type="body" idx="1"/>
          </p:nvPr>
        </p:nvSpPr>
        <p:spPr>
          <a:xfrm>
            <a:off x="715097" y="1152473"/>
            <a:ext cx="7713896" cy="3416399"/>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marL="0" marR="0" lvl="0" indent="0" algn="ctr" defTabSz="914400" rtl="0" fontAlgn="auto" hangingPunct="1">
        <a:lnSpc>
          <a:spcPct val="100000"/>
        </a:lnSpc>
        <a:spcBef>
          <a:spcPts val="0"/>
        </a:spcBef>
        <a:spcAft>
          <a:spcPts val="0"/>
        </a:spcAft>
        <a:buNone/>
        <a:tabLst/>
        <a:defRPr lang="es-PE" sz="3000" b="1" i="0" u="none" strike="noStrike" kern="0" cap="none" spc="0" baseline="0">
          <a:solidFill>
            <a:srgbClr val="363636"/>
          </a:solidFill>
          <a:uFillTx/>
          <a:latin typeface="Prata"/>
          <a:ea typeface="Prata"/>
          <a:cs typeface="Prata"/>
        </a:defRPr>
      </a:lvl1pPr>
    </p:titleStyle>
    <p:bodyStyle>
      <a:lvl1pPr marL="457200" marR="0" lvl="0" indent="-304796" algn="l" defTabSz="914400" rtl="0" fontAlgn="auto" hangingPunct="1">
        <a:lnSpc>
          <a:spcPct val="100000"/>
        </a:lnSpc>
        <a:spcBef>
          <a:spcPts val="0"/>
        </a:spcBef>
        <a:spcAft>
          <a:spcPts val="0"/>
        </a:spcAft>
        <a:buClr>
          <a:srgbClr val="363636"/>
        </a:buClr>
        <a:buSzPts val="1200"/>
        <a:buFont typeface="Lato"/>
        <a:buChar char="●"/>
        <a:tabLst/>
        <a:defRPr lang="es-PE" sz="1200" b="0" i="0" u="none" strike="noStrike" kern="0" cap="none" spc="0" baseline="0">
          <a:solidFill>
            <a:srgbClr val="363636"/>
          </a:solidFill>
          <a:uFillTx/>
          <a:latin typeface="Lato"/>
          <a:ea typeface="Lato"/>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CC95D0F7-B500-4F72-870E-1BE780541C49}"/>
              </a:ext>
            </a:extLst>
          </p:cNvPr>
          <p:cNvPicPr>
            <a:picLocks noChangeAspect="1"/>
          </p:cNvPicPr>
          <p:nvPr/>
        </p:nvPicPr>
        <p:blipFill>
          <a:blip r:embed="rId3" cstate="email">
            <a:alphaModFix amt="27000"/>
            <a:extLst>
              <a:ext uri="{28A0092B-C50C-407E-A947-70E740481C1C}">
                <a14:useLocalDpi xmlns:a14="http://schemas.microsoft.com/office/drawing/2010/main"/>
              </a:ext>
            </a:extLst>
          </a:blip>
          <a:stretch>
            <a:fillRect/>
          </a:stretch>
        </p:blipFill>
        <p:spPr>
          <a:xfrm>
            <a:off x="0" y="31750"/>
            <a:ext cx="9144000" cy="5080000"/>
          </a:xfrm>
          <a:prstGeom prst="rect">
            <a:avLst/>
          </a:prstGeom>
        </p:spPr>
      </p:pic>
      <p:sp>
        <p:nvSpPr>
          <p:cNvPr id="30" name="Diagrama de flujo: datos 29">
            <a:extLst>
              <a:ext uri="{FF2B5EF4-FFF2-40B4-BE49-F238E27FC236}">
                <a16:creationId xmlns:a16="http://schemas.microsoft.com/office/drawing/2014/main" id="{4BE7AA7E-3458-4D53-872E-269BF6E25978}"/>
              </a:ext>
            </a:extLst>
          </p:cNvPr>
          <p:cNvSpPr/>
          <p:nvPr/>
        </p:nvSpPr>
        <p:spPr>
          <a:xfrm>
            <a:off x="5359874" y="0"/>
            <a:ext cx="2231097" cy="5159357"/>
          </a:xfrm>
          <a:prstGeom prst="flowChartInputOutp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2" name="Google Shape;250;p28">
            <a:extLst>
              <a:ext uri="{FF2B5EF4-FFF2-40B4-BE49-F238E27FC236}">
                <a16:creationId xmlns:a16="http://schemas.microsoft.com/office/drawing/2014/main" id="{FD83AB28-03F6-4404-9FAA-1C512D109CC8}"/>
              </a:ext>
            </a:extLst>
          </p:cNvPr>
          <p:cNvCxnSpPr>
            <a:cxnSpLocks/>
          </p:cNvCxnSpPr>
          <p:nvPr/>
        </p:nvCxnSpPr>
        <p:spPr>
          <a:xfrm>
            <a:off x="664992" y="3983329"/>
            <a:ext cx="4218845" cy="1732"/>
          </a:xfrm>
          <a:prstGeom prst="straightConnector1">
            <a:avLst/>
          </a:prstGeom>
          <a:noFill/>
          <a:ln w="19046" cap="flat">
            <a:solidFill>
              <a:srgbClr val="363636"/>
            </a:solidFill>
            <a:prstDash val="solid"/>
            <a:round/>
          </a:ln>
        </p:spPr>
      </p:cxnSp>
      <p:sp>
        <p:nvSpPr>
          <p:cNvPr id="3" name="Google Shape;252;p28">
            <a:extLst>
              <a:ext uri="{FF2B5EF4-FFF2-40B4-BE49-F238E27FC236}">
                <a16:creationId xmlns:a16="http://schemas.microsoft.com/office/drawing/2014/main" id="{89211EAA-CC07-46CB-B984-E3B8FC844574}"/>
              </a:ext>
            </a:extLst>
          </p:cNvPr>
          <p:cNvSpPr txBox="1">
            <a:spLocks noGrp="1"/>
          </p:cNvSpPr>
          <p:nvPr>
            <p:ph type="ctrTitle"/>
          </p:nvPr>
        </p:nvSpPr>
        <p:spPr>
          <a:xfrm>
            <a:off x="611559" y="2485750"/>
            <a:ext cx="4237795" cy="1485598"/>
          </a:xfrm>
          <a:effectLst>
            <a:outerShdw blurRad="50800" dist="38100" dir="2700000" algn="tl" rotWithShape="0">
              <a:srgbClr val="FFC000">
                <a:alpha val="40000"/>
              </a:srgbClr>
            </a:outerShdw>
          </a:effectLst>
        </p:spPr>
        <p:txBody>
          <a:bodyPr/>
          <a:lstStyle/>
          <a:p>
            <a:pPr lvl="0" algn="ctr"/>
            <a:r>
              <a:rPr lang="es-PE" dirty="0">
                <a:latin typeface="Showcard Gothic" panose="04020904020102020604" pitchFamily="82" charset="0"/>
              </a:rPr>
              <a:t>TOURISM IN MEXICO</a:t>
            </a:r>
          </a:p>
        </p:txBody>
      </p:sp>
      <p:cxnSp>
        <p:nvCxnSpPr>
          <p:cNvPr id="14" name="Straight Connector 9">
            <a:extLst>
              <a:ext uri="{FF2B5EF4-FFF2-40B4-BE49-F238E27FC236}">
                <a16:creationId xmlns:a16="http://schemas.microsoft.com/office/drawing/2014/main" id="{CCEB2C2C-9AF0-4E4F-8B58-F6195D0337E9}"/>
              </a:ext>
            </a:extLst>
          </p:cNvPr>
          <p:cNvCxnSpPr/>
          <p:nvPr/>
        </p:nvCxnSpPr>
        <p:spPr>
          <a:xfrm>
            <a:off x="611559" y="0"/>
            <a:ext cx="0" cy="1252545"/>
          </a:xfrm>
          <a:prstGeom prst="straightConnector1">
            <a:avLst/>
          </a:prstGeom>
          <a:noFill/>
          <a:ln w="57150" cap="flat">
            <a:solidFill>
              <a:srgbClr val="44546A"/>
            </a:solidFill>
            <a:prstDash val="solid"/>
            <a:miter/>
          </a:ln>
        </p:spPr>
      </p:cxnSp>
      <p:sp>
        <p:nvSpPr>
          <p:cNvPr id="15" name="Freeform 5">
            <a:extLst>
              <a:ext uri="{FF2B5EF4-FFF2-40B4-BE49-F238E27FC236}">
                <a16:creationId xmlns:a16="http://schemas.microsoft.com/office/drawing/2014/main" id="{46F20070-331D-4141-9AAC-CC735C483E2B}"/>
              </a:ext>
            </a:extLst>
          </p:cNvPr>
          <p:cNvSpPr/>
          <p:nvPr/>
        </p:nvSpPr>
        <p:spPr>
          <a:xfrm rot="16200004">
            <a:off x="4307208" y="324292"/>
            <a:ext cx="512045" cy="9161538"/>
          </a:xfrm>
          <a:custGeom>
            <a:avLst/>
            <a:gdLst>
              <a:gd name="f0" fmla="val 10800000"/>
              <a:gd name="f1" fmla="val 5400000"/>
              <a:gd name="f2" fmla="val 180"/>
              <a:gd name="f3" fmla="val w"/>
              <a:gd name="f4" fmla="val h"/>
              <a:gd name="f5" fmla="val 0"/>
              <a:gd name="f6" fmla="val 4813"/>
              <a:gd name="f7" fmla="val 2853"/>
              <a:gd name="f8" fmla="val 3558"/>
              <a:gd name="f9" fmla="+- 0 0 -90"/>
              <a:gd name="f10" fmla="*/ f3 1 4813"/>
              <a:gd name="f11" fmla="*/ f4 1 2853"/>
              <a:gd name="f12" fmla="+- f7 0 f5"/>
              <a:gd name="f13" fmla="+- f6 0 f5"/>
              <a:gd name="f14" fmla="*/ f9 f0 1"/>
              <a:gd name="f15" fmla="*/ f13 1 4813"/>
              <a:gd name="f16" fmla="*/ f12 1 2853"/>
              <a:gd name="f17" fmla="*/ 4813 f13 1"/>
              <a:gd name="f18" fmla="*/ 2853 f12 1"/>
              <a:gd name="f19" fmla="*/ 0 f13 1"/>
              <a:gd name="f20" fmla="*/ 0 f12 1"/>
              <a:gd name="f21" fmla="*/ 3558 f13 1"/>
              <a:gd name="f22" fmla="*/ f14 1 f2"/>
              <a:gd name="f23" fmla="*/ f17 1 4813"/>
              <a:gd name="f24" fmla="*/ f18 1 2853"/>
              <a:gd name="f25" fmla="*/ f19 1 4813"/>
              <a:gd name="f26" fmla="*/ f20 1 2853"/>
              <a:gd name="f27" fmla="*/ f21 1 4813"/>
              <a:gd name="f28" fmla="*/ 0 1 f15"/>
              <a:gd name="f29" fmla="*/ f6 1 f15"/>
              <a:gd name="f30" fmla="*/ 0 1 f16"/>
              <a:gd name="f31" fmla="*/ f7 1 f16"/>
              <a:gd name="f32" fmla="+- f22 0 f1"/>
              <a:gd name="f33" fmla="*/ f23 1 f15"/>
              <a:gd name="f34" fmla="*/ f24 1 f16"/>
              <a:gd name="f35" fmla="*/ f25 1 f15"/>
              <a:gd name="f36" fmla="*/ f26 1 f16"/>
              <a:gd name="f37" fmla="*/ f27 1 f15"/>
              <a:gd name="f38" fmla="*/ f28 f10 1"/>
              <a:gd name="f39" fmla="*/ f29 f10 1"/>
              <a:gd name="f40" fmla="*/ f31 f11 1"/>
              <a:gd name="f41" fmla="*/ f30 f11 1"/>
              <a:gd name="f42" fmla="*/ f33 f10 1"/>
              <a:gd name="f43" fmla="*/ f34 f11 1"/>
              <a:gd name="f44" fmla="*/ f35 f10 1"/>
              <a:gd name="f45" fmla="*/ f36 f11 1"/>
              <a:gd name="f46" fmla="*/ f37 f10 1"/>
            </a:gdLst>
            <a:ahLst/>
            <a:cxnLst>
              <a:cxn ang="3cd4">
                <a:pos x="hc" y="t"/>
              </a:cxn>
              <a:cxn ang="0">
                <a:pos x="r" y="vc"/>
              </a:cxn>
              <a:cxn ang="cd4">
                <a:pos x="hc" y="b"/>
              </a:cxn>
              <a:cxn ang="cd2">
                <a:pos x="l" y="vc"/>
              </a:cxn>
              <a:cxn ang="f32">
                <a:pos x="f42" y="f43"/>
              </a:cxn>
              <a:cxn ang="f32">
                <a:pos x="f44" y="f43"/>
              </a:cxn>
              <a:cxn ang="f32">
                <a:pos x="f44" y="f45"/>
              </a:cxn>
              <a:cxn ang="f32">
                <a:pos x="f46" y="f45"/>
              </a:cxn>
              <a:cxn ang="f32">
                <a:pos x="f42" y="f43"/>
              </a:cxn>
            </a:cxnLst>
            <a:rect l="f38" t="f41" r="f39" b="f40"/>
            <a:pathLst>
              <a:path w="4813" h="2853">
                <a:moveTo>
                  <a:pt x="f6" y="f7"/>
                </a:moveTo>
                <a:lnTo>
                  <a:pt x="f5" y="f7"/>
                </a:lnTo>
                <a:lnTo>
                  <a:pt x="f5" y="f5"/>
                </a:lnTo>
                <a:lnTo>
                  <a:pt x="f8" y="f5"/>
                </a:lnTo>
                <a:lnTo>
                  <a:pt x="f6" y="f7"/>
                </a:lnTo>
                <a:close/>
              </a:path>
            </a:pathLst>
          </a:custGeom>
          <a:solidFill>
            <a:srgbClr val="00B050"/>
          </a:solidFill>
          <a:ln cap="flat">
            <a:noFill/>
            <a:prstDash val="solid"/>
          </a:ln>
        </p:spPr>
        <p:txBody>
          <a:bodyPr vert="horz" wrap="square" lIns="68580" tIns="34290" rIns="68580" bIns="3429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000000"/>
              </a:solidFill>
              <a:uFillTx/>
              <a:latin typeface="Georgia"/>
              <a:ea typeface="Arial"/>
              <a:cs typeface="Arial"/>
            </a:endParaRPr>
          </a:p>
        </p:txBody>
      </p:sp>
      <p:sp>
        <p:nvSpPr>
          <p:cNvPr id="16" name="TextBox 8">
            <a:extLst>
              <a:ext uri="{FF2B5EF4-FFF2-40B4-BE49-F238E27FC236}">
                <a16:creationId xmlns:a16="http://schemas.microsoft.com/office/drawing/2014/main" id="{3DEBB0C0-FE29-49E0-9734-98D9FD6A1155}"/>
              </a:ext>
            </a:extLst>
          </p:cNvPr>
          <p:cNvSpPr txBox="1"/>
          <p:nvPr/>
        </p:nvSpPr>
        <p:spPr>
          <a:xfrm>
            <a:off x="5156036" y="150254"/>
            <a:ext cx="3032525" cy="36933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dirty="0">
                <a:uFillTx/>
                <a:latin typeface="Arial" pitchFamily="34"/>
                <a:ea typeface="Arial"/>
                <a:cs typeface="Arial" pitchFamily="34"/>
              </a:rPr>
              <a:t>slidesppt.net</a:t>
            </a:r>
          </a:p>
        </p:txBody>
      </p:sp>
      <p:grpSp>
        <p:nvGrpSpPr>
          <p:cNvPr id="17" name="Gráfico 10">
            <a:extLst>
              <a:ext uri="{FF2B5EF4-FFF2-40B4-BE49-F238E27FC236}">
                <a16:creationId xmlns:a16="http://schemas.microsoft.com/office/drawing/2014/main" id="{5CF29D98-61F4-4925-8A0B-31F7F8F4C19F}"/>
              </a:ext>
            </a:extLst>
          </p:cNvPr>
          <p:cNvGrpSpPr/>
          <p:nvPr/>
        </p:nvGrpSpPr>
        <p:grpSpPr>
          <a:xfrm>
            <a:off x="8211124" y="101230"/>
            <a:ext cx="836717" cy="836717"/>
            <a:chOff x="8359975" y="150254"/>
            <a:chExt cx="612611" cy="612611"/>
          </a:xfrm>
        </p:grpSpPr>
        <p:sp>
          <p:nvSpPr>
            <p:cNvPr id="18" name="Forma libre: forma 30">
              <a:extLst>
                <a:ext uri="{FF2B5EF4-FFF2-40B4-BE49-F238E27FC236}">
                  <a16:creationId xmlns:a16="http://schemas.microsoft.com/office/drawing/2014/main" id="{B27CC632-3DDC-4966-8DF0-B6D1E6AB128C}"/>
                </a:ext>
              </a:extLst>
            </p:cNvPr>
            <p:cNvSpPr/>
            <p:nvPr/>
          </p:nvSpPr>
          <p:spPr>
            <a:xfrm>
              <a:off x="8359975" y="150254"/>
              <a:ext cx="612611" cy="612611"/>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B5D07"/>
            </a:solidFill>
            <a:ln cap="flat">
              <a:noFill/>
              <a:prstDash val="solid"/>
            </a:ln>
          </p:spPr>
          <p:txBody>
            <a:bodyPr vert="horz" wrap="square" lIns="91028" tIns="45518" rIns="91028" bIns="45518" anchor="ctr" anchorCtr="0" compatLnSpc="1">
              <a:noAutofit/>
            </a:bodyPr>
            <a:lstStyle/>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46" b="0" i="0" u="none" strike="noStrike" kern="0" cap="none" spc="0" baseline="0">
                <a:solidFill>
                  <a:srgbClr val="000000"/>
                </a:solidFill>
                <a:uFillTx/>
                <a:latin typeface="Arial"/>
                <a:ea typeface="Arial"/>
                <a:cs typeface="Arial"/>
              </a:endParaRPr>
            </a:p>
          </p:txBody>
        </p:sp>
        <p:sp>
          <p:nvSpPr>
            <p:cNvPr id="19" name="Forma libre: forma 31">
              <a:extLst>
                <a:ext uri="{FF2B5EF4-FFF2-40B4-BE49-F238E27FC236}">
                  <a16:creationId xmlns:a16="http://schemas.microsoft.com/office/drawing/2014/main" id="{6AB399B3-007A-4912-AAC7-F5B747991265}"/>
                </a:ext>
              </a:extLst>
            </p:cNvPr>
            <p:cNvSpPr/>
            <p:nvPr/>
          </p:nvSpPr>
          <p:spPr>
            <a:xfrm>
              <a:off x="8438778" y="225509"/>
              <a:ext cx="477481" cy="462064"/>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028" tIns="45518" rIns="91028" bIns="45518" anchor="ctr" anchorCtr="0" compatLnSpc="1">
              <a:noAutofit/>
            </a:bodyPr>
            <a:lstStyle/>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46" b="0" i="0" u="none" strike="noStrike" kern="0" cap="none" spc="0" baseline="0">
                <a:solidFill>
                  <a:srgbClr val="000000"/>
                </a:solidFill>
                <a:uFillTx/>
                <a:latin typeface="Arial"/>
                <a:ea typeface="Arial"/>
                <a:cs typeface="Arial"/>
              </a:endParaRPr>
            </a:p>
          </p:txBody>
        </p:sp>
      </p:grpSp>
      <p:sp>
        <p:nvSpPr>
          <p:cNvPr id="20" name="Title 2">
            <a:extLst>
              <a:ext uri="{FF2B5EF4-FFF2-40B4-BE49-F238E27FC236}">
                <a16:creationId xmlns:a16="http://schemas.microsoft.com/office/drawing/2014/main" id="{7C04D7FD-FC23-4F3D-8889-F10B2F6DD2B6}"/>
              </a:ext>
            </a:extLst>
          </p:cNvPr>
          <p:cNvSpPr txBox="1"/>
          <p:nvPr/>
        </p:nvSpPr>
        <p:spPr>
          <a:xfrm>
            <a:off x="1266572" y="4104577"/>
            <a:ext cx="2954408" cy="409495"/>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D9804A"/>
                </a:solidFill>
                <a:uFillTx/>
                <a:latin typeface="Arial"/>
                <a:cs typeface="Arial" pitchFamily="34"/>
              </a:rPr>
              <a:t> Free Template</a:t>
            </a:r>
          </a:p>
        </p:txBody>
      </p:sp>
      <p:pic>
        <p:nvPicPr>
          <p:cNvPr id="25" name="Imagen 24">
            <a:extLst>
              <a:ext uri="{FF2B5EF4-FFF2-40B4-BE49-F238E27FC236}">
                <a16:creationId xmlns:a16="http://schemas.microsoft.com/office/drawing/2014/main" id="{B84F875F-E319-49C7-BAF7-A336EF5F95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3727" y="216113"/>
            <a:ext cx="5067344" cy="2355559"/>
          </a:xfrm>
          <a:prstGeom prst="rect">
            <a:avLst/>
          </a:prstGeom>
        </p:spPr>
      </p:pic>
      <p:pic>
        <p:nvPicPr>
          <p:cNvPr id="27" name="Imagen 26">
            <a:extLst>
              <a:ext uri="{FF2B5EF4-FFF2-40B4-BE49-F238E27FC236}">
                <a16:creationId xmlns:a16="http://schemas.microsoft.com/office/drawing/2014/main" id="{0A938B1A-D43D-4F18-8389-2E9216F85C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9079" y="736848"/>
            <a:ext cx="5557201" cy="4424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Google Shape;310;p34">
            <a:extLst>
              <a:ext uri="{FF2B5EF4-FFF2-40B4-BE49-F238E27FC236}">
                <a16:creationId xmlns:a16="http://schemas.microsoft.com/office/drawing/2014/main" id="{7F0B8630-12FF-4037-9236-3FB5AEEDBC13}"/>
              </a:ext>
            </a:extLst>
          </p:cNvPr>
          <p:cNvSpPr txBox="1">
            <a:spLocks noGrp="1"/>
          </p:cNvSpPr>
          <p:nvPr>
            <p:ph type="subTitle" idx="4294967295"/>
          </p:nvPr>
        </p:nvSpPr>
        <p:spPr>
          <a:xfrm>
            <a:off x="927037" y="1238253"/>
            <a:ext cx="3432300" cy="496802"/>
          </a:xfrm>
        </p:spPr>
        <p:txBody>
          <a:bodyPr anchor="b"/>
          <a:lstStyle/>
          <a:p>
            <a:pPr marL="0" lvl="0" indent="0">
              <a:buNone/>
            </a:pPr>
            <a:r>
              <a:rPr lang="en-US" sz="1800" b="1">
                <a:latin typeface="Prata"/>
              </a:rPr>
              <a:t>Campaign objectives</a:t>
            </a:r>
          </a:p>
        </p:txBody>
      </p:sp>
      <p:sp>
        <p:nvSpPr>
          <p:cNvPr id="3" name="Google Shape;311;p34">
            <a:extLst>
              <a:ext uri="{FF2B5EF4-FFF2-40B4-BE49-F238E27FC236}">
                <a16:creationId xmlns:a16="http://schemas.microsoft.com/office/drawing/2014/main" id="{41F67BE7-7DEB-4C4E-BA8E-7FAE1C4AC38C}"/>
              </a:ext>
            </a:extLst>
          </p:cNvPr>
          <p:cNvSpPr txBox="1">
            <a:spLocks noGrp="1"/>
          </p:cNvSpPr>
          <p:nvPr>
            <p:ph type="subTitle" idx="4294967295"/>
          </p:nvPr>
        </p:nvSpPr>
        <p:spPr>
          <a:xfrm>
            <a:off x="4784671" y="1238253"/>
            <a:ext cx="3432300" cy="496802"/>
          </a:xfrm>
        </p:spPr>
        <p:txBody>
          <a:bodyPr anchor="b"/>
          <a:lstStyle/>
          <a:p>
            <a:pPr marL="0" lvl="0" indent="0">
              <a:buNone/>
            </a:pPr>
            <a:r>
              <a:rPr lang="en-US" sz="1800" b="1">
                <a:latin typeface="Prata"/>
              </a:rPr>
              <a:t>Goals for impact</a:t>
            </a:r>
          </a:p>
        </p:txBody>
      </p:sp>
      <p:sp>
        <p:nvSpPr>
          <p:cNvPr id="4" name="Google Shape;312;p34">
            <a:extLst>
              <a:ext uri="{FF2B5EF4-FFF2-40B4-BE49-F238E27FC236}">
                <a16:creationId xmlns:a16="http://schemas.microsoft.com/office/drawing/2014/main" id="{273C6995-81B9-4844-8B13-8E23748FB7A6}"/>
              </a:ext>
            </a:extLst>
          </p:cNvPr>
          <p:cNvSpPr txBox="1">
            <a:spLocks noGrp="1"/>
          </p:cNvSpPr>
          <p:nvPr>
            <p:ph type="subTitle" idx="4294967295"/>
          </p:nvPr>
        </p:nvSpPr>
        <p:spPr>
          <a:xfrm>
            <a:off x="927037" y="3032598"/>
            <a:ext cx="3432300" cy="496802"/>
          </a:xfrm>
        </p:spPr>
        <p:txBody>
          <a:bodyPr anchor="b"/>
          <a:lstStyle/>
          <a:p>
            <a:pPr marL="0" lvl="0" indent="0">
              <a:buNone/>
            </a:pPr>
            <a:r>
              <a:rPr lang="en-US" sz="1800" b="1">
                <a:latin typeface="Prata"/>
              </a:rPr>
              <a:t>Target audience</a:t>
            </a:r>
          </a:p>
        </p:txBody>
      </p:sp>
      <p:sp>
        <p:nvSpPr>
          <p:cNvPr id="5" name="Google Shape;314;p34">
            <a:extLst>
              <a:ext uri="{FF2B5EF4-FFF2-40B4-BE49-F238E27FC236}">
                <a16:creationId xmlns:a16="http://schemas.microsoft.com/office/drawing/2014/main" id="{B1FD7848-CF91-4547-B4B2-377BD4F16369}"/>
              </a:ext>
            </a:extLst>
          </p:cNvPr>
          <p:cNvSpPr txBox="1">
            <a:spLocks noGrp="1"/>
          </p:cNvSpPr>
          <p:nvPr>
            <p:ph type="subTitle" idx="4294967295"/>
          </p:nvPr>
        </p:nvSpPr>
        <p:spPr>
          <a:xfrm>
            <a:off x="927037" y="1658849"/>
            <a:ext cx="3432300" cy="1117195"/>
          </a:xfrm>
        </p:spPr>
        <p:txBody>
          <a:bodyPr/>
          <a:lstStyle/>
          <a:p>
            <a:pPr marL="0" lvl="0" indent="0">
              <a:buNone/>
            </a:pPr>
            <a:r>
              <a:rPr lang="en-US"/>
              <a:t>Clearly state the specific objectives and goals of the campaign in a concise manner. Ensure that the objectives are measurable, achievable, and aligned with the campaign's purpose</a:t>
            </a:r>
          </a:p>
        </p:txBody>
      </p:sp>
      <p:sp>
        <p:nvSpPr>
          <p:cNvPr id="6" name="Google Shape;315;p34">
            <a:extLst>
              <a:ext uri="{FF2B5EF4-FFF2-40B4-BE49-F238E27FC236}">
                <a16:creationId xmlns:a16="http://schemas.microsoft.com/office/drawing/2014/main" id="{4C39F644-0E01-4FC9-9D9A-9F85AE9530ED}"/>
              </a:ext>
            </a:extLst>
          </p:cNvPr>
          <p:cNvSpPr txBox="1">
            <a:spLocks noGrp="1"/>
          </p:cNvSpPr>
          <p:nvPr>
            <p:ph type="subTitle" idx="4294967295"/>
          </p:nvPr>
        </p:nvSpPr>
        <p:spPr>
          <a:xfrm>
            <a:off x="4784671" y="1658849"/>
            <a:ext cx="3432300" cy="1117195"/>
          </a:xfrm>
        </p:spPr>
        <p:txBody>
          <a:bodyPr/>
          <a:lstStyle/>
          <a:p>
            <a:pPr marL="0" lvl="0" indent="0">
              <a:buNone/>
            </a:pPr>
            <a:r>
              <a:rPr lang="en-US"/>
              <a:t>Highlight the broader impact and desired outcomes of the campaign in a brief paragraph. Emphasize the positive changes or transformations you aim to bring about in relation to the cause</a:t>
            </a:r>
          </a:p>
        </p:txBody>
      </p:sp>
      <p:sp>
        <p:nvSpPr>
          <p:cNvPr id="7" name="Google Shape;316;p34">
            <a:extLst>
              <a:ext uri="{FF2B5EF4-FFF2-40B4-BE49-F238E27FC236}">
                <a16:creationId xmlns:a16="http://schemas.microsoft.com/office/drawing/2014/main" id="{42FA3BE4-7435-4BBE-BEB2-EF4181199B3D}"/>
              </a:ext>
            </a:extLst>
          </p:cNvPr>
          <p:cNvSpPr txBox="1">
            <a:spLocks noGrp="1"/>
          </p:cNvSpPr>
          <p:nvPr>
            <p:ph type="subTitle" idx="4294967295"/>
          </p:nvPr>
        </p:nvSpPr>
        <p:spPr>
          <a:xfrm>
            <a:off x="927037" y="3453204"/>
            <a:ext cx="3432300" cy="1117195"/>
          </a:xfrm>
        </p:spPr>
        <p:txBody>
          <a:bodyPr/>
          <a:lstStyle/>
          <a:p>
            <a:pPr marL="0" lvl="0" indent="0">
              <a:buNone/>
            </a:pPr>
            <a:r>
              <a:rPr lang="en-US"/>
              <a:t>Identify and describe the primary target audience or demographic for the campaign in a succinct paragraph. Provide insights into their characteristics, interests, or behaviors to effectively tailor the campaign's messaging</a:t>
            </a:r>
          </a:p>
        </p:txBody>
      </p:sp>
      <p:sp>
        <p:nvSpPr>
          <p:cNvPr id="21" name="Rectángulo 27">
            <a:extLst>
              <a:ext uri="{FF2B5EF4-FFF2-40B4-BE49-F238E27FC236}">
                <a16:creationId xmlns:a16="http://schemas.microsoft.com/office/drawing/2014/main" id="{658C1859-BFB0-453E-989C-93A14AAC7567}"/>
              </a:ext>
            </a:extLst>
          </p:cNvPr>
          <p:cNvSpPr/>
          <p:nvPr/>
        </p:nvSpPr>
        <p:spPr>
          <a:xfrm>
            <a:off x="277090" y="1078022"/>
            <a:ext cx="8534396" cy="3786402"/>
          </a:xfrm>
          <a:prstGeom prst="rect">
            <a:avLst/>
          </a:prstGeom>
          <a:no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pic>
        <p:nvPicPr>
          <p:cNvPr id="22" name="Imagen 28">
            <a:extLst>
              <a:ext uri="{FF2B5EF4-FFF2-40B4-BE49-F238E27FC236}">
                <a16:creationId xmlns:a16="http://schemas.microsoft.com/office/drawing/2014/main" id="{1D4066E6-D1D7-45D9-BE4F-A2F3195DB541}"/>
              </a:ext>
            </a:extLst>
          </p:cNvPr>
          <p:cNvPicPr>
            <a:picLocks noChangeAspect="1"/>
          </p:cNvPicPr>
          <p:nvPr/>
        </p:nvPicPr>
        <p:blipFill>
          <a:blip r:embed="rId3" cstate="email">
            <a:extLst>
              <a:ext uri="{28A0092B-C50C-407E-A947-70E740481C1C}">
                <a14:useLocalDpi xmlns:a14="http://schemas.microsoft.com/office/drawing/2010/main"/>
              </a:ext>
            </a:extLst>
          </a:blip>
          <a:srcRect r="23565"/>
          <a:stretch>
            <a:fillRect/>
          </a:stretch>
        </p:blipFill>
        <p:spPr>
          <a:xfrm>
            <a:off x="7503063" y="0"/>
            <a:ext cx="1640936" cy="1351071"/>
          </a:xfrm>
          <a:prstGeom prst="rect">
            <a:avLst/>
          </a:prstGeom>
          <a:noFill/>
          <a:ln cap="flat">
            <a:noFill/>
          </a:ln>
        </p:spPr>
      </p:pic>
      <p:sp>
        <p:nvSpPr>
          <p:cNvPr id="25" name="Title 2">
            <a:extLst>
              <a:ext uri="{FF2B5EF4-FFF2-40B4-BE49-F238E27FC236}">
                <a16:creationId xmlns:a16="http://schemas.microsoft.com/office/drawing/2014/main" id="{580F8D7C-C655-4FB4-A3B1-8457F050A58E}"/>
              </a:ext>
            </a:extLst>
          </p:cNvPr>
          <p:cNvSpPr txBox="1">
            <a:spLocks/>
          </p:cNvSpPr>
          <p:nvPr/>
        </p:nvSpPr>
        <p:spPr>
          <a:xfrm>
            <a:off x="746621" y="190468"/>
            <a:ext cx="3456386" cy="884462"/>
          </a:xfrm>
          <a:prstGeom prst="rect">
            <a:avLst/>
          </a:prstGeom>
          <a:noFill/>
          <a:ln>
            <a:noFill/>
          </a:ln>
        </p:spPr>
        <p:txBody>
          <a:bodyPr vert="horz" wrap="square" lIns="91421" tIns="91421" rIns="91421" bIns="91421" anchor="t" anchorCtr="1" compatLnSpc="1">
            <a:noAutofit/>
          </a:bodyPr>
          <a:lstStyle>
            <a:lvl1pPr marL="0" marR="0" lvl="0" indent="0" algn="ctr" defTabSz="914400" rtl="0" fontAlgn="auto" hangingPunct="1">
              <a:lnSpc>
                <a:spcPct val="100000"/>
              </a:lnSpc>
              <a:spcBef>
                <a:spcPts val="0"/>
              </a:spcBef>
              <a:spcAft>
                <a:spcPts val="0"/>
              </a:spcAft>
              <a:buNone/>
              <a:tabLst/>
              <a:defRPr lang="es-PE" sz="3000" b="1" i="0" u="none" strike="noStrike" kern="0" cap="none" spc="0" baseline="0">
                <a:solidFill>
                  <a:srgbClr val="363636"/>
                </a:solidFill>
                <a:uFillTx/>
                <a:latin typeface="Prata"/>
                <a:ea typeface="Prata"/>
                <a:cs typeface="Prata"/>
              </a:defRPr>
            </a:lvl1pPr>
          </a:lstStyle>
          <a:p>
            <a:r>
              <a:rPr lang="en-US" dirty="0">
                <a:solidFill>
                  <a:srgbClr val="EB5D07"/>
                </a:solidFill>
              </a:rPr>
              <a:t> Free Template</a:t>
            </a:r>
          </a:p>
        </p:txBody>
      </p:sp>
      <p:sp>
        <p:nvSpPr>
          <p:cNvPr id="26" name="Rectangle 12">
            <a:extLst>
              <a:ext uri="{FF2B5EF4-FFF2-40B4-BE49-F238E27FC236}">
                <a16:creationId xmlns:a16="http://schemas.microsoft.com/office/drawing/2014/main" id="{F41F8298-90CA-478E-A4CA-100F58EF6E9D}"/>
              </a:ext>
            </a:extLst>
          </p:cNvPr>
          <p:cNvSpPr/>
          <p:nvPr/>
        </p:nvSpPr>
        <p:spPr>
          <a:xfrm>
            <a:off x="0" y="758778"/>
            <a:ext cx="2166743" cy="107862"/>
          </a:xfrm>
          <a:prstGeom prst="rect">
            <a:avLst/>
          </a:prstGeom>
          <a:solidFill>
            <a:srgbClr val="EB5D0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ndParaRPr>
          </a:p>
        </p:txBody>
      </p:sp>
      <p:pic>
        <p:nvPicPr>
          <p:cNvPr id="27" name="Imagen 26">
            <a:extLst>
              <a:ext uri="{FF2B5EF4-FFF2-40B4-BE49-F238E27FC236}">
                <a16:creationId xmlns:a16="http://schemas.microsoft.com/office/drawing/2014/main" id="{3E75A420-9F21-4E12-9C26-2C6B0C9A8C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66" y="19768"/>
            <a:ext cx="1266169" cy="949627"/>
          </a:xfrm>
          <a:prstGeom prst="rect">
            <a:avLst/>
          </a:prstGeom>
        </p:spPr>
      </p:pic>
      <p:pic>
        <p:nvPicPr>
          <p:cNvPr id="29" name="Imagen 28">
            <a:extLst>
              <a:ext uri="{FF2B5EF4-FFF2-40B4-BE49-F238E27FC236}">
                <a16:creationId xmlns:a16="http://schemas.microsoft.com/office/drawing/2014/main" id="{51FED2B8-457B-4FDE-87D4-092AFBEDFA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95519" y="2571751"/>
            <a:ext cx="5210604" cy="2571750"/>
          </a:xfrm>
          <a:prstGeom prst="rect">
            <a:avLst/>
          </a:prstGeom>
        </p:spPr>
      </p:pic>
      <p:pic>
        <p:nvPicPr>
          <p:cNvPr id="31" name="Imagen 30">
            <a:extLst>
              <a:ext uri="{FF2B5EF4-FFF2-40B4-BE49-F238E27FC236}">
                <a16:creationId xmlns:a16="http://schemas.microsoft.com/office/drawing/2014/main" id="{0049ECC2-13ED-45A8-ADA6-C4FF3E0C71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87882" y="2304303"/>
            <a:ext cx="3500794" cy="22978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Google Shape;322;p35">
            <a:extLst>
              <a:ext uri="{FF2B5EF4-FFF2-40B4-BE49-F238E27FC236}">
                <a16:creationId xmlns:a16="http://schemas.microsoft.com/office/drawing/2014/main" id="{4CC5205B-7683-4946-831A-F949E5C0457D}"/>
              </a:ext>
            </a:extLst>
          </p:cNvPr>
          <p:cNvSpPr txBox="1">
            <a:spLocks noGrp="1"/>
          </p:cNvSpPr>
          <p:nvPr>
            <p:ph type="subTitle" idx="4294967295"/>
          </p:nvPr>
        </p:nvSpPr>
        <p:spPr>
          <a:xfrm>
            <a:off x="1022061" y="2746455"/>
            <a:ext cx="3549901" cy="845399"/>
          </a:xfrm>
        </p:spPr>
        <p:txBody>
          <a:bodyPr/>
          <a:lstStyle/>
          <a:p>
            <a:pPr marL="0" lvl="0" indent="0">
              <a:buNone/>
            </a:pPr>
            <a:r>
              <a:rPr lang="en-US"/>
              <a:t>Incorporate fresh ideas that resonate with the audience. Utilize cutting-edge concepts, storytelling, and interactive elements to capture attention and create lasting impact</a:t>
            </a:r>
          </a:p>
        </p:txBody>
      </p:sp>
      <p:sp>
        <p:nvSpPr>
          <p:cNvPr id="3" name="Google Shape;323;p35">
            <a:extLst>
              <a:ext uri="{FF2B5EF4-FFF2-40B4-BE49-F238E27FC236}">
                <a16:creationId xmlns:a16="http://schemas.microsoft.com/office/drawing/2014/main" id="{D7849AA2-6222-46D6-B7C2-1F1E3D4DC7CA}"/>
              </a:ext>
            </a:extLst>
          </p:cNvPr>
          <p:cNvSpPr txBox="1">
            <a:spLocks noGrp="1"/>
          </p:cNvSpPr>
          <p:nvPr>
            <p:ph type="subTitle" idx="4294967295"/>
          </p:nvPr>
        </p:nvSpPr>
        <p:spPr>
          <a:xfrm>
            <a:off x="4572036" y="2746455"/>
            <a:ext cx="3549901" cy="845399"/>
          </a:xfrm>
        </p:spPr>
        <p:txBody>
          <a:bodyPr/>
          <a:lstStyle/>
          <a:p>
            <a:pPr marL="0" lvl="0" indent="0">
              <a:buNone/>
            </a:pPr>
            <a:r>
              <a:rPr lang="en-US"/>
              <a:t>Leverage diverse platforms to maximize reach. Seamlessly integrate social media, online communities, and offline events to ensure the campaign resonates across different audiences</a:t>
            </a:r>
          </a:p>
        </p:txBody>
      </p:sp>
      <p:sp>
        <p:nvSpPr>
          <p:cNvPr id="4" name="Google Shape;324;p35">
            <a:extLst>
              <a:ext uri="{FF2B5EF4-FFF2-40B4-BE49-F238E27FC236}">
                <a16:creationId xmlns:a16="http://schemas.microsoft.com/office/drawing/2014/main" id="{8F1236B1-0368-4C55-8DBE-CE80A3EC9C21}"/>
              </a:ext>
            </a:extLst>
          </p:cNvPr>
          <p:cNvSpPr txBox="1">
            <a:spLocks noGrp="1"/>
          </p:cNvSpPr>
          <p:nvPr>
            <p:ph type="subTitle" idx="4294967295"/>
          </p:nvPr>
        </p:nvSpPr>
        <p:spPr>
          <a:xfrm>
            <a:off x="1022061" y="4081771"/>
            <a:ext cx="3549901" cy="845399"/>
          </a:xfrm>
        </p:spPr>
        <p:txBody>
          <a:bodyPr/>
          <a:lstStyle/>
          <a:p>
            <a:pPr marL="0" lvl="0" indent="0">
              <a:buNone/>
            </a:pPr>
            <a:r>
              <a:rPr lang="en-US"/>
              <a:t>Emphasize captivating visuals to convey the campaign's message. Utilize imagery, videos, and graphics that evoke emotions and effectively communicate the cause </a:t>
            </a:r>
          </a:p>
        </p:txBody>
      </p:sp>
      <p:sp>
        <p:nvSpPr>
          <p:cNvPr id="5" name="Google Shape;325;p35">
            <a:extLst>
              <a:ext uri="{FF2B5EF4-FFF2-40B4-BE49-F238E27FC236}">
                <a16:creationId xmlns:a16="http://schemas.microsoft.com/office/drawing/2014/main" id="{377E5E68-14B3-48F1-9626-34023E49E7E1}"/>
              </a:ext>
            </a:extLst>
          </p:cNvPr>
          <p:cNvSpPr txBox="1">
            <a:spLocks noGrp="1"/>
          </p:cNvSpPr>
          <p:nvPr>
            <p:ph type="subTitle" idx="4294967295"/>
          </p:nvPr>
        </p:nvSpPr>
        <p:spPr>
          <a:xfrm>
            <a:off x="4572036" y="4081771"/>
            <a:ext cx="3549901" cy="845399"/>
          </a:xfrm>
        </p:spPr>
        <p:txBody>
          <a:bodyPr/>
          <a:lstStyle/>
          <a:p>
            <a:pPr marL="0" lvl="0" indent="0">
              <a:buNone/>
            </a:pPr>
            <a:r>
              <a:rPr lang="en-US"/>
              <a:t>Encourage active engagement from the audience. Implement user-generated content, challenges, and polls to foster a sense of ownership and encourage sharing</a:t>
            </a:r>
          </a:p>
        </p:txBody>
      </p:sp>
      <p:sp>
        <p:nvSpPr>
          <p:cNvPr id="6" name="Google Shape;327;p35">
            <a:extLst>
              <a:ext uri="{FF2B5EF4-FFF2-40B4-BE49-F238E27FC236}">
                <a16:creationId xmlns:a16="http://schemas.microsoft.com/office/drawing/2014/main" id="{5477C35F-C2AA-4E7A-B706-C0326627DC82}"/>
              </a:ext>
            </a:extLst>
          </p:cNvPr>
          <p:cNvSpPr txBox="1">
            <a:spLocks noGrp="1"/>
          </p:cNvSpPr>
          <p:nvPr>
            <p:ph type="subTitle" idx="4294967295"/>
          </p:nvPr>
        </p:nvSpPr>
        <p:spPr>
          <a:xfrm>
            <a:off x="1022061" y="2360578"/>
            <a:ext cx="3549901" cy="470102"/>
          </a:xfrm>
        </p:spPr>
        <p:txBody>
          <a:bodyPr anchor="b"/>
          <a:lstStyle/>
          <a:p>
            <a:pPr marL="0" lvl="0" indent="0">
              <a:buNone/>
            </a:pPr>
            <a:r>
              <a:rPr lang="en-US" sz="1800" b="1">
                <a:latin typeface="Prata"/>
              </a:rPr>
              <a:t>Innovative approaches</a:t>
            </a:r>
          </a:p>
        </p:txBody>
      </p:sp>
      <p:sp>
        <p:nvSpPr>
          <p:cNvPr id="7" name="Google Shape;328;p35">
            <a:extLst>
              <a:ext uri="{FF2B5EF4-FFF2-40B4-BE49-F238E27FC236}">
                <a16:creationId xmlns:a16="http://schemas.microsoft.com/office/drawing/2014/main" id="{CB974522-7A70-44CF-AD30-C8122F0FC3A3}"/>
              </a:ext>
            </a:extLst>
          </p:cNvPr>
          <p:cNvSpPr txBox="1">
            <a:spLocks noGrp="1"/>
          </p:cNvSpPr>
          <p:nvPr>
            <p:ph type="subTitle" idx="4294967295"/>
          </p:nvPr>
        </p:nvSpPr>
        <p:spPr>
          <a:xfrm>
            <a:off x="1022061" y="3696087"/>
            <a:ext cx="3549901" cy="470102"/>
          </a:xfrm>
        </p:spPr>
        <p:txBody>
          <a:bodyPr anchor="b"/>
          <a:lstStyle/>
          <a:p>
            <a:pPr marL="0" lvl="0" indent="0">
              <a:buNone/>
            </a:pPr>
            <a:r>
              <a:rPr lang="en-US" sz="1800" b="1">
                <a:latin typeface="Prata"/>
              </a:rPr>
              <a:t>Compelling visuals</a:t>
            </a:r>
          </a:p>
        </p:txBody>
      </p:sp>
      <p:sp>
        <p:nvSpPr>
          <p:cNvPr id="8" name="Google Shape;329;p35">
            <a:extLst>
              <a:ext uri="{FF2B5EF4-FFF2-40B4-BE49-F238E27FC236}">
                <a16:creationId xmlns:a16="http://schemas.microsoft.com/office/drawing/2014/main" id="{C933D30E-A78B-44A2-AEB9-9FE5D6537A07}"/>
              </a:ext>
            </a:extLst>
          </p:cNvPr>
          <p:cNvSpPr txBox="1">
            <a:spLocks noGrp="1"/>
          </p:cNvSpPr>
          <p:nvPr>
            <p:ph type="subTitle" idx="4294967295"/>
          </p:nvPr>
        </p:nvSpPr>
        <p:spPr>
          <a:xfrm>
            <a:off x="4572036" y="2360578"/>
            <a:ext cx="3549901" cy="470102"/>
          </a:xfrm>
        </p:spPr>
        <p:txBody>
          <a:bodyPr anchor="b"/>
          <a:lstStyle/>
          <a:p>
            <a:pPr marL="0" lvl="0" indent="0">
              <a:buNone/>
            </a:pPr>
            <a:r>
              <a:rPr lang="en-US" sz="1800" b="1">
                <a:latin typeface="Prata"/>
              </a:rPr>
              <a:t>Multichannel engagement</a:t>
            </a:r>
          </a:p>
        </p:txBody>
      </p:sp>
      <p:sp>
        <p:nvSpPr>
          <p:cNvPr id="9" name="Google Shape;330;p35">
            <a:extLst>
              <a:ext uri="{FF2B5EF4-FFF2-40B4-BE49-F238E27FC236}">
                <a16:creationId xmlns:a16="http://schemas.microsoft.com/office/drawing/2014/main" id="{A27F954B-DA3A-422F-A09D-A805B8803A70}"/>
              </a:ext>
            </a:extLst>
          </p:cNvPr>
          <p:cNvSpPr txBox="1">
            <a:spLocks noGrp="1"/>
          </p:cNvSpPr>
          <p:nvPr>
            <p:ph type="subTitle" idx="4294967295"/>
          </p:nvPr>
        </p:nvSpPr>
        <p:spPr>
          <a:xfrm>
            <a:off x="4572036" y="3696087"/>
            <a:ext cx="3549901" cy="470102"/>
          </a:xfrm>
        </p:spPr>
        <p:txBody>
          <a:bodyPr anchor="b"/>
          <a:lstStyle/>
          <a:p>
            <a:pPr marL="0" lvl="0" indent="0">
              <a:buNone/>
            </a:pPr>
            <a:r>
              <a:rPr lang="en-US" sz="1800" b="1">
                <a:latin typeface="Prata"/>
              </a:rPr>
              <a:t>Audience participation</a:t>
            </a:r>
          </a:p>
        </p:txBody>
      </p:sp>
      <p:pic>
        <p:nvPicPr>
          <p:cNvPr id="10" name="Marcador de posición de imagen 4">
            <a:extLst>
              <a:ext uri="{FF2B5EF4-FFF2-40B4-BE49-F238E27FC236}">
                <a16:creationId xmlns:a16="http://schemas.microsoft.com/office/drawing/2014/main" id="{B037EE9D-8DA4-4ABB-B3FB-D38D1E79864A}"/>
              </a:ext>
            </a:extLst>
          </p:cNvPr>
          <p:cNvPicPr>
            <a:picLocks noGrp="1" noChangeAspect="1"/>
          </p:cNvPicPr>
          <p:nvPr>
            <p:ph type="pic" idx="4294967295"/>
          </p:nvPr>
        </p:nvPicPr>
        <p:blipFill>
          <a:blip r:embed="rId3"/>
          <a:srcRect/>
          <a:stretch>
            <a:fillRect/>
          </a:stretch>
        </p:blipFill>
        <p:spPr>
          <a:xfrm>
            <a:off x="0" y="1175909"/>
            <a:ext cx="9144000" cy="1108079"/>
          </a:xfrm>
        </p:spPr>
      </p:pic>
      <p:sp>
        <p:nvSpPr>
          <p:cNvPr id="25" name="Title 2">
            <a:extLst>
              <a:ext uri="{FF2B5EF4-FFF2-40B4-BE49-F238E27FC236}">
                <a16:creationId xmlns:a16="http://schemas.microsoft.com/office/drawing/2014/main" id="{028758D0-8AD3-452C-B9A0-4659B543E50E}"/>
              </a:ext>
            </a:extLst>
          </p:cNvPr>
          <p:cNvSpPr txBox="1">
            <a:spLocks/>
          </p:cNvSpPr>
          <p:nvPr/>
        </p:nvSpPr>
        <p:spPr>
          <a:xfrm>
            <a:off x="856154" y="169284"/>
            <a:ext cx="3456386" cy="884462"/>
          </a:xfrm>
          <a:prstGeom prst="rect">
            <a:avLst/>
          </a:prstGeom>
          <a:noFill/>
          <a:ln>
            <a:noFill/>
          </a:ln>
        </p:spPr>
        <p:txBody>
          <a:bodyPr vert="horz" wrap="square" lIns="91421" tIns="91421" rIns="91421" bIns="91421" anchor="t" anchorCtr="1" compatLnSpc="1">
            <a:noAutofit/>
          </a:bodyPr>
          <a:lstStyle>
            <a:lvl1pPr marL="0" marR="0" lvl="0" indent="0" algn="ctr" defTabSz="914400" rtl="0" fontAlgn="auto" hangingPunct="1">
              <a:lnSpc>
                <a:spcPct val="100000"/>
              </a:lnSpc>
              <a:spcBef>
                <a:spcPts val="0"/>
              </a:spcBef>
              <a:spcAft>
                <a:spcPts val="0"/>
              </a:spcAft>
              <a:buNone/>
              <a:tabLst/>
              <a:defRPr lang="es-PE" sz="3000" b="1" i="0" u="none" strike="noStrike" kern="0" cap="none" spc="0" baseline="0">
                <a:solidFill>
                  <a:srgbClr val="363636"/>
                </a:solidFill>
                <a:uFillTx/>
                <a:latin typeface="Prata"/>
                <a:ea typeface="Prata"/>
                <a:cs typeface="Prata"/>
              </a:defRPr>
            </a:lvl1pPr>
          </a:lstStyle>
          <a:p>
            <a:r>
              <a:rPr lang="en-US" dirty="0">
                <a:solidFill>
                  <a:srgbClr val="EB5D07"/>
                </a:solidFill>
              </a:rPr>
              <a:t> Free Template</a:t>
            </a:r>
          </a:p>
        </p:txBody>
      </p:sp>
      <p:sp>
        <p:nvSpPr>
          <p:cNvPr id="26" name="Rectangle 12">
            <a:extLst>
              <a:ext uri="{FF2B5EF4-FFF2-40B4-BE49-F238E27FC236}">
                <a16:creationId xmlns:a16="http://schemas.microsoft.com/office/drawing/2014/main" id="{5B3C9490-D373-4901-BCEB-60BBF3BA609E}"/>
              </a:ext>
            </a:extLst>
          </p:cNvPr>
          <p:cNvSpPr/>
          <p:nvPr/>
        </p:nvSpPr>
        <p:spPr>
          <a:xfrm>
            <a:off x="0" y="758778"/>
            <a:ext cx="2166743" cy="107862"/>
          </a:xfrm>
          <a:prstGeom prst="rect">
            <a:avLst/>
          </a:prstGeom>
          <a:solidFill>
            <a:srgbClr val="EB5D0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ndParaRPr>
          </a:p>
        </p:txBody>
      </p:sp>
      <p:pic>
        <p:nvPicPr>
          <p:cNvPr id="27" name="Imagen 26">
            <a:extLst>
              <a:ext uri="{FF2B5EF4-FFF2-40B4-BE49-F238E27FC236}">
                <a16:creationId xmlns:a16="http://schemas.microsoft.com/office/drawing/2014/main" id="{6ED27934-3C35-4760-BD77-2BD24B5CBE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66" y="19768"/>
            <a:ext cx="1266169" cy="9496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Google Shape;353;p37">
            <a:extLst>
              <a:ext uri="{FF2B5EF4-FFF2-40B4-BE49-F238E27FC236}">
                <a16:creationId xmlns:a16="http://schemas.microsoft.com/office/drawing/2014/main" id="{4B129224-7A00-43F5-8747-A8A60957A267}"/>
              </a:ext>
            </a:extLst>
          </p:cNvPr>
          <p:cNvSpPr txBox="1">
            <a:spLocks noGrp="1"/>
          </p:cNvSpPr>
          <p:nvPr>
            <p:ph type="title"/>
          </p:nvPr>
        </p:nvSpPr>
        <p:spPr/>
        <p:txBody>
          <a:bodyPr/>
          <a:lstStyle/>
          <a:p>
            <a:pPr lvl="0"/>
            <a:r>
              <a:rPr lang="en-US"/>
              <a:t>$143,752</a:t>
            </a:r>
          </a:p>
        </p:txBody>
      </p:sp>
      <p:sp>
        <p:nvSpPr>
          <p:cNvPr id="3" name="Google Shape;354;p37">
            <a:extLst>
              <a:ext uri="{FF2B5EF4-FFF2-40B4-BE49-F238E27FC236}">
                <a16:creationId xmlns:a16="http://schemas.microsoft.com/office/drawing/2014/main" id="{2219F929-5AB1-49BB-9EC9-4C300E7D0596}"/>
              </a:ext>
            </a:extLst>
          </p:cNvPr>
          <p:cNvSpPr txBox="1">
            <a:spLocks noGrp="1"/>
          </p:cNvSpPr>
          <p:nvPr>
            <p:ph type="subTitle" idx="4294967295"/>
          </p:nvPr>
        </p:nvSpPr>
        <p:spPr>
          <a:xfrm>
            <a:off x="1284000" y="2410321"/>
            <a:ext cx="6575999" cy="412796"/>
          </a:xfrm>
        </p:spPr>
        <p:txBody>
          <a:bodyPr anchorCtr="1"/>
          <a:lstStyle/>
          <a:p>
            <a:pPr marL="0" lvl="0" indent="0" algn="ctr">
              <a:buNone/>
            </a:pPr>
            <a:r>
              <a:rPr lang="en-US" sz="1400"/>
              <a:t>The budget for our next campaign</a:t>
            </a:r>
          </a:p>
        </p:txBody>
      </p:sp>
      <p:cxnSp>
        <p:nvCxnSpPr>
          <p:cNvPr id="4" name="Google Shape;355;p37">
            <a:extLst>
              <a:ext uri="{FF2B5EF4-FFF2-40B4-BE49-F238E27FC236}">
                <a16:creationId xmlns:a16="http://schemas.microsoft.com/office/drawing/2014/main" id="{46A2748E-D4AE-4F88-A5E5-62C3273FCAB3}"/>
              </a:ext>
            </a:extLst>
          </p:cNvPr>
          <p:cNvCxnSpPr/>
          <p:nvPr/>
        </p:nvCxnSpPr>
        <p:spPr>
          <a:xfrm>
            <a:off x="-371475" y="2238350"/>
            <a:ext cx="9896395" cy="0"/>
          </a:xfrm>
          <a:prstGeom prst="straightConnector1">
            <a:avLst/>
          </a:prstGeom>
          <a:noFill/>
          <a:ln w="19046" cap="flat">
            <a:solidFill>
              <a:srgbClr val="363636"/>
            </a:solidFill>
            <a:prstDash val="solid"/>
            <a:round/>
          </a:ln>
        </p:spPr>
      </p:cxnSp>
      <p:sp>
        <p:nvSpPr>
          <p:cNvPr id="6" name="Rectángulo 9">
            <a:extLst>
              <a:ext uri="{FF2B5EF4-FFF2-40B4-BE49-F238E27FC236}">
                <a16:creationId xmlns:a16="http://schemas.microsoft.com/office/drawing/2014/main" id="{911FBE39-34B1-473F-8902-453D1E6E75F0}"/>
              </a:ext>
            </a:extLst>
          </p:cNvPr>
          <p:cNvSpPr/>
          <p:nvPr/>
        </p:nvSpPr>
        <p:spPr>
          <a:xfrm>
            <a:off x="277090" y="346365"/>
            <a:ext cx="8534396" cy="4352114"/>
          </a:xfrm>
          <a:prstGeom prst="rect">
            <a:avLst/>
          </a:prstGeom>
          <a:no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9" name="Title 2">
            <a:extLst>
              <a:ext uri="{FF2B5EF4-FFF2-40B4-BE49-F238E27FC236}">
                <a16:creationId xmlns:a16="http://schemas.microsoft.com/office/drawing/2014/main" id="{940C97FE-FD8C-4D1A-81CD-C0B37234CD09}"/>
              </a:ext>
            </a:extLst>
          </p:cNvPr>
          <p:cNvSpPr txBox="1">
            <a:spLocks/>
          </p:cNvSpPr>
          <p:nvPr/>
        </p:nvSpPr>
        <p:spPr>
          <a:xfrm>
            <a:off x="856154" y="169284"/>
            <a:ext cx="3456386" cy="884462"/>
          </a:xfrm>
          <a:prstGeom prst="rect">
            <a:avLst/>
          </a:prstGeom>
          <a:noFill/>
          <a:ln>
            <a:noFill/>
          </a:ln>
        </p:spPr>
        <p:txBody>
          <a:bodyPr vert="horz" wrap="square" lIns="91421" tIns="91421" rIns="91421" bIns="91421" anchor="t" anchorCtr="1" compatLnSpc="1">
            <a:noAutofit/>
          </a:bodyPr>
          <a:lstStyle>
            <a:lvl1pPr marL="0" marR="0" lvl="0" indent="0" algn="ctr" defTabSz="914400" rtl="0" fontAlgn="auto" hangingPunct="1">
              <a:lnSpc>
                <a:spcPct val="100000"/>
              </a:lnSpc>
              <a:spcBef>
                <a:spcPts val="0"/>
              </a:spcBef>
              <a:spcAft>
                <a:spcPts val="0"/>
              </a:spcAft>
              <a:buNone/>
              <a:tabLst/>
              <a:defRPr lang="es-PE" sz="3000" b="1" i="0" u="none" strike="noStrike" kern="0" cap="none" spc="0" baseline="0">
                <a:solidFill>
                  <a:srgbClr val="363636"/>
                </a:solidFill>
                <a:uFillTx/>
                <a:latin typeface="Prata"/>
                <a:ea typeface="Prata"/>
                <a:cs typeface="Prata"/>
              </a:defRPr>
            </a:lvl1pPr>
          </a:lstStyle>
          <a:p>
            <a:r>
              <a:rPr lang="en-US" dirty="0">
                <a:solidFill>
                  <a:srgbClr val="EB5D07"/>
                </a:solidFill>
              </a:rPr>
              <a:t> Free Template</a:t>
            </a:r>
          </a:p>
        </p:txBody>
      </p:sp>
      <p:sp>
        <p:nvSpPr>
          <p:cNvPr id="10" name="Rectangle 12">
            <a:extLst>
              <a:ext uri="{FF2B5EF4-FFF2-40B4-BE49-F238E27FC236}">
                <a16:creationId xmlns:a16="http://schemas.microsoft.com/office/drawing/2014/main" id="{DE7EC11D-F9D7-4B64-93F2-37AFBC6271E6}"/>
              </a:ext>
            </a:extLst>
          </p:cNvPr>
          <p:cNvSpPr/>
          <p:nvPr/>
        </p:nvSpPr>
        <p:spPr>
          <a:xfrm>
            <a:off x="0" y="758778"/>
            <a:ext cx="2166743" cy="107862"/>
          </a:xfrm>
          <a:prstGeom prst="rect">
            <a:avLst/>
          </a:prstGeom>
          <a:solidFill>
            <a:srgbClr val="EB5D0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ndParaRPr>
          </a:p>
        </p:txBody>
      </p:sp>
      <p:pic>
        <p:nvPicPr>
          <p:cNvPr id="11" name="Imagen 10">
            <a:extLst>
              <a:ext uri="{FF2B5EF4-FFF2-40B4-BE49-F238E27FC236}">
                <a16:creationId xmlns:a16="http://schemas.microsoft.com/office/drawing/2014/main" id="{A0B20E65-9D44-457A-97E4-F5AF18350C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66" y="19768"/>
            <a:ext cx="1266169" cy="949627"/>
          </a:xfrm>
          <a:prstGeom prst="rect">
            <a:avLst/>
          </a:prstGeom>
        </p:spPr>
      </p:pic>
      <p:pic>
        <p:nvPicPr>
          <p:cNvPr id="13" name="Imagen 12">
            <a:extLst>
              <a:ext uri="{FF2B5EF4-FFF2-40B4-BE49-F238E27FC236}">
                <a16:creationId xmlns:a16="http://schemas.microsoft.com/office/drawing/2014/main" id="{EDBF6ECA-9558-4B41-AFEF-64DFC4552B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2946" y="2995087"/>
            <a:ext cx="7698105" cy="22057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8470965C-09AF-4A47-AEA2-436C9E3F4E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7869"/>
          <a:stretch/>
        </p:blipFill>
        <p:spPr>
          <a:xfrm>
            <a:off x="1030532" y="919062"/>
            <a:ext cx="7082852" cy="4224438"/>
          </a:xfrm>
          <a:prstGeom prst="rect">
            <a:avLst/>
          </a:prstGeom>
        </p:spPr>
      </p:pic>
      <p:sp>
        <p:nvSpPr>
          <p:cNvPr id="2" name="Rectángulo 16">
            <a:extLst>
              <a:ext uri="{FF2B5EF4-FFF2-40B4-BE49-F238E27FC236}">
                <a16:creationId xmlns:a16="http://schemas.microsoft.com/office/drawing/2014/main" id="{1FE6DBB3-3B41-4D48-BC24-52A0FD892A9F}"/>
              </a:ext>
            </a:extLst>
          </p:cNvPr>
          <p:cNvSpPr/>
          <p:nvPr/>
        </p:nvSpPr>
        <p:spPr>
          <a:xfrm>
            <a:off x="277090" y="346365"/>
            <a:ext cx="8534396" cy="4352114"/>
          </a:xfrm>
          <a:prstGeom prst="rect">
            <a:avLst/>
          </a:prstGeom>
          <a:no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361;p38">
            <a:extLst>
              <a:ext uri="{FF2B5EF4-FFF2-40B4-BE49-F238E27FC236}">
                <a16:creationId xmlns:a16="http://schemas.microsoft.com/office/drawing/2014/main" id="{6FA37C2C-574B-423D-8779-234CF2391C62}"/>
              </a:ext>
            </a:extLst>
          </p:cNvPr>
          <p:cNvSpPr txBox="1">
            <a:spLocks noGrp="1"/>
          </p:cNvSpPr>
          <p:nvPr>
            <p:ph type="title"/>
          </p:nvPr>
        </p:nvSpPr>
        <p:spPr>
          <a:xfrm>
            <a:off x="796524" y="2066132"/>
            <a:ext cx="2415296" cy="708595"/>
          </a:xfrm>
        </p:spPr>
        <p:txBody>
          <a:bodyPr/>
          <a:lstStyle/>
          <a:p>
            <a:pPr lvl="0"/>
            <a:r>
              <a:rPr lang="en-US"/>
              <a:t>23,000</a:t>
            </a:r>
          </a:p>
        </p:txBody>
      </p:sp>
      <p:sp>
        <p:nvSpPr>
          <p:cNvPr id="4" name="Google Shape;362;p38">
            <a:extLst>
              <a:ext uri="{FF2B5EF4-FFF2-40B4-BE49-F238E27FC236}">
                <a16:creationId xmlns:a16="http://schemas.microsoft.com/office/drawing/2014/main" id="{154D0E13-E712-455B-B7B0-F9D88966FB09}"/>
              </a:ext>
            </a:extLst>
          </p:cNvPr>
          <p:cNvSpPr txBox="1">
            <a:spLocks noGrp="1"/>
          </p:cNvSpPr>
          <p:nvPr>
            <p:ph type="subTitle" idx="4294967295"/>
          </p:nvPr>
        </p:nvSpPr>
        <p:spPr>
          <a:xfrm>
            <a:off x="796524" y="2774728"/>
            <a:ext cx="2415296" cy="823801"/>
          </a:xfrm>
        </p:spPr>
        <p:txBody>
          <a:bodyPr anchorCtr="1"/>
          <a:lstStyle/>
          <a:p>
            <a:pPr marL="0" lvl="0" indent="0" algn="ctr">
              <a:buNone/>
            </a:pPr>
            <a:r>
              <a:rPr lang="en-US" sz="1400"/>
              <a:t>Total participants who actively joined and supported the campaign</a:t>
            </a:r>
          </a:p>
        </p:txBody>
      </p:sp>
      <p:sp>
        <p:nvSpPr>
          <p:cNvPr id="5" name="Google Shape;363;p38">
            <a:extLst>
              <a:ext uri="{FF2B5EF4-FFF2-40B4-BE49-F238E27FC236}">
                <a16:creationId xmlns:a16="http://schemas.microsoft.com/office/drawing/2014/main" id="{12F318C9-6DD9-4027-9F3E-CA0901DF77E3}"/>
              </a:ext>
            </a:extLst>
          </p:cNvPr>
          <p:cNvSpPr txBox="1">
            <a:spLocks noGrp="1"/>
          </p:cNvSpPr>
          <p:nvPr>
            <p:ph type="title" idx="4294967295"/>
          </p:nvPr>
        </p:nvSpPr>
        <p:spPr>
          <a:xfrm>
            <a:off x="3364315" y="3220480"/>
            <a:ext cx="2415296" cy="708595"/>
          </a:xfrm>
          <a:solidFill>
            <a:schemeClr val="bg1"/>
          </a:solidFill>
        </p:spPr>
        <p:txBody>
          <a:bodyPr anchor="b"/>
          <a:lstStyle/>
          <a:p>
            <a:pPr lvl="0"/>
            <a:r>
              <a:rPr lang="en-US" dirty="0"/>
              <a:t>$200,000</a:t>
            </a:r>
          </a:p>
        </p:txBody>
      </p:sp>
      <p:sp>
        <p:nvSpPr>
          <p:cNvPr id="6" name="Google Shape;364;p38">
            <a:extLst>
              <a:ext uri="{FF2B5EF4-FFF2-40B4-BE49-F238E27FC236}">
                <a16:creationId xmlns:a16="http://schemas.microsoft.com/office/drawing/2014/main" id="{DB14AE54-28BE-4D99-BA58-E05C09732E8C}"/>
              </a:ext>
            </a:extLst>
          </p:cNvPr>
          <p:cNvSpPr txBox="1">
            <a:spLocks noGrp="1"/>
          </p:cNvSpPr>
          <p:nvPr>
            <p:ph type="subTitle" idx="4294967295"/>
          </p:nvPr>
        </p:nvSpPr>
        <p:spPr>
          <a:xfrm>
            <a:off x="3364315" y="3929085"/>
            <a:ext cx="2415296" cy="823801"/>
          </a:xfrm>
          <a:solidFill>
            <a:schemeClr val="bg1"/>
          </a:solidFill>
        </p:spPr>
        <p:txBody>
          <a:bodyPr anchorCtr="1"/>
          <a:lstStyle/>
          <a:p>
            <a:pPr marL="0" lvl="0" indent="0" algn="ctr">
              <a:buNone/>
            </a:pPr>
            <a:r>
              <a:rPr lang="en-US" sz="1400"/>
              <a:t>Funds raised or donated during the campaign</a:t>
            </a:r>
          </a:p>
        </p:txBody>
      </p:sp>
      <p:sp>
        <p:nvSpPr>
          <p:cNvPr id="7" name="Google Shape;365;p38">
            <a:extLst>
              <a:ext uri="{FF2B5EF4-FFF2-40B4-BE49-F238E27FC236}">
                <a16:creationId xmlns:a16="http://schemas.microsoft.com/office/drawing/2014/main" id="{79383A97-F687-499B-AF98-14F1648B64FD}"/>
              </a:ext>
            </a:extLst>
          </p:cNvPr>
          <p:cNvSpPr txBox="1">
            <a:spLocks noGrp="1"/>
          </p:cNvSpPr>
          <p:nvPr>
            <p:ph type="title" idx="4294967295"/>
          </p:nvPr>
        </p:nvSpPr>
        <p:spPr>
          <a:xfrm>
            <a:off x="5932096" y="2066132"/>
            <a:ext cx="2415296" cy="708595"/>
          </a:xfrm>
        </p:spPr>
        <p:txBody>
          <a:bodyPr anchor="b"/>
          <a:lstStyle/>
          <a:p>
            <a:pPr lvl="0"/>
            <a:r>
              <a:rPr lang="en-US"/>
              <a:t>40M</a:t>
            </a:r>
          </a:p>
        </p:txBody>
      </p:sp>
      <p:sp>
        <p:nvSpPr>
          <p:cNvPr id="8" name="Google Shape;366;p38">
            <a:extLst>
              <a:ext uri="{FF2B5EF4-FFF2-40B4-BE49-F238E27FC236}">
                <a16:creationId xmlns:a16="http://schemas.microsoft.com/office/drawing/2014/main" id="{A7DAC2BE-F86C-4FC6-8DF3-96F8CEAAF260}"/>
              </a:ext>
            </a:extLst>
          </p:cNvPr>
          <p:cNvSpPr txBox="1">
            <a:spLocks noGrp="1"/>
          </p:cNvSpPr>
          <p:nvPr>
            <p:ph type="subTitle" idx="4294967295"/>
          </p:nvPr>
        </p:nvSpPr>
        <p:spPr>
          <a:xfrm>
            <a:off x="5932096" y="2774728"/>
            <a:ext cx="2415296" cy="823801"/>
          </a:xfrm>
        </p:spPr>
        <p:txBody>
          <a:bodyPr anchorCtr="1"/>
          <a:lstStyle/>
          <a:p>
            <a:pPr marL="0" lvl="0" indent="0" algn="ctr">
              <a:buNone/>
            </a:pPr>
            <a:r>
              <a:rPr lang="en-US" sz="1400"/>
              <a:t>Total social media impressions, or shares the campaign received</a:t>
            </a:r>
          </a:p>
        </p:txBody>
      </p:sp>
      <p:sp>
        <p:nvSpPr>
          <p:cNvPr id="9" name="Google Shape;367;p38">
            <a:extLst>
              <a:ext uri="{FF2B5EF4-FFF2-40B4-BE49-F238E27FC236}">
                <a16:creationId xmlns:a16="http://schemas.microsoft.com/office/drawing/2014/main" id="{E32F699B-2A63-485E-BCD3-FCD8C9DE162F}"/>
              </a:ext>
            </a:extLst>
          </p:cNvPr>
          <p:cNvSpPr txBox="1">
            <a:spLocks noGrp="1"/>
          </p:cNvSpPr>
          <p:nvPr>
            <p:ph type="title" idx="4294967295"/>
          </p:nvPr>
        </p:nvSpPr>
        <p:spPr>
          <a:xfrm>
            <a:off x="796524" y="291958"/>
            <a:ext cx="7704002" cy="572697"/>
          </a:xfrm>
          <a:solidFill>
            <a:srgbClr val="00B050"/>
          </a:solidFill>
        </p:spPr>
        <p:txBody>
          <a:bodyPr/>
          <a:lstStyle/>
          <a:p>
            <a:pPr lvl="0"/>
            <a:r>
              <a:rPr lang="en-US" dirty="0">
                <a:solidFill>
                  <a:schemeClr val="bg1"/>
                </a:solidFill>
              </a:rPr>
              <a:t>OUR IMPACT IN NUMBERS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Rectángulo 19">
            <a:extLst>
              <a:ext uri="{FF2B5EF4-FFF2-40B4-BE49-F238E27FC236}">
                <a16:creationId xmlns:a16="http://schemas.microsoft.com/office/drawing/2014/main" id="{E5CC7C25-CCB1-4F45-B5BC-6FF59362F110}"/>
              </a:ext>
            </a:extLst>
          </p:cNvPr>
          <p:cNvSpPr/>
          <p:nvPr/>
        </p:nvSpPr>
        <p:spPr>
          <a:xfrm>
            <a:off x="277090" y="1155399"/>
            <a:ext cx="8534396" cy="3709025"/>
          </a:xfrm>
          <a:prstGeom prst="rect">
            <a:avLst/>
          </a:prstGeom>
          <a:no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388;p41">
            <a:extLst>
              <a:ext uri="{FF2B5EF4-FFF2-40B4-BE49-F238E27FC236}">
                <a16:creationId xmlns:a16="http://schemas.microsoft.com/office/drawing/2014/main" id="{7FDA3773-2E51-4B4F-8686-E3ACD0913959}"/>
              </a:ext>
            </a:extLst>
          </p:cNvPr>
          <p:cNvSpPr txBox="1">
            <a:spLocks noGrp="1"/>
          </p:cNvSpPr>
          <p:nvPr>
            <p:ph type="title"/>
          </p:nvPr>
        </p:nvSpPr>
        <p:spPr>
          <a:xfrm>
            <a:off x="5194481" y="2571750"/>
            <a:ext cx="3829196" cy="620402"/>
          </a:xfrm>
        </p:spPr>
        <p:txBody>
          <a:bodyPr/>
          <a:lstStyle/>
          <a:p>
            <a:pPr lvl="0"/>
            <a:r>
              <a:rPr lang="en-US" dirty="0"/>
              <a:t>OUR CAMPAIGN!</a:t>
            </a:r>
          </a:p>
        </p:txBody>
      </p:sp>
      <p:sp>
        <p:nvSpPr>
          <p:cNvPr id="4" name="Google Shape;389;p41">
            <a:extLst>
              <a:ext uri="{FF2B5EF4-FFF2-40B4-BE49-F238E27FC236}">
                <a16:creationId xmlns:a16="http://schemas.microsoft.com/office/drawing/2014/main" id="{F22787AA-DFF8-4C11-A1E8-9FB8B8F7A078}"/>
              </a:ext>
            </a:extLst>
          </p:cNvPr>
          <p:cNvSpPr txBox="1">
            <a:spLocks noGrp="1"/>
          </p:cNvSpPr>
          <p:nvPr>
            <p:ph type="subTitle" idx="4294967295"/>
          </p:nvPr>
        </p:nvSpPr>
        <p:spPr>
          <a:xfrm>
            <a:off x="5194481" y="3248136"/>
            <a:ext cx="3129050" cy="911702"/>
          </a:xfrm>
        </p:spPr>
        <p:txBody>
          <a:bodyPr/>
          <a:lstStyle/>
          <a:p>
            <a:pPr marL="0" lvl="0" indent="0">
              <a:buNone/>
            </a:pPr>
            <a:r>
              <a:rPr lang="en-US" dirty="0"/>
              <a:t>“Embrace the power within you to be a catalyst for change. With determination and compassion, let us unite to make a difference, one step at a time. Together, we can create a brighter future!”</a:t>
            </a:r>
          </a:p>
        </p:txBody>
      </p:sp>
      <p:pic>
        <p:nvPicPr>
          <p:cNvPr id="8" name="Imagen 20">
            <a:extLst>
              <a:ext uri="{FF2B5EF4-FFF2-40B4-BE49-F238E27FC236}">
                <a16:creationId xmlns:a16="http://schemas.microsoft.com/office/drawing/2014/main" id="{8DFB2F43-A616-4565-9A6D-0DE2EC9A8B41}"/>
              </a:ext>
            </a:extLst>
          </p:cNvPr>
          <p:cNvPicPr>
            <a:picLocks noChangeAspect="1"/>
          </p:cNvPicPr>
          <p:nvPr/>
        </p:nvPicPr>
        <p:blipFill>
          <a:blip r:embed="rId3" cstate="email">
            <a:extLst>
              <a:ext uri="{28A0092B-C50C-407E-A947-70E740481C1C}">
                <a14:useLocalDpi xmlns:a14="http://schemas.microsoft.com/office/drawing/2010/main"/>
              </a:ext>
            </a:extLst>
          </a:blip>
          <a:srcRect r="23565"/>
          <a:stretch>
            <a:fillRect/>
          </a:stretch>
        </p:blipFill>
        <p:spPr>
          <a:xfrm>
            <a:off x="7503063" y="0"/>
            <a:ext cx="1640936" cy="1351071"/>
          </a:xfrm>
          <a:prstGeom prst="rect">
            <a:avLst/>
          </a:prstGeom>
          <a:noFill/>
          <a:ln cap="flat">
            <a:noFill/>
          </a:ln>
        </p:spPr>
      </p:pic>
      <p:sp>
        <p:nvSpPr>
          <p:cNvPr id="9" name="Title 2">
            <a:extLst>
              <a:ext uri="{FF2B5EF4-FFF2-40B4-BE49-F238E27FC236}">
                <a16:creationId xmlns:a16="http://schemas.microsoft.com/office/drawing/2014/main" id="{F2801EED-E07A-4BFE-A903-9B8B37542A18}"/>
              </a:ext>
            </a:extLst>
          </p:cNvPr>
          <p:cNvSpPr txBox="1">
            <a:spLocks/>
          </p:cNvSpPr>
          <p:nvPr/>
        </p:nvSpPr>
        <p:spPr>
          <a:xfrm>
            <a:off x="856154" y="169284"/>
            <a:ext cx="3456386" cy="884462"/>
          </a:xfrm>
          <a:prstGeom prst="rect">
            <a:avLst/>
          </a:prstGeom>
          <a:noFill/>
          <a:ln>
            <a:noFill/>
          </a:ln>
        </p:spPr>
        <p:txBody>
          <a:bodyPr vert="horz" wrap="square" lIns="91421" tIns="91421" rIns="91421" bIns="91421" anchor="t" anchorCtr="1" compatLnSpc="1">
            <a:noAutofit/>
          </a:bodyPr>
          <a:lstStyle>
            <a:lvl1pPr marL="0" marR="0" lvl="0" indent="0" algn="ctr" defTabSz="914400" rtl="0" fontAlgn="auto" hangingPunct="1">
              <a:lnSpc>
                <a:spcPct val="100000"/>
              </a:lnSpc>
              <a:spcBef>
                <a:spcPts val="0"/>
              </a:spcBef>
              <a:spcAft>
                <a:spcPts val="0"/>
              </a:spcAft>
              <a:buNone/>
              <a:tabLst/>
              <a:defRPr lang="es-PE" sz="3000" b="1" i="0" u="none" strike="noStrike" kern="0" cap="none" spc="0" baseline="0">
                <a:solidFill>
                  <a:srgbClr val="363636"/>
                </a:solidFill>
                <a:uFillTx/>
                <a:latin typeface="Prata"/>
                <a:ea typeface="Prata"/>
                <a:cs typeface="Prata"/>
              </a:defRPr>
            </a:lvl1pPr>
          </a:lstStyle>
          <a:p>
            <a:r>
              <a:rPr lang="en-US" dirty="0">
                <a:solidFill>
                  <a:srgbClr val="EB5D07"/>
                </a:solidFill>
              </a:rPr>
              <a:t> Free Template</a:t>
            </a:r>
          </a:p>
        </p:txBody>
      </p:sp>
      <p:sp>
        <p:nvSpPr>
          <p:cNvPr id="10" name="Rectangle 12">
            <a:extLst>
              <a:ext uri="{FF2B5EF4-FFF2-40B4-BE49-F238E27FC236}">
                <a16:creationId xmlns:a16="http://schemas.microsoft.com/office/drawing/2014/main" id="{EB93B9B1-749B-472B-9418-D8BA4DB83F7B}"/>
              </a:ext>
            </a:extLst>
          </p:cNvPr>
          <p:cNvSpPr/>
          <p:nvPr/>
        </p:nvSpPr>
        <p:spPr>
          <a:xfrm>
            <a:off x="0" y="758778"/>
            <a:ext cx="2166743" cy="107862"/>
          </a:xfrm>
          <a:prstGeom prst="rect">
            <a:avLst/>
          </a:prstGeom>
          <a:solidFill>
            <a:srgbClr val="EB5D0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ndParaRPr>
          </a:p>
        </p:txBody>
      </p:sp>
      <p:pic>
        <p:nvPicPr>
          <p:cNvPr id="11" name="Imagen 10">
            <a:extLst>
              <a:ext uri="{FF2B5EF4-FFF2-40B4-BE49-F238E27FC236}">
                <a16:creationId xmlns:a16="http://schemas.microsoft.com/office/drawing/2014/main" id="{2E1CC6B6-B88B-426A-936F-613EA25B3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00">
            <a:off x="-358969" y="-29309"/>
            <a:ext cx="1965199" cy="1471934"/>
          </a:xfrm>
          <a:prstGeom prst="rect">
            <a:avLst/>
          </a:prstGeom>
        </p:spPr>
      </p:pic>
      <p:pic>
        <p:nvPicPr>
          <p:cNvPr id="13" name="Imagen 12">
            <a:extLst>
              <a:ext uri="{FF2B5EF4-FFF2-40B4-BE49-F238E27FC236}">
                <a16:creationId xmlns:a16="http://schemas.microsoft.com/office/drawing/2014/main" id="{8AD43A8A-2FF5-4E80-A314-65D1E76613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940096"/>
            <a:ext cx="4652010" cy="2616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6A7DC970-EE78-4FF5-8BB2-BF27F5B95F38}"/>
              </a:ext>
            </a:extLst>
          </p:cNvPr>
          <p:cNvPicPr>
            <a:picLocks noChangeAspect="1"/>
          </p:cNvPicPr>
          <p:nvPr/>
        </p:nvPicPr>
        <p:blipFill rotWithShape="1">
          <a:blip r:embed="rId3" cstate="email">
            <a:alphaModFix amt="34000"/>
            <a:extLst>
              <a:ext uri="{28A0092B-C50C-407E-A947-70E740481C1C}">
                <a14:useLocalDpi xmlns:a14="http://schemas.microsoft.com/office/drawing/2010/main"/>
              </a:ext>
            </a:extLst>
          </a:blip>
          <a:srcRect/>
          <a:stretch/>
        </p:blipFill>
        <p:spPr>
          <a:xfrm>
            <a:off x="0" y="0"/>
            <a:ext cx="9151701" cy="5143500"/>
          </a:xfrm>
          <a:prstGeom prst="rect">
            <a:avLst/>
          </a:prstGeom>
        </p:spPr>
      </p:pic>
      <p:sp>
        <p:nvSpPr>
          <p:cNvPr id="3" name="Google Shape;535;p43">
            <a:extLst>
              <a:ext uri="{FF2B5EF4-FFF2-40B4-BE49-F238E27FC236}">
                <a16:creationId xmlns:a16="http://schemas.microsoft.com/office/drawing/2014/main" id="{121FC244-7CE4-4F6D-BA2E-9563238B7357}"/>
              </a:ext>
            </a:extLst>
          </p:cNvPr>
          <p:cNvSpPr txBox="1">
            <a:spLocks noGrp="1"/>
          </p:cNvSpPr>
          <p:nvPr>
            <p:ph type="title"/>
          </p:nvPr>
        </p:nvSpPr>
        <p:spPr/>
        <p:txBody>
          <a:bodyPr/>
          <a:lstStyle/>
          <a:p>
            <a:pPr lvl="0"/>
            <a:r>
              <a:rPr lang="en-US"/>
              <a:t>An impactful photo to inspire change</a:t>
            </a:r>
          </a:p>
        </p:txBody>
      </p:sp>
      <p:sp>
        <p:nvSpPr>
          <p:cNvPr id="4" name="Title 2">
            <a:extLst>
              <a:ext uri="{FF2B5EF4-FFF2-40B4-BE49-F238E27FC236}">
                <a16:creationId xmlns:a16="http://schemas.microsoft.com/office/drawing/2014/main" id="{0BFB6B4D-F859-4C70-8581-FC5E8BEB2E18}"/>
              </a:ext>
            </a:extLst>
          </p:cNvPr>
          <p:cNvSpPr txBox="1"/>
          <p:nvPr/>
        </p:nvSpPr>
        <p:spPr>
          <a:xfrm>
            <a:off x="2638254" y="-183840"/>
            <a:ext cx="3456386" cy="884462"/>
          </a:xfrm>
          <a:prstGeom prst="rect">
            <a:avLst/>
          </a:prstGeom>
          <a:noFill/>
          <a:ln cap="flat">
            <a:noFill/>
          </a:ln>
        </p:spPr>
        <p:txBody>
          <a:bodyPr vert="horz" wrap="square" lIns="91421" tIns="91421" rIns="91421" bIns="91421"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363636"/>
                </a:solidFill>
                <a:uFillTx/>
                <a:latin typeface="Prata"/>
                <a:ea typeface="Prata"/>
                <a:cs typeface="Prata"/>
              </a:rPr>
              <a:t> Free Template</a:t>
            </a:r>
          </a:p>
        </p:txBody>
      </p:sp>
      <p:sp>
        <p:nvSpPr>
          <p:cNvPr id="5" name="Rectangle 12">
            <a:extLst>
              <a:ext uri="{FF2B5EF4-FFF2-40B4-BE49-F238E27FC236}">
                <a16:creationId xmlns:a16="http://schemas.microsoft.com/office/drawing/2014/main" id="{78399CE1-3FA3-4194-BFD6-8E61D040911E}"/>
              </a:ext>
            </a:extLst>
          </p:cNvPr>
          <p:cNvSpPr/>
          <p:nvPr/>
        </p:nvSpPr>
        <p:spPr>
          <a:xfrm>
            <a:off x="0" y="232303"/>
            <a:ext cx="2166743" cy="10786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ndParaRPr>
          </a:p>
        </p:txBody>
      </p:sp>
      <p:sp>
        <p:nvSpPr>
          <p:cNvPr id="16" name="Rectángulo 24">
            <a:extLst>
              <a:ext uri="{FF2B5EF4-FFF2-40B4-BE49-F238E27FC236}">
                <a16:creationId xmlns:a16="http://schemas.microsoft.com/office/drawing/2014/main" id="{1DB47EB2-3B4D-422E-952B-A6C104870DCD}"/>
              </a:ext>
            </a:extLst>
          </p:cNvPr>
          <p:cNvSpPr/>
          <p:nvPr/>
        </p:nvSpPr>
        <p:spPr>
          <a:xfrm>
            <a:off x="277090" y="812709"/>
            <a:ext cx="8534396" cy="4051715"/>
          </a:xfrm>
          <a:prstGeom prst="rect">
            <a:avLst/>
          </a:prstGeom>
          <a:no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pic>
        <p:nvPicPr>
          <p:cNvPr id="17" name="Imagen 25">
            <a:extLst>
              <a:ext uri="{FF2B5EF4-FFF2-40B4-BE49-F238E27FC236}">
                <a16:creationId xmlns:a16="http://schemas.microsoft.com/office/drawing/2014/main" id="{A722BEB5-47E7-4E4D-9BE7-DF4519C5E3EB}"/>
              </a:ext>
            </a:extLst>
          </p:cNvPr>
          <p:cNvPicPr>
            <a:picLocks noChangeAspect="1"/>
          </p:cNvPicPr>
          <p:nvPr/>
        </p:nvPicPr>
        <p:blipFill>
          <a:blip r:embed="rId4" cstate="email">
            <a:extLst>
              <a:ext uri="{28A0092B-C50C-407E-A947-70E740481C1C}">
                <a14:useLocalDpi xmlns:a14="http://schemas.microsoft.com/office/drawing/2010/main"/>
              </a:ext>
            </a:extLst>
          </a:blip>
          <a:srcRect r="23565"/>
          <a:stretch>
            <a:fillRect/>
          </a:stretch>
        </p:blipFill>
        <p:spPr>
          <a:xfrm>
            <a:off x="7503063" y="0"/>
            <a:ext cx="1640936" cy="1351071"/>
          </a:xfrm>
          <a:prstGeom prst="rect">
            <a:avLst/>
          </a:prstGeom>
          <a:noFill/>
          <a:ln cap="flat">
            <a:noFill/>
          </a:ln>
        </p:spPr>
      </p:pic>
      <p:sp>
        <p:nvSpPr>
          <p:cNvPr id="22" name="Rectángulo 21">
            <a:extLst>
              <a:ext uri="{FF2B5EF4-FFF2-40B4-BE49-F238E27FC236}">
                <a16:creationId xmlns:a16="http://schemas.microsoft.com/office/drawing/2014/main" id="{77DFCD73-5816-41FF-8DB7-309BBDF0D960}"/>
              </a:ext>
            </a:extLst>
          </p:cNvPr>
          <p:cNvSpPr/>
          <p:nvPr/>
        </p:nvSpPr>
        <p:spPr>
          <a:xfrm>
            <a:off x="0" y="1600200"/>
            <a:ext cx="9151701" cy="1657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1" name="Imagen 20">
            <a:extLst>
              <a:ext uri="{FF2B5EF4-FFF2-40B4-BE49-F238E27FC236}">
                <a16:creationId xmlns:a16="http://schemas.microsoft.com/office/drawing/2014/main" id="{443DC865-E303-44CB-BF93-AC36474D37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13203" y="-91441"/>
            <a:ext cx="5502485" cy="55024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echa: cheurón 16">
            <a:extLst>
              <a:ext uri="{FF2B5EF4-FFF2-40B4-BE49-F238E27FC236}">
                <a16:creationId xmlns:a16="http://schemas.microsoft.com/office/drawing/2014/main" id="{B31D6347-90A4-494A-899A-CD7511E76BFC}"/>
              </a:ext>
            </a:extLst>
          </p:cNvPr>
          <p:cNvSpPr/>
          <p:nvPr/>
        </p:nvSpPr>
        <p:spPr>
          <a:xfrm>
            <a:off x="393492" y="0"/>
            <a:ext cx="5498133" cy="5143500"/>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sz="1350">
              <a:solidFill>
                <a:schemeClr val="tx1"/>
              </a:solidFill>
            </a:endParaRPr>
          </a:p>
        </p:txBody>
      </p:sp>
      <p:grpSp>
        <p:nvGrpSpPr>
          <p:cNvPr id="20" name="Group 19">
            <a:extLst>
              <a:ext uri="{FF2B5EF4-FFF2-40B4-BE49-F238E27FC236}">
                <a16:creationId xmlns:a16="http://schemas.microsoft.com/office/drawing/2014/main" id="{330BFD51-0395-4187-811D-9D3E117FD6F8}"/>
              </a:ext>
            </a:extLst>
          </p:cNvPr>
          <p:cNvGrpSpPr/>
          <p:nvPr/>
        </p:nvGrpSpPr>
        <p:grpSpPr>
          <a:xfrm flipH="1">
            <a:off x="508677" y="476726"/>
            <a:ext cx="5382949" cy="4191000"/>
            <a:chOff x="4367035" y="635634"/>
            <a:chExt cx="7177265" cy="5588000"/>
          </a:xfrm>
          <a:solidFill>
            <a:srgbClr val="C00000">
              <a:alpha val="70000"/>
            </a:srgbClr>
          </a:solidFill>
        </p:grpSpPr>
        <p:sp>
          <p:nvSpPr>
            <p:cNvPr id="3" name="직사각형 2">
              <a:extLst>
                <a:ext uri="{FF2B5EF4-FFF2-40B4-BE49-F238E27FC236}">
                  <a16:creationId xmlns:a16="http://schemas.microsoft.com/office/drawing/2014/main" id="{A96865CE-F335-4B81-A5F1-075A491F59B0}"/>
                </a:ext>
              </a:extLst>
            </p:cNvPr>
            <p:cNvSpPr/>
            <p:nvPr/>
          </p:nvSpPr>
          <p:spPr>
            <a:xfrm>
              <a:off x="5960445" y="2229266"/>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sp>
          <p:nvSpPr>
            <p:cNvPr id="4" name="직사각형 3">
              <a:extLst>
                <a:ext uri="{FF2B5EF4-FFF2-40B4-BE49-F238E27FC236}">
                  <a16:creationId xmlns:a16="http://schemas.microsoft.com/office/drawing/2014/main" id="{40948F31-48B5-447A-90EF-1103F1BFC52C}"/>
                </a:ext>
              </a:extLst>
            </p:cNvPr>
            <p:cNvSpPr/>
            <p:nvPr/>
          </p:nvSpPr>
          <p:spPr>
            <a:xfrm>
              <a:off x="6757919" y="4630146"/>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sp>
          <p:nvSpPr>
            <p:cNvPr id="5" name="직사각형 4">
              <a:extLst>
                <a:ext uri="{FF2B5EF4-FFF2-40B4-BE49-F238E27FC236}">
                  <a16:creationId xmlns:a16="http://schemas.microsoft.com/office/drawing/2014/main" id="{84E75B25-13E6-4BD4-AD64-67DDB68AD971}"/>
                </a:ext>
              </a:extLst>
            </p:cNvPr>
            <p:cNvSpPr/>
            <p:nvPr/>
          </p:nvSpPr>
          <p:spPr>
            <a:xfrm>
              <a:off x="9949352" y="3027461"/>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sp>
          <p:nvSpPr>
            <p:cNvPr id="8" name="직사각형 7">
              <a:extLst>
                <a:ext uri="{FF2B5EF4-FFF2-40B4-BE49-F238E27FC236}">
                  <a16:creationId xmlns:a16="http://schemas.microsoft.com/office/drawing/2014/main" id="{47006CEA-219C-494B-B57C-6B728C226DBF}"/>
                </a:ext>
              </a:extLst>
            </p:cNvPr>
            <p:cNvSpPr/>
            <p:nvPr/>
          </p:nvSpPr>
          <p:spPr>
            <a:xfrm>
              <a:off x="10746826" y="635634"/>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sp>
          <p:nvSpPr>
            <p:cNvPr id="9" name="직사각형 8">
              <a:extLst>
                <a:ext uri="{FF2B5EF4-FFF2-40B4-BE49-F238E27FC236}">
                  <a16:creationId xmlns:a16="http://schemas.microsoft.com/office/drawing/2014/main" id="{287DD349-0E78-4365-84FF-6168DCC001B0}"/>
                </a:ext>
              </a:extLst>
            </p:cNvPr>
            <p:cNvSpPr/>
            <p:nvPr/>
          </p:nvSpPr>
          <p:spPr>
            <a:xfrm>
              <a:off x="9151879" y="1432450"/>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sp>
          <p:nvSpPr>
            <p:cNvPr id="10" name="직사각형 9">
              <a:extLst>
                <a:ext uri="{FF2B5EF4-FFF2-40B4-BE49-F238E27FC236}">
                  <a16:creationId xmlns:a16="http://schemas.microsoft.com/office/drawing/2014/main" id="{615C1B7C-EBEF-4BF9-B395-70ABCD83376E}"/>
                </a:ext>
              </a:extLst>
            </p:cNvPr>
            <p:cNvSpPr/>
            <p:nvPr/>
          </p:nvSpPr>
          <p:spPr>
            <a:xfrm>
              <a:off x="5955830" y="2250130"/>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sp>
          <p:nvSpPr>
            <p:cNvPr id="11" name="직사각형 10">
              <a:extLst>
                <a:ext uri="{FF2B5EF4-FFF2-40B4-BE49-F238E27FC236}">
                  <a16:creationId xmlns:a16="http://schemas.microsoft.com/office/drawing/2014/main" id="{EB52D5DD-0F7B-4936-AB3B-80486B9F36E8}"/>
                </a:ext>
              </a:extLst>
            </p:cNvPr>
            <p:cNvSpPr/>
            <p:nvPr/>
          </p:nvSpPr>
          <p:spPr>
            <a:xfrm>
              <a:off x="8354405" y="5425439"/>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sp>
          <p:nvSpPr>
            <p:cNvPr id="12" name="직사각형 117">
              <a:extLst>
                <a:ext uri="{FF2B5EF4-FFF2-40B4-BE49-F238E27FC236}">
                  <a16:creationId xmlns:a16="http://schemas.microsoft.com/office/drawing/2014/main" id="{C1D483F0-3207-4C6B-8B3A-E6556217DB3B}"/>
                </a:ext>
              </a:extLst>
            </p:cNvPr>
            <p:cNvSpPr/>
            <p:nvPr/>
          </p:nvSpPr>
          <p:spPr>
            <a:xfrm>
              <a:off x="4367035" y="1432561"/>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sp>
          <p:nvSpPr>
            <p:cNvPr id="13" name="직사각형 118">
              <a:extLst>
                <a:ext uri="{FF2B5EF4-FFF2-40B4-BE49-F238E27FC236}">
                  <a16:creationId xmlns:a16="http://schemas.microsoft.com/office/drawing/2014/main" id="{63C41553-6A51-4FA4-BF19-02170200924E}"/>
                </a:ext>
              </a:extLst>
            </p:cNvPr>
            <p:cNvSpPr/>
            <p:nvPr/>
          </p:nvSpPr>
          <p:spPr>
            <a:xfrm>
              <a:off x="4367035" y="3826512"/>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sp>
          <p:nvSpPr>
            <p:cNvPr id="14" name="직사각형 119">
              <a:extLst>
                <a:ext uri="{FF2B5EF4-FFF2-40B4-BE49-F238E27FC236}">
                  <a16:creationId xmlns:a16="http://schemas.microsoft.com/office/drawing/2014/main" id="{B8D159BA-1309-4957-87BB-FE3185352A13}"/>
                </a:ext>
              </a:extLst>
            </p:cNvPr>
            <p:cNvSpPr/>
            <p:nvPr/>
          </p:nvSpPr>
          <p:spPr>
            <a:xfrm>
              <a:off x="5164509" y="4627244"/>
              <a:ext cx="797474" cy="798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0"/>
            </a:p>
          </p:txBody>
        </p:sp>
      </p:grpSp>
      <p:sp>
        <p:nvSpPr>
          <p:cNvPr id="15" name="TextBox 14">
            <a:extLst>
              <a:ext uri="{FF2B5EF4-FFF2-40B4-BE49-F238E27FC236}">
                <a16:creationId xmlns:a16="http://schemas.microsoft.com/office/drawing/2014/main" id="{192DE0AE-0633-4BA7-94F6-979389C83C1A}"/>
              </a:ext>
            </a:extLst>
          </p:cNvPr>
          <p:cNvSpPr txBox="1"/>
          <p:nvPr/>
        </p:nvSpPr>
        <p:spPr>
          <a:xfrm>
            <a:off x="6172200" y="347864"/>
            <a:ext cx="2463124" cy="1569660"/>
          </a:xfrm>
          <a:prstGeom prst="rect">
            <a:avLst/>
          </a:prstGeom>
          <a:noFill/>
        </p:spPr>
        <p:txBody>
          <a:bodyPr wrap="square" rtlCol="0" anchor="ctr">
            <a:spAutoFit/>
          </a:bodyPr>
          <a:lstStyle>
            <a:defPPr/>
          </a:lstStyle>
          <a:p>
            <a:pPr algn="r"/>
            <a:r>
              <a:rPr lang="en-GB" altLang="ko-KR" sz="2400" b="1" dirty="0">
                <a:solidFill>
                  <a:srgbClr val="C00000"/>
                </a:solidFill>
                <a:cs typeface="Arial" panose="020B0604020202020204" pitchFamily="34" charset="0"/>
              </a:rPr>
              <a:t>SLIDESPPT</a:t>
            </a:r>
            <a:r>
              <a:rPr lang="en-GB" altLang="ko-KR" sz="2400" dirty="0">
                <a:cs typeface="Arial" panose="020B0604020202020204" pitchFamily="34" charset="0"/>
              </a:rPr>
              <a:t> Layout</a:t>
            </a:r>
          </a:p>
          <a:p>
            <a:pPr algn="r"/>
            <a:r>
              <a:rPr lang="en-GB" altLang="ko-KR" sz="2400" dirty="0">
                <a:cs typeface="Arial" panose="020B0604020202020204" pitchFamily="34" charset="0"/>
              </a:rPr>
              <a:t>Clean Text Slide for your Presentation</a:t>
            </a:r>
            <a:endParaRPr lang="ko-KR" altLang="en-US" sz="2400" dirty="0">
              <a:cs typeface="Arial" pitchFamily="34" charset="0"/>
            </a:endParaRPr>
          </a:p>
        </p:txBody>
      </p:sp>
      <p:sp>
        <p:nvSpPr>
          <p:cNvPr id="16" name="TextBox 15">
            <a:extLst>
              <a:ext uri="{FF2B5EF4-FFF2-40B4-BE49-F238E27FC236}">
                <a16:creationId xmlns:a16="http://schemas.microsoft.com/office/drawing/2014/main" id="{3E19CC33-13FE-4903-A513-5E5BC4A04CB3}"/>
              </a:ext>
            </a:extLst>
          </p:cNvPr>
          <p:cNvSpPr txBox="1"/>
          <p:nvPr/>
        </p:nvSpPr>
        <p:spPr>
          <a:xfrm>
            <a:off x="6474737" y="2258159"/>
            <a:ext cx="2160587" cy="1754326"/>
          </a:xfrm>
          <a:prstGeom prst="rect">
            <a:avLst/>
          </a:prstGeom>
          <a:noFill/>
        </p:spPr>
        <p:txBody>
          <a:bodyPr wrap="square" rtlCol="0">
            <a:spAutoFit/>
          </a:bodyPr>
          <a:lstStyle>
            <a:defPPr/>
          </a:lstStyle>
          <a:p>
            <a:pPr algn="r"/>
            <a:r>
              <a:rPr lang="en-US" altLang="ko-KR" sz="900">
                <a:solidFill>
                  <a:schemeClr val="tx1">
                    <a:lumMod val="75000"/>
                    <a:lumOff val="25000"/>
                  </a:schemeClr>
                </a:solidFill>
                <a:cs typeface="Arial" panose="020B0604020202020204"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a:p>
            <a:pPr algn="r"/>
            <a:r>
              <a:rPr lang="en-US" altLang="ko-KR" sz="900">
                <a:solidFill>
                  <a:schemeClr val="tx1">
                    <a:lumMod val="75000"/>
                    <a:lumOff val="25000"/>
                  </a:schemeClr>
                </a:solidFill>
                <a:cs typeface="Arial" panose="020B0604020202020204" pitchFamily="34" charset="0"/>
              </a:rPr>
              <a:t>Easy to change colors, photos and Text. You can simply impress your audience and add a unique zing and appeal to your Presentations. </a:t>
            </a:r>
          </a:p>
        </p:txBody>
      </p:sp>
      <p:sp>
        <p:nvSpPr>
          <p:cNvPr id="18" name="TextBox 17">
            <a:extLst>
              <a:ext uri="{FF2B5EF4-FFF2-40B4-BE49-F238E27FC236}">
                <a16:creationId xmlns:a16="http://schemas.microsoft.com/office/drawing/2014/main" id="{4C6F7909-332B-4873-AECE-DBF7A1C871D3}"/>
              </a:ext>
            </a:extLst>
          </p:cNvPr>
          <p:cNvSpPr txBox="1"/>
          <p:nvPr/>
        </p:nvSpPr>
        <p:spPr>
          <a:xfrm>
            <a:off x="6803821" y="4383204"/>
            <a:ext cx="1778846" cy="357054"/>
          </a:xfrm>
          <a:prstGeom prst="roundRect">
            <a:avLst>
              <a:gd name="adj" fmla="val 50000"/>
            </a:avLst>
          </a:prstGeom>
          <a:solidFill>
            <a:srgbClr val="C00000"/>
          </a:solidFill>
        </p:spPr>
        <p:txBody>
          <a:bodyPr wrap="square" rtlCol="0" anchor="ctr">
            <a:spAutoFit/>
          </a:bodyPr>
          <a:lstStyle>
            <a:defPPr/>
          </a:lstStyle>
          <a:p>
            <a:pPr algn="ctr"/>
            <a:r>
              <a:rPr lang="en-US" altLang="ko-KR" sz="1050" b="1">
                <a:solidFill>
                  <a:schemeClr val="bg1"/>
                </a:solidFill>
                <a:cs typeface="Arial" panose="020B0604020202020204" pitchFamily="34" charset="0"/>
              </a:rPr>
              <a:t>Add Contents Title</a:t>
            </a:r>
            <a:endParaRPr lang="ko-KR" altLang="en-US" sz="1050" b="1">
              <a:solidFill>
                <a:schemeClr val="bg1"/>
              </a:solidFill>
              <a:cs typeface="Arial" pitchFamily="34" charset="0"/>
            </a:endParaRPr>
          </a:p>
        </p:txBody>
      </p:sp>
      <p:pic>
        <p:nvPicPr>
          <p:cNvPr id="25" name="Marcador de posición de imagen 24">
            <a:extLst>
              <a:ext uri="{FF2B5EF4-FFF2-40B4-BE49-F238E27FC236}">
                <a16:creationId xmlns:a16="http://schemas.microsoft.com/office/drawing/2014/main" id="{454876BD-36BD-4A8B-93FB-413198EC1D84}"/>
              </a:ext>
            </a:extLst>
          </p:cNvPr>
          <p:cNvPicPr>
            <a:picLocks noGrp="1" noChangeAspect="1"/>
          </p:cNvPicPr>
          <p:nvPr>
            <p:ph type="pic" sz="quarter" idx="44"/>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15440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Google Shape;572;p45">
            <a:extLst>
              <a:ext uri="{FF2B5EF4-FFF2-40B4-BE49-F238E27FC236}">
                <a16:creationId xmlns:a16="http://schemas.microsoft.com/office/drawing/2014/main" id="{B6831941-6EF0-4288-82BB-B750A9BDD48A}"/>
              </a:ext>
            </a:extLst>
          </p:cNvPr>
          <p:cNvSpPr txBox="1">
            <a:spLocks noGrp="1"/>
          </p:cNvSpPr>
          <p:nvPr>
            <p:ph type="subTitle" idx="4294967295"/>
          </p:nvPr>
        </p:nvSpPr>
        <p:spPr>
          <a:xfrm>
            <a:off x="5898090" y="1985125"/>
            <a:ext cx="2530803" cy="458699"/>
          </a:xfrm>
        </p:spPr>
        <p:txBody>
          <a:bodyPr/>
          <a:lstStyle/>
          <a:p>
            <a:pPr marL="0" lvl="0" indent="0">
              <a:buNone/>
            </a:pPr>
            <a:r>
              <a:rPr lang="en-US" sz="1800" b="1">
                <a:latin typeface="Prata"/>
              </a:rPr>
              <a:t>—Laura Patterson</a:t>
            </a:r>
          </a:p>
        </p:txBody>
      </p:sp>
      <p:sp>
        <p:nvSpPr>
          <p:cNvPr id="3" name="Google Shape;573;p45">
            <a:extLst>
              <a:ext uri="{FF2B5EF4-FFF2-40B4-BE49-F238E27FC236}">
                <a16:creationId xmlns:a16="http://schemas.microsoft.com/office/drawing/2014/main" id="{0EF85B14-06BA-4416-916C-C12D964E406A}"/>
              </a:ext>
            </a:extLst>
          </p:cNvPr>
          <p:cNvSpPr txBox="1">
            <a:spLocks noGrp="1"/>
          </p:cNvSpPr>
          <p:nvPr>
            <p:ph type="subTitle" idx="4294967295"/>
          </p:nvPr>
        </p:nvSpPr>
        <p:spPr>
          <a:xfrm>
            <a:off x="3309058" y="1985125"/>
            <a:ext cx="2530803" cy="458699"/>
          </a:xfrm>
        </p:spPr>
        <p:txBody>
          <a:bodyPr/>
          <a:lstStyle/>
          <a:p>
            <a:pPr marL="0" lvl="0" indent="0">
              <a:buNone/>
            </a:pPr>
            <a:r>
              <a:rPr lang="en-US" sz="1800" b="1">
                <a:latin typeface="Prata"/>
              </a:rPr>
              <a:t>—Joanna Nelson</a:t>
            </a:r>
          </a:p>
        </p:txBody>
      </p:sp>
      <p:sp>
        <p:nvSpPr>
          <p:cNvPr id="4" name="Google Shape;574;p45">
            <a:extLst>
              <a:ext uri="{FF2B5EF4-FFF2-40B4-BE49-F238E27FC236}">
                <a16:creationId xmlns:a16="http://schemas.microsoft.com/office/drawing/2014/main" id="{F016411E-CD24-47E1-96C2-117146EBBBFC}"/>
              </a:ext>
            </a:extLst>
          </p:cNvPr>
          <p:cNvSpPr txBox="1">
            <a:spLocks noGrp="1"/>
          </p:cNvSpPr>
          <p:nvPr>
            <p:ph type="subTitle" idx="4294967295"/>
          </p:nvPr>
        </p:nvSpPr>
        <p:spPr>
          <a:xfrm>
            <a:off x="719998" y="1985125"/>
            <a:ext cx="2530803" cy="458699"/>
          </a:xfrm>
        </p:spPr>
        <p:txBody>
          <a:bodyPr/>
          <a:lstStyle/>
          <a:p>
            <a:pPr marL="0" lvl="0" indent="0">
              <a:buNone/>
            </a:pPr>
            <a:r>
              <a:rPr lang="en-US" sz="1800" b="1">
                <a:latin typeface="Prata"/>
              </a:rPr>
              <a:t>—Peter James</a:t>
            </a:r>
          </a:p>
        </p:txBody>
      </p:sp>
      <p:sp>
        <p:nvSpPr>
          <p:cNvPr id="5" name="Google Shape;575;p45">
            <a:extLst>
              <a:ext uri="{FF2B5EF4-FFF2-40B4-BE49-F238E27FC236}">
                <a16:creationId xmlns:a16="http://schemas.microsoft.com/office/drawing/2014/main" id="{7C13F8AA-4625-4701-8A5F-550D0219CB16}"/>
              </a:ext>
            </a:extLst>
          </p:cNvPr>
          <p:cNvSpPr txBox="1">
            <a:spLocks noGrp="1"/>
          </p:cNvSpPr>
          <p:nvPr>
            <p:ph type="subTitle" idx="4294967295"/>
          </p:nvPr>
        </p:nvSpPr>
        <p:spPr>
          <a:xfrm>
            <a:off x="5898090" y="1172727"/>
            <a:ext cx="2530803" cy="888595"/>
          </a:xfrm>
        </p:spPr>
        <p:txBody>
          <a:bodyPr anchor="b"/>
          <a:lstStyle/>
          <a:p>
            <a:pPr marL="0" lvl="0" indent="0">
              <a:buNone/>
            </a:pPr>
            <a:r>
              <a:rPr lang="en-US" i="1"/>
              <a:t>“Thanks to the impactful efforts of this social campaign, I witnessed firsthand how lives were transformed”</a:t>
            </a:r>
          </a:p>
        </p:txBody>
      </p:sp>
      <p:sp>
        <p:nvSpPr>
          <p:cNvPr id="6" name="Google Shape;576;p45">
            <a:extLst>
              <a:ext uri="{FF2B5EF4-FFF2-40B4-BE49-F238E27FC236}">
                <a16:creationId xmlns:a16="http://schemas.microsoft.com/office/drawing/2014/main" id="{6039FADB-0A84-4BB2-819C-C0999789E3A3}"/>
              </a:ext>
            </a:extLst>
          </p:cNvPr>
          <p:cNvSpPr txBox="1">
            <a:spLocks noGrp="1"/>
          </p:cNvSpPr>
          <p:nvPr>
            <p:ph type="subTitle" idx="4294967295"/>
          </p:nvPr>
        </p:nvSpPr>
        <p:spPr>
          <a:xfrm>
            <a:off x="3309039" y="1172946"/>
            <a:ext cx="2530803" cy="888595"/>
          </a:xfrm>
        </p:spPr>
        <p:txBody>
          <a:bodyPr anchor="b"/>
          <a:lstStyle/>
          <a:p>
            <a:pPr marL="0" lvl="0" indent="0">
              <a:buNone/>
            </a:pPr>
            <a:r>
              <a:rPr lang="en-US" i="1"/>
              <a:t>"This social campaign gave me a platform to raise my voice and make a difference. It connected me with like-minded individuals”</a:t>
            </a:r>
          </a:p>
        </p:txBody>
      </p:sp>
      <p:sp>
        <p:nvSpPr>
          <p:cNvPr id="8" name="Google Shape;578;p45">
            <a:extLst>
              <a:ext uri="{FF2B5EF4-FFF2-40B4-BE49-F238E27FC236}">
                <a16:creationId xmlns:a16="http://schemas.microsoft.com/office/drawing/2014/main" id="{E79F970C-E1EC-4536-ACCA-0ADE5AF65F60}"/>
              </a:ext>
            </a:extLst>
          </p:cNvPr>
          <p:cNvSpPr txBox="1">
            <a:spLocks noGrp="1"/>
          </p:cNvSpPr>
          <p:nvPr>
            <p:ph type="subTitle" idx="4294967295"/>
          </p:nvPr>
        </p:nvSpPr>
        <p:spPr>
          <a:xfrm>
            <a:off x="719998" y="1172800"/>
            <a:ext cx="2530803" cy="888595"/>
          </a:xfrm>
        </p:spPr>
        <p:txBody>
          <a:bodyPr anchor="b"/>
          <a:lstStyle/>
          <a:p>
            <a:pPr marL="0" lvl="0" indent="0">
              <a:buNone/>
            </a:pPr>
            <a:r>
              <a:rPr lang="en-US" i="1"/>
              <a:t>"Grateful to be part of this campaign, making a tangible impact”</a:t>
            </a:r>
          </a:p>
        </p:txBody>
      </p:sp>
      <p:sp>
        <p:nvSpPr>
          <p:cNvPr id="12" name="Title 2">
            <a:extLst>
              <a:ext uri="{FF2B5EF4-FFF2-40B4-BE49-F238E27FC236}">
                <a16:creationId xmlns:a16="http://schemas.microsoft.com/office/drawing/2014/main" id="{DD275C27-08CA-4A67-AD39-A95A58584945}"/>
              </a:ext>
            </a:extLst>
          </p:cNvPr>
          <p:cNvSpPr txBox="1">
            <a:spLocks/>
          </p:cNvSpPr>
          <p:nvPr/>
        </p:nvSpPr>
        <p:spPr>
          <a:xfrm>
            <a:off x="856154" y="169284"/>
            <a:ext cx="3456386" cy="884462"/>
          </a:xfrm>
          <a:prstGeom prst="rect">
            <a:avLst/>
          </a:prstGeom>
          <a:noFill/>
          <a:ln>
            <a:noFill/>
          </a:ln>
        </p:spPr>
        <p:txBody>
          <a:bodyPr vert="horz" wrap="square" lIns="91421" tIns="91421" rIns="91421" bIns="91421" anchor="t" anchorCtr="1" compatLnSpc="1">
            <a:noAutofit/>
          </a:bodyPr>
          <a:lstStyle>
            <a:lvl1pPr marL="0" marR="0" lvl="0" indent="0" algn="ctr" defTabSz="914400" rtl="0" fontAlgn="auto" hangingPunct="1">
              <a:lnSpc>
                <a:spcPct val="100000"/>
              </a:lnSpc>
              <a:spcBef>
                <a:spcPts val="0"/>
              </a:spcBef>
              <a:spcAft>
                <a:spcPts val="0"/>
              </a:spcAft>
              <a:buNone/>
              <a:tabLst/>
              <a:defRPr lang="es-PE" sz="3000" b="1" i="0" u="none" strike="noStrike" kern="0" cap="none" spc="0" baseline="0">
                <a:solidFill>
                  <a:srgbClr val="363636"/>
                </a:solidFill>
                <a:uFillTx/>
                <a:latin typeface="Prata"/>
                <a:ea typeface="Prata"/>
                <a:cs typeface="Prata"/>
              </a:defRPr>
            </a:lvl1pPr>
          </a:lstStyle>
          <a:p>
            <a:r>
              <a:rPr lang="en-US" dirty="0">
                <a:solidFill>
                  <a:srgbClr val="EB5D07"/>
                </a:solidFill>
              </a:rPr>
              <a:t> Free Template</a:t>
            </a:r>
          </a:p>
        </p:txBody>
      </p:sp>
      <p:sp>
        <p:nvSpPr>
          <p:cNvPr id="13" name="Rectangle 12">
            <a:extLst>
              <a:ext uri="{FF2B5EF4-FFF2-40B4-BE49-F238E27FC236}">
                <a16:creationId xmlns:a16="http://schemas.microsoft.com/office/drawing/2014/main" id="{24BC769F-9095-4CC8-BE68-711262D0659F}"/>
              </a:ext>
            </a:extLst>
          </p:cNvPr>
          <p:cNvSpPr/>
          <p:nvPr/>
        </p:nvSpPr>
        <p:spPr>
          <a:xfrm>
            <a:off x="0" y="758778"/>
            <a:ext cx="2166743" cy="107862"/>
          </a:xfrm>
          <a:prstGeom prst="rect">
            <a:avLst/>
          </a:prstGeom>
          <a:solidFill>
            <a:srgbClr val="EB5D0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ndParaRPr>
          </a:p>
        </p:txBody>
      </p:sp>
      <p:pic>
        <p:nvPicPr>
          <p:cNvPr id="18" name="Imagen 17">
            <a:extLst>
              <a:ext uri="{FF2B5EF4-FFF2-40B4-BE49-F238E27FC236}">
                <a16:creationId xmlns:a16="http://schemas.microsoft.com/office/drawing/2014/main" id="{E40E59F1-D053-4B16-A3C1-C0D08B5E5D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649" y="2497507"/>
            <a:ext cx="5994303" cy="2561989"/>
          </a:xfrm>
          <a:prstGeom prst="rect">
            <a:avLst/>
          </a:prstGeom>
        </p:spPr>
      </p:pic>
      <p:pic>
        <p:nvPicPr>
          <p:cNvPr id="20" name="Imagen 19">
            <a:extLst>
              <a:ext uri="{FF2B5EF4-FFF2-40B4-BE49-F238E27FC236}">
                <a16:creationId xmlns:a16="http://schemas.microsoft.com/office/drawing/2014/main" id="{A791A2C4-2985-455C-9DB4-54E6A0C572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6771" y="2650623"/>
            <a:ext cx="3211830" cy="2408873"/>
          </a:xfrm>
          <a:prstGeom prst="rect">
            <a:avLst/>
          </a:prstGeom>
        </p:spPr>
      </p:pic>
      <p:pic>
        <p:nvPicPr>
          <p:cNvPr id="22" name="Imagen 21">
            <a:extLst>
              <a:ext uri="{FF2B5EF4-FFF2-40B4-BE49-F238E27FC236}">
                <a16:creationId xmlns:a16="http://schemas.microsoft.com/office/drawing/2014/main" id="{9FEA09EC-1076-47CC-ADDC-07B3FB6455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8000000">
            <a:off x="-358969" y="-29309"/>
            <a:ext cx="1965199" cy="147193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14" name="Triángulo isósceles 13">
            <a:extLst>
              <a:ext uri="{FF2B5EF4-FFF2-40B4-BE49-F238E27FC236}">
                <a16:creationId xmlns:a16="http://schemas.microsoft.com/office/drawing/2014/main" id="{ADBD0C63-5BC8-4F5D-A1C5-2A97BFC75DB8}"/>
              </a:ext>
            </a:extLst>
          </p:cNvPr>
          <p:cNvSpPr/>
          <p:nvPr/>
        </p:nvSpPr>
        <p:spPr>
          <a:xfrm rot="10800000">
            <a:off x="4639338" y="0"/>
            <a:ext cx="3870294" cy="332613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Triángulo isósceles 12">
            <a:extLst>
              <a:ext uri="{FF2B5EF4-FFF2-40B4-BE49-F238E27FC236}">
                <a16:creationId xmlns:a16="http://schemas.microsoft.com/office/drawing/2014/main" id="{DE7052D4-33ED-454A-A081-F2C00AD1CF81}"/>
              </a:ext>
            </a:extLst>
          </p:cNvPr>
          <p:cNvSpPr/>
          <p:nvPr/>
        </p:nvSpPr>
        <p:spPr>
          <a:xfrm rot="5400000">
            <a:off x="-1419" y="664358"/>
            <a:ext cx="3937633" cy="393479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Google Shape;647;p47">
            <a:extLst>
              <a:ext uri="{FF2B5EF4-FFF2-40B4-BE49-F238E27FC236}">
                <a16:creationId xmlns:a16="http://schemas.microsoft.com/office/drawing/2014/main" id="{2942E75E-1465-4F9F-ACE0-D9A88849A870}"/>
              </a:ext>
            </a:extLst>
          </p:cNvPr>
          <p:cNvSpPr txBox="1">
            <a:spLocks noGrp="1"/>
          </p:cNvSpPr>
          <p:nvPr>
            <p:ph type="subTitle" idx="4294967295"/>
          </p:nvPr>
        </p:nvSpPr>
        <p:spPr>
          <a:xfrm>
            <a:off x="4449150" y="4183411"/>
            <a:ext cx="4379399" cy="421748"/>
          </a:xfrm>
        </p:spPr>
        <p:txBody>
          <a:bodyPr anchorCtr="1"/>
          <a:lstStyle/>
          <a:p>
            <a:pPr marL="0" lvl="0" indent="0" algn="ctr">
              <a:buNone/>
            </a:pPr>
            <a:r>
              <a:rPr lang="en-US" sz="1400" b="1" dirty="0"/>
              <a:t>SLIDESPPT.NET</a:t>
            </a:r>
          </a:p>
        </p:txBody>
      </p:sp>
      <p:sp>
        <p:nvSpPr>
          <p:cNvPr id="4" name="Google Shape;648;p47">
            <a:extLst>
              <a:ext uri="{FF2B5EF4-FFF2-40B4-BE49-F238E27FC236}">
                <a16:creationId xmlns:a16="http://schemas.microsoft.com/office/drawing/2014/main" id="{11C2F25D-4E66-4CBA-B9D2-B8FFA588EA07}"/>
              </a:ext>
            </a:extLst>
          </p:cNvPr>
          <p:cNvSpPr txBox="1">
            <a:spLocks noGrp="1"/>
          </p:cNvSpPr>
          <p:nvPr>
            <p:ph type="title"/>
          </p:nvPr>
        </p:nvSpPr>
        <p:spPr>
          <a:xfrm>
            <a:off x="4449150" y="3719538"/>
            <a:ext cx="4379399" cy="691139"/>
          </a:xfrm>
        </p:spPr>
        <p:txBody>
          <a:bodyPr/>
          <a:lstStyle/>
          <a:p>
            <a:pPr lvl="0"/>
            <a:r>
              <a:rPr lang="en-US" dirty="0"/>
              <a:t>THANKS</a:t>
            </a:r>
          </a:p>
        </p:txBody>
      </p:sp>
      <p:pic>
        <p:nvPicPr>
          <p:cNvPr id="10" name="Imagen 9">
            <a:extLst>
              <a:ext uri="{FF2B5EF4-FFF2-40B4-BE49-F238E27FC236}">
                <a16:creationId xmlns:a16="http://schemas.microsoft.com/office/drawing/2014/main" id="{FE46C746-33E0-404F-B34E-9F30E8FAE7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334"/>
          <a:stretch/>
        </p:blipFill>
        <p:spPr>
          <a:xfrm>
            <a:off x="-786339" y="1423962"/>
            <a:ext cx="6510438" cy="4869180"/>
          </a:xfrm>
          <a:prstGeom prst="rect">
            <a:avLst/>
          </a:prstGeom>
        </p:spPr>
      </p:pic>
      <p:pic>
        <p:nvPicPr>
          <p:cNvPr id="12" name="Imagen 11">
            <a:extLst>
              <a:ext uri="{FF2B5EF4-FFF2-40B4-BE49-F238E27FC236}">
                <a16:creationId xmlns:a16="http://schemas.microsoft.com/office/drawing/2014/main" id="{2F8E3DE1-E334-4D61-A882-1319F80695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9339" y="861572"/>
            <a:ext cx="3742196" cy="26260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824">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69B4446-6578-4CB8-9808-15918A5CBFB3}"/>
              </a:ext>
            </a:extLst>
          </p:cNvPr>
          <p:cNvSpPr txBox="1"/>
          <p:nvPr/>
        </p:nvSpPr>
        <p:spPr>
          <a:xfrm>
            <a:off x="1780327" y="359724"/>
            <a:ext cx="5583335" cy="6001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300" b="0" i="0" u="none" strike="noStrike" kern="1200" cap="none" spc="0" baseline="0">
                <a:solidFill>
                  <a:srgbClr val="363636"/>
                </a:solidFill>
                <a:uFillTx/>
                <a:latin typeface="Roboto" pitchFamily="2"/>
                <a:ea typeface="Roboto" pitchFamily="2"/>
                <a:cs typeface="Roboto" pitchFamily="2"/>
              </a:rPr>
              <a:t>Instructions for use</a:t>
            </a:r>
            <a:endParaRPr lang="en-GB" sz="3300" b="0" i="0" u="none" strike="noStrike" kern="1200" cap="none" spc="0" baseline="0">
              <a:solidFill>
                <a:srgbClr val="363636"/>
              </a:solidFill>
              <a:uFillTx/>
              <a:latin typeface="Roboto" pitchFamily="2"/>
              <a:ea typeface="Roboto" pitchFamily="2"/>
              <a:cs typeface="Roboto" pitchFamily="2"/>
            </a:endParaRPr>
          </a:p>
        </p:txBody>
      </p:sp>
      <p:sp>
        <p:nvSpPr>
          <p:cNvPr id="3" name="TextBox 5">
            <a:extLst>
              <a:ext uri="{FF2B5EF4-FFF2-40B4-BE49-F238E27FC236}">
                <a16:creationId xmlns:a16="http://schemas.microsoft.com/office/drawing/2014/main" id="{A1FFCF38-29C3-4B28-B832-4CB789BFB98B}"/>
              </a:ext>
            </a:extLst>
          </p:cNvPr>
          <p:cNvSpPr txBox="1"/>
          <p:nvPr/>
        </p:nvSpPr>
        <p:spPr>
          <a:xfrm>
            <a:off x="2924296" y="1544933"/>
            <a:ext cx="3295415"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363636"/>
                </a:solidFill>
                <a:uFillTx/>
                <a:latin typeface="Roboto" pitchFamily="2"/>
                <a:ea typeface="Roboto" pitchFamily="2"/>
                <a:cs typeface="Roboto" pitchFamily="2"/>
              </a:rPr>
              <a:t>What you are allowed to do :</a:t>
            </a:r>
            <a:endParaRPr lang="en-GB" sz="1200" b="1" i="0" u="none" strike="noStrike" kern="1200" cap="none" spc="0" baseline="0">
              <a:solidFill>
                <a:srgbClr val="363636"/>
              </a:solidFill>
              <a:uFillTx/>
              <a:latin typeface="Roboto" pitchFamily="2"/>
              <a:ea typeface="Roboto" pitchFamily="2"/>
              <a:cs typeface="Roboto" pitchFamily="2"/>
            </a:endParaRPr>
          </a:p>
        </p:txBody>
      </p:sp>
      <p:sp>
        <p:nvSpPr>
          <p:cNvPr id="4" name="TextBox 6">
            <a:extLst>
              <a:ext uri="{FF2B5EF4-FFF2-40B4-BE49-F238E27FC236}">
                <a16:creationId xmlns:a16="http://schemas.microsoft.com/office/drawing/2014/main" id="{A7AC4F02-AA91-4277-893D-D60A3DBD6BB5}"/>
              </a:ext>
            </a:extLst>
          </p:cNvPr>
          <p:cNvSpPr txBox="1"/>
          <p:nvPr/>
        </p:nvSpPr>
        <p:spPr>
          <a:xfrm>
            <a:off x="1951823" y="1824182"/>
            <a:ext cx="5240362" cy="6924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0B08"/>
                </a:solidFill>
                <a:uFillTx/>
                <a:latin typeface="Roboto" pitchFamily="2"/>
                <a:ea typeface="Roboto" pitchFamily="2"/>
                <a:cs typeface="Roboto" pitchFamily="2"/>
              </a:rPr>
              <a:t>Use our templates for personal or educational presentations or printouts.</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0B08"/>
                </a:solidFill>
                <a:uFillTx/>
                <a:latin typeface="Roboto" pitchFamily="2"/>
                <a:ea typeface="Roboto" pitchFamily="2"/>
                <a:cs typeface="Roboto" pitchFamily="2"/>
              </a:rPr>
              <a:t>Edit and customize our templates for your own needs.</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0B08"/>
                </a:solidFill>
                <a:uFillTx/>
                <a:latin typeface="Roboto" pitchFamily="2"/>
                <a:ea typeface="Roboto" pitchFamily="2"/>
                <a:cs typeface="Roboto" pitchFamily="2"/>
              </a:rPr>
              <a:t>Link a page to a presentation template on your website or blog.</a:t>
            </a:r>
            <a:endParaRPr lang="en-GB" sz="900" b="0" i="0" u="none" strike="noStrike" kern="1200" cap="none" spc="0" baseline="0">
              <a:solidFill>
                <a:srgbClr val="090B08"/>
              </a:solidFill>
              <a:uFillTx/>
              <a:latin typeface="Roboto" pitchFamily="2"/>
              <a:ea typeface="Roboto" pitchFamily="2"/>
              <a:cs typeface="Roboto" pitchFamily="2"/>
            </a:endParaRPr>
          </a:p>
        </p:txBody>
      </p:sp>
      <p:sp>
        <p:nvSpPr>
          <p:cNvPr id="5" name="TextBox 10">
            <a:extLst>
              <a:ext uri="{FF2B5EF4-FFF2-40B4-BE49-F238E27FC236}">
                <a16:creationId xmlns:a16="http://schemas.microsoft.com/office/drawing/2014/main" id="{C2CF2520-6BE2-423C-A4F3-52AEC3E776B0}"/>
              </a:ext>
            </a:extLst>
          </p:cNvPr>
          <p:cNvSpPr txBox="1"/>
          <p:nvPr/>
        </p:nvSpPr>
        <p:spPr>
          <a:xfrm>
            <a:off x="1951823" y="1015395"/>
            <a:ext cx="5240362"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363636"/>
                </a:solidFill>
                <a:uFillTx/>
                <a:latin typeface="Roboto" pitchFamily="2"/>
                <a:ea typeface="Roboto" pitchFamily="2"/>
                <a:cs typeface="Roboto" pitchFamily="2"/>
              </a:rPr>
              <a:t>In order to use this template, you must credit Slidesppt by keeping the thank you slide.</a:t>
            </a:r>
            <a:endParaRPr lang="en-GB" sz="1200" b="0" i="0" u="none" strike="noStrike" kern="1200" cap="none" spc="0" baseline="0">
              <a:solidFill>
                <a:srgbClr val="363636"/>
              </a:solidFill>
              <a:uFillTx/>
              <a:latin typeface="Roboto" pitchFamily="2"/>
              <a:ea typeface="Roboto" pitchFamily="2"/>
              <a:cs typeface="Roboto" pitchFamily="2"/>
            </a:endParaRPr>
          </a:p>
        </p:txBody>
      </p:sp>
      <p:sp>
        <p:nvSpPr>
          <p:cNvPr id="6" name="TextBox 11">
            <a:extLst>
              <a:ext uri="{FF2B5EF4-FFF2-40B4-BE49-F238E27FC236}">
                <a16:creationId xmlns:a16="http://schemas.microsoft.com/office/drawing/2014/main" id="{3889D72D-D275-4651-AD94-96B23AC23C0D}"/>
              </a:ext>
            </a:extLst>
          </p:cNvPr>
          <p:cNvSpPr txBox="1"/>
          <p:nvPr/>
        </p:nvSpPr>
        <p:spPr>
          <a:xfrm>
            <a:off x="2869981" y="2585822"/>
            <a:ext cx="3404036"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363636"/>
                </a:solidFill>
                <a:uFillTx/>
                <a:latin typeface="Roboto" pitchFamily="2"/>
                <a:ea typeface="Roboto" pitchFamily="2"/>
                <a:cs typeface="Roboto" pitchFamily="2"/>
              </a:rPr>
              <a:t>What you are not allowed to do :</a:t>
            </a:r>
            <a:endParaRPr lang="en-GB" sz="1200" b="1" i="0" u="none" strike="noStrike" kern="1200" cap="none" spc="0" baseline="0">
              <a:solidFill>
                <a:srgbClr val="363636"/>
              </a:solidFill>
              <a:uFillTx/>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581773E4-B186-4DFB-AB4C-48C8FD062107}"/>
              </a:ext>
            </a:extLst>
          </p:cNvPr>
          <p:cNvSpPr txBox="1"/>
          <p:nvPr/>
        </p:nvSpPr>
        <p:spPr>
          <a:xfrm>
            <a:off x="1951823" y="2798164"/>
            <a:ext cx="5240362" cy="90024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0B08"/>
                </a:solidFill>
                <a:uFillTx/>
                <a:latin typeface="Roboto" pitchFamily="2"/>
                <a:ea typeface="Roboto" pitchFamily="2"/>
                <a:cs typeface="Roboto" pitchFamily="2"/>
              </a:rPr>
              <a:t>Republish or redistribute our presentation templates, offline or online and even for free.</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0B08"/>
                </a:solidFill>
                <a:uFillTx/>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2214534A-FC3F-4F2D-93DD-D36D32B8027A}"/>
              </a:ext>
            </a:extLst>
          </p:cNvPr>
          <p:cNvSpPr txBox="1"/>
          <p:nvPr/>
        </p:nvSpPr>
        <p:spPr>
          <a:xfrm>
            <a:off x="2869981" y="3725987"/>
            <a:ext cx="3404036"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363636"/>
                </a:solidFill>
                <a:uFillTx/>
                <a:latin typeface="Roboto" pitchFamily="2"/>
                <a:ea typeface="Roboto" pitchFamily="2"/>
                <a:cs typeface="Roboto" pitchFamily="2"/>
              </a:rPr>
              <a:t>Useful links :</a:t>
            </a:r>
            <a:endParaRPr lang="en-GB" sz="1200" b="1" i="0" u="none" strike="noStrike" kern="1200" cap="none" spc="0" baseline="0">
              <a:solidFill>
                <a:srgbClr val="363636"/>
              </a:solidFill>
              <a:uFillTx/>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631707BB-C487-4033-8BCA-C39345206583}"/>
              </a:ext>
            </a:extLst>
          </p:cNvPr>
          <p:cNvSpPr txBox="1"/>
          <p:nvPr/>
        </p:nvSpPr>
        <p:spPr>
          <a:xfrm>
            <a:off x="1208864" y="3980364"/>
            <a:ext cx="6726262" cy="6924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0B08"/>
                </a:solidFill>
                <a:uFillTx/>
                <a:latin typeface="Roboto" pitchFamily="2"/>
                <a:ea typeface="Roboto" pitchFamily="2"/>
                <a:cs typeface="Roboto" pitchFamily="2"/>
              </a:rPr>
              <a:t>What you are allowed and not allowed to do: </a:t>
            </a:r>
            <a:r>
              <a:rPr lang="en-US" sz="900" b="0" i="0" u="none" strike="noStrike" kern="1200" cap="none" spc="0" baseline="0">
                <a:solidFill>
                  <a:srgbClr val="0563C1"/>
                </a:solidFill>
                <a:uFillTx/>
                <a:latin typeface="Roboto" pitchFamily="2"/>
                <a:ea typeface="Roboto" pitchFamily="2"/>
                <a:cs typeface="Roboto" pitchFamily="2"/>
                <a:hlinkClick r:id="rId3"/>
              </a:rPr>
              <a:t>https://www.slidesppt.net/what-you-can-and-cannot-do-with-our-templates</a:t>
            </a:r>
            <a:r>
              <a:rPr lang="en-US" sz="900" b="0" i="0" u="none" strike="noStrike" kern="1200" cap="none" spc="0" baseline="0">
                <a:solidFill>
                  <a:srgbClr val="0070C0"/>
                </a:solidFill>
                <a:uFillTx/>
                <a:latin typeface="Roboto" pitchFamily="2"/>
                <a:ea typeface="Roboto" pitchFamily="2"/>
                <a:cs typeface="Roboto" pitchFamily="2"/>
                <a:hlinkClick r:id="rId3"/>
              </a:rPr>
              <a:t>/</a:t>
            </a:r>
            <a:r>
              <a:rPr lang="en-US" sz="9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0B08"/>
                </a:solidFill>
                <a:uFillTx/>
                <a:latin typeface="Roboto" pitchFamily="2"/>
                <a:ea typeface="Roboto" pitchFamily="2"/>
                <a:cs typeface="Roboto" pitchFamily="2"/>
              </a:rPr>
              <a:t>Frequently Asked Questions: </a:t>
            </a:r>
            <a:r>
              <a:rPr lang="en-US" sz="900" b="0" i="0" u="none" strike="noStrike" kern="1200" cap="none" spc="0" baseline="0">
                <a:solidFill>
                  <a:srgbClr val="0563C1"/>
                </a:solidFill>
                <a:uFillTx/>
                <a:latin typeface="Roboto" pitchFamily="2"/>
                <a:ea typeface="Roboto" pitchFamily="2"/>
                <a:cs typeface="Roboto" pitchFamily="2"/>
                <a:hlinkClick r:id="rId4"/>
              </a:rPr>
              <a:t>https://www.slidesppt.net/frequently-asked-questions</a:t>
            </a:r>
            <a:r>
              <a:rPr lang="en-US" sz="900" b="0" i="0" u="none" strike="noStrike" kern="1200" cap="none" spc="0" baseline="0">
                <a:solidFill>
                  <a:srgbClr val="0070C0"/>
                </a:solidFill>
                <a:uFillTx/>
                <a:latin typeface="Roboto" pitchFamily="2"/>
                <a:ea typeface="Roboto" pitchFamily="2"/>
                <a:cs typeface="Roboto" pitchFamily="2"/>
                <a:hlinkClick r:id="rId4"/>
              </a:rPr>
              <a:t>/</a:t>
            </a:r>
            <a:r>
              <a:rPr lang="en-US" sz="9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0B08"/>
                </a:solidFill>
                <a:uFillTx/>
                <a:latin typeface="Roboto" pitchFamily="2"/>
                <a:ea typeface="Roboto" pitchFamily="2"/>
                <a:cs typeface="Roboto" pitchFamily="2"/>
              </a:rPr>
              <a:t>Tutorials and Tips: </a:t>
            </a:r>
            <a:r>
              <a:rPr lang="en-US" sz="900" b="0" i="0" u="none" strike="noStrike" kern="1200" cap="none" spc="0" baseline="0">
                <a:solidFill>
                  <a:srgbClr val="0563C1"/>
                </a:solidFill>
                <a:uFillTx/>
                <a:latin typeface="Roboto" pitchFamily="2"/>
                <a:ea typeface="Roboto" pitchFamily="2"/>
                <a:cs typeface="Roboto" pitchFamily="2"/>
                <a:hlinkClick r:id="rId5"/>
              </a:rPr>
              <a:t>https://www.slidesppt.net/tutorials-and-tips</a:t>
            </a:r>
            <a:r>
              <a:rPr lang="en-US" sz="900" b="0" i="0" u="none" strike="noStrike" kern="1200" cap="none" spc="0" baseline="0">
                <a:solidFill>
                  <a:srgbClr val="0070C0"/>
                </a:solidFill>
                <a:uFillTx/>
                <a:latin typeface="Roboto" pitchFamily="2"/>
                <a:ea typeface="Roboto" pitchFamily="2"/>
                <a:cs typeface="Roboto" pitchFamily="2"/>
                <a:hlinkClick r:id="rId5"/>
              </a:rPr>
              <a:t>/</a:t>
            </a:r>
            <a:r>
              <a:rPr lang="en-US" sz="900" b="0" i="0" u="none" strike="noStrike" kern="1200" cap="none" spc="0" baseline="0">
                <a:solidFill>
                  <a:srgbClr val="0070C0"/>
                </a:solidFill>
                <a:uFillTx/>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CC75CA40-40E9-427B-8543-7FA8E56D461C}"/>
              </a:ext>
            </a:extLst>
          </p:cNvPr>
          <p:cNvSpPr/>
          <p:nvPr/>
        </p:nvSpPr>
        <p:spPr>
          <a:xfrm>
            <a:off x="219958" y="204112"/>
            <a:ext cx="8704091" cy="4767023"/>
          </a:xfrm>
          <a:prstGeom prst="rect">
            <a:avLst/>
          </a:prstGeom>
          <a:noFill/>
          <a:ln w="57150" cap="flat">
            <a:solidFill>
              <a:srgbClr val="EB5D07"/>
            </a:solidFill>
            <a:custDash>
              <a:ds d="300000" sp="3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Tree>
  </p:cSld>
  <p:clrMapOvr>
    <a:masterClrMapping/>
  </p:clrMapOvr>
  <p:transition spd="slow"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cheurón 3">
            <a:extLst>
              <a:ext uri="{FF2B5EF4-FFF2-40B4-BE49-F238E27FC236}">
                <a16:creationId xmlns:a16="http://schemas.microsoft.com/office/drawing/2014/main" id="{83DB255D-CA82-44F5-963C-8415DAE115D4}"/>
              </a:ext>
            </a:extLst>
          </p:cNvPr>
          <p:cNvSpPr/>
          <p:nvPr/>
        </p:nvSpPr>
        <p:spPr>
          <a:xfrm>
            <a:off x="1124263" y="0"/>
            <a:ext cx="4024859" cy="5143500"/>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sz="1350">
              <a:solidFill>
                <a:schemeClr val="tx1"/>
              </a:solidFill>
            </a:endParaRPr>
          </a:p>
        </p:txBody>
      </p:sp>
      <p:sp>
        <p:nvSpPr>
          <p:cNvPr id="6" name="Isosceles Triangle 5">
            <a:extLst>
              <a:ext uri="{FF2B5EF4-FFF2-40B4-BE49-F238E27FC236}">
                <a16:creationId xmlns:a16="http://schemas.microsoft.com/office/drawing/2014/main" id="{09C417BF-6EA2-C1AC-4282-9938BDE29A43}"/>
              </a:ext>
            </a:extLst>
          </p:cNvPr>
          <p:cNvSpPr/>
          <p:nvPr/>
        </p:nvSpPr>
        <p:spPr>
          <a:xfrm rot="5400000">
            <a:off x="-1726243" y="1726244"/>
            <a:ext cx="5143500" cy="16910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350"/>
          </a:p>
        </p:txBody>
      </p:sp>
      <p:sp>
        <p:nvSpPr>
          <p:cNvPr id="13" name="Freeform: Shape 12">
            <a:extLst>
              <a:ext uri="{FF2B5EF4-FFF2-40B4-BE49-F238E27FC236}">
                <a16:creationId xmlns:a16="http://schemas.microsoft.com/office/drawing/2014/main" id="{9FC9D839-07C9-83FF-A4D4-2E2639D7EB83}"/>
              </a:ext>
            </a:extLst>
          </p:cNvPr>
          <p:cNvSpPr/>
          <p:nvPr/>
        </p:nvSpPr>
        <p:spPr>
          <a:xfrm>
            <a:off x="8290129" y="137160"/>
            <a:ext cx="707719" cy="435652"/>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350"/>
          </a:p>
        </p:txBody>
      </p:sp>
      <p:sp>
        <p:nvSpPr>
          <p:cNvPr id="15" name="Rectangle 14">
            <a:extLst>
              <a:ext uri="{FF2B5EF4-FFF2-40B4-BE49-F238E27FC236}">
                <a16:creationId xmlns:a16="http://schemas.microsoft.com/office/drawing/2014/main" id="{BCA3282F-7EC9-9FFB-E0DE-CA49D96EFFDE}"/>
              </a:ext>
            </a:extLst>
          </p:cNvPr>
          <p:cNvSpPr/>
          <p:nvPr/>
        </p:nvSpPr>
        <p:spPr>
          <a:xfrm rot="19104164" flipH="1">
            <a:off x="3974046" y="-170063"/>
            <a:ext cx="34289" cy="18007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350"/>
          </a:p>
        </p:txBody>
      </p:sp>
      <p:grpSp>
        <p:nvGrpSpPr>
          <p:cNvPr id="23" name="Group 22">
            <a:extLst>
              <a:ext uri="{FF2B5EF4-FFF2-40B4-BE49-F238E27FC236}">
                <a16:creationId xmlns:a16="http://schemas.microsoft.com/office/drawing/2014/main" id="{D17E81F5-FFB5-FB3C-9DE1-06A209FB8DDF}"/>
              </a:ext>
            </a:extLst>
          </p:cNvPr>
          <p:cNvGrpSpPr/>
          <p:nvPr/>
        </p:nvGrpSpPr>
        <p:grpSpPr>
          <a:xfrm>
            <a:off x="5645851" y="1858830"/>
            <a:ext cx="3243764" cy="2979071"/>
            <a:chOff x="7527799" y="2993325"/>
            <a:chExt cx="4325019" cy="3972094"/>
          </a:xfrm>
        </p:grpSpPr>
        <p:sp>
          <p:nvSpPr>
            <p:cNvPr id="20" name="TextBox 19">
              <a:extLst>
                <a:ext uri="{FF2B5EF4-FFF2-40B4-BE49-F238E27FC236}">
                  <a16:creationId xmlns:a16="http://schemas.microsoft.com/office/drawing/2014/main" id="{1BF04703-3887-DAB8-781E-517155868FA6}"/>
                </a:ext>
              </a:extLst>
            </p:cNvPr>
            <p:cNvSpPr txBox="1"/>
            <p:nvPr/>
          </p:nvSpPr>
          <p:spPr>
            <a:xfrm>
              <a:off x="7979235" y="2993325"/>
              <a:ext cx="3422146" cy="738664"/>
            </a:xfrm>
            <a:prstGeom prst="rect">
              <a:avLst/>
            </a:prstGeom>
            <a:noFill/>
          </p:spPr>
          <p:txBody>
            <a:bodyPr wrap="square">
              <a:spAutoFit/>
            </a:bodyPr>
            <a:lstStyle>
              <a:defPPr/>
            </a:lstStyle>
            <a:p>
              <a:pPr algn="just"/>
              <a:r>
                <a:rPr lang="en-US" sz="3000" b="1">
                  <a:solidFill>
                    <a:srgbClr val="251165"/>
                  </a:solidFill>
                  <a:latin typeface="Lora" pitchFamily="2" charset="0"/>
                </a:rPr>
                <a:t>Introduction </a:t>
              </a:r>
            </a:p>
          </p:txBody>
        </p:sp>
        <p:sp>
          <p:nvSpPr>
            <p:cNvPr id="22" name="TextBox 21">
              <a:extLst>
                <a:ext uri="{FF2B5EF4-FFF2-40B4-BE49-F238E27FC236}">
                  <a16:creationId xmlns:a16="http://schemas.microsoft.com/office/drawing/2014/main" id="{10A206DB-BC19-A4B4-7FDF-933C854FA543}"/>
                </a:ext>
              </a:extLst>
            </p:cNvPr>
            <p:cNvSpPr txBox="1"/>
            <p:nvPr/>
          </p:nvSpPr>
          <p:spPr>
            <a:xfrm>
              <a:off x="7527799" y="3825073"/>
              <a:ext cx="4325019" cy="3140346"/>
            </a:xfrm>
            <a:prstGeom prst="rect">
              <a:avLst/>
            </a:prstGeom>
            <a:noFill/>
          </p:spPr>
          <p:txBody>
            <a:bodyPr wrap="square">
              <a:spAutoFit/>
            </a:bodyPr>
            <a:lstStyle>
              <a:defPPr/>
            </a:lstStyle>
            <a:p>
              <a:pPr algn="ctr">
                <a:lnSpc>
                  <a:spcPct val="150000"/>
                </a:lnSpc>
              </a:pPr>
              <a:r>
                <a:rPr lang="en-US" sz="900">
                  <a:solidFill>
                    <a:schemeClr val="tx1">
                      <a:lumMod val="75000"/>
                      <a:lumOff val="25000"/>
                    </a:schemeClr>
                  </a:solidFill>
                  <a:latin typeface="Lora" pitchFamily="2" charset="0"/>
                </a:rPr>
                <a:t>International Thalassaemia Day is observed every year on May 8th to raise awareness about thalassemia, a genetic blood disorder that affects the production of hemoglobin, the protein in red blood cells that carries oxygen throughout the body. Thalassemia is a serious and life-long condition that requires ongoing medical treatment and care. International Thalassaemia Day provides an opportunity to educate people about the condition and its impact on individuals, families, and communities, as well as to promote measures for prevention, screening, and management. </a:t>
              </a:r>
            </a:p>
          </p:txBody>
        </p:sp>
      </p:grpSp>
      <p:pic>
        <p:nvPicPr>
          <p:cNvPr id="5" name="Imagen 4">
            <a:extLst>
              <a:ext uri="{FF2B5EF4-FFF2-40B4-BE49-F238E27FC236}">
                <a16:creationId xmlns:a16="http://schemas.microsoft.com/office/drawing/2014/main" id="{B9CFA81A-EDEE-47CA-8F3B-EAFADA9DF7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2575" y="712920"/>
            <a:ext cx="7127003" cy="3717660"/>
          </a:xfrm>
          <a:prstGeom prst="rect">
            <a:avLst/>
          </a:prstGeom>
        </p:spPr>
      </p:pic>
      <p:pic>
        <p:nvPicPr>
          <p:cNvPr id="8" name="Imagen 7">
            <a:extLst>
              <a:ext uri="{FF2B5EF4-FFF2-40B4-BE49-F238E27FC236}">
                <a16:creationId xmlns:a16="http://schemas.microsoft.com/office/drawing/2014/main" id="{12498DC7-CFFC-4CCC-9258-6938B2D97A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1246" y="182761"/>
            <a:ext cx="2238883" cy="1679162"/>
          </a:xfrm>
          <a:prstGeom prst="rect">
            <a:avLst/>
          </a:prstGeom>
        </p:spPr>
      </p:pic>
    </p:spTree>
    <p:extLst>
      <p:ext uri="{BB962C8B-B14F-4D97-AF65-F5344CB8AC3E}">
        <p14:creationId xmlns:p14="http://schemas.microsoft.com/office/powerpoint/2010/main" val="15901860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793">
    <p:spTree>
      <p:nvGrpSpPr>
        <p:cNvPr id="1" name=""/>
        <p:cNvGrpSpPr/>
        <p:nvPr/>
      </p:nvGrpSpPr>
      <p:grpSpPr>
        <a:xfrm>
          <a:off x="0" y="0"/>
          <a:ext cx="0" cy="0"/>
          <a:chOff x="0" y="0"/>
          <a:chExt cx="0" cy="0"/>
        </a:xfrm>
      </p:grpSpPr>
      <p:sp>
        <p:nvSpPr>
          <p:cNvPr id="2" name="Flecha: pentágono 17">
            <a:extLst>
              <a:ext uri="{FF2B5EF4-FFF2-40B4-BE49-F238E27FC236}">
                <a16:creationId xmlns:a16="http://schemas.microsoft.com/office/drawing/2014/main" id="{4BA97DE4-4E1C-41F3-8B61-580E80840265}"/>
              </a:ext>
            </a:extLst>
          </p:cNvPr>
          <p:cNvSpPr/>
          <p:nvPr/>
        </p:nvSpPr>
        <p:spPr>
          <a:xfrm rot="10799991">
            <a:off x="6729197" y="10"/>
            <a:ext cx="2414802" cy="278027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C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3" name="Google Shape;263;p42">
            <a:extLst>
              <a:ext uri="{FF2B5EF4-FFF2-40B4-BE49-F238E27FC236}">
                <a16:creationId xmlns:a16="http://schemas.microsoft.com/office/drawing/2014/main" id="{504B1B18-5B28-451A-AC75-DB4C787D330B}"/>
              </a:ext>
            </a:extLst>
          </p:cNvPr>
          <p:cNvSpPr txBox="1"/>
          <p:nvPr/>
        </p:nvSpPr>
        <p:spPr>
          <a:xfrm>
            <a:off x="311901" y="671818"/>
            <a:ext cx="3168377" cy="770116"/>
          </a:xfrm>
          <a:prstGeom prst="rect">
            <a:avLst/>
          </a:prstGeom>
          <a:noFill/>
          <a:ln cap="flat">
            <a:noFill/>
          </a:ln>
        </p:spPr>
        <p:txBody>
          <a:bodyPr vert="horz" wrap="square" lIns="91010" tIns="91010" rIns="91010" bIns="91010" anchor="t" anchorCtr="1" compatLnSpc="1">
            <a:noAutofit/>
          </a:bodyPr>
          <a:lstStyle/>
          <a:p>
            <a:pPr marL="0" marR="0" lvl="0" indent="0" algn="l" defTabSz="910266"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4480" b="1" i="0" u="none" strike="noStrike" kern="0" cap="none" spc="0" baseline="0">
                <a:solidFill>
                  <a:srgbClr val="EB5D07"/>
                </a:solidFill>
                <a:uFillTx/>
                <a:latin typeface="Arial (Títulos)"/>
                <a:ea typeface="DM Sans"/>
                <a:cs typeface="Rubik"/>
              </a:rPr>
              <a:t>FUENTE</a:t>
            </a:r>
          </a:p>
        </p:txBody>
      </p:sp>
      <p:sp>
        <p:nvSpPr>
          <p:cNvPr id="4" name="Google Shape;270;p42">
            <a:extLst>
              <a:ext uri="{FF2B5EF4-FFF2-40B4-BE49-F238E27FC236}">
                <a16:creationId xmlns:a16="http://schemas.microsoft.com/office/drawing/2014/main" id="{FBC5562E-8DF0-4D88-A3D1-D2CEB6B7F62F}"/>
              </a:ext>
            </a:extLst>
          </p:cNvPr>
          <p:cNvSpPr txBox="1"/>
          <p:nvPr/>
        </p:nvSpPr>
        <p:spPr>
          <a:xfrm>
            <a:off x="703155" y="1615104"/>
            <a:ext cx="4138931" cy="422141"/>
          </a:xfrm>
          <a:prstGeom prst="rect">
            <a:avLst/>
          </a:prstGeom>
          <a:noFill/>
          <a:ln cap="flat">
            <a:noFill/>
          </a:ln>
        </p:spPr>
        <p:txBody>
          <a:bodyPr vert="horz" wrap="square" lIns="91010" tIns="91010" rIns="91010" bIns="91010" anchor="t" anchorCtr="0" compatLnSpc="1">
            <a:noAutofit/>
          </a:bodyPr>
          <a:lstStyle/>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593" b="0" i="0" u="none" strike="noStrike" kern="0" cap="none" spc="0" baseline="0">
                <a:solidFill>
                  <a:srgbClr val="7F6000"/>
                </a:solidFill>
                <a:uFillTx/>
                <a:latin typeface="Source Sans Pro" pitchFamily="34"/>
                <a:ea typeface="Rubik"/>
                <a:cs typeface="Rubik"/>
              </a:rPr>
              <a:t>ELABORADO POR </a:t>
            </a:r>
            <a:r>
              <a:rPr lang="es-PE" sz="1593" b="0" i="0" u="none" strike="noStrike" kern="0" cap="none" spc="0" baseline="0">
                <a:solidFill>
                  <a:srgbClr val="4F87E1"/>
                </a:solidFill>
                <a:uFillTx/>
                <a:latin typeface="Source Sans Pro" pitchFamily="34"/>
                <a:ea typeface="Montserrat"/>
                <a:cs typeface="Assistant Light" pitchFamily="2"/>
              </a:rPr>
              <a:t>: </a:t>
            </a:r>
            <a:r>
              <a:rPr lang="es-PE" sz="1593" b="0" i="0" u="none" strike="noStrike" kern="0" cap="none" spc="0" baseline="0">
                <a:solidFill>
                  <a:srgbClr val="000000"/>
                </a:solidFill>
                <a:uFillTx/>
                <a:latin typeface="Source Sans Pro" pitchFamily="34"/>
                <a:ea typeface="Montserrat"/>
                <a:cs typeface="Kanit Light"/>
              </a:rPr>
              <a:t>slidesppt.net</a:t>
            </a:r>
          </a:p>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593" b="1" i="0" u="none" strike="noStrike" kern="0" cap="none" spc="0" baseline="0">
              <a:solidFill>
                <a:srgbClr val="000000"/>
              </a:solidFill>
              <a:uFillTx/>
              <a:latin typeface="Source Sans Pro" pitchFamily="34"/>
              <a:ea typeface="Rubik"/>
              <a:cs typeface="Rubik"/>
            </a:endParaRPr>
          </a:p>
        </p:txBody>
      </p:sp>
      <p:grpSp>
        <p:nvGrpSpPr>
          <p:cNvPr id="5" name="Grupo 3">
            <a:extLst>
              <a:ext uri="{FF2B5EF4-FFF2-40B4-BE49-F238E27FC236}">
                <a16:creationId xmlns:a16="http://schemas.microsoft.com/office/drawing/2014/main" id="{09F36EB9-AD14-4BD4-B0FF-A3D899959347}"/>
              </a:ext>
            </a:extLst>
          </p:cNvPr>
          <p:cNvGrpSpPr/>
          <p:nvPr/>
        </p:nvGrpSpPr>
        <p:grpSpPr>
          <a:xfrm>
            <a:off x="703155" y="2268653"/>
            <a:ext cx="2975713" cy="1628528"/>
            <a:chOff x="703155" y="2268653"/>
            <a:chExt cx="2975713" cy="1628528"/>
          </a:xfrm>
        </p:grpSpPr>
        <p:sp>
          <p:nvSpPr>
            <p:cNvPr id="6" name="Google Shape;272;p42">
              <a:extLst>
                <a:ext uri="{FF2B5EF4-FFF2-40B4-BE49-F238E27FC236}">
                  <a16:creationId xmlns:a16="http://schemas.microsoft.com/office/drawing/2014/main" id="{BF44A759-0ABB-48E1-810C-5F69179E28DA}"/>
                </a:ext>
              </a:extLst>
            </p:cNvPr>
            <p:cNvSpPr txBox="1"/>
            <p:nvPr/>
          </p:nvSpPr>
          <p:spPr>
            <a:xfrm>
              <a:off x="703155" y="2268653"/>
              <a:ext cx="2107554" cy="307311"/>
            </a:xfrm>
            <a:prstGeom prst="rect">
              <a:avLst/>
            </a:prstGeom>
            <a:noFill/>
            <a:ln cap="flat">
              <a:noFill/>
            </a:ln>
          </p:spPr>
          <p:txBody>
            <a:bodyPr vert="horz" wrap="square" lIns="91010" tIns="91010" rIns="91010" bIns="91010" anchor="t" anchorCtr="0" compatLnSpc="1">
              <a:noAutofit/>
            </a:bodyPr>
            <a:lstStyle/>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593" b="0" i="0" u="none" strike="noStrike" kern="0" cap="none" spc="0" baseline="0">
                  <a:solidFill>
                    <a:srgbClr val="7F6000"/>
                  </a:solidFill>
                  <a:uFillTx/>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7AC43A68-5081-4C1B-82A6-AC217DEB626D}"/>
                </a:ext>
              </a:extLst>
            </p:cNvPr>
            <p:cNvSpPr txBox="1"/>
            <p:nvPr/>
          </p:nvSpPr>
          <p:spPr>
            <a:xfrm>
              <a:off x="703155" y="2617049"/>
              <a:ext cx="2975713" cy="1280132"/>
            </a:xfrm>
            <a:prstGeom prst="rect">
              <a:avLst/>
            </a:prstGeom>
            <a:noFill/>
            <a:ln cap="flat">
              <a:noFill/>
            </a:ln>
          </p:spPr>
          <p:txBody>
            <a:bodyPr vert="horz" wrap="square" lIns="91010" tIns="91010" rIns="91010" bIns="91010" anchor="t" anchorCtr="0" compatLnSpc="1">
              <a:noAutofit/>
            </a:bodyPr>
            <a:lstStyle/>
            <a:p>
              <a:pPr marL="256022" marR="0" lvl="0" indent="-256022" algn="l" defTabSz="91026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unsplash.com</a:t>
              </a:r>
            </a:p>
            <a:p>
              <a:pPr marL="256022" marR="0" lvl="0" indent="-256022" algn="l" defTabSz="91026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pngwing.com</a:t>
              </a:r>
            </a:p>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93" b="0" i="0" u="none" strike="noStrike" kern="0" cap="none" spc="0" baseline="0">
                <a:solidFill>
                  <a:srgbClr val="000000"/>
                </a:solidFill>
                <a:uFillTx/>
                <a:latin typeface="Source Sans Pro" pitchFamily="34"/>
                <a:ea typeface="Montserrat"/>
                <a:cs typeface="Kanit Light"/>
              </a:endParaRPr>
            </a:p>
          </p:txBody>
        </p:sp>
      </p:grpSp>
      <p:sp>
        <p:nvSpPr>
          <p:cNvPr id="8" name="Google Shape;274;p42">
            <a:extLst>
              <a:ext uri="{FF2B5EF4-FFF2-40B4-BE49-F238E27FC236}">
                <a16:creationId xmlns:a16="http://schemas.microsoft.com/office/drawing/2014/main" id="{3A1F6D9F-380D-4E9F-A465-652CDFF7629F}"/>
              </a:ext>
            </a:extLst>
          </p:cNvPr>
          <p:cNvSpPr txBox="1"/>
          <p:nvPr/>
        </p:nvSpPr>
        <p:spPr>
          <a:xfrm>
            <a:off x="703146" y="3394252"/>
            <a:ext cx="2107554" cy="307311"/>
          </a:xfrm>
          <a:prstGeom prst="rect">
            <a:avLst/>
          </a:prstGeom>
          <a:noFill/>
          <a:ln cap="flat">
            <a:noFill/>
          </a:ln>
        </p:spPr>
        <p:txBody>
          <a:bodyPr vert="horz" wrap="square" lIns="91010" tIns="91010" rIns="91010" bIns="91010" anchor="t" anchorCtr="0" compatLnSpc="1">
            <a:noAutofit/>
          </a:bodyPr>
          <a:lstStyle/>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3" b="0" i="0" u="none" strike="noStrike" kern="0" cap="none" spc="0" baseline="0">
                <a:solidFill>
                  <a:srgbClr val="7F6000"/>
                </a:solidFill>
                <a:uFillTx/>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283BD9ED-AAFB-44AD-B938-62A54AEC2C11}"/>
              </a:ext>
            </a:extLst>
          </p:cNvPr>
          <p:cNvSpPr txBox="1"/>
          <p:nvPr/>
        </p:nvSpPr>
        <p:spPr>
          <a:xfrm>
            <a:off x="703146" y="3701500"/>
            <a:ext cx="3216923" cy="681511"/>
          </a:xfrm>
          <a:prstGeom prst="rect">
            <a:avLst/>
          </a:prstGeom>
          <a:noFill/>
          <a:ln cap="flat">
            <a:noFill/>
          </a:ln>
        </p:spPr>
        <p:txBody>
          <a:bodyPr vert="horz" wrap="square" lIns="91010" tIns="91010" rIns="91010" bIns="91010" anchor="t" anchorCtr="0" compatLnSpc="1">
            <a:noAutofit/>
          </a:bodyPr>
          <a:lstStyle/>
          <a:p>
            <a:pPr marL="284433" marR="0" lvl="0" indent="-284433" algn="l" defTabSz="91026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Abril Fatface</a:t>
            </a:r>
          </a:p>
          <a:p>
            <a:pPr marL="284433" marR="0" lvl="0" indent="-284433" algn="l" defTabSz="91026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Arial Black</a:t>
            </a:r>
          </a:p>
          <a:p>
            <a:pPr marL="284433" marR="0" lvl="0" indent="-284433" algn="l" defTabSz="91026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493" b="0" i="0" u="none" strike="noStrike" kern="0" cap="none" spc="0" baseline="0">
                <a:solidFill>
                  <a:srgbClr val="000000"/>
                </a:solidFill>
                <a:uFillTx/>
                <a:latin typeface="Source Sans Pro" pitchFamily="34"/>
                <a:ea typeface="Montserrat"/>
                <a:cs typeface="Kanit Light"/>
              </a:rPr>
              <a:t>Montserrat</a:t>
            </a:r>
          </a:p>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93" b="0" i="0" u="none" strike="noStrike" kern="0" cap="none" spc="0" baseline="0">
              <a:solidFill>
                <a:srgbClr val="000000"/>
              </a:solidFill>
              <a:uFillTx/>
              <a:latin typeface="Source Sans Pro" pitchFamily="34"/>
              <a:ea typeface="Montserrat"/>
              <a:cs typeface="Kanit Light"/>
            </a:endParaRPr>
          </a:p>
        </p:txBody>
      </p:sp>
      <p:sp>
        <p:nvSpPr>
          <p:cNvPr id="10" name="TextBox 59">
            <a:extLst>
              <a:ext uri="{FF2B5EF4-FFF2-40B4-BE49-F238E27FC236}">
                <a16:creationId xmlns:a16="http://schemas.microsoft.com/office/drawing/2014/main" id="{C22E97A0-385B-4540-B402-B1B6D96B1F3C}"/>
              </a:ext>
            </a:extLst>
          </p:cNvPr>
          <p:cNvSpPr txBox="1"/>
          <p:nvPr/>
        </p:nvSpPr>
        <p:spPr>
          <a:xfrm>
            <a:off x="7493128" y="4739460"/>
            <a:ext cx="1666457" cy="399702"/>
          </a:xfrm>
          <a:prstGeom prst="rect">
            <a:avLst/>
          </a:prstGeom>
          <a:noFill/>
          <a:ln cap="flat">
            <a:noFill/>
          </a:ln>
        </p:spPr>
        <p:txBody>
          <a:bodyPr vert="horz" wrap="square" lIns="91028" tIns="45518" rIns="91028" bIns="45518" anchor="ctr" anchorCtr="0" compatLnSpc="1">
            <a:spAutoFit/>
          </a:bodyPr>
          <a:lstStyle/>
          <a:p>
            <a:pPr marL="0" marR="0" lvl="0" indent="0" algn="r"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uFillTx/>
                <a:latin typeface="Arial" pitchFamily="34"/>
                <a:ea typeface="Arial"/>
                <a:cs typeface="Arial" pitchFamily="34"/>
              </a:rPr>
              <a:t>slidesppt.net</a:t>
            </a:r>
          </a:p>
        </p:txBody>
      </p:sp>
      <p:grpSp>
        <p:nvGrpSpPr>
          <p:cNvPr id="11" name="Gráfico 10">
            <a:extLst>
              <a:ext uri="{FF2B5EF4-FFF2-40B4-BE49-F238E27FC236}">
                <a16:creationId xmlns:a16="http://schemas.microsoft.com/office/drawing/2014/main" id="{FBA625FD-D81B-47FE-89C6-A3A5EF7AE300}"/>
              </a:ext>
            </a:extLst>
          </p:cNvPr>
          <p:cNvGrpSpPr/>
          <p:nvPr/>
        </p:nvGrpSpPr>
        <p:grpSpPr>
          <a:xfrm>
            <a:off x="8226709" y="3936097"/>
            <a:ext cx="816037" cy="816037"/>
            <a:chOff x="8712933" y="4556464"/>
            <a:chExt cx="351513" cy="351513"/>
          </a:xfrm>
        </p:grpSpPr>
        <p:sp>
          <p:nvSpPr>
            <p:cNvPr id="12" name="Forma libre: forma 30">
              <a:extLst>
                <a:ext uri="{FF2B5EF4-FFF2-40B4-BE49-F238E27FC236}">
                  <a16:creationId xmlns:a16="http://schemas.microsoft.com/office/drawing/2014/main" id="{61129B9E-91F9-4315-8F63-4648AE4D1D1D}"/>
                </a:ext>
              </a:extLst>
            </p:cNvPr>
            <p:cNvSpPr/>
            <p:nvPr/>
          </p:nvSpPr>
          <p:spPr>
            <a:xfrm>
              <a:off x="8712933" y="4556464"/>
              <a:ext cx="351513" cy="35151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000"/>
            </a:solidFill>
            <a:ln cap="flat">
              <a:noFill/>
              <a:prstDash val="solid"/>
            </a:ln>
          </p:spPr>
          <p:txBody>
            <a:bodyPr vert="horz" wrap="square" lIns="91028" tIns="45518" rIns="91028" bIns="45518" anchor="ctr" anchorCtr="0" compatLnSpc="1">
              <a:noAutofit/>
            </a:bodyPr>
            <a:lstStyle/>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46"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0AE49B4C-D2F2-4CB8-B259-0525B7EBF40C}"/>
                </a:ext>
              </a:extLst>
            </p:cNvPr>
            <p:cNvSpPr/>
            <p:nvPr/>
          </p:nvSpPr>
          <p:spPr>
            <a:xfrm>
              <a:off x="8758150" y="4599651"/>
              <a:ext cx="273981" cy="26513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028" tIns="45518" rIns="91028" bIns="45518" anchor="ctr" anchorCtr="0" compatLnSpc="1">
              <a:noAutofit/>
            </a:bodyPr>
            <a:lstStyle/>
            <a:p>
              <a:pPr marL="0" marR="0" lvl="0" indent="0" algn="l" defTabSz="91026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46" b="0" i="0" u="none" strike="noStrike" kern="0" cap="none" spc="0" baseline="0">
                <a:solidFill>
                  <a:srgbClr val="000000"/>
                </a:solidFill>
                <a:uFillTx/>
                <a:latin typeface="Arial"/>
                <a:ea typeface="Arial"/>
                <a:cs typeface="Arial"/>
              </a:endParaRPr>
            </a:p>
          </p:txBody>
        </p:sp>
      </p:grpSp>
      <p:sp>
        <p:nvSpPr>
          <p:cNvPr id="14" name="Flecha: pentágono 14">
            <a:extLst>
              <a:ext uri="{FF2B5EF4-FFF2-40B4-BE49-F238E27FC236}">
                <a16:creationId xmlns:a16="http://schemas.microsoft.com/office/drawing/2014/main" id="{BE1F7D94-A205-4222-8B4B-A67E6B7D23AE}"/>
              </a:ext>
            </a:extLst>
          </p:cNvPr>
          <p:cNvSpPr/>
          <p:nvPr/>
        </p:nvSpPr>
        <p:spPr>
          <a:xfrm rot="16200004">
            <a:off x="4281554" y="2545958"/>
            <a:ext cx="2414802" cy="278027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00B0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5" name="Elipse 16">
            <a:extLst>
              <a:ext uri="{FF2B5EF4-FFF2-40B4-BE49-F238E27FC236}">
                <a16:creationId xmlns:a16="http://schemas.microsoft.com/office/drawing/2014/main" id="{7FBA6D9F-23B4-4CCF-8D82-A506A982E086}"/>
              </a:ext>
            </a:extLst>
          </p:cNvPr>
          <p:cNvSpPr/>
          <p:nvPr/>
        </p:nvSpPr>
        <p:spPr>
          <a:xfrm>
            <a:off x="4765659" y="1378261"/>
            <a:ext cx="3135268" cy="31352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16" name="Rectangle 12">
            <a:extLst>
              <a:ext uri="{FF2B5EF4-FFF2-40B4-BE49-F238E27FC236}">
                <a16:creationId xmlns:a16="http://schemas.microsoft.com/office/drawing/2014/main" id="{64106C41-D53C-4C37-BF22-6EB2F7D5606A}"/>
              </a:ext>
            </a:extLst>
          </p:cNvPr>
          <p:cNvSpPr/>
          <p:nvPr/>
        </p:nvSpPr>
        <p:spPr>
          <a:xfrm>
            <a:off x="0" y="232303"/>
            <a:ext cx="2166743" cy="10786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ndParaRPr>
          </a:p>
        </p:txBody>
      </p:sp>
      <p:pic>
        <p:nvPicPr>
          <p:cNvPr id="19" name="Imagen 18">
            <a:extLst>
              <a:ext uri="{FF2B5EF4-FFF2-40B4-BE49-F238E27FC236}">
                <a16:creationId xmlns:a16="http://schemas.microsoft.com/office/drawing/2014/main" id="{5940B358-E4CC-4F30-A0BE-AFD13CBD23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1418" y="1441935"/>
            <a:ext cx="3549447" cy="37015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37">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208FC3D7-888D-4E09-9E75-74C9A1948AB2}"/>
              </a:ext>
            </a:extLst>
          </p:cNvPr>
          <p:cNvSpPr/>
          <p:nvPr/>
        </p:nvSpPr>
        <p:spPr>
          <a:xfrm>
            <a:off x="4584051" y="1119243"/>
            <a:ext cx="392323" cy="393484"/>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3" name="Isosceles Triangle 51">
            <a:extLst>
              <a:ext uri="{FF2B5EF4-FFF2-40B4-BE49-F238E27FC236}">
                <a16:creationId xmlns:a16="http://schemas.microsoft.com/office/drawing/2014/main" id="{37169D7D-7CA9-4270-92D7-B34D997C571D}"/>
              </a:ext>
            </a:extLst>
          </p:cNvPr>
          <p:cNvSpPr/>
          <p:nvPr/>
        </p:nvSpPr>
        <p:spPr>
          <a:xfrm>
            <a:off x="3955045" y="1172132"/>
            <a:ext cx="392323" cy="287688"/>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4" name="Isosceles Triangle 57">
            <a:extLst>
              <a:ext uri="{FF2B5EF4-FFF2-40B4-BE49-F238E27FC236}">
                <a16:creationId xmlns:a16="http://schemas.microsoft.com/office/drawing/2014/main" id="{F29FDB85-6108-4437-84EE-5BEEA88C795D}"/>
              </a:ext>
            </a:extLst>
          </p:cNvPr>
          <p:cNvSpPr/>
          <p:nvPr/>
        </p:nvSpPr>
        <p:spPr>
          <a:xfrm>
            <a:off x="4585615" y="3390083"/>
            <a:ext cx="234827" cy="530882"/>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2374775 f69 1"/>
              <a:gd name="f76" fmla="*/ 198001 f70 1"/>
              <a:gd name="f77" fmla="*/ 1 f70 1"/>
              <a:gd name="f78" fmla="*/ 3166775 f69 1"/>
              <a:gd name="f79" fmla="*/ 1346449 f70 1"/>
              <a:gd name="f80" fmla="*/ 755186 f70 1"/>
              <a:gd name="f81" fmla="*/ 0 f69 1"/>
              <a:gd name="f82" fmla="*/ 734449 f70 1"/>
              <a:gd name="f83" fmla="*/ 1231644 f69 1"/>
              <a:gd name="f84" fmla="*/ 853246 f70 1"/>
              <a:gd name="f85" fmla="*/ 1400264 f69 1"/>
              <a:gd name="f86" fmla="*/ 673226 f70 1"/>
              <a:gd name="f87" fmla="*/ 1580284 f69 1"/>
              <a:gd name="f88" fmla="*/ 493206 f70 1"/>
              <a:gd name="f89" fmla="*/ 612000 f70 1"/>
              <a:gd name="f90" fmla="*/ 1231645 f69 1"/>
              <a:gd name="f91" fmla="*/ 591263 f70 1"/>
              <a:gd name="f92" fmla="*/ 10368 f69 1"/>
              <a:gd name="f93" fmla="*/ 2939 f70 1"/>
              <a:gd name="f94" fmla="*/ 1491744 f69 1"/>
              <a:gd name="f95" fmla="*/ 0 f70 1"/>
              <a:gd name="f96" fmla="*/ 2009 f70 1"/>
              <a:gd name="f97" fmla="*/ 1494147 f69 1"/>
              <a:gd name="f98" fmla="*/ 1499342 f69 1"/>
              <a:gd name="f99" fmla="*/ 6353 f70 1"/>
              <a:gd name="f100" fmla="*/ 273414 f70 1"/>
              <a:gd name="f101" fmla="*/ 2293171 f69 1"/>
              <a:gd name="f102" fmla="*/ 1091887 f70 1"/>
              <a:gd name="f103" fmla="*/ 2283744 f69 1"/>
              <a:gd name="f104" fmla="*/ 1340768 f70 1"/>
              <a:gd name="f105" fmla="*/ 1344512 f70 1"/>
              <a:gd name="f106" fmla="*/ 1494334 f69 1"/>
              <a:gd name="f107" fmla="*/ 1346448 f70 1"/>
              <a:gd name="f108" fmla="*/ 1343510 f70 1"/>
              <a:gd name="f109" fmla="*/ f71 1 f2"/>
              <a:gd name="f110" fmla="*/ f74 1 1346449"/>
              <a:gd name="f111" fmla="*/ f75 1 3166775"/>
              <a:gd name="f112" fmla="*/ f76 1 1346449"/>
              <a:gd name="f113" fmla="*/ f77 1 1346449"/>
              <a:gd name="f114" fmla="*/ f78 1 3166775"/>
              <a:gd name="f115" fmla="*/ f79 1 1346449"/>
              <a:gd name="f116" fmla="*/ f80 1 1346449"/>
              <a:gd name="f117" fmla="*/ f81 1 3166775"/>
              <a:gd name="f118" fmla="*/ f82 1 1346449"/>
              <a:gd name="f119" fmla="*/ f83 1 3166775"/>
              <a:gd name="f120" fmla="*/ f84 1 1346449"/>
              <a:gd name="f121" fmla="*/ f85 1 3166775"/>
              <a:gd name="f122" fmla="*/ f86 1 1346449"/>
              <a:gd name="f123" fmla="*/ f87 1 3166775"/>
              <a:gd name="f124" fmla="*/ f88 1 1346449"/>
              <a:gd name="f125" fmla="*/ f89 1 1346449"/>
              <a:gd name="f126" fmla="*/ f90 1 3166775"/>
              <a:gd name="f127" fmla="*/ f91 1 1346449"/>
              <a:gd name="f128" fmla="*/ f92 1 3166775"/>
              <a:gd name="f129" fmla="*/ f93 1 1346449"/>
              <a:gd name="f130" fmla="*/ f94 1 3166775"/>
              <a:gd name="f131" fmla="*/ f95 1 1346449"/>
              <a:gd name="f132" fmla="*/ f96 1 1346449"/>
              <a:gd name="f133" fmla="*/ f97 1 3166775"/>
              <a:gd name="f134" fmla="*/ f98 1 3166775"/>
              <a:gd name="f135" fmla="*/ f99 1 1346449"/>
              <a:gd name="f136" fmla="*/ f100 1 1346449"/>
              <a:gd name="f137" fmla="*/ f101 1 3166775"/>
              <a:gd name="f138" fmla="*/ f102 1 1346449"/>
              <a:gd name="f139" fmla="*/ f103 1 3166775"/>
              <a:gd name="f140" fmla="*/ f104 1 1346449"/>
              <a:gd name="f141" fmla="*/ f105 1 1346449"/>
              <a:gd name="f142" fmla="*/ f106 1 3166775"/>
              <a:gd name="f143" fmla="*/ f107 1 1346449"/>
              <a:gd name="f144" fmla="*/ f108 1 1346449"/>
              <a:gd name="f145" fmla="*/ f5 1 f72"/>
              <a:gd name="f146" fmla="*/ f6 1 f72"/>
              <a:gd name="f147" fmla="*/ f5 1 f73"/>
              <a:gd name="f148" fmla="*/ f7 1 f73"/>
              <a:gd name="f149" fmla="+- f109 0 f1"/>
              <a:gd name="f150" fmla="*/ f110 1 f72"/>
              <a:gd name="f151" fmla="*/ f111 1 f73"/>
              <a:gd name="f152" fmla="*/ f112 1 f72"/>
              <a:gd name="f153" fmla="*/ f113 1 f72"/>
              <a:gd name="f154" fmla="*/ f114 1 f73"/>
              <a:gd name="f155" fmla="*/ f115 1 f72"/>
              <a:gd name="f156" fmla="*/ f116 1 f72"/>
              <a:gd name="f157" fmla="*/ f117 1 f73"/>
              <a:gd name="f158" fmla="*/ f118 1 f72"/>
              <a:gd name="f159" fmla="*/ f119 1 f73"/>
              <a:gd name="f160" fmla="*/ f120 1 f72"/>
              <a:gd name="f161" fmla="*/ f121 1 f73"/>
              <a:gd name="f162" fmla="*/ f122 1 f72"/>
              <a:gd name="f163" fmla="*/ f123 1 f73"/>
              <a:gd name="f164" fmla="*/ f124 1 f72"/>
              <a:gd name="f165" fmla="*/ f125 1 f72"/>
              <a:gd name="f166" fmla="*/ f126 1 f73"/>
              <a:gd name="f167" fmla="*/ f127 1 f72"/>
              <a:gd name="f168" fmla="*/ f128 1 f73"/>
              <a:gd name="f169" fmla="*/ f129 1 f72"/>
              <a:gd name="f170" fmla="*/ f130 1 f73"/>
              <a:gd name="f171" fmla="*/ f131 1 f72"/>
              <a:gd name="f172" fmla="*/ f132 1 f72"/>
              <a:gd name="f173" fmla="*/ f133 1 f73"/>
              <a:gd name="f174" fmla="*/ f134 1 f73"/>
              <a:gd name="f175" fmla="*/ f135 1 f72"/>
              <a:gd name="f176" fmla="*/ f136 1 f72"/>
              <a:gd name="f177" fmla="*/ f137 1 f73"/>
              <a:gd name="f178" fmla="*/ f138 1 f72"/>
              <a:gd name="f179" fmla="*/ f139 1 f73"/>
              <a:gd name="f180" fmla="*/ f140 1 f72"/>
              <a:gd name="f181" fmla="*/ f141 1 f72"/>
              <a:gd name="f182" fmla="*/ f142 1 f73"/>
              <a:gd name="f183" fmla="*/ f143 1 f72"/>
              <a:gd name="f184" fmla="*/ f144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5" name="Rectangle 7">
            <a:extLst>
              <a:ext uri="{FF2B5EF4-FFF2-40B4-BE49-F238E27FC236}">
                <a16:creationId xmlns:a16="http://schemas.microsoft.com/office/drawing/2014/main" id="{4DFB7F7B-04A6-4A50-B7AA-E67FDEDA36A3}"/>
              </a:ext>
            </a:extLst>
          </p:cNvPr>
          <p:cNvSpPr/>
          <p:nvPr/>
        </p:nvSpPr>
        <p:spPr>
          <a:xfrm rot="18900010">
            <a:off x="7189074" y="2740906"/>
            <a:ext cx="169237" cy="37701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6" name="Parallelogram 15">
            <a:extLst>
              <a:ext uri="{FF2B5EF4-FFF2-40B4-BE49-F238E27FC236}">
                <a16:creationId xmlns:a16="http://schemas.microsoft.com/office/drawing/2014/main" id="{84D7DB18-DF9E-423C-B8C1-0C5C262B9728}"/>
              </a:ext>
            </a:extLst>
          </p:cNvPr>
          <p:cNvSpPr/>
          <p:nvPr/>
        </p:nvSpPr>
        <p:spPr>
          <a:xfrm flipH="1">
            <a:off x="3950326" y="3481358"/>
            <a:ext cx="348340" cy="348340"/>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7" name="Freeform 19">
            <a:extLst>
              <a:ext uri="{FF2B5EF4-FFF2-40B4-BE49-F238E27FC236}">
                <a16:creationId xmlns:a16="http://schemas.microsoft.com/office/drawing/2014/main" id="{E10D889E-9D86-4183-9437-BB46A1DE7BD7}"/>
              </a:ext>
            </a:extLst>
          </p:cNvPr>
          <p:cNvSpPr/>
          <p:nvPr/>
        </p:nvSpPr>
        <p:spPr>
          <a:xfrm>
            <a:off x="5808954" y="2731870"/>
            <a:ext cx="345551" cy="340010"/>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8" name="Rectangle 30">
            <a:extLst>
              <a:ext uri="{FF2B5EF4-FFF2-40B4-BE49-F238E27FC236}">
                <a16:creationId xmlns:a16="http://schemas.microsoft.com/office/drawing/2014/main" id="{097C76F9-8FF0-47B1-A582-6D57D7012E4B}"/>
              </a:ext>
            </a:extLst>
          </p:cNvPr>
          <p:cNvSpPr/>
          <p:nvPr/>
        </p:nvSpPr>
        <p:spPr>
          <a:xfrm>
            <a:off x="8297448" y="2700415"/>
            <a:ext cx="348340" cy="347325"/>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9" name="Rectangle 7">
            <a:extLst>
              <a:ext uri="{FF2B5EF4-FFF2-40B4-BE49-F238E27FC236}">
                <a16:creationId xmlns:a16="http://schemas.microsoft.com/office/drawing/2014/main" id="{7C58A465-1C70-485C-921E-11BCF8ACDB22}"/>
              </a:ext>
            </a:extLst>
          </p:cNvPr>
          <p:cNvSpPr/>
          <p:nvPr/>
        </p:nvSpPr>
        <p:spPr>
          <a:xfrm>
            <a:off x="5213067" y="1139159"/>
            <a:ext cx="353644" cy="353644"/>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0" name="Rectangle 15">
            <a:extLst>
              <a:ext uri="{FF2B5EF4-FFF2-40B4-BE49-F238E27FC236}">
                <a16:creationId xmlns:a16="http://schemas.microsoft.com/office/drawing/2014/main" id="{9A7E86BE-76B4-485C-B18C-A6D9966164D6}"/>
              </a:ext>
            </a:extLst>
          </p:cNvPr>
          <p:cNvSpPr/>
          <p:nvPr/>
        </p:nvSpPr>
        <p:spPr>
          <a:xfrm rot="5400013">
            <a:off x="5803161" y="1139155"/>
            <a:ext cx="354110" cy="353644"/>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1" name="Pie 24">
            <a:extLst>
              <a:ext uri="{FF2B5EF4-FFF2-40B4-BE49-F238E27FC236}">
                <a16:creationId xmlns:a16="http://schemas.microsoft.com/office/drawing/2014/main" id="{41351970-8852-440B-827E-77F826DDB812}"/>
              </a:ext>
            </a:extLst>
          </p:cNvPr>
          <p:cNvSpPr/>
          <p:nvPr/>
        </p:nvSpPr>
        <p:spPr>
          <a:xfrm>
            <a:off x="5107399" y="3464158"/>
            <a:ext cx="384852" cy="382722"/>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2" name="Block Arc 14">
            <a:extLst>
              <a:ext uri="{FF2B5EF4-FFF2-40B4-BE49-F238E27FC236}">
                <a16:creationId xmlns:a16="http://schemas.microsoft.com/office/drawing/2014/main" id="{C211AF05-4F4F-4C00-A79A-E80013B67CA0}"/>
              </a:ext>
            </a:extLst>
          </p:cNvPr>
          <p:cNvSpPr/>
          <p:nvPr/>
        </p:nvSpPr>
        <p:spPr>
          <a:xfrm rot="16200004">
            <a:off x="6393856" y="1103091"/>
            <a:ext cx="425506" cy="425790"/>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3" name="Block Arc 41">
            <a:extLst>
              <a:ext uri="{FF2B5EF4-FFF2-40B4-BE49-F238E27FC236}">
                <a16:creationId xmlns:a16="http://schemas.microsoft.com/office/drawing/2014/main" id="{06796AC4-860B-4817-8537-86827B67B464}"/>
              </a:ext>
            </a:extLst>
          </p:cNvPr>
          <p:cNvSpPr/>
          <p:nvPr/>
        </p:nvSpPr>
        <p:spPr>
          <a:xfrm>
            <a:off x="7056196" y="1068357"/>
            <a:ext cx="354942" cy="495248"/>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4" name="Right Triangle 17">
            <a:extLst>
              <a:ext uri="{FF2B5EF4-FFF2-40B4-BE49-F238E27FC236}">
                <a16:creationId xmlns:a16="http://schemas.microsoft.com/office/drawing/2014/main" id="{912C512F-317E-44C8-B2FB-A04072FEF2E0}"/>
              </a:ext>
            </a:extLst>
          </p:cNvPr>
          <p:cNvSpPr/>
          <p:nvPr/>
        </p:nvSpPr>
        <p:spPr>
          <a:xfrm>
            <a:off x="5779209" y="3450643"/>
            <a:ext cx="289316" cy="409760"/>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5" name="Oval 66">
            <a:extLst>
              <a:ext uri="{FF2B5EF4-FFF2-40B4-BE49-F238E27FC236}">
                <a16:creationId xmlns:a16="http://schemas.microsoft.com/office/drawing/2014/main" id="{AFE4F3BC-3C32-4511-BE2D-69817F26CC57}"/>
              </a:ext>
            </a:extLst>
          </p:cNvPr>
          <p:cNvSpPr/>
          <p:nvPr/>
        </p:nvSpPr>
        <p:spPr>
          <a:xfrm rot="20700014">
            <a:off x="4603143" y="2725644"/>
            <a:ext cx="411470" cy="352455"/>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6" name="Rectangle 9">
            <a:extLst>
              <a:ext uri="{FF2B5EF4-FFF2-40B4-BE49-F238E27FC236}">
                <a16:creationId xmlns:a16="http://schemas.microsoft.com/office/drawing/2014/main" id="{CC2940C5-2A67-4AF5-8108-B5C078D2EA98}"/>
              </a:ext>
            </a:extLst>
          </p:cNvPr>
          <p:cNvSpPr/>
          <p:nvPr/>
        </p:nvSpPr>
        <p:spPr>
          <a:xfrm>
            <a:off x="3300993" y="2658928"/>
            <a:ext cx="395468" cy="370194"/>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1576606 f81 1"/>
              <a:gd name="f86" fmla="*/ 2778202 f80 1"/>
              <a:gd name="f87" fmla="*/ 1663394 f81 1"/>
              <a:gd name="f88" fmla="*/ 2776423 f80 1"/>
              <a:gd name="f89" fmla="*/ 2991331 f81 1"/>
              <a:gd name="f90" fmla="*/ 2709748 f80 1"/>
              <a:gd name="f91" fmla="*/ 3000856 f81 1"/>
              <a:gd name="f92" fmla="*/ 526981 f80 1"/>
              <a:gd name="f93" fmla="*/ 2855082 f81 1"/>
              <a:gd name="f94" fmla="*/ 2861369 f81 1"/>
              <a:gd name="f95" fmla="*/ 2472117 f80 1"/>
              <a:gd name="f96" fmla="*/ 2765302 f80 1"/>
              <a:gd name="f97" fmla="*/ 430441 f80 1"/>
              <a:gd name="f98" fmla="*/ 402054 f80 1"/>
              <a:gd name="f99" fmla="*/ 2406065 f81 1"/>
              <a:gd name="f100" fmla="*/ 22 f80 1"/>
              <a:gd name="f101" fmla="*/ 2853673 f81 1"/>
              <a:gd name="f102" fmla="*/ 91100 f80 1"/>
              <a:gd name="f103" fmla="*/ 2854770 f81 1"/>
              <a:gd name="f104" fmla="*/ 3120669 f81 1"/>
              <a:gd name="f105" fmla="*/ 428517 f80 1"/>
              <a:gd name="f106" fmla="*/ 738345 f80 1"/>
              <a:gd name="f107" fmla="*/ 3239999 f81 1"/>
              <a:gd name="f108" fmla="*/ 3032924 f80 1"/>
              <a:gd name="f109" fmla="*/ 0 f81 1"/>
              <a:gd name="f110" fmla="*/ 102477 f81 1"/>
              <a:gd name="f111" fmla="*/ 385229 f81 1"/>
              <a:gd name="f112" fmla="*/ 386326 f81 1"/>
              <a:gd name="f113" fmla="*/ 833935 f81 1"/>
              <a:gd name="f114" fmla="*/ 378630 f81 1"/>
              <a:gd name="f115" fmla="*/ 384918 f81 1"/>
              <a:gd name="f116" fmla="*/ 239143 f81 1"/>
              <a:gd name="f117" fmla="*/ 229618 f81 1"/>
              <a:gd name="f118" fmla="*/ 2690698 f80 1"/>
              <a:gd name="f119" fmla="*/ f82 1 f2"/>
              <a:gd name="f120" fmla="*/ f85 1 3239999"/>
              <a:gd name="f121" fmla="*/ f86 1 3032924"/>
              <a:gd name="f122" fmla="*/ f87 1 3239999"/>
              <a:gd name="f123" fmla="*/ f88 1 3032924"/>
              <a:gd name="f124" fmla="*/ f89 1 3239999"/>
              <a:gd name="f125" fmla="*/ f90 1 3032924"/>
              <a:gd name="f126" fmla="*/ f91 1 3239999"/>
              <a:gd name="f127" fmla="*/ f92 1 3032924"/>
              <a:gd name="f128" fmla="*/ f93 1 3239999"/>
              <a:gd name="f129" fmla="*/ f94 1 3239999"/>
              <a:gd name="f130" fmla="*/ f95 1 3032924"/>
              <a:gd name="f131" fmla="*/ f96 1 3032924"/>
              <a:gd name="f132" fmla="*/ f97 1 3032924"/>
              <a:gd name="f133" fmla="*/ f98 1 3032924"/>
              <a:gd name="f134" fmla="*/ f99 1 3239999"/>
              <a:gd name="f135" fmla="*/ f100 1 3032924"/>
              <a:gd name="f136" fmla="*/ f101 1 3239999"/>
              <a:gd name="f137" fmla="*/ f102 1 3032924"/>
              <a:gd name="f138" fmla="*/ f103 1 3239999"/>
              <a:gd name="f139" fmla="*/ f104 1 3239999"/>
              <a:gd name="f140" fmla="*/ f105 1 3032924"/>
              <a:gd name="f141" fmla="*/ f106 1 3032924"/>
              <a:gd name="f142" fmla="*/ f107 1 3239999"/>
              <a:gd name="f143" fmla="*/ f108 1 3032924"/>
              <a:gd name="f144" fmla="*/ f109 1 3239999"/>
              <a:gd name="f145" fmla="*/ f110 1 3239999"/>
              <a:gd name="f146" fmla="*/ f111 1 3239999"/>
              <a:gd name="f147" fmla="*/ f112 1 3239999"/>
              <a:gd name="f148" fmla="*/ f113 1 3239999"/>
              <a:gd name="f149" fmla="*/ f114 1 3239999"/>
              <a:gd name="f150" fmla="*/ f115 1 3239999"/>
              <a:gd name="f151" fmla="*/ f116 1 3239999"/>
              <a:gd name="f152" fmla="*/ f117 1 3239999"/>
              <a:gd name="f153" fmla="*/ f118 1 3032924"/>
              <a:gd name="f154" fmla="*/ f5 1 f83"/>
              <a:gd name="f155" fmla="*/ f6 1 f83"/>
              <a:gd name="f156" fmla="*/ f5 1 f84"/>
              <a:gd name="f157" fmla="*/ f7 1 f84"/>
              <a:gd name="f158" fmla="+- f119 0 f1"/>
              <a:gd name="f159" fmla="*/ f120 1 f83"/>
              <a:gd name="f160" fmla="*/ f121 1 f84"/>
              <a:gd name="f161" fmla="*/ f122 1 f83"/>
              <a:gd name="f162" fmla="*/ f123 1 f84"/>
              <a:gd name="f163" fmla="*/ f124 1 f83"/>
              <a:gd name="f164" fmla="*/ f125 1 f84"/>
              <a:gd name="f165" fmla="*/ f126 1 f83"/>
              <a:gd name="f166" fmla="*/ f127 1 f84"/>
              <a:gd name="f167" fmla="*/ f128 1 f83"/>
              <a:gd name="f168" fmla="*/ f129 1 f83"/>
              <a:gd name="f169" fmla="*/ f130 1 f84"/>
              <a:gd name="f170" fmla="*/ f131 1 f84"/>
              <a:gd name="f171" fmla="*/ f132 1 f84"/>
              <a:gd name="f172" fmla="*/ f133 1 f84"/>
              <a:gd name="f173" fmla="*/ f134 1 f83"/>
              <a:gd name="f174" fmla="*/ f135 1 f84"/>
              <a:gd name="f175" fmla="*/ f136 1 f83"/>
              <a:gd name="f176" fmla="*/ f137 1 f84"/>
              <a:gd name="f177" fmla="*/ f138 1 f83"/>
              <a:gd name="f178" fmla="*/ f139 1 f83"/>
              <a:gd name="f179" fmla="*/ f140 1 f84"/>
              <a:gd name="f180" fmla="*/ f141 1 f84"/>
              <a:gd name="f181" fmla="*/ f142 1 f83"/>
              <a:gd name="f182" fmla="*/ f143 1 f84"/>
              <a:gd name="f183" fmla="*/ f144 1 f83"/>
              <a:gd name="f184" fmla="*/ f145 1 f83"/>
              <a:gd name="f185" fmla="*/ f146 1 f83"/>
              <a:gd name="f186" fmla="*/ f147 1 f83"/>
              <a:gd name="f187" fmla="*/ f148 1 f83"/>
              <a:gd name="f188" fmla="*/ f149 1 f83"/>
              <a:gd name="f189" fmla="*/ f150 1 f83"/>
              <a:gd name="f190" fmla="*/ f151 1 f83"/>
              <a:gd name="f191" fmla="*/ f152 1 f83"/>
              <a:gd name="f192" fmla="*/ f153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7" name="Frame 17">
            <a:extLst>
              <a:ext uri="{FF2B5EF4-FFF2-40B4-BE49-F238E27FC236}">
                <a16:creationId xmlns:a16="http://schemas.microsoft.com/office/drawing/2014/main" id="{DB43094F-8C90-4F56-91B7-4579ED4F4C5E}"/>
              </a:ext>
            </a:extLst>
          </p:cNvPr>
          <p:cNvSpPr/>
          <p:nvPr/>
        </p:nvSpPr>
        <p:spPr>
          <a:xfrm>
            <a:off x="3282293" y="3459989"/>
            <a:ext cx="381076" cy="381076"/>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8" name="Teardrop 1">
            <a:extLst>
              <a:ext uri="{FF2B5EF4-FFF2-40B4-BE49-F238E27FC236}">
                <a16:creationId xmlns:a16="http://schemas.microsoft.com/office/drawing/2014/main" id="{B2C95858-C1F2-4A3D-AB92-9BD1F7194DBC}"/>
              </a:ext>
            </a:extLst>
          </p:cNvPr>
          <p:cNvSpPr/>
          <p:nvPr/>
        </p:nvSpPr>
        <p:spPr>
          <a:xfrm rot="18805987">
            <a:off x="7594771" y="1154635"/>
            <a:ext cx="413848" cy="409532"/>
          </a:xfrm>
          <a:custGeom>
            <a:avLst/>
            <a:gdLst>
              <a:gd name="f0" fmla="val w"/>
              <a:gd name="f1" fmla="val h"/>
              <a:gd name="f2" fmla="val 0"/>
              <a:gd name="f3" fmla="val 1807240"/>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0"/>
              <a:gd name="f171" fmla="*/ f1 1 1788383"/>
              <a:gd name="f172" fmla="+- f4 0 f2"/>
              <a:gd name="f173" fmla="+- f3 0 f2"/>
              <a:gd name="f174" fmla="*/ f173 1 1807240"/>
              <a:gd name="f175" fmla="*/ f172 1 1788383"/>
              <a:gd name="f176" fmla="*/ f2 1 f174"/>
              <a:gd name="f177" fmla="*/ f3 1 f174"/>
              <a:gd name="f178" fmla="*/ f2 1 f175"/>
              <a:gd name="f179" fmla="*/ f4 1 f175"/>
              <a:gd name="f180" fmla="*/ f176 f170 1"/>
              <a:gd name="f181" fmla="*/ f177 f170 1"/>
              <a:gd name="f182" fmla="*/ f179 f171 1"/>
              <a:gd name="f183" fmla="*/ f178 f171 1"/>
            </a:gdLst>
            <a:ahLst/>
            <a:cxnLst>
              <a:cxn ang="3cd4">
                <a:pos x="hc" y="t"/>
              </a:cxn>
              <a:cxn ang="0">
                <a:pos x="r" y="vc"/>
              </a:cxn>
              <a:cxn ang="cd4">
                <a:pos x="hc" y="b"/>
              </a:cxn>
              <a:cxn ang="cd2">
                <a:pos x="l" y="vc"/>
              </a:cxn>
            </a:cxnLst>
            <a:rect l="f180" t="f183" r="f181" b="f182"/>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19" name="Rectangle 130">
            <a:extLst>
              <a:ext uri="{FF2B5EF4-FFF2-40B4-BE49-F238E27FC236}">
                <a16:creationId xmlns:a16="http://schemas.microsoft.com/office/drawing/2014/main" id="{E4708366-C3C3-4179-9B28-90D986769472}"/>
              </a:ext>
            </a:extLst>
          </p:cNvPr>
          <p:cNvSpPr/>
          <p:nvPr/>
        </p:nvSpPr>
        <p:spPr>
          <a:xfrm>
            <a:off x="8199296" y="1154686"/>
            <a:ext cx="408398" cy="410254"/>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0" name="Right Triangle 17">
            <a:extLst>
              <a:ext uri="{FF2B5EF4-FFF2-40B4-BE49-F238E27FC236}">
                <a16:creationId xmlns:a16="http://schemas.microsoft.com/office/drawing/2014/main" id="{27732E96-5FD4-4D5E-93FB-9742ACDC294B}"/>
              </a:ext>
            </a:extLst>
          </p:cNvPr>
          <p:cNvSpPr/>
          <p:nvPr/>
        </p:nvSpPr>
        <p:spPr>
          <a:xfrm>
            <a:off x="7022390" y="3433443"/>
            <a:ext cx="358572" cy="426960"/>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1" name="Right Triangle 17">
            <a:extLst>
              <a:ext uri="{FF2B5EF4-FFF2-40B4-BE49-F238E27FC236}">
                <a16:creationId xmlns:a16="http://schemas.microsoft.com/office/drawing/2014/main" id="{D9344672-3152-4CAA-A7F0-4BDD144485C8}"/>
              </a:ext>
            </a:extLst>
          </p:cNvPr>
          <p:cNvSpPr/>
          <p:nvPr/>
        </p:nvSpPr>
        <p:spPr>
          <a:xfrm>
            <a:off x="6366162" y="3433443"/>
            <a:ext cx="358572" cy="426960"/>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2" name="Right Triangle 17">
            <a:extLst>
              <a:ext uri="{FF2B5EF4-FFF2-40B4-BE49-F238E27FC236}">
                <a16:creationId xmlns:a16="http://schemas.microsoft.com/office/drawing/2014/main" id="{4075AF22-7342-46D5-BE85-853FF32E87A9}"/>
              </a:ext>
            </a:extLst>
          </p:cNvPr>
          <p:cNvSpPr/>
          <p:nvPr/>
        </p:nvSpPr>
        <p:spPr>
          <a:xfrm>
            <a:off x="7678619" y="3433443"/>
            <a:ext cx="358572" cy="426960"/>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3" name="Oval 44">
            <a:extLst>
              <a:ext uri="{FF2B5EF4-FFF2-40B4-BE49-F238E27FC236}">
                <a16:creationId xmlns:a16="http://schemas.microsoft.com/office/drawing/2014/main" id="{4AAF0920-84D9-4C11-AA25-65C8DA2A691B}"/>
              </a:ext>
            </a:extLst>
          </p:cNvPr>
          <p:cNvSpPr/>
          <p:nvPr/>
        </p:nvSpPr>
        <p:spPr>
          <a:xfrm>
            <a:off x="8334847" y="3433443"/>
            <a:ext cx="358572" cy="426960"/>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AE4500"/>
              </a:solidFill>
              <a:uFillTx/>
              <a:latin typeface="Poppins Light"/>
              <a:ea typeface="Arial Unicode MS"/>
              <a:cs typeface="Arial"/>
            </a:endParaRPr>
          </a:p>
        </p:txBody>
      </p:sp>
      <p:sp>
        <p:nvSpPr>
          <p:cNvPr id="24" name="Google Shape;6000;p67">
            <a:extLst>
              <a:ext uri="{FF2B5EF4-FFF2-40B4-BE49-F238E27FC236}">
                <a16:creationId xmlns:a16="http://schemas.microsoft.com/office/drawing/2014/main" id="{442347DB-777A-4390-8AB8-71318BEC3065}"/>
              </a:ext>
            </a:extLst>
          </p:cNvPr>
          <p:cNvSpPr/>
          <p:nvPr/>
        </p:nvSpPr>
        <p:spPr>
          <a:xfrm>
            <a:off x="3263511" y="1109203"/>
            <a:ext cx="453140" cy="462320"/>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nvGrpSpPr>
          <p:cNvPr id="25" name="Google Shape;6029;p67">
            <a:extLst>
              <a:ext uri="{FF2B5EF4-FFF2-40B4-BE49-F238E27FC236}">
                <a16:creationId xmlns:a16="http://schemas.microsoft.com/office/drawing/2014/main" id="{FC58B980-1C9C-4A2E-91FB-01FB36E42226}"/>
              </a:ext>
            </a:extLst>
          </p:cNvPr>
          <p:cNvGrpSpPr/>
          <p:nvPr/>
        </p:nvGrpSpPr>
        <p:grpSpPr>
          <a:xfrm>
            <a:off x="7025646" y="4064800"/>
            <a:ext cx="303086" cy="420139"/>
            <a:chOff x="7025646" y="4064800"/>
            <a:chExt cx="303086" cy="420139"/>
          </a:xfrm>
        </p:grpSpPr>
        <p:sp>
          <p:nvSpPr>
            <p:cNvPr id="26" name="Google Shape;6030;p67">
              <a:extLst>
                <a:ext uri="{FF2B5EF4-FFF2-40B4-BE49-F238E27FC236}">
                  <a16:creationId xmlns:a16="http://schemas.microsoft.com/office/drawing/2014/main" id="{41CA6647-6E07-4116-8714-0BEBDDCF2095}"/>
                </a:ext>
              </a:extLst>
            </p:cNvPr>
            <p:cNvSpPr/>
            <p:nvPr/>
          </p:nvSpPr>
          <p:spPr>
            <a:xfrm>
              <a:off x="7190777" y="4065861"/>
              <a:ext cx="137955" cy="164098"/>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27" name="Google Shape;6031;p67">
              <a:extLst>
                <a:ext uri="{FF2B5EF4-FFF2-40B4-BE49-F238E27FC236}">
                  <a16:creationId xmlns:a16="http://schemas.microsoft.com/office/drawing/2014/main" id="{EE4344AE-76F5-41CD-9253-8B30C0876C99}"/>
                </a:ext>
              </a:extLst>
            </p:cNvPr>
            <p:cNvSpPr/>
            <p:nvPr/>
          </p:nvSpPr>
          <p:spPr>
            <a:xfrm>
              <a:off x="7163574" y="4172434"/>
              <a:ext cx="29288" cy="83658"/>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28" name="Google Shape;6032;p67">
              <a:extLst>
                <a:ext uri="{FF2B5EF4-FFF2-40B4-BE49-F238E27FC236}">
                  <a16:creationId xmlns:a16="http://schemas.microsoft.com/office/drawing/2014/main" id="{8A239D7C-C604-4D3F-B57E-292662F15D3B}"/>
                </a:ext>
              </a:extLst>
            </p:cNvPr>
            <p:cNvSpPr/>
            <p:nvPr/>
          </p:nvSpPr>
          <p:spPr>
            <a:xfrm>
              <a:off x="7026670" y="4064800"/>
              <a:ext cx="136931" cy="163074"/>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29" name="Google Shape;6033;p67">
              <a:extLst>
                <a:ext uri="{FF2B5EF4-FFF2-40B4-BE49-F238E27FC236}">
                  <a16:creationId xmlns:a16="http://schemas.microsoft.com/office/drawing/2014/main" id="{C9EF2E29-9B3A-4212-A906-1733A85E4F09}"/>
                </a:ext>
              </a:extLst>
            </p:cNvPr>
            <p:cNvSpPr/>
            <p:nvPr/>
          </p:nvSpPr>
          <p:spPr>
            <a:xfrm>
              <a:off x="7025646" y="4258150"/>
              <a:ext cx="303077" cy="226789"/>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30" name="Google Shape;6066;p67">
            <a:extLst>
              <a:ext uri="{FF2B5EF4-FFF2-40B4-BE49-F238E27FC236}">
                <a16:creationId xmlns:a16="http://schemas.microsoft.com/office/drawing/2014/main" id="{AB85A81A-DCC6-4CFE-B7DD-DFBD9FD46E4D}"/>
              </a:ext>
            </a:extLst>
          </p:cNvPr>
          <p:cNvGrpSpPr/>
          <p:nvPr/>
        </p:nvGrpSpPr>
        <p:grpSpPr>
          <a:xfrm>
            <a:off x="3235467" y="1800737"/>
            <a:ext cx="483104" cy="480717"/>
            <a:chOff x="3235467" y="1800737"/>
            <a:chExt cx="483104" cy="480717"/>
          </a:xfrm>
        </p:grpSpPr>
        <p:sp>
          <p:nvSpPr>
            <p:cNvPr id="31" name="Google Shape;6067;p67">
              <a:extLst>
                <a:ext uri="{FF2B5EF4-FFF2-40B4-BE49-F238E27FC236}">
                  <a16:creationId xmlns:a16="http://schemas.microsoft.com/office/drawing/2014/main" id="{224AC015-11D6-4225-848E-C2F8538AF9FB}"/>
                </a:ext>
              </a:extLst>
            </p:cNvPr>
            <p:cNvSpPr/>
            <p:nvPr/>
          </p:nvSpPr>
          <p:spPr>
            <a:xfrm>
              <a:off x="3235467" y="1800737"/>
              <a:ext cx="386251" cy="385035"/>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32" name="Google Shape;6068;p67">
              <a:extLst>
                <a:ext uri="{FF2B5EF4-FFF2-40B4-BE49-F238E27FC236}">
                  <a16:creationId xmlns:a16="http://schemas.microsoft.com/office/drawing/2014/main" id="{4B4A006D-DD35-4DC1-A16F-99523F851C57}"/>
                </a:ext>
              </a:extLst>
            </p:cNvPr>
            <p:cNvSpPr/>
            <p:nvPr/>
          </p:nvSpPr>
          <p:spPr>
            <a:xfrm>
              <a:off x="3300023" y="1994260"/>
              <a:ext cx="418548" cy="287194"/>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 f4 0 f2"/>
                <a:gd name="f65" fmla="+- f3 0 f2"/>
                <a:gd name="f66" fmla="*/ f65 1 11028"/>
                <a:gd name="f67" fmla="*/ f64 1 756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33" name="Google Shape;5976;p67">
            <a:extLst>
              <a:ext uri="{FF2B5EF4-FFF2-40B4-BE49-F238E27FC236}">
                <a16:creationId xmlns:a16="http://schemas.microsoft.com/office/drawing/2014/main" id="{95B90E59-687C-4090-9AC1-DBE22765E2C3}"/>
              </a:ext>
            </a:extLst>
          </p:cNvPr>
          <p:cNvGrpSpPr/>
          <p:nvPr/>
        </p:nvGrpSpPr>
        <p:grpSpPr>
          <a:xfrm>
            <a:off x="3300023" y="4214048"/>
            <a:ext cx="371512" cy="331515"/>
            <a:chOff x="3300023" y="4214048"/>
            <a:chExt cx="371512" cy="331515"/>
          </a:xfrm>
        </p:grpSpPr>
        <p:sp>
          <p:nvSpPr>
            <p:cNvPr id="34" name="Google Shape;5977;p67">
              <a:extLst>
                <a:ext uri="{FF2B5EF4-FFF2-40B4-BE49-F238E27FC236}">
                  <a16:creationId xmlns:a16="http://schemas.microsoft.com/office/drawing/2014/main" id="{A248EEE5-1A3E-4541-8B95-BE3A8EF8C240}"/>
                </a:ext>
              </a:extLst>
            </p:cNvPr>
            <p:cNvSpPr/>
            <p:nvPr/>
          </p:nvSpPr>
          <p:spPr>
            <a:xfrm>
              <a:off x="3394033" y="4214048"/>
              <a:ext cx="277502" cy="274576"/>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35" name="Google Shape;5978;p67">
              <a:extLst>
                <a:ext uri="{FF2B5EF4-FFF2-40B4-BE49-F238E27FC236}">
                  <a16:creationId xmlns:a16="http://schemas.microsoft.com/office/drawing/2014/main" id="{F1D42242-25CB-4BCB-97FA-963274293342}"/>
                </a:ext>
              </a:extLst>
            </p:cNvPr>
            <p:cNvSpPr/>
            <p:nvPr/>
          </p:nvSpPr>
          <p:spPr>
            <a:xfrm>
              <a:off x="3356972" y="4386468"/>
              <a:ext cx="136501" cy="136501"/>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36" name="Google Shape;5979;p67">
              <a:extLst>
                <a:ext uri="{FF2B5EF4-FFF2-40B4-BE49-F238E27FC236}">
                  <a16:creationId xmlns:a16="http://schemas.microsoft.com/office/drawing/2014/main" id="{074F816D-C23B-4C32-BB2C-EB27328A301A}"/>
                </a:ext>
              </a:extLst>
            </p:cNvPr>
            <p:cNvSpPr/>
            <p:nvPr/>
          </p:nvSpPr>
          <p:spPr>
            <a:xfrm>
              <a:off x="3300023" y="4493123"/>
              <a:ext cx="89510" cy="52440"/>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37" name="Google Shape;5989;p67">
            <a:extLst>
              <a:ext uri="{FF2B5EF4-FFF2-40B4-BE49-F238E27FC236}">
                <a16:creationId xmlns:a16="http://schemas.microsoft.com/office/drawing/2014/main" id="{6B066F9E-3B7D-4E7A-86AC-CD76C2AEE0C8}"/>
              </a:ext>
            </a:extLst>
          </p:cNvPr>
          <p:cNvGrpSpPr/>
          <p:nvPr/>
        </p:nvGrpSpPr>
        <p:grpSpPr>
          <a:xfrm>
            <a:off x="6324374" y="4126330"/>
            <a:ext cx="372370" cy="364352"/>
            <a:chOff x="6324374" y="4126330"/>
            <a:chExt cx="372370" cy="364352"/>
          </a:xfrm>
        </p:grpSpPr>
        <p:sp>
          <p:nvSpPr>
            <p:cNvPr id="38" name="Google Shape;5990;p67">
              <a:extLst>
                <a:ext uri="{FF2B5EF4-FFF2-40B4-BE49-F238E27FC236}">
                  <a16:creationId xmlns:a16="http://schemas.microsoft.com/office/drawing/2014/main" id="{AEF9B361-870C-411D-93C5-34C61537D720}"/>
                </a:ext>
              </a:extLst>
            </p:cNvPr>
            <p:cNvSpPr/>
            <p:nvPr/>
          </p:nvSpPr>
          <p:spPr>
            <a:xfrm>
              <a:off x="6440046" y="4126330"/>
              <a:ext cx="122035" cy="120920"/>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39" name="Google Shape;5991;p67">
              <a:extLst>
                <a:ext uri="{FF2B5EF4-FFF2-40B4-BE49-F238E27FC236}">
                  <a16:creationId xmlns:a16="http://schemas.microsoft.com/office/drawing/2014/main" id="{B1914A69-82EF-4C85-BAD3-A3FEBB7AEF91}"/>
                </a:ext>
              </a:extLst>
            </p:cNvPr>
            <p:cNvSpPr/>
            <p:nvPr/>
          </p:nvSpPr>
          <p:spPr>
            <a:xfrm>
              <a:off x="6573813" y="4259192"/>
              <a:ext cx="122931" cy="120920"/>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0" name="Google Shape;5992;p67">
              <a:extLst>
                <a:ext uri="{FF2B5EF4-FFF2-40B4-BE49-F238E27FC236}">
                  <a16:creationId xmlns:a16="http://schemas.microsoft.com/office/drawing/2014/main" id="{17BB6C87-4C62-4A2E-84E1-C5DFB4E2E804}"/>
                </a:ext>
              </a:extLst>
            </p:cNvPr>
            <p:cNvSpPr/>
            <p:nvPr/>
          </p:nvSpPr>
          <p:spPr>
            <a:xfrm>
              <a:off x="6324374" y="4198431"/>
              <a:ext cx="300993" cy="292251"/>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41" name="Google Shape;6007;p67">
            <a:extLst>
              <a:ext uri="{FF2B5EF4-FFF2-40B4-BE49-F238E27FC236}">
                <a16:creationId xmlns:a16="http://schemas.microsoft.com/office/drawing/2014/main" id="{1C743192-E32B-493A-BBDB-210566285713}"/>
              </a:ext>
            </a:extLst>
          </p:cNvPr>
          <p:cNvGrpSpPr/>
          <p:nvPr/>
        </p:nvGrpSpPr>
        <p:grpSpPr>
          <a:xfrm>
            <a:off x="3964216" y="4156898"/>
            <a:ext cx="352236" cy="356734"/>
            <a:chOff x="3964216" y="4156898"/>
            <a:chExt cx="352236" cy="356734"/>
          </a:xfrm>
        </p:grpSpPr>
        <p:sp>
          <p:nvSpPr>
            <p:cNvPr id="42" name="Google Shape;6008;p67">
              <a:extLst>
                <a:ext uri="{FF2B5EF4-FFF2-40B4-BE49-F238E27FC236}">
                  <a16:creationId xmlns:a16="http://schemas.microsoft.com/office/drawing/2014/main" id="{A324B8A7-8D95-4B4F-B46F-D0BA2406A3A7}"/>
                </a:ext>
              </a:extLst>
            </p:cNvPr>
            <p:cNvSpPr/>
            <p:nvPr/>
          </p:nvSpPr>
          <p:spPr>
            <a:xfrm>
              <a:off x="3964216" y="4156898"/>
              <a:ext cx="352236" cy="356734"/>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3" name="Google Shape;6009;p67">
              <a:extLst>
                <a:ext uri="{FF2B5EF4-FFF2-40B4-BE49-F238E27FC236}">
                  <a16:creationId xmlns:a16="http://schemas.microsoft.com/office/drawing/2014/main" id="{8A4D351A-97B0-41C8-9569-8254DF406D24}"/>
                </a:ext>
              </a:extLst>
            </p:cNvPr>
            <p:cNvSpPr/>
            <p:nvPr/>
          </p:nvSpPr>
          <p:spPr>
            <a:xfrm>
              <a:off x="4097993" y="4299947"/>
              <a:ext cx="72319" cy="71460"/>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44" name="Google Shape;6018;p67">
            <a:extLst>
              <a:ext uri="{FF2B5EF4-FFF2-40B4-BE49-F238E27FC236}">
                <a16:creationId xmlns:a16="http://schemas.microsoft.com/office/drawing/2014/main" id="{EBE76EF1-4D6D-4D74-9506-8BE20A7E5906}"/>
              </a:ext>
            </a:extLst>
          </p:cNvPr>
          <p:cNvGrpSpPr/>
          <p:nvPr/>
        </p:nvGrpSpPr>
        <p:grpSpPr>
          <a:xfrm>
            <a:off x="7665662" y="4173376"/>
            <a:ext cx="365174" cy="332630"/>
            <a:chOff x="7665662" y="4173376"/>
            <a:chExt cx="365174" cy="332630"/>
          </a:xfrm>
        </p:grpSpPr>
        <p:sp>
          <p:nvSpPr>
            <p:cNvPr id="45" name="Google Shape;6019;p67">
              <a:extLst>
                <a:ext uri="{FF2B5EF4-FFF2-40B4-BE49-F238E27FC236}">
                  <a16:creationId xmlns:a16="http://schemas.microsoft.com/office/drawing/2014/main" id="{91004812-71CA-44BA-A13E-3C26A0D849C0}"/>
                </a:ext>
              </a:extLst>
            </p:cNvPr>
            <p:cNvSpPr/>
            <p:nvPr/>
          </p:nvSpPr>
          <p:spPr>
            <a:xfrm>
              <a:off x="7665662" y="4173376"/>
              <a:ext cx="344399" cy="94923"/>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6" name="Google Shape;6020;p67">
              <a:extLst>
                <a:ext uri="{FF2B5EF4-FFF2-40B4-BE49-F238E27FC236}">
                  <a16:creationId xmlns:a16="http://schemas.microsoft.com/office/drawing/2014/main" id="{C75E494A-68D0-4365-B220-02560258A0B0}"/>
                </a:ext>
              </a:extLst>
            </p:cNvPr>
            <p:cNvSpPr/>
            <p:nvPr/>
          </p:nvSpPr>
          <p:spPr>
            <a:xfrm>
              <a:off x="7937714" y="4291772"/>
              <a:ext cx="24441" cy="94923"/>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7" name="Google Shape;6021;p67">
              <a:extLst>
                <a:ext uri="{FF2B5EF4-FFF2-40B4-BE49-F238E27FC236}">
                  <a16:creationId xmlns:a16="http://schemas.microsoft.com/office/drawing/2014/main" id="{EB9C5C27-3BD5-4302-9E35-97199448E783}"/>
                </a:ext>
              </a:extLst>
            </p:cNvPr>
            <p:cNvSpPr/>
            <p:nvPr/>
          </p:nvSpPr>
          <p:spPr>
            <a:xfrm>
              <a:off x="7985619" y="4292687"/>
              <a:ext cx="45217" cy="94923"/>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8" name="Google Shape;6022;p67">
              <a:extLst>
                <a:ext uri="{FF2B5EF4-FFF2-40B4-BE49-F238E27FC236}">
                  <a16:creationId xmlns:a16="http://schemas.microsoft.com/office/drawing/2014/main" id="{6D865D41-7341-422D-B02A-B363D09119CC}"/>
                </a:ext>
              </a:extLst>
            </p:cNvPr>
            <p:cNvSpPr/>
            <p:nvPr/>
          </p:nvSpPr>
          <p:spPr>
            <a:xfrm>
              <a:off x="7690990" y="4291772"/>
              <a:ext cx="223250" cy="94923"/>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49" name="Google Shape;6023;p67">
              <a:extLst>
                <a:ext uri="{FF2B5EF4-FFF2-40B4-BE49-F238E27FC236}">
                  <a16:creationId xmlns:a16="http://schemas.microsoft.com/office/drawing/2014/main" id="{6A2E5747-D542-4235-A6F5-9FE662898809}"/>
                </a:ext>
              </a:extLst>
            </p:cNvPr>
            <p:cNvSpPr/>
            <p:nvPr/>
          </p:nvSpPr>
          <p:spPr>
            <a:xfrm>
              <a:off x="7738878" y="4410169"/>
              <a:ext cx="24441" cy="94923"/>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0" name="Google Shape;6024;p67">
              <a:extLst>
                <a:ext uri="{FF2B5EF4-FFF2-40B4-BE49-F238E27FC236}">
                  <a16:creationId xmlns:a16="http://schemas.microsoft.com/office/drawing/2014/main" id="{00290FC1-EE40-4FCE-BB30-E665EC0F0C12}"/>
                </a:ext>
              </a:extLst>
            </p:cNvPr>
            <p:cNvSpPr/>
            <p:nvPr/>
          </p:nvSpPr>
          <p:spPr>
            <a:xfrm>
              <a:off x="7786774" y="4411970"/>
              <a:ext cx="218751" cy="9403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1" name="Google Shape;6025;p67">
              <a:extLst>
                <a:ext uri="{FF2B5EF4-FFF2-40B4-BE49-F238E27FC236}">
                  <a16:creationId xmlns:a16="http://schemas.microsoft.com/office/drawing/2014/main" id="{BB0D88A0-2019-4ED0-B2A1-A50C078FDD0A}"/>
                </a:ext>
              </a:extLst>
            </p:cNvPr>
            <p:cNvSpPr/>
            <p:nvPr/>
          </p:nvSpPr>
          <p:spPr>
            <a:xfrm>
              <a:off x="7665662" y="4411083"/>
              <a:ext cx="49752" cy="94923"/>
            </a:xfrm>
            <a:custGeom>
              <a:avLst/>
              <a:gdLst>
                <a:gd name="f0" fmla="val w"/>
                <a:gd name="f1" fmla="val h"/>
                <a:gd name="f2" fmla="val 0"/>
                <a:gd name="f3" fmla="val 1733"/>
                <a:gd name="f4" fmla="val 3309"/>
                <a:gd name="f5" fmla="val 442"/>
                <a:gd name="f6" fmla="val 190"/>
                <a:gd name="f7" fmla="val 1"/>
                <a:gd name="f8" fmla="val 189"/>
                <a:gd name="f9" fmla="val 378"/>
                <a:gd name="f10" fmla="val 2867"/>
                <a:gd name="f11" fmla="val 3088"/>
                <a:gd name="f12" fmla="val 3308"/>
                <a:gd name="f13" fmla="val 1734"/>
                <a:gd name="f14" fmla="*/ f0 1 1733"/>
                <a:gd name="f15" fmla="*/ f1 1 3309"/>
                <a:gd name="f16" fmla="+- f4 0 f2"/>
                <a:gd name="f17" fmla="+- f3 0 f2"/>
                <a:gd name="f18" fmla="*/ f17 1 1733"/>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733" h="3309">
                  <a:moveTo>
                    <a:pt x="f5" y="f2"/>
                  </a:moveTo>
                  <a:cubicBezTo>
                    <a:pt x="f6" y="f2"/>
                    <a:pt x="f7" y="f8"/>
                    <a:pt x="f7" y="f9"/>
                  </a:cubicBezTo>
                  <a:lnTo>
                    <a:pt x="f7" y="f10"/>
                  </a:lnTo>
                  <a:cubicBezTo>
                    <a:pt x="f7" y="f11"/>
                    <a:pt x="f6" y="f12"/>
                    <a:pt x="f5" y="f12"/>
                  </a:cubicBezTo>
                  <a:lnTo>
                    <a:pt x="f13" y="f12"/>
                  </a:lnTo>
                  <a:lnTo>
                    <a:pt x="f1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sp>
        <p:nvSpPr>
          <p:cNvPr id="52" name="Google Shape;6043;p67">
            <a:extLst>
              <a:ext uri="{FF2B5EF4-FFF2-40B4-BE49-F238E27FC236}">
                <a16:creationId xmlns:a16="http://schemas.microsoft.com/office/drawing/2014/main" id="{6B8A9BAF-BE49-4E73-847C-3F2D9F3660CF}"/>
              </a:ext>
            </a:extLst>
          </p:cNvPr>
          <p:cNvSpPr/>
          <p:nvPr/>
        </p:nvSpPr>
        <p:spPr>
          <a:xfrm>
            <a:off x="4558101" y="4157566"/>
            <a:ext cx="309149" cy="365174"/>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nvGrpSpPr>
          <p:cNvPr id="53" name="Google Shape;6052;p67">
            <a:extLst>
              <a:ext uri="{FF2B5EF4-FFF2-40B4-BE49-F238E27FC236}">
                <a16:creationId xmlns:a16="http://schemas.microsoft.com/office/drawing/2014/main" id="{54AE4B5C-0A74-40EC-BEA1-514588E906AE}"/>
              </a:ext>
            </a:extLst>
          </p:cNvPr>
          <p:cNvGrpSpPr/>
          <p:nvPr/>
        </p:nvGrpSpPr>
        <p:grpSpPr>
          <a:xfrm>
            <a:off x="8328620" y="4140677"/>
            <a:ext cx="357054" cy="363373"/>
            <a:chOff x="8328620" y="4140677"/>
            <a:chExt cx="357054" cy="363373"/>
          </a:xfrm>
        </p:grpSpPr>
        <p:sp>
          <p:nvSpPr>
            <p:cNvPr id="54" name="Google Shape;6053;p67">
              <a:extLst>
                <a:ext uri="{FF2B5EF4-FFF2-40B4-BE49-F238E27FC236}">
                  <a16:creationId xmlns:a16="http://schemas.microsoft.com/office/drawing/2014/main" id="{B3E09D09-820F-417D-9429-29C923D52818}"/>
                </a:ext>
              </a:extLst>
            </p:cNvPr>
            <p:cNvSpPr/>
            <p:nvPr/>
          </p:nvSpPr>
          <p:spPr>
            <a:xfrm>
              <a:off x="8328620" y="4140677"/>
              <a:ext cx="357054" cy="154314"/>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5" name="Google Shape;6054;p67">
              <a:extLst>
                <a:ext uri="{FF2B5EF4-FFF2-40B4-BE49-F238E27FC236}">
                  <a16:creationId xmlns:a16="http://schemas.microsoft.com/office/drawing/2014/main" id="{F6F990BE-09A0-412F-8260-75EBCFE31DFA}"/>
                </a:ext>
              </a:extLst>
            </p:cNvPr>
            <p:cNvSpPr/>
            <p:nvPr/>
          </p:nvSpPr>
          <p:spPr>
            <a:xfrm>
              <a:off x="8397328" y="4285299"/>
              <a:ext cx="212405" cy="218751"/>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6" name="Google Shape;6055;p67">
              <a:extLst>
                <a:ext uri="{FF2B5EF4-FFF2-40B4-BE49-F238E27FC236}">
                  <a16:creationId xmlns:a16="http://schemas.microsoft.com/office/drawing/2014/main" id="{67E17E20-E631-4674-82B9-ACAAEBE81234}"/>
                </a:ext>
              </a:extLst>
            </p:cNvPr>
            <p:cNvSpPr/>
            <p:nvPr/>
          </p:nvSpPr>
          <p:spPr>
            <a:xfrm>
              <a:off x="8468733" y="4236470"/>
              <a:ext cx="76827" cy="23518"/>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57" name="Google Shape;6078;p67">
            <a:extLst>
              <a:ext uri="{FF2B5EF4-FFF2-40B4-BE49-F238E27FC236}">
                <a16:creationId xmlns:a16="http://schemas.microsoft.com/office/drawing/2014/main" id="{24B139FC-E4BC-4941-986E-E9CC4205A44A}"/>
              </a:ext>
            </a:extLst>
          </p:cNvPr>
          <p:cNvGrpSpPr/>
          <p:nvPr/>
        </p:nvGrpSpPr>
        <p:grpSpPr>
          <a:xfrm>
            <a:off x="5126199" y="4158462"/>
            <a:ext cx="365175" cy="363373"/>
            <a:chOff x="5126199" y="4158462"/>
            <a:chExt cx="365175" cy="363373"/>
          </a:xfrm>
        </p:grpSpPr>
        <p:sp>
          <p:nvSpPr>
            <p:cNvPr id="58" name="Google Shape;6079;p67">
              <a:extLst>
                <a:ext uri="{FF2B5EF4-FFF2-40B4-BE49-F238E27FC236}">
                  <a16:creationId xmlns:a16="http://schemas.microsoft.com/office/drawing/2014/main" id="{531CBFB5-5482-4B3F-97A4-5F51B59C1B29}"/>
                </a:ext>
              </a:extLst>
            </p:cNvPr>
            <p:cNvSpPr/>
            <p:nvPr/>
          </p:nvSpPr>
          <p:spPr>
            <a:xfrm>
              <a:off x="5202140" y="4308506"/>
              <a:ext cx="214216" cy="213329"/>
            </a:xfrm>
            <a:custGeom>
              <a:avLst/>
              <a:gdLst>
                <a:gd name="f0" fmla="val w"/>
                <a:gd name="f1" fmla="val h"/>
                <a:gd name="f2" fmla="val 0"/>
                <a:gd name="f3" fmla="val 7466"/>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val 7467"/>
                <a:gd name="f61" fmla="*/ f0 1 7466"/>
                <a:gd name="f62" fmla="*/ f1 1 7436"/>
                <a:gd name="f63" fmla="+- f4 0 f2"/>
                <a:gd name="f64" fmla="+- f3 0 f2"/>
                <a:gd name="f65" fmla="*/ f64 1 7466"/>
                <a:gd name="f66" fmla="*/ f63 1 7436"/>
                <a:gd name="f67" fmla="*/ f2 1 f65"/>
                <a:gd name="f68" fmla="*/ f3 1 f65"/>
                <a:gd name="f69" fmla="*/ f2 1 f66"/>
                <a:gd name="f70" fmla="*/ f4 1 f66"/>
                <a:gd name="f71" fmla="*/ f67 f61 1"/>
                <a:gd name="f72" fmla="*/ f68 f61 1"/>
                <a:gd name="f73" fmla="*/ f70 f62 1"/>
                <a:gd name="f74" fmla="*/ f69 f62 1"/>
              </a:gdLst>
              <a:ahLst/>
              <a:cxnLst>
                <a:cxn ang="3cd4">
                  <a:pos x="hc" y="t"/>
                </a:cxn>
                <a:cxn ang="0">
                  <a:pos x="r" y="vc"/>
                </a:cxn>
                <a:cxn ang="cd4">
                  <a:pos x="hc" y="b"/>
                </a:cxn>
                <a:cxn ang="cd2">
                  <a:pos x="l" y="vc"/>
                </a:cxn>
              </a:cxnLst>
              <a:rect l="f71" t="f74" r="f72" b="f73"/>
              <a:pathLst>
                <a:path w="7466"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60" y="f56"/>
                  </a:cubicBezTo>
                  <a:cubicBezTo>
                    <a:pt x="f60" y="f11"/>
                    <a:pt x="f35" y="f55"/>
                    <a:pt x="f5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59" name="Google Shape;6080;p67">
              <a:extLst>
                <a:ext uri="{FF2B5EF4-FFF2-40B4-BE49-F238E27FC236}">
                  <a16:creationId xmlns:a16="http://schemas.microsoft.com/office/drawing/2014/main" id="{49232811-7BFA-4108-9F77-3CF22A3ABE61}"/>
                </a:ext>
              </a:extLst>
            </p:cNvPr>
            <p:cNvSpPr/>
            <p:nvPr/>
          </p:nvSpPr>
          <p:spPr>
            <a:xfrm>
              <a:off x="5317812" y="4160620"/>
              <a:ext cx="173562" cy="169602"/>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0" name="Google Shape;6081;p67">
              <a:extLst>
                <a:ext uri="{FF2B5EF4-FFF2-40B4-BE49-F238E27FC236}">
                  <a16:creationId xmlns:a16="http://schemas.microsoft.com/office/drawing/2014/main" id="{51FBB920-D05F-4B99-BF52-FA87F93DD398}"/>
                </a:ext>
              </a:extLst>
            </p:cNvPr>
            <p:cNvSpPr/>
            <p:nvPr/>
          </p:nvSpPr>
          <p:spPr>
            <a:xfrm>
              <a:off x="5223830" y="4158462"/>
              <a:ext cx="169950" cy="103080"/>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1" name="Google Shape;6082;p67">
              <a:extLst>
                <a:ext uri="{FF2B5EF4-FFF2-40B4-BE49-F238E27FC236}">
                  <a16:creationId xmlns:a16="http://schemas.microsoft.com/office/drawing/2014/main" id="{909E23B5-AA2B-4698-B297-87956D759E5F}"/>
                </a:ext>
              </a:extLst>
            </p:cNvPr>
            <p:cNvSpPr/>
            <p:nvPr/>
          </p:nvSpPr>
          <p:spPr>
            <a:xfrm>
              <a:off x="5126199" y="4160620"/>
              <a:ext cx="170837" cy="168715"/>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62" name="Google Shape;6110;p67">
            <a:extLst>
              <a:ext uri="{FF2B5EF4-FFF2-40B4-BE49-F238E27FC236}">
                <a16:creationId xmlns:a16="http://schemas.microsoft.com/office/drawing/2014/main" id="{06C5508E-75AB-4B28-B4A4-F98C65AACABB}"/>
              </a:ext>
            </a:extLst>
          </p:cNvPr>
          <p:cNvGrpSpPr/>
          <p:nvPr/>
        </p:nvGrpSpPr>
        <p:grpSpPr>
          <a:xfrm>
            <a:off x="5732940" y="4193346"/>
            <a:ext cx="362468" cy="283848"/>
            <a:chOff x="5732940" y="4193346"/>
            <a:chExt cx="362468" cy="283848"/>
          </a:xfrm>
        </p:grpSpPr>
        <p:sp>
          <p:nvSpPr>
            <p:cNvPr id="63" name="Google Shape;6111;p67">
              <a:extLst>
                <a:ext uri="{FF2B5EF4-FFF2-40B4-BE49-F238E27FC236}">
                  <a16:creationId xmlns:a16="http://schemas.microsoft.com/office/drawing/2014/main" id="{E01DB0DE-F070-4361-B625-0ACDDE2D647D}"/>
                </a:ext>
              </a:extLst>
            </p:cNvPr>
            <p:cNvSpPr/>
            <p:nvPr/>
          </p:nvSpPr>
          <p:spPr>
            <a:xfrm>
              <a:off x="5732940" y="4431063"/>
              <a:ext cx="362468"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4" name="Google Shape;6112;p67">
              <a:extLst>
                <a:ext uri="{FF2B5EF4-FFF2-40B4-BE49-F238E27FC236}">
                  <a16:creationId xmlns:a16="http://schemas.microsoft.com/office/drawing/2014/main" id="{9599D31B-E354-40FF-8C68-08CB902C65D6}"/>
                </a:ext>
              </a:extLst>
            </p:cNvPr>
            <p:cNvSpPr/>
            <p:nvPr/>
          </p:nvSpPr>
          <p:spPr>
            <a:xfrm>
              <a:off x="5755544" y="4193346"/>
              <a:ext cx="316373" cy="214243"/>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65" name="Google Shape;5972;p67">
            <a:extLst>
              <a:ext uri="{FF2B5EF4-FFF2-40B4-BE49-F238E27FC236}">
                <a16:creationId xmlns:a16="http://schemas.microsoft.com/office/drawing/2014/main" id="{80E05C97-E8C0-4244-A798-1856EA620E5C}"/>
              </a:ext>
            </a:extLst>
          </p:cNvPr>
          <p:cNvGrpSpPr/>
          <p:nvPr/>
        </p:nvGrpSpPr>
        <p:grpSpPr>
          <a:xfrm>
            <a:off x="3923672" y="1891802"/>
            <a:ext cx="360465" cy="414680"/>
            <a:chOff x="3923672" y="1891802"/>
            <a:chExt cx="360465" cy="414680"/>
          </a:xfrm>
        </p:grpSpPr>
        <p:sp>
          <p:nvSpPr>
            <p:cNvPr id="66" name="Google Shape;5973;p67">
              <a:extLst>
                <a:ext uri="{FF2B5EF4-FFF2-40B4-BE49-F238E27FC236}">
                  <a16:creationId xmlns:a16="http://schemas.microsoft.com/office/drawing/2014/main" id="{A7BDA0A6-3576-4F11-A9EB-AA6771874E28}"/>
                </a:ext>
              </a:extLst>
            </p:cNvPr>
            <p:cNvSpPr/>
            <p:nvPr/>
          </p:nvSpPr>
          <p:spPr>
            <a:xfrm>
              <a:off x="3950436" y="1972123"/>
              <a:ext cx="305912" cy="198817"/>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7" name="Google Shape;5974;p67">
              <a:extLst>
                <a:ext uri="{FF2B5EF4-FFF2-40B4-BE49-F238E27FC236}">
                  <a16:creationId xmlns:a16="http://schemas.microsoft.com/office/drawing/2014/main" id="{4B9D5C72-B297-4CDF-81B0-CAD96336057D}"/>
                </a:ext>
              </a:extLst>
            </p:cNvPr>
            <p:cNvSpPr/>
            <p:nvPr/>
          </p:nvSpPr>
          <p:spPr>
            <a:xfrm>
              <a:off x="3923672" y="2197687"/>
              <a:ext cx="360465" cy="108795"/>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68" name="Google Shape;5975;p67">
              <a:extLst>
                <a:ext uri="{FF2B5EF4-FFF2-40B4-BE49-F238E27FC236}">
                  <a16:creationId xmlns:a16="http://schemas.microsoft.com/office/drawing/2014/main" id="{FFB4A358-280C-4905-A38F-492D51095B2E}"/>
                </a:ext>
              </a:extLst>
            </p:cNvPr>
            <p:cNvSpPr/>
            <p:nvPr/>
          </p:nvSpPr>
          <p:spPr>
            <a:xfrm>
              <a:off x="4060640" y="1891802"/>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69" name="Google Shape;5984;p67">
            <a:extLst>
              <a:ext uri="{FF2B5EF4-FFF2-40B4-BE49-F238E27FC236}">
                <a16:creationId xmlns:a16="http://schemas.microsoft.com/office/drawing/2014/main" id="{CAD774F3-88DD-4954-B2AA-BD9BACCBD2B5}"/>
              </a:ext>
            </a:extLst>
          </p:cNvPr>
          <p:cNvGrpSpPr/>
          <p:nvPr/>
        </p:nvGrpSpPr>
        <p:grpSpPr>
          <a:xfrm>
            <a:off x="6993276" y="1888738"/>
            <a:ext cx="416069" cy="415074"/>
            <a:chOff x="6993276" y="1888738"/>
            <a:chExt cx="416069" cy="415074"/>
          </a:xfrm>
        </p:grpSpPr>
        <p:sp>
          <p:nvSpPr>
            <p:cNvPr id="70" name="Google Shape;5985;p67">
              <a:extLst>
                <a:ext uri="{FF2B5EF4-FFF2-40B4-BE49-F238E27FC236}">
                  <a16:creationId xmlns:a16="http://schemas.microsoft.com/office/drawing/2014/main" id="{906C3B0E-B102-4B6E-9EEE-6BF3EF4DD90D}"/>
                </a:ext>
              </a:extLst>
            </p:cNvPr>
            <p:cNvSpPr/>
            <p:nvPr/>
          </p:nvSpPr>
          <p:spPr>
            <a:xfrm>
              <a:off x="6993276" y="1888738"/>
              <a:ext cx="190551" cy="189500"/>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1" name="Google Shape;5986;p67">
              <a:extLst>
                <a:ext uri="{FF2B5EF4-FFF2-40B4-BE49-F238E27FC236}">
                  <a16:creationId xmlns:a16="http://schemas.microsoft.com/office/drawing/2014/main" id="{218641FB-7CBB-46E2-AAA4-BB73BCD4F1A9}"/>
                </a:ext>
              </a:extLst>
            </p:cNvPr>
            <p:cNvSpPr/>
            <p:nvPr/>
          </p:nvSpPr>
          <p:spPr>
            <a:xfrm>
              <a:off x="6994282" y="2115318"/>
              <a:ext cx="191603" cy="188494"/>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2" name="Google Shape;5987;p67">
              <a:extLst>
                <a:ext uri="{FF2B5EF4-FFF2-40B4-BE49-F238E27FC236}">
                  <a16:creationId xmlns:a16="http://schemas.microsoft.com/office/drawing/2014/main" id="{77E8A973-AEA6-4D71-9553-2F07291CDE56}"/>
                </a:ext>
              </a:extLst>
            </p:cNvPr>
            <p:cNvSpPr/>
            <p:nvPr/>
          </p:nvSpPr>
          <p:spPr>
            <a:xfrm>
              <a:off x="7218794" y="1888738"/>
              <a:ext cx="190551" cy="189500"/>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3" name="Google Shape;5988;p67">
              <a:extLst>
                <a:ext uri="{FF2B5EF4-FFF2-40B4-BE49-F238E27FC236}">
                  <a16:creationId xmlns:a16="http://schemas.microsoft.com/office/drawing/2014/main" id="{3E89D0E2-386B-4C48-9481-2652185EC10C}"/>
                </a:ext>
              </a:extLst>
            </p:cNvPr>
            <p:cNvSpPr/>
            <p:nvPr/>
          </p:nvSpPr>
          <p:spPr>
            <a:xfrm>
              <a:off x="7218794" y="2114266"/>
              <a:ext cx="190551" cy="189536"/>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74" name="Google Shape;6002;p67">
            <a:extLst>
              <a:ext uri="{FF2B5EF4-FFF2-40B4-BE49-F238E27FC236}">
                <a16:creationId xmlns:a16="http://schemas.microsoft.com/office/drawing/2014/main" id="{2FF4ECC4-1292-4C0D-BA3F-4DBB2412FED5}"/>
              </a:ext>
            </a:extLst>
          </p:cNvPr>
          <p:cNvGrpSpPr/>
          <p:nvPr/>
        </p:nvGrpSpPr>
        <p:grpSpPr>
          <a:xfrm>
            <a:off x="4569814" y="1891802"/>
            <a:ext cx="480672" cy="415063"/>
            <a:chOff x="4569814" y="1891802"/>
            <a:chExt cx="480672" cy="415063"/>
          </a:xfrm>
        </p:grpSpPr>
        <p:sp>
          <p:nvSpPr>
            <p:cNvPr id="75" name="Google Shape;6003;p67">
              <a:extLst>
                <a:ext uri="{FF2B5EF4-FFF2-40B4-BE49-F238E27FC236}">
                  <a16:creationId xmlns:a16="http://schemas.microsoft.com/office/drawing/2014/main" id="{72BFF19F-909A-43AD-B0E6-637B024996FB}"/>
                </a:ext>
              </a:extLst>
            </p:cNvPr>
            <p:cNvSpPr/>
            <p:nvPr/>
          </p:nvSpPr>
          <p:spPr>
            <a:xfrm>
              <a:off x="4569814" y="1919590"/>
              <a:ext cx="480672" cy="387275"/>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6" name="Google Shape;6004;p67">
              <a:extLst>
                <a:ext uri="{FF2B5EF4-FFF2-40B4-BE49-F238E27FC236}">
                  <a16:creationId xmlns:a16="http://schemas.microsoft.com/office/drawing/2014/main" id="{95A204B6-3CC5-45FB-98D7-D601BFBEAC6E}"/>
                </a:ext>
              </a:extLst>
            </p:cNvPr>
            <p:cNvSpPr/>
            <p:nvPr/>
          </p:nvSpPr>
          <p:spPr>
            <a:xfrm>
              <a:off x="4873303" y="1891802"/>
              <a:ext cx="139071" cy="13906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7" name="Google Shape;6005;p67">
              <a:extLst>
                <a:ext uri="{FF2B5EF4-FFF2-40B4-BE49-F238E27FC236}">
                  <a16:creationId xmlns:a16="http://schemas.microsoft.com/office/drawing/2014/main" id="{76099C33-D541-49E8-BF66-DC4CF2C5E6CF}"/>
                </a:ext>
              </a:extLst>
            </p:cNvPr>
            <p:cNvSpPr/>
            <p:nvPr/>
          </p:nvSpPr>
          <p:spPr>
            <a:xfrm>
              <a:off x="4606555" y="1892817"/>
              <a:ext cx="139071" cy="139098"/>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78" name="Google Shape;6006;p67">
              <a:extLst>
                <a:ext uri="{FF2B5EF4-FFF2-40B4-BE49-F238E27FC236}">
                  <a16:creationId xmlns:a16="http://schemas.microsoft.com/office/drawing/2014/main" id="{258E67F2-2B11-462E-B26D-270ADA0742DA}"/>
                </a:ext>
              </a:extLst>
            </p:cNvPr>
            <p:cNvSpPr/>
            <p:nvPr/>
          </p:nvSpPr>
          <p:spPr>
            <a:xfrm>
              <a:off x="4687918" y="1972123"/>
              <a:ext cx="243084" cy="244126"/>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79" name="Google Shape;6011;p67">
            <a:extLst>
              <a:ext uri="{FF2B5EF4-FFF2-40B4-BE49-F238E27FC236}">
                <a16:creationId xmlns:a16="http://schemas.microsoft.com/office/drawing/2014/main" id="{33EC131D-EBDA-4A26-8370-7DDCFF196993}"/>
              </a:ext>
            </a:extLst>
          </p:cNvPr>
          <p:cNvGrpSpPr/>
          <p:nvPr/>
        </p:nvGrpSpPr>
        <p:grpSpPr>
          <a:xfrm>
            <a:off x="7584893" y="1867579"/>
            <a:ext cx="421830" cy="414433"/>
            <a:chOff x="7584893" y="1867579"/>
            <a:chExt cx="421830" cy="414433"/>
          </a:xfrm>
        </p:grpSpPr>
        <p:sp>
          <p:nvSpPr>
            <p:cNvPr id="80" name="Google Shape;6012;p67">
              <a:extLst>
                <a:ext uri="{FF2B5EF4-FFF2-40B4-BE49-F238E27FC236}">
                  <a16:creationId xmlns:a16="http://schemas.microsoft.com/office/drawing/2014/main" id="{C22BB0FE-1AED-4193-837E-468A4957D230}"/>
                </a:ext>
              </a:extLst>
            </p:cNvPr>
            <p:cNvSpPr/>
            <p:nvPr/>
          </p:nvSpPr>
          <p:spPr>
            <a:xfrm>
              <a:off x="7635368" y="1913409"/>
              <a:ext cx="110230" cy="11023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1" name="Google Shape;6013;p67">
              <a:extLst>
                <a:ext uri="{FF2B5EF4-FFF2-40B4-BE49-F238E27FC236}">
                  <a16:creationId xmlns:a16="http://schemas.microsoft.com/office/drawing/2014/main" id="{D099AF74-CFCD-49FD-B285-3AB43A4DB0F8}"/>
                </a:ext>
              </a:extLst>
            </p:cNvPr>
            <p:cNvSpPr/>
            <p:nvPr/>
          </p:nvSpPr>
          <p:spPr>
            <a:xfrm>
              <a:off x="7806342" y="1878662"/>
              <a:ext cx="197766" cy="195453"/>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2" name="Google Shape;6014;p67">
              <a:extLst>
                <a:ext uri="{FF2B5EF4-FFF2-40B4-BE49-F238E27FC236}">
                  <a16:creationId xmlns:a16="http://schemas.microsoft.com/office/drawing/2014/main" id="{9E535160-64FD-4247-8E49-68F58C705586}"/>
                </a:ext>
              </a:extLst>
            </p:cNvPr>
            <p:cNvSpPr/>
            <p:nvPr/>
          </p:nvSpPr>
          <p:spPr>
            <a:xfrm>
              <a:off x="7676552" y="1954603"/>
              <a:ext cx="279138" cy="279138"/>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3" name="Google Shape;6015;p67">
              <a:extLst>
                <a:ext uri="{FF2B5EF4-FFF2-40B4-BE49-F238E27FC236}">
                  <a16:creationId xmlns:a16="http://schemas.microsoft.com/office/drawing/2014/main" id="{70EB656D-3D3C-4094-B8E6-65E04B81DDA9}"/>
                </a:ext>
              </a:extLst>
            </p:cNvPr>
            <p:cNvSpPr/>
            <p:nvPr/>
          </p:nvSpPr>
          <p:spPr>
            <a:xfrm>
              <a:off x="7891820" y="2169825"/>
              <a:ext cx="114903" cy="112187"/>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4" name="Google Shape;6016;p67">
              <a:extLst>
                <a:ext uri="{FF2B5EF4-FFF2-40B4-BE49-F238E27FC236}">
                  <a16:creationId xmlns:a16="http://schemas.microsoft.com/office/drawing/2014/main" id="{DE4EB9ED-7C75-4725-A762-6FBF69DD279B}"/>
                </a:ext>
              </a:extLst>
            </p:cNvPr>
            <p:cNvSpPr/>
            <p:nvPr/>
          </p:nvSpPr>
          <p:spPr>
            <a:xfrm>
              <a:off x="7598298" y="2084383"/>
              <a:ext cx="196724" cy="195453"/>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5" name="Google Shape;6017;p67">
              <a:extLst>
                <a:ext uri="{FF2B5EF4-FFF2-40B4-BE49-F238E27FC236}">
                  <a16:creationId xmlns:a16="http://schemas.microsoft.com/office/drawing/2014/main" id="{2AEF0865-BC71-487D-B4D8-F142E7C02347}"/>
                </a:ext>
              </a:extLst>
            </p:cNvPr>
            <p:cNvSpPr/>
            <p:nvPr/>
          </p:nvSpPr>
          <p:spPr>
            <a:xfrm>
              <a:off x="7584893" y="1867579"/>
              <a:ext cx="120527" cy="114876"/>
            </a:xfrm>
            <a:custGeom>
              <a:avLst/>
              <a:gdLst>
                <a:gd name="f0" fmla="val w"/>
                <a:gd name="f1" fmla="val h"/>
                <a:gd name="f2" fmla="val 0"/>
                <a:gd name="f3" fmla="val 3686"/>
                <a:gd name="f4" fmla="val 3513"/>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687"/>
                <a:gd name="f19" fmla="val 804"/>
                <a:gd name="f20" fmla="val 3277"/>
                <a:gd name="f21" fmla="val 3010"/>
                <a:gd name="f22" fmla="val 2647"/>
                <a:gd name="f23" fmla="*/ f0 1 3686"/>
                <a:gd name="f24" fmla="*/ f1 1 3513"/>
                <a:gd name="f25" fmla="+- f4 0 f2"/>
                <a:gd name="f26" fmla="+- f3 0 f2"/>
                <a:gd name="f27" fmla="*/ f26 1 3686"/>
                <a:gd name="f28" fmla="*/ f25 1 3513"/>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686" h="3513">
                  <a:moveTo>
                    <a:pt x="f5" y="f2"/>
                  </a:moveTo>
                  <a:cubicBezTo>
                    <a:pt x="f6" y="f2"/>
                    <a:pt x="f7" y="f8"/>
                    <a:pt x="f9" y="f10"/>
                  </a:cubicBezTo>
                  <a:lnTo>
                    <a:pt x="f11" y="f12"/>
                  </a:lnTo>
                  <a:cubicBezTo>
                    <a:pt x="f13" y="f14"/>
                    <a:pt x="f13" y="f15"/>
                    <a:pt x="f11" y="f16"/>
                  </a:cubicBezTo>
                  <a:lnTo>
                    <a:pt x="f17" y="f4"/>
                  </a:lnTo>
                  <a:lnTo>
                    <a:pt x="f18" y="f19"/>
                  </a:lnTo>
                  <a:lnTo>
                    <a:pt x="f20" y="f10"/>
                  </a:lnTo>
                  <a:cubicBezTo>
                    <a:pt x="f21" y="f8"/>
                    <a:pt x="f22"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sp>
        <p:nvSpPr>
          <p:cNvPr id="86" name="Google Shape;6042;p67">
            <a:extLst>
              <a:ext uri="{FF2B5EF4-FFF2-40B4-BE49-F238E27FC236}">
                <a16:creationId xmlns:a16="http://schemas.microsoft.com/office/drawing/2014/main" id="{571F8635-B745-4DCC-9B7A-0672614F20D4}"/>
              </a:ext>
            </a:extLst>
          </p:cNvPr>
          <p:cNvSpPr/>
          <p:nvPr/>
        </p:nvSpPr>
        <p:spPr>
          <a:xfrm>
            <a:off x="5201783" y="1892625"/>
            <a:ext cx="407877" cy="413427"/>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nvGrpSpPr>
          <p:cNvPr id="87" name="Google Shape;6047;p67">
            <a:extLst>
              <a:ext uri="{FF2B5EF4-FFF2-40B4-BE49-F238E27FC236}">
                <a16:creationId xmlns:a16="http://schemas.microsoft.com/office/drawing/2014/main" id="{34326601-C8CF-4962-ADE8-D02E45B039D0}"/>
              </a:ext>
            </a:extLst>
          </p:cNvPr>
          <p:cNvGrpSpPr/>
          <p:nvPr/>
        </p:nvGrpSpPr>
        <p:grpSpPr>
          <a:xfrm>
            <a:off x="8230102" y="1867799"/>
            <a:ext cx="415056" cy="377994"/>
            <a:chOff x="8230102" y="1867799"/>
            <a:chExt cx="415056" cy="377994"/>
          </a:xfrm>
        </p:grpSpPr>
        <p:sp>
          <p:nvSpPr>
            <p:cNvPr id="88" name="Google Shape;6048;p67">
              <a:extLst>
                <a:ext uri="{FF2B5EF4-FFF2-40B4-BE49-F238E27FC236}">
                  <a16:creationId xmlns:a16="http://schemas.microsoft.com/office/drawing/2014/main" id="{BD4260F1-0056-441B-BB8E-ED78FABB8BAB}"/>
                </a:ext>
              </a:extLst>
            </p:cNvPr>
            <p:cNvSpPr/>
            <p:nvPr/>
          </p:nvSpPr>
          <p:spPr>
            <a:xfrm>
              <a:off x="8438138" y="1921346"/>
              <a:ext cx="207020" cy="324447"/>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89" name="Google Shape;6049;p67">
              <a:extLst>
                <a:ext uri="{FF2B5EF4-FFF2-40B4-BE49-F238E27FC236}">
                  <a16:creationId xmlns:a16="http://schemas.microsoft.com/office/drawing/2014/main" id="{997AB6F5-CF8C-47FC-81FA-D3C1D2874B1D}"/>
                </a:ext>
              </a:extLst>
            </p:cNvPr>
            <p:cNvSpPr/>
            <p:nvPr/>
          </p:nvSpPr>
          <p:spPr>
            <a:xfrm>
              <a:off x="8310423" y="1867799"/>
              <a:ext cx="113330" cy="336800"/>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0" name="Google Shape;6050;p67">
              <a:extLst>
                <a:ext uri="{FF2B5EF4-FFF2-40B4-BE49-F238E27FC236}">
                  <a16:creationId xmlns:a16="http://schemas.microsoft.com/office/drawing/2014/main" id="{A4A75F3B-7BC7-4188-8CC5-3172181E177C}"/>
                </a:ext>
              </a:extLst>
            </p:cNvPr>
            <p:cNvSpPr/>
            <p:nvPr/>
          </p:nvSpPr>
          <p:spPr>
            <a:xfrm>
              <a:off x="8450491" y="1867799"/>
              <a:ext cx="113303" cy="336800"/>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1" name="Google Shape;6051;p67">
              <a:extLst>
                <a:ext uri="{FF2B5EF4-FFF2-40B4-BE49-F238E27FC236}">
                  <a16:creationId xmlns:a16="http://schemas.microsoft.com/office/drawing/2014/main" id="{127C696A-F6E2-4D7B-B1B7-14393B3031E0}"/>
                </a:ext>
              </a:extLst>
            </p:cNvPr>
            <p:cNvSpPr/>
            <p:nvPr/>
          </p:nvSpPr>
          <p:spPr>
            <a:xfrm>
              <a:off x="8230102" y="1921346"/>
              <a:ext cx="206014" cy="324447"/>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92" name="Google Shape;6072;p67">
            <a:extLst>
              <a:ext uri="{FF2B5EF4-FFF2-40B4-BE49-F238E27FC236}">
                <a16:creationId xmlns:a16="http://schemas.microsoft.com/office/drawing/2014/main" id="{451C7912-A828-45FB-B761-C3BAE8852894}"/>
              </a:ext>
            </a:extLst>
          </p:cNvPr>
          <p:cNvGrpSpPr/>
          <p:nvPr/>
        </p:nvGrpSpPr>
        <p:grpSpPr>
          <a:xfrm>
            <a:off x="5776392" y="1872407"/>
            <a:ext cx="415092" cy="414844"/>
            <a:chOff x="5776392" y="1872407"/>
            <a:chExt cx="415092" cy="414844"/>
          </a:xfrm>
        </p:grpSpPr>
        <p:sp>
          <p:nvSpPr>
            <p:cNvPr id="93" name="Google Shape;6073;p67">
              <a:extLst>
                <a:ext uri="{FF2B5EF4-FFF2-40B4-BE49-F238E27FC236}">
                  <a16:creationId xmlns:a16="http://schemas.microsoft.com/office/drawing/2014/main" id="{D3D3F3E9-F5BF-416B-A0D7-DBA29DDADF94}"/>
                </a:ext>
              </a:extLst>
            </p:cNvPr>
            <p:cNvSpPr/>
            <p:nvPr/>
          </p:nvSpPr>
          <p:spPr>
            <a:xfrm>
              <a:off x="5776392" y="1946318"/>
              <a:ext cx="54626" cy="321347"/>
            </a:xfrm>
            <a:custGeom>
              <a:avLst/>
              <a:gdLst>
                <a:gd name="f0" fmla="val w"/>
                <a:gd name="f1" fmla="val h"/>
                <a:gd name="f2" fmla="val 0"/>
                <a:gd name="f3" fmla="val 1670"/>
                <a:gd name="f4" fmla="val 9830"/>
                <a:gd name="f5" fmla="val 1"/>
                <a:gd name="f6" fmla="val 8192"/>
                <a:gd name="f7" fmla="val 1639"/>
                <a:gd name="f8" fmla="*/ f0 1 1670"/>
                <a:gd name="f9" fmla="*/ f1 1 9830"/>
                <a:gd name="f10" fmla="+- f4 0 f2"/>
                <a:gd name="f11" fmla="+- f3 0 f2"/>
                <a:gd name="f12" fmla="*/ f11 1 1670"/>
                <a:gd name="f13" fmla="*/ f10 1 983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670" h="9830">
                  <a:moveTo>
                    <a:pt x="f5" y="f2"/>
                  </a:moveTo>
                  <a:lnTo>
                    <a:pt x="f5" y="f4"/>
                  </a:lnTo>
                  <a:lnTo>
                    <a:pt x="f3" y="f6"/>
                  </a:lnTo>
                  <a:lnTo>
                    <a:pt x="f3" y="f7"/>
                  </a:lnTo>
                  <a:lnTo>
                    <a:pt x="f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4" name="Google Shape;6074;p67">
              <a:extLst>
                <a:ext uri="{FF2B5EF4-FFF2-40B4-BE49-F238E27FC236}">
                  <a16:creationId xmlns:a16="http://schemas.microsoft.com/office/drawing/2014/main" id="{A8F0A3FA-B387-49D4-984C-97E5497F7C65}"/>
                </a:ext>
              </a:extLst>
            </p:cNvPr>
            <p:cNvSpPr/>
            <p:nvPr/>
          </p:nvSpPr>
          <p:spPr>
            <a:xfrm>
              <a:off x="6136858" y="1946318"/>
              <a:ext cx="54626" cy="321347"/>
            </a:xfrm>
            <a:custGeom>
              <a:avLst/>
              <a:gdLst>
                <a:gd name="f0" fmla="val w"/>
                <a:gd name="f1" fmla="val h"/>
                <a:gd name="f2" fmla="val 0"/>
                <a:gd name="f3" fmla="val 1670"/>
                <a:gd name="f4" fmla="val 9830"/>
                <a:gd name="f5" fmla="val 1639"/>
                <a:gd name="f6" fmla="val 8192"/>
                <a:gd name="f7" fmla="*/ f0 1 1670"/>
                <a:gd name="f8" fmla="*/ f1 1 9830"/>
                <a:gd name="f9" fmla="+- f4 0 f2"/>
                <a:gd name="f10" fmla="+- f3 0 f2"/>
                <a:gd name="f11" fmla="*/ f10 1 1670"/>
                <a:gd name="f12" fmla="*/ f9 1 98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670" h="9830">
                  <a:moveTo>
                    <a:pt x="f3" y="f2"/>
                  </a:moveTo>
                  <a:lnTo>
                    <a:pt x="f2" y="f5"/>
                  </a:lnTo>
                  <a:lnTo>
                    <a:pt x="f2" y="f6"/>
                  </a:lnTo>
                  <a:lnTo>
                    <a:pt x="f3" y="f4"/>
                  </a:ln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5" name="Google Shape;6075;p67">
              <a:extLst>
                <a:ext uri="{FF2B5EF4-FFF2-40B4-BE49-F238E27FC236}">
                  <a16:creationId xmlns:a16="http://schemas.microsoft.com/office/drawing/2014/main" id="{8408F9B4-37B6-4B3D-80AB-C1E436E6D20A}"/>
                </a:ext>
              </a:extLst>
            </p:cNvPr>
            <p:cNvSpPr/>
            <p:nvPr/>
          </p:nvSpPr>
          <p:spPr>
            <a:xfrm>
              <a:off x="5857756" y="2008104"/>
              <a:ext cx="252365" cy="197766"/>
            </a:xfrm>
            <a:custGeom>
              <a:avLst/>
              <a:gdLst>
                <a:gd name="f0" fmla="val w"/>
                <a:gd name="f1" fmla="val h"/>
                <a:gd name="f2" fmla="val 0"/>
                <a:gd name="f3" fmla="val 7719"/>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 f0 1 7719"/>
                <a:gd name="f16" fmla="*/ f1 1 6050"/>
                <a:gd name="f17" fmla="+- f4 0 f2"/>
                <a:gd name="f18" fmla="+- f3 0 f2"/>
                <a:gd name="f19" fmla="*/ f18 1 7719"/>
                <a:gd name="f20" fmla="*/ f17 1 605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7719"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3" y="f4"/>
                  </a:ln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6" name="Google Shape;6076;p67">
              <a:extLst>
                <a:ext uri="{FF2B5EF4-FFF2-40B4-BE49-F238E27FC236}">
                  <a16:creationId xmlns:a16="http://schemas.microsoft.com/office/drawing/2014/main" id="{7DE471C9-6A2E-4AE4-AF75-FC5E92BCA93A}"/>
                </a:ext>
              </a:extLst>
            </p:cNvPr>
            <p:cNvSpPr/>
            <p:nvPr/>
          </p:nvSpPr>
          <p:spPr>
            <a:xfrm>
              <a:off x="5795970" y="2233668"/>
              <a:ext cx="375937" cy="53583"/>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97" name="Google Shape;6077;p67">
              <a:extLst>
                <a:ext uri="{FF2B5EF4-FFF2-40B4-BE49-F238E27FC236}">
                  <a16:creationId xmlns:a16="http://schemas.microsoft.com/office/drawing/2014/main" id="{FB927FD0-CEF0-425B-8389-CE17FDDFC3CD}"/>
                </a:ext>
              </a:extLst>
            </p:cNvPr>
            <p:cNvSpPr/>
            <p:nvPr/>
          </p:nvSpPr>
          <p:spPr>
            <a:xfrm>
              <a:off x="5794918" y="1872407"/>
              <a:ext cx="376979" cy="108950"/>
            </a:xfrm>
            <a:custGeom>
              <a:avLst/>
              <a:gdLst>
                <a:gd name="f0" fmla="val w"/>
                <a:gd name="f1" fmla="val h"/>
                <a:gd name="f2" fmla="val 0"/>
                <a:gd name="f3" fmla="val 11532"/>
                <a:gd name="f4" fmla="val 3332"/>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9862"/>
                <a:gd name="f21" fmla="val 7593"/>
                <a:gd name="f22" fmla="val 6050"/>
                <a:gd name="f23" fmla="val 5971"/>
                <a:gd name="f24" fmla="val 5861"/>
                <a:gd name="f25" fmla="*/ f0 1 11532"/>
                <a:gd name="f26" fmla="*/ f1 1 3332"/>
                <a:gd name="f27" fmla="+- f4 0 f2"/>
                <a:gd name="f28" fmla="+- f3 0 f2"/>
                <a:gd name="f29" fmla="*/ f28 1 11532"/>
                <a:gd name="f30" fmla="*/ f27 1 3332"/>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4"/>
                  </a:lnTo>
                  <a:lnTo>
                    <a:pt x="f20" y="f4"/>
                  </a:lnTo>
                  <a:lnTo>
                    <a:pt x="f3" y="f18"/>
                  </a:lnTo>
                  <a:lnTo>
                    <a:pt x="f21" y="f18"/>
                  </a:lnTo>
                  <a:lnTo>
                    <a:pt x="f22" y="f16"/>
                  </a:lnTo>
                  <a:cubicBezTo>
                    <a:pt x="f23" y="f14"/>
                    <a:pt x="f24" y="f11"/>
                    <a:pt x="f10" y="f11"/>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98" name="Google Shape;6107;p67">
            <a:extLst>
              <a:ext uri="{FF2B5EF4-FFF2-40B4-BE49-F238E27FC236}">
                <a16:creationId xmlns:a16="http://schemas.microsoft.com/office/drawing/2014/main" id="{A26D9416-338F-4590-8B76-F56B225E68E6}"/>
              </a:ext>
            </a:extLst>
          </p:cNvPr>
          <p:cNvGrpSpPr/>
          <p:nvPr/>
        </p:nvGrpSpPr>
        <p:grpSpPr>
          <a:xfrm>
            <a:off x="6396849" y="1856424"/>
            <a:ext cx="418173" cy="413043"/>
            <a:chOff x="6396849" y="1856424"/>
            <a:chExt cx="418173" cy="413043"/>
          </a:xfrm>
        </p:grpSpPr>
        <p:sp>
          <p:nvSpPr>
            <p:cNvPr id="99" name="Google Shape;6108;p67">
              <a:extLst>
                <a:ext uri="{FF2B5EF4-FFF2-40B4-BE49-F238E27FC236}">
                  <a16:creationId xmlns:a16="http://schemas.microsoft.com/office/drawing/2014/main" id="{54D46AEA-CD2C-47EC-AC35-3E9A66CC4E3F}"/>
                </a:ext>
              </a:extLst>
            </p:cNvPr>
            <p:cNvSpPr/>
            <p:nvPr/>
          </p:nvSpPr>
          <p:spPr>
            <a:xfrm>
              <a:off x="6396849" y="2011707"/>
              <a:ext cx="260604" cy="257760"/>
            </a:xfrm>
            <a:custGeom>
              <a:avLst/>
              <a:gdLst>
                <a:gd name="f0" fmla="val w"/>
                <a:gd name="f1" fmla="val h"/>
                <a:gd name="f2" fmla="val 0"/>
                <a:gd name="f3" fmla="val 7971"/>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4726"/>
                <a:gd name="f22" fmla="*/ f0 1 7971"/>
                <a:gd name="f23" fmla="*/ f1 1 7885"/>
                <a:gd name="f24" fmla="+- f4 0 f2"/>
                <a:gd name="f25" fmla="+- f3 0 f2"/>
                <a:gd name="f26" fmla="*/ f25 1 7971"/>
                <a:gd name="f27" fmla="*/ f24 1 788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3" y="f21"/>
                  </a:lnTo>
                  <a:lnTo>
                    <a:pt x="f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00" name="Google Shape;6109;p67">
              <a:extLst>
                <a:ext uri="{FF2B5EF4-FFF2-40B4-BE49-F238E27FC236}">
                  <a16:creationId xmlns:a16="http://schemas.microsoft.com/office/drawing/2014/main" id="{748064E3-C2E7-4785-85F5-7E1F453B4E64}"/>
                </a:ext>
              </a:extLst>
            </p:cNvPr>
            <p:cNvSpPr/>
            <p:nvPr/>
          </p:nvSpPr>
          <p:spPr>
            <a:xfrm>
              <a:off x="6521464" y="1856424"/>
              <a:ext cx="293558" cy="290221"/>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101" name="Google Shape;5593;p66">
            <a:extLst>
              <a:ext uri="{FF2B5EF4-FFF2-40B4-BE49-F238E27FC236}">
                <a16:creationId xmlns:a16="http://schemas.microsoft.com/office/drawing/2014/main" id="{44FF49A7-D15A-455A-81D1-7A993721DD0D}"/>
              </a:ext>
            </a:extLst>
          </p:cNvPr>
          <p:cNvGrpSpPr/>
          <p:nvPr/>
        </p:nvGrpSpPr>
        <p:grpSpPr>
          <a:xfrm>
            <a:off x="3885605" y="2599748"/>
            <a:ext cx="501777" cy="501787"/>
            <a:chOff x="3885605" y="2599748"/>
            <a:chExt cx="501777" cy="501787"/>
          </a:xfrm>
        </p:grpSpPr>
        <p:sp>
          <p:nvSpPr>
            <p:cNvPr id="102" name="Google Shape;5594;p66">
              <a:extLst>
                <a:ext uri="{FF2B5EF4-FFF2-40B4-BE49-F238E27FC236}">
                  <a16:creationId xmlns:a16="http://schemas.microsoft.com/office/drawing/2014/main" id="{3536D069-6E0C-4E03-B4FB-FBA3B06EA668}"/>
                </a:ext>
              </a:extLst>
            </p:cNvPr>
            <p:cNvSpPr/>
            <p:nvPr/>
          </p:nvSpPr>
          <p:spPr>
            <a:xfrm>
              <a:off x="4033537" y="2924178"/>
              <a:ext cx="205804" cy="177357"/>
            </a:xfrm>
            <a:custGeom>
              <a:avLst/>
              <a:gdLst>
                <a:gd name="f0" fmla="val w"/>
                <a:gd name="f1" fmla="val h"/>
                <a:gd name="f2" fmla="val 0"/>
                <a:gd name="f3" fmla="val 7904"/>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val 7905"/>
                <a:gd name="f28" fmla="*/ f0 1 7904"/>
                <a:gd name="f29" fmla="*/ f1 1 6812"/>
                <a:gd name="f30" fmla="+- f4 0 f2"/>
                <a:gd name="f31" fmla="+- f3 0 f2"/>
                <a:gd name="f32" fmla="*/ f31 1 7904"/>
                <a:gd name="f33" fmla="*/ f30 1 6812"/>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7904"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27" y="f22"/>
                    <a:pt x="f27" y="f21"/>
                  </a:cubicBezTo>
                  <a:lnTo>
                    <a:pt x="f27"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03" name="Google Shape;5595;p66">
              <a:extLst>
                <a:ext uri="{FF2B5EF4-FFF2-40B4-BE49-F238E27FC236}">
                  <a16:creationId xmlns:a16="http://schemas.microsoft.com/office/drawing/2014/main" id="{95FA55AD-3F96-426E-929B-AD401C5B01AE}"/>
                </a:ext>
              </a:extLst>
            </p:cNvPr>
            <p:cNvSpPr/>
            <p:nvPr/>
          </p:nvSpPr>
          <p:spPr>
            <a:xfrm>
              <a:off x="3885605" y="2599748"/>
              <a:ext cx="501777" cy="412632"/>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104" name="Google Shape;5596;p66">
            <a:extLst>
              <a:ext uri="{FF2B5EF4-FFF2-40B4-BE49-F238E27FC236}">
                <a16:creationId xmlns:a16="http://schemas.microsoft.com/office/drawing/2014/main" id="{D3231A1F-0534-4F68-86A6-0B533F0D4702}"/>
              </a:ext>
            </a:extLst>
          </p:cNvPr>
          <p:cNvGrpSpPr/>
          <p:nvPr/>
        </p:nvGrpSpPr>
        <p:grpSpPr>
          <a:xfrm>
            <a:off x="5180706" y="2670642"/>
            <a:ext cx="394993" cy="394992"/>
            <a:chOff x="5180706" y="2670642"/>
            <a:chExt cx="394993" cy="394992"/>
          </a:xfrm>
        </p:grpSpPr>
        <p:sp>
          <p:nvSpPr>
            <p:cNvPr id="105" name="Google Shape;5597;p66">
              <a:extLst>
                <a:ext uri="{FF2B5EF4-FFF2-40B4-BE49-F238E27FC236}">
                  <a16:creationId xmlns:a16="http://schemas.microsoft.com/office/drawing/2014/main" id="{5AD41F77-8D7A-4D1E-A174-22310305501F}"/>
                </a:ext>
              </a:extLst>
            </p:cNvPr>
            <p:cNvSpPr/>
            <p:nvPr/>
          </p:nvSpPr>
          <p:spPr>
            <a:xfrm>
              <a:off x="5180706" y="2833432"/>
              <a:ext cx="394993" cy="232202"/>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06" name="Google Shape;5598;p66">
              <a:extLst>
                <a:ext uri="{FF2B5EF4-FFF2-40B4-BE49-F238E27FC236}">
                  <a16:creationId xmlns:a16="http://schemas.microsoft.com/office/drawing/2014/main" id="{C3429536-F92D-4F09-B8AF-C1AF455E429C}"/>
                </a:ext>
              </a:extLst>
            </p:cNvPr>
            <p:cNvSpPr/>
            <p:nvPr/>
          </p:nvSpPr>
          <p:spPr>
            <a:xfrm>
              <a:off x="5180706" y="2670642"/>
              <a:ext cx="394993" cy="139665"/>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107" name="Google Shape;5651;p66">
            <a:extLst>
              <a:ext uri="{FF2B5EF4-FFF2-40B4-BE49-F238E27FC236}">
                <a16:creationId xmlns:a16="http://schemas.microsoft.com/office/drawing/2014/main" id="{2720AEF7-B59A-4C14-AE2F-F12B1482D07C}"/>
              </a:ext>
            </a:extLst>
          </p:cNvPr>
          <p:cNvGrpSpPr/>
          <p:nvPr/>
        </p:nvGrpSpPr>
        <p:grpSpPr>
          <a:xfrm>
            <a:off x="7593022" y="2726905"/>
            <a:ext cx="441252" cy="284423"/>
            <a:chOff x="7593022" y="2726905"/>
            <a:chExt cx="441252" cy="284423"/>
          </a:xfrm>
        </p:grpSpPr>
        <p:sp>
          <p:nvSpPr>
            <p:cNvPr id="108" name="Google Shape;5652;p66">
              <a:extLst>
                <a:ext uri="{FF2B5EF4-FFF2-40B4-BE49-F238E27FC236}">
                  <a16:creationId xmlns:a16="http://schemas.microsoft.com/office/drawing/2014/main" id="{3BA35C6C-9C73-4E2D-B9A7-8F257C993E2A}"/>
                </a:ext>
              </a:extLst>
            </p:cNvPr>
            <p:cNvSpPr/>
            <p:nvPr/>
          </p:nvSpPr>
          <p:spPr>
            <a:xfrm>
              <a:off x="7593022" y="2744900"/>
              <a:ext cx="441252" cy="266428"/>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09" name="Google Shape;5653;p66">
              <a:extLst>
                <a:ext uri="{FF2B5EF4-FFF2-40B4-BE49-F238E27FC236}">
                  <a16:creationId xmlns:a16="http://schemas.microsoft.com/office/drawing/2014/main" id="{B7A59509-18FC-48D1-882D-557410833CAF}"/>
                </a:ext>
              </a:extLst>
            </p:cNvPr>
            <p:cNvSpPr/>
            <p:nvPr/>
          </p:nvSpPr>
          <p:spPr>
            <a:xfrm>
              <a:off x="7620408" y="2726905"/>
              <a:ext cx="386443" cy="151845"/>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grpSp>
        <p:nvGrpSpPr>
          <p:cNvPr id="110" name="Google Shape;5775;p66">
            <a:extLst>
              <a:ext uri="{FF2B5EF4-FFF2-40B4-BE49-F238E27FC236}">
                <a16:creationId xmlns:a16="http://schemas.microsoft.com/office/drawing/2014/main" id="{F36209B9-2A1D-401B-82F2-8EB74FAFC61F}"/>
              </a:ext>
            </a:extLst>
          </p:cNvPr>
          <p:cNvGrpSpPr/>
          <p:nvPr/>
        </p:nvGrpSpPr>
        <p:grpSpPr>
          <a:xfrm>
            <a:off x="6432246" y="2748293"/>
            <a:ext cx="338904" cy="317717"/>
            <a:chOff x="6432246" y="2748293"/>
            <a:chExt cx="338904" cy="317717"/>
          </a:xfrm>
        </p:grpSpPr>
        <p:sp>
          <p:nvSpPr>
            <p:cNvPr id="111" name="Google Shape;5776;p66">
              <a:extLst>
                <a:ext uri="{FF2B5EF4-FFF2-40B4-BE49-F238E27FC236}">
                  <a16:creationId xmlns:a16="http://schemas.microsoft.com/office/drawing/2014/main" id="{F5F21988-9AAE-4C25-BDB7-CF1E59CFA976}"/>
                </a:ext>
              </a:extLst>
            </p:cNvPr>
            <p:cNvSpPr/>
            <p:nvPr/>
          </p:nvSpPr>
          <p:spPr>
            <a:xfrm>
              <a:off x="6492459" y="3026289"/>
              <a:ext cx="133447" cy="3972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2" name="Google Shape;5777;p66">
              <a:extLst>
                <a:ext uri="{FF2B5EF4-FFF2-40B4-BE49-F238E27FC236}">
                  <a16:creationId xmlns:a16="http://schemas.microsoft.com/office/drawing/2014/main" id="{C840834C-3383-4650-ABB4-D875BC468F0B}"/>
                </a:ext>
              </a:extLst>
            </p:cNvPr>
            <p:cNvSpPr/>
            <p:nvPr/>
          </p:nvSpPr>
          <p:spPr>
            <a:xfrm>
              <a:off x="6432246" y="2966706"/>
              <a:ext cx="180155"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3" name="Google Shape;5778;p66">
              <a:extLst>
                <a:ext uri="{FF2B5EF4-FFF2-40B4-BE49-F238E27FC236}">
                  <a16:creationId xmlns:a16="http://schemas.microsoft.com/office/drawing/2014/main" id="{012AB6DA-C3C6-43EE-827C-CFE3351CF0C9}"/>
                </a:ext>
              </a:extLst>
            </p:cNvPr>
            <p:cNvSpPr/>
            <p:nvPr/>
          </p:nvSpPr>
          <p:spPr>
            <a:xfrm>
              <a:off x="6632252" y="2907151"/>
              <a:ext cx="119146" cy="99294"/>
            </a:xfrm>
            <a:custGeom>
              <a:avLst/>
              <a:gdLst>
                <a:gd name="f0" fmla="val w"/>
                <a:gd name="f1" fmla="val h"/>
                <a:gd name="f2" fmla="val 0"/>
                <a:gd name="f3" fmla="val 6775"/>
                <a:gd name="f4" fmla="val 5647"/>
                <a:gd name="f5" fmla="val 5646"/>
                <a:gd name="f6" fmla="*/ f0 1 6775"/>
                <a:gd name="f7" fmla="*/ f1 1 5647"/>
                <a:gd name="f8" fmla="+- f4 0 f2"/>
                <a:gd name="f9" fmla="+- f3 0 f2"/>
                <a:gd name="f10" fmla="*/ f9 1 6775"/>
                <a:gd name="f11" fmla="*/ f8 1 564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775" h="5647">
                  <a:moveTo>
                    <a:pt x="f2" y="f2"/>
                  </a:moveTo>
                  <a:lnTo>
                    <a:pt x="f2" y="f5"/>
                  </a:lnTo>
                  <a:lnTo>
                    <a:pt x="f3" y="f5"/>
                  </a:ln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4" name="Google Shape;5779;p66">
              <a:extLst>
                <a:ext uri="{FF2B5EF4-FFF2-40B4-BE49-F238E27FC236}">
                  <a16:creationId xmlns:a16="http://schemas.microsoft.com/office/drawing/2014/main" id="{8D507626-D04E-4AB1-A557-AD01DF2A3E72}"/>
                </a:ext>
              </a:extLst>
            </p:cNvPr>
            <p:cNvSpPr/>
            <p:nvPr/>
          </p:nvSpPr>
          <p:spPr>
            <a:xfrm>
              <a:off x="6632252" y="3026289"/>
              <a:ext cx="119146" cy="29827"/>
            </a:xfrm>
            <a:custGeom>
              <a:avLst/>
              <a:gdLst>
                <a:gd name="f0" fmla="val w"/>
                <a:gd name="f1" fmla="val h"/>
                <a:gd name="f2" fmla="val 0"/>
                <a:gd name="f3" fmla="val 6775"/>
                <a:gd name="f4" fmla="val 1695"/>
                <a:gd name="f5" fmla="val 567"/>
                <a:gd name="f6" fmla="val 1190"/>
                <a:gd name="f7" fmla="val 506"/>
                <a:gd name="f8" fmla="val 1696"/>
                <a:gd name="f9" fmla="val 1129"/>
                <a:gd name="f10" fmla="val 5646"/>
                <a:gd name="f11" fmla="val 6270"/>
                <a:gd name="f12" fmla="*/ f0 1 6775"/>
                <a:gd name="f13" fmla="*/ f1 1 1695"/>
                <a:gd name="f14" fmla="+- f4 0 f2"/>
                <a:gd name="f15" fmla="+- f3 0 f2"/>
                <a:gd name="f16" fmla="*/ f15 1 6775"/>
                <a:gd name="f17" fmla="*/ f14 1 169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5" h="1695">
                  <a:moveTo>
                    <a:pt x="f2" y="f2"/>
                  </a:moveTo>
                  <a:lnTo>
                    <a:pt x="f2" y="f5"/>
                  </a:lnTo>
                  <a:cubicBezTo>
                    <a:pt x="f2" y="f6"/>
                    <a:pt x="f7" y="f8"/>
                    <a:pt x="f9" y="f8"/>
                  </a:cubicBezTo>
                  <a:lnTo>
                    <a:pt x="f10" y="f8"/>
                  </a:lnTo>
                  <a:cubicBezTo>
                    <a:pt x="f11" y="f8"/>
                    <a:pt x="f3" y="f6"/>
                    <a:pt x="f3" y="f5"/>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5" name="Google Shape;5780;p66">
              <a:extLst>
                <a:ext uri="{FF2B5EF4-FFF2-40B4-BE49-F238E27FC236}">
                  <a16:creationId xmlns:a16="http://schemas.microsoft.com/office/drawing/2014/main" id="{BA378D3C-F89F-4AD9-AEF4-C337D8FC20B2}"/>
                </a:ext>
              </a:extLst>
            </p:cNvPr>
            <p:cNvSpPr/>
            <p:nvPr/>
          </p:nvSpPr>
          <p:spPr>
            <a:xfrm>
              <a:off x="6432246" y="2748293"/>
              <a:ext cx="338904" cy="198580"/>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sp>
          <p:nvSpPr>
            <p:cNvPr id="116" name="Google Shape;5781;p66">
              <a:extLst>
                <a:ext uri="{FF2B5EF4-FFF2-40B4-BE49-F238E27FC236}">
                  <a16:creationId xmlns:a16="http://schemas.microsoft.com/office/drawing/2014/main" id="{EFEAF705-DDDA-4861-9541-8E4B14CD037C}"/>
                </a:ext>
              </a:extLst>
            </p:cNvPr>
            <p:cNvSpPr/>
            <p:nvPr/>
          </p:nvSpPr>
          <p:spPr>
            <a:xfrm>
              <a:off x="6632252" y="2857527"/>
              <a:ext cx="119146" cy="29772"/>
            </a:xfrm>
            <a:custGeom>
              <a:avLst/>
              <a:gdLst>
                <a:gd name="f0" fmla="val w"/>
                <a:gd name="f1" fmla="val h"/>
                <a:gd name="f2" fmla="val 0"/>
                <a:gd name="f3" fmla="val 6775"/>
                <a:gd name="f4" fmla="val 1693"/>
                <a:gd name="f5" fmla="val 1129"/>
                <a:gd name="f6" fmla="val 1"/>
                <a:gd name="f7" fmla="val 506"/>
                <a:gd name="f8" fmla="val 503"/>
                <a:gd name="f9" fmla="val 1130"/>
                <a:gd name="f10" fmla="val 6270"/>
                <a:gd name="f11" fmla="val 5646"/>
                <a:gd name="f12" fmla="*/ f0 1 6775"/>
                <a:gd name="f13" fmla="*/ f1 1 1693"/>
                <a:gd name="f14" fmla="+- f4 0 f2"/>
                <a:gd name="f15" fmla="+- f3 0 f2"/>
                <a:gd name="f16" fmla="*/ f15 1 6775"/>
                <a:gd name="f17" fmla="*/ f14 1 1693"/>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5" h="1693">
                  <a:moveTo>
                    <a:pt x="f5" y="f6"/>
                  </a:moveTo>
                  <a:cubicBezTo>
                    <a:pt x="f7" y="f6"/>
                    <a:pt x="f2" y="f8"/>
                    <a:pt x="f2" y="f9"/>
                  </a:cubicBezTo>
                  <a:lnTo>
                    <a:pt x="f2" y="f4"/>
                  </a:lnTo>
                  <a:lnTo>
                    <a:pt x="f3" y="f4"/>
                  </a:lnTo>
                  <a:lnTo>
                    <a:pt x="f3" y="f9"/>
                  </a:lnTo>
                  <a:cubicBezTo>
                    <a:pt x="f3" y="f8"/>
                    <a:pt x="f10" y="f6"/>
                    <a:pt x="f11"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AE4500"/>
                </a:solidFill>
                <a:uFillTx/>
                <a:latin typeface="Poppins Light"/>
                <a:ea typeface="Arial Unicode MS"/>
                <a:cs typeface="Arial"/>
              </a:endParaRPr>
            </a:p>
          </p:txBody>
        </p:sp>
      </p:grpSp>
      <p:sp>
        <p:nvSpPr>
          <p:cNvPr id="117" name="Text Placeholder 1">
            <a:extLst>
              <a:ext uri="{FF2B5EF4-FFF2-40B4-BE49-F238E27FC236}">
                <a16:creationId xmlns:a16="http://schemas.microsoft.com/office/drawing/2014/main" id="{50757354-F30B-4C7C-9B25-ED62D3C3D5EB}"/>
              </a:ext>
            </a:extLst>
          </p:cNvPr>
          <p:cNvSpPr txBox="1">
            <a:spLocks noGrp="1"/>
          </p:cNvSpPr>
          <p:nvPr>
            <p:ph type="body" idx="4294967295"/>
          </p:nvPr>
        </p:nvSpPr>
        <p:spPr>
          <a:xfrm>
            <a:off x="-1362245" y="122236"/>
            <a:ext cx="11573195" cy="724250"/>
          </a:xfrm>
        </p:spPr>
        <p:txBody>
          <a:bodyPr lIns="91440" tIns="45720" rIns="91440" bIns="45720" anchor="ctr" anchorCtr="1">
            <a:normAutofit/>
          </a:bodyPr>
          <a:lstStyle/>
          <a:p>
            <a:pPr marL="0" lvl="0" indent="0" algn="ctr">
              <a:lnSpc>
                <a:spcPct val="80000"/>
              </a:lnSpc>
              <a:buNone/>
            </a:pPr>
            <a:r>
              <a:rPr lang="en-US" sz="4800">
                <a:solidFill>
                  <a:srgbClr val="000000"/>
                </a:solidFill>
                <a:latin typeface="Arial"/>
                <a:cs typeface="Arial" pitchFamily="34"/>
              </a:rPr>
              <a:t>Fully Editable Icon Sets: 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D3031F0A-7003-435E-8EF9-03325F22DF72}"/>
              </a:ext>
            </a:extLst>
          </p:cNvPr>
          <p:cNvSpPr/>
          <p:nvPr/>
        </p:nvSpPr>
        <p:spPr>
          <a:xfrm>
            <a:off x="4530815" y="1242559"/>
            <a:ext cx="415366" cy="48917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3" name="Oval 8">
            <a:extLst>
              <a:ext uri="{FF2B5EF4-FFF2-40B4-BE49-F238E27FC236}">
                <a16:creationId xmlns:a16="http://schemas.microsoft.com/office/drawing/2014/main" id="{D257FD95-52DD-4984-B1CC-A147BBC1518C}"/>
              </a:ext>
            </a:extLst>
          </p:cNvPr>
          <p:cNvSpPr/>
          <p:nvPr/>
        </p:nvSpPr>
        <p:spPr>
          <a:xfrm>
            <a:off x="5223848" y="1253450"/>
            <a:ext cx="436305" cy="467404"/>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grpSp>
        <p:nvGrpSpPr>
          <p:cNvPr id="4" name="Group 110">
            <a:extLst>
              <a:ext uri="{FF2B5EF4-FFF2-40B4-BE49-F238E27FC236}">
                <a16:creationId xmlns:a16="http://schemas.microsoft.com/office/drawing/2014/main" id="{812BFC87-05AF-442B-9867-58DFC4F3138B}"/>
              </a:ext>
            </a:extLst>
          </p:cNvPr>
          <p:cNvGrpSpPr/>
          <p:nvPr/>
        </p:nvGrpSpPr>
        <p:grpSpPr>
          <a:xfrm>
            <a:off x="3837243" y="1242559"/>
            <a:ext cx="415366" cy="489176"/>
            <a:chOff x="3837243" y="1242559"/>
            <a:chExt cx="415366" cy="489176"/>
          </a:xfrm>
        </p:grpSpPr>
        <p:sp>
          <p:nvSpPr>
            <p:cNvPr id="5" name="Freeform 111">
              <a:extLst>
                <a:ext uri="{FF2B5EF4-FFF2-40B4-BE49-F238E27FC236}">
                  <a16:creationId xmlns:a16="http://schemas.microsoft.com/office/drawing/2014/main" id="{69BA9DEF-3A5D-4FF4-BBF5-B987C7A7C099}"/>
                </a:ext>
              </a:extLst>
            </p:cNvPr>
            <p:cNvSpPr/>
            <p:nvPr/>
          </p:nvSpPr>
          <p:spPr>
            <a:xfrm>
              <a:off x="3837243" y="1242559"/>
              <a:ext cx="415366" cy="489176"/>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2980491 f83 1"/>
                <a:gd name="f88" fmla="*/ 968 f82 1"/>
                <a:gd name="f89" fmla="*/ 726547 f83 1"/>
                <a:gd name="f90" fmla="*/ 1181117 f82 1"/>
                <a:gd name="f91" fmla="*/ 486068 f83 1"/>
                <a:gd name="f92" fmla="*/ 2371366 f82 1"/>
                <a:gd name="f93" fmla="*/ 4803 f83 1"/>
                <a:gd name="f94" fmla="*/ 3079808 f82 1"/>
                <a:gd name="f95" fmla="*/ 460575 f83 1"/>
                <a:gd name="f96" fmla="*/ 3328959 f82 1"/>
                <a:gd name="f97" fmla="*/ 289487 f83 1"/>
                <a:gd name="f98" fmla="*/ 3735758 f82 1"/>
                <a:gd name="f99" fmla="*/ 480873 f83 1"/>
                <a:gd name="f100" fmla="*/ 3871219 f82 1"/>
                <a:gd name="f101" fmla="*/ 322351 f83 1"/>
                <a:gd name="f102" fmla="*/ 4062605 f82 1"/>
                <a:gd name="f103" fmla="*/ 513737 f83 1"/>
                <a:gd name="f104" fmla="*/ 4317787 f82 1"/>
                <a:gd name="f105" fmla="*/ 449942 f83 1"/>
                <a:gd name="f106" fmla="*/ 4977005 f82 1"/>
                <a:gd name="f107" fmla="*/ 1704584 f83 1"/>
                <a:gd name="f108" fmla="*/ 5039972 f82 1"/>
                <a:gd name="f109" fmla="*/ 1895970 f83 1"/>
                <a:gd name="f110" fmla="*/ 5891405 f82 1"/>
                <a:gd name="f111" fmla="*/ 4734863 f83 1"/>
                <a:gd name="f112" fmla="*/ 5859508 f82 1"/>
                <a:gd name="f113" fmla="*/ 4841189 f83 1"/>
                <a:gd name="f114" fmla="*/ 3520345 f82 1"/>
                <a:gd name="f115" fmla="*/ f84 1 f2"/>
                <a:gd name="f116" fmla="*/ f87 1 5331558"/>
                <a:gd name="f117" fmla="*/ f88 1 5891405"/>
                <a:gd name="f118" fmla="*/ f89 1 5331558"/>
                <a:gd name="f119" fmla="*/ f90 1 5891405"/>
                <a:gd name="f120" fmla="*/ f91 1 5331558"/>
                <a:gd name="f121" fmla="*/ f92 1 5891405"/>
                <a:gd name="f122" fmla="*/ f93 1 5331558"/>
                <a:gd name="f123" fmla="*/ f94 1 5891405"/>
                <a:gd name="f124" fmla="*/ f95 1 5331558"/>
                <a:gd name="f125" fmla="*/ f96 1 5891405"/>
                <a:gd name="f126" fmla="*/ f97 1 5331558"/>
                <a:gd name="f127" fmla="*/ f98 1 5891405"/>
                <a:gd name="f128" fmla="*/ f99 1 5331558"/>
                <a:gd name="f129" fmla="*/ f100 1 5891405"/>
                <a:gd name="f130" fmla="*/ f101 1 5331558"/>
                <a:gd name="f131" fmla="*/ f102 1 5891405"/>
                <a:gd name="f132" fmla="*/ f103 1 5331558"/>
                <a:gd name="f133" fmla="*/ f104 1 5891405"/>
                <a:gd name="f134" fmla="*/ f105 1 5331558"/>
                <a:gd name="f135" fmla="*/ f106 1 5891405"/>
                <a:gd name="f136" fmla="*/ f107 1 5331558"/>
                <a:gd name="f137" fmla="*/ f108 1 5891405"/>
                <a:gd name="f138" fmla="*/ f109 1 5331558"/>
                <a:gd name="f139" fmla="*/ f110 1 5891405"/>
                <a:gd name="f140" fmla="*/ f111 1 5331558"/>
                <a:gd name="f141" fmla="*/ f112 1 5891405"/>
                <a:gd name="f142" fmla="*/ f113 1 5331558"/>
                <a:gd name="f143" fmla="*/ f114 1 5891405"/>
                <a:gd name="f144" fmla="*/ f5 1 f85"/>
                <a:gd name="f145" fmla="*/ f6 1 f85"/>
                <a:gd name="f146" fmla="*/ f5 1 f86"/>
                <a:gd name="f147" fmla="*/ f7 1 f86"/>
                <a:gd name="f148" fmla="+- f115 0 f1"/>
                <a:gd name="f149" fmla="*/ f116 1 f85"/>
                <a:gd name="f150" fmla="*/ f117 1 f86"/>
                <a:gd name="f151" fmla="*/ f118 1 f85"/>
                <a:gd name="f152" fmla="*/ f119 1 f86"/>
                <a:gd name="f153" fmla="*/ f120 1 f85"/>
                <a:gd name="f154" fmla="*/ f121 1 f86"/>
                <a:gd name="f155" fmla="*/ f122 1 f85"/>
                <a:gd name="f156" fmla="*/ f123 1 f86"/>
                <a:gd name="f157" fmla="*/ f124 1 f85"/>
                <a:gd name="f158" fmla="*/ f125 1 f86"/>
                <a:gd name="f159" fmla="*/ f126 1 f85"/>
                <a:gd name="f160" fmla="*/ f127 1 f86"/>
                <a:gd name="f161" fmla="*/ f128 1 f85"/>
                <a:gd name="f162" fmla="*/ f129 1 f86"/>
                <a:gd name="f163" fmla="*/ f130 1 f85"/>
                <a:gd name="f164" fmla="*/ f131 1 f86"/>
                <a:gd name="f165" fmla="*/ f132 1 f85"/>
                <a:gd name="f166" fmla="*/ f133 1 f86"/>
                <a:gd name="f167" fmla="*/ f134 1 f85"/>
                <a:gd name="f168" fmla="*/ f135 1 f86"/>
                <a:gd name="f169" fmla="*/ f136 1 f85"/>
                <a:gd name="f170" fmla="*/ f137 1 f86"/>
                <a:gd name="f171" fmla="*/ f138 1 f85"/>
                <a:gd name="f172" fmla="*/ f139 1 f86"/>
                <a:gd name="f173" fmla="*/ f140 1 f85"/>
                <a:gd name="f174" fmla="*/ f141 1 f86"/>
                <a:gd name="f175" fmla="*/ f142 1 f85"/>
                <a:gd name="f176" fmla="*/ f143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6" name="Oval 37">
              <a:extLst>
                <a:ext uri="{FF2B5EF4-FFF2-40B4-BE49-F238E27FC236}">
                  <a16:creationId xmlns:a16="http://schemas.microsoft.com/office/drawing/2014/main" id="{229A04F4-85DC-4B1A-A965-246FD5D9C48B}"/>
                </a:ext>
              </a:extLst>
            </p:cNvPr>
            <p:cNvSpPr/>
            <p:nvPr/>
          </p:nvSpPr>
          <p:spPr>
            <a:xfrm rot="18100527">
              <a:off x="3983038" y="1232590"/>
              <a:ext cx="217654" cy="304486"/>
            </a:xfrm>
            <a:custGeom>
              <a:avLst/>
              <a:gdLst>
                <a:gd name="f0" fmla="val w"/>
                <a:gd name="f1" fmla="val h"/>
                <a:gd name="f2" fmla="val 0"/>
                <a:gd name="f3" fmla="val 1170491"/>
                <a:gd name="f4" fmla="val 1745208"/>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1745209"/>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 0 0 13786"/>
                <a:gd name="f349" fmla="val 1089729"/>
                <a:gd name="f350" fmla="+- 0 0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 f4 0 f2"/>
                <a:gd name="f408" fmla="+- f3 0 f2"/>
                <a:gd name="f409" fmla="*/ f408 1 1170491"/>
                <a:gd name="f410" fmla="*/ f407 1 1745208"/>
                <a:gd name="f411" fmla="*/ f2 1 f409"/>
                <a:gd name="f412" fmla="*/ f3 1 f409"/>
                <a:gd name="f413" fmla="*/ f2 1 f410"/>
                <a:gd name="f414" fmla="*/ f4 1 f410"/>
                <a:gd name="f415" fmla="*/ f411 f405 1"/>
                <a:gd name="f416" fmla="*/ f412 f405 1"/>
                <a:gd name="f417" fmla="*/ f414 f406 1"/>
                <a:gd name="f418" fmla="*/ f413 f406 1"/>
              </a:gdLst>
              <a:ahLst/>
              <a:cxnLst>
                <a:cxn ang="3cd4">
                  <a:pos x="hc" y="t"/>
                </a:cxn>
                <a:cxn ang="0">
                  <a:pos x="r" y="vc"/>
                </a:cxn>
                <a:cxn ang="cd4">
                  <a:pos x="hc" y="b"/>
                </a:cxn>
                <a:cxn ang="cd2">
                  <a:pos x="l" y="vc"/>
                </a:cxn>
              </a:cxnLst>
              <a:rect l="f415" t="f418" r="f416" b="f417"/>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274"/>
                  </a:cubicBezTo>
                  <a:cubicBezTo>
                    <a:pt x="f275" y="f272"/>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79" y="f2"/>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grpSp>
      <p:sp>
        <p:nvSpPr>
          <p:cNvPr id="7" name="Rectangle 19">
            <a:extLst>
              <a:ext uri="{FF2B5EF4-FFF2-40B4-BE49-F238E27FC236}">
                <a16:creationId xmlns:a16="http://schemas.microsoft.com/office/drawing/2014/main" id="{DD9F302E-CFCD-4F9C-99D4-D6AE75BEE518}"/>
              </a:ext>
            </a:extLst>
          </p:cNvPr>
          <p:cNvSpPr/>
          <p:nvPr/>
        </p:nvSpPr>
        <p:spPr>
          <a:xfrm>
            <a:off x="3157788" y="1269104"/>
            <a:ext cx="372243" cy="436086"/>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8" name="Oval 47">
            <a:extLst>
              <a:ext uri="{FF2B5EF4-FFF2-40B4-BE49-F238E27FC236}">
                <a16:creationId xmlns:a16="http://schemas.microsoft.com/office/drawing/2014/main" id="{769FF351-1076-4475-B821-9B2E1C693232}"/>
              </a:ext>
            </a:extLst>
          </p:cNvPr>
          <p:cNvSpPr/>
          <p:nvPr/>
        </p:nvSpPr>
        <p:spPr>
          <a:xfrm>
            <a:off x="8483656" y="1253468"/>
            <a:ext cx="438509" cy="467349"/>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9" name="Rounded Rectangle 2">
            <a:extLst>
              <a:ext uri="{FF2B5EF4-FFF2-40B4-BE49-F238E27FC236}">
                <a16:creationId xmlns:a16="http://schemas.microsoft.com/office/drawing/2014/main" id="{4FFD68C3-DD09-481E-8483-8C9D5F81D5C2}"/>
              </a:ext>
            </a:extLst>
          </p:cNvPr>
          <p:cNvSpPr/>
          <p:nvPr/>
        </p:nvSpPr>
        <p:spPr>
          <a:xfrm>
            <a:off x="3830037" y="4081214"/>
            <a:ext cx="429777" cy="45804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1119009 f120 1"/>
              <a:gd name="f129" fmla="*/ 2222584 f119 1"/>
              <a:gd name="f130" fmla="*/ 1328015 f120 1"/>
              <a:gd name="f131" fmla="*/ 1812920 f119 1"/>
              <a:gd name="f132" fmla="*/ 1234998 f120 1"/>
              <a:gd name="f133" fmla="*/ 1431771 f119 1"/>
              <a:gd name="f134" fmla="*/ 2217373 f120 1"/>
              <a:gd name="f135" fmla="*/ 891303 f119 1"/>
              <a:gd name="f136" fmla="*/ 2783502 f120 1"/>
              <a:gd name="f137" fmla="*/ 1606823 f119 1"/>
              <a:gd name="f138" fmla="*/ 2456028 f120 1"/>
              <a:gd name="f139" fmla="*/ 2225955 f119 1"/>
              <a:gd name="f140" fmla="*/ 2026974 f120 1"/>
              <a:gd name="f141" fmla="*/ 2018938 f119 1"/>
              <a:gd name="f142" fmla="*/ 2135727 f120 1"/>
              <a:gd name="f143" fmla="*/ 1554876 f119 1"/>
              <a:gd name="f144" fmla="*/ 1915898 f120 1"/>
              <a:gd name="f145" fmla="*/ 1219889 f119 1"/>
              <a:gd name="f146" fmla="*/ 1589196 f120 1"/>
              <a:gd name="f147" fmla="*/ 1434803 f119 1"/>
              <a:gd name="f148" fmla="*/ 1574511 f120 1"/>
              <a:gd name="f149" fmla="*/ 1939931 f119 1"/>
              <a:gd name="f150" fmla="*/ 1339611 f120 1"/>
              <a:gd name="f151" fmla="*/ 3487664 f119 1"/>
              <a:gd name="f152" fmla="*/ 1887692 f120 1"/>
              <a:gd name="f153" fmla="*/ 2422431 f119 1"/>
              <a:gd name="f154" fmla="*/ 2336342 f120 1"/>
              <a:gd name="f155" fmla="*/ 2720202 f119 1"/>
              <a:gd name="f156" fmla="*/ 3176454 f120 1"/>
              <a:gd name="f157" fmla="*/ 1627140 f119 1"/>
              <a:gd name="f158" fmla="*/ 436907 f120 1"/>
              <a:gd name="f159" fmla="*/ 0 f119 1"/>
              <a:gd name="f160" fmla="*/ 3523533 f120 1"/>
              <a:gd name="f161" fmla="*/ 3960440 f120 1"/>
              <a:gd name="f162" fmla="*/ 436907 f119 1"/>
              <a:gd name="f163" fmla="*/ 3523093 f119 1"/>
              <a:gd name="f164" fmla="*/ 3960000 f119 1"/>
              <a:gd name="f165" fmla="*/ 0 f120 1"/>
              <a:gd name="f166" fmla="*/ f121 1 f2"/>
              <a:gd name="f167" fmla="*/ f124 1 3960440"/>
              <a:gd name="f168" fmla="*/ f125 1 3960000"/>
              <a:gd name="f169" fmla="*/ f126 1 3960440"/>
              <a:gd name="f170" fmla="*/ f127 1 3960000"/>
              <a:gd name="f171" fmla="*/ f128 1 3960440"/>
              <a:gd name="f172" fmla="*/ f129 1 3960000"/>
              <a:gd name="f173" fmla="*/ f130 1 3960440"/>
              <a:gd name="f174" fmla="*/ f131 1 3960000"/>
              <a:gd name="f175" fmla="*/ f132 1 3960440"/>
              <a:gd name="f176" fmla="*/ f133 1 3960000"/>
              <a:gd name="f177" fmla="*/ f134 1 3960440"/>
              <a:gd name="f178" fmla="*/ f135 1 3960000"/>
              <a:gd name="f179" fmla="*/ f136 1 3960440"/>
              <a:gd name="f180" fmla="*/ f137 1 3960000"/>
              <a:gd name="f181" fmla="*/ f138 1 3960440"/>
              <a:gd name="f182" fmla="*/ f139 1 3960000"/>
              <a:gd name="f183" fmla="*/ f140 1 3960440"/>
              <a:gd name="f184" fmla="*/ f141 1 3960000"/>
              <a:gd name="f185" fmla="*/ f142 1 3960440"/>
              <a:gd name="f186" fmla="*/ f143 1 3960000"/>
              <a:gd name="f187" fmla="*/ f144 1 3960440"/>
              <a:gd name="f188" fmla="*/ f145 1 3960000"/>
              <a:gd name="f189" fmla="*/ f146 1 3960440"/>
              <a:gd name="f190" fmla="*/ f147 1 3960000"/>
              <a:gd name="f191" fmla="*/ f148 1 3960440"/>
              <a:gd name="f192" fmla="*/ f149 1 3960000"/>
              <a:gd name="f193" fmla="*/ f150 1 396044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440"/>
              <a:gd name="f205" fmla="*/ f162 1 3960000"/>
              <a:gd name="f206" fmla="*/ f163 1 3960000"/>
              <a:gd name="f207" fmla="*/ f164 1 3960000"/>
              <a:gd name="f208" fmla="*/ f165 1 396044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71 1 f122"/>
              <a:gd name="f219" fmla="*/ f172 1 f123"/>
              <a:gd name="f220" fmla="*/ f173 1 f122"/>
              <a:gd name="f221" fmla="*/ f174 1 f123"/>
              <a:gd name="f222" fmla="*/ f175 1 f122"/>
              <a:gd name="f223" fmla="*/ f176 1 f123"/>
              <a:gd name="f224" fmla="*/ f177 1 f122"/>
              <a:gd name="f225" fmla="*/ f178 1 f123"/>
              <a:gd name="f226" fmla="*/ f179 1 f122"/>
              <a:gd name="f227" fmla="*/ f180 1 f123"/>
              <a:gd name="f228" fmla="*/ f181 1 f122"/>
              <a:gd name="f229" fmla="*/ f182 1 f123"/>
              <a:gd name="f230" fmla="*/ f183 1 f122"/>
              <a:gd name="f231" fmla="*/ f184 1 f123"/>
              <a:gd name="f232" fmla="*/ f185 1 f122"/>
              <a:gd name="f233" fmla="*/ f186 1 f123"/>
              <a:gd name="f234" fmla="*/ f187 1 f122"/>
              <a:gd name="f235" fmla="*/ f188 1 f123"/>
              <a:gd name="f236" fmla="*/ f189 1 f122"/>
              <a:gd name="f237" fmla="*/ f190 1 f123"/>
              <a:gd name="f238" fmla="*/ f191 1 f122"/>
              <a:gd name="f239" fmla="*/ f192 1 f123"/>
              <a:gd name="f240" fmla="*/ f193 1 f122"/>
              <a:gd name="f241" fmla="*/ f194 1 f123"/>
              <a:gd name="f242" fmla="*/ f195 1 f122"/>
              <a:gd name="f243" fmla="*/ f196 1 f123"/>
              <a:gd name="f244" fmla="*/ f197 1 f122"/>
              <a:gd name="f245" fmla="*/ f198 1 f123"/>
              <a:gd name="f246" fmla="*/ f199 1 f122"/>
              <a:gd name="f247" fmla="*/ f200 1 f123"/>
              <a:gd name="f248" fmla="*/ f201 1 f122"/>
              <a:gd name="f249" fmla="*/ f202 1 f123"/>
              <a:gd name="f250" fmla="*/ f203 1 f122"/>
              <a:gd name="f251" fmla="*/ f204 1 f122"/>
              <a:gd name="f252" fmla="*/ f205 1 f123"/>
              <a:gd name="f253" fmla="*/ f206 1 f123"/>
              <a:gd name="f254" fmla="*/ f207 1 f123"/>
              <a:gd name="f255" fmla="*/ f208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0" name="Rounded Rectangle 8">
            <a:extLst>
              <a:ext uri="{FF2B5EF4-FFF2-40B4-BE49-F238E27FC236}">
                <a16:creationId xmlns:a16="http://schemas.microsoft.com/office/drawing/2014/main" id="{BD87F647-645A-48C0-A774-42DB7FEF05C8}"/>
              </a:ext>
            </a:extLst>
          </p:cNvPr>
          <p:cNvSpPr/>
          <p:nvPr/>
        </p:nvSpPr>
        <p:spPr>
          <a:xfrm>
            <a:off x="3128994" y="4081214"/>
            <a:ext cx="429822" cy="45804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840340 f67 1"/>
              <a:gd name="f76" fmla="*/ 1479943 f66 1"/>
              <a:gd name="f77" fmla="*/ 2136833 f67 1"/>
              <a:gd name="f78" fmla="*/ 1785510 f66 1"/>
              <a:gd name="f79" fmla="*/ 1510185 f66 1"/>
              <a:gd name="f80" fmla="*/ 1489672 f67 1"/>
              <a:gd name="f81" fmla="*/ 3310385 f66 1"/>
              <a:gd name="f82" fmla="*/ 2147184 f67 1"/>
              <a:gd name="f83" fmla="*/ 2155564 f66 1"/>
              <a:gd name="f84" fmla="*/ 2673919 f67 1"/>
              <a:gd name="f85" fmla="*/ 2138897 f66 1"/>
              <a:gd name="f86" fmla="*/ 2679688 f67 1"/>
              <a:gd name="f87" fmla="*/ 3312366 f66 1"/>
              <a:gd name="f88" fmla="*/ 3326849 f67 1"/>
              <a:gd name="f89" fmla="*/ 3333768 f67 1"/>
              <a:gd name="f90" fmla="*/ 2128613 f66 1"/>
              <a:gd name="f91" fmla="*/ 878058 f67 1"/>
              <a:gd name="f92" fmla="*/ 648072 f66 1"/>
              <a:gd name="f93" fmla="*/ 971653 f66 1"/>
              <a:gd name="f94" fmla="*/ 1295234 f66 1"/>
              <a:gd name="f95" fmla="*/ 1201639 f67 1"/>
              <a:gd name="f96" fmla="*/ 333511 f67 1"/>
              <a:gd name="f97" fmla="*/ 0 f66 1"/>
              <a:gd name="f98" fmla="*/ 3554921 f67 1"/>
              <a:gd name="f99" fmla="*/ 3888432 f67 1"/>
              <a:gd name="f100" fmla="*/ 333511 f66 1"/>
              <a:gd name="f101" fmla="*/ 3626929 f66 1"/>
              <a:gd name="f102" fmla="*/ 3960440 f66 1"/>
              <a:gd name="f103" fmla="*/ 0 f67 1"/>
              <a:gd name="f104" fmla="*/ f68 1 f2"/>
              <a:gd name="f105" fmla="*/ f71 1 3888432"/>
              <a:gd name="f106" fmla="*/ f72 1 3960440"/>
              <a:gd name="f107" fmla="*/ f73 1 3960440"/>
              <a:gd name="f108" fmla="*/ f74 1 3888432"/>
              <a:gd name="f109" fmla="*/ f75 1 3888432"/>
              <a:gd name="f110" fmla="*/ f76 1 3960440"/>
              <a:gd name="f111" fmla="*/ f77 1 3888432"/>
              <a:gd name="f112" fmla="*/ f78 1 3960440"/>
              <a:gd name="f113" fmla="*/ f79 1 3960440"/>
              <a:gd name="f114" fmla="*/ f80 1 3888432"/>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960440"/>
              <a:gd name="f128" fmla="*/ f94 1 3960440"/>
              <a:gd name="f129" fmla="*/ f95 1 3888432"/>
              <a:gd name="f130" fmla="*/ f96 1 3888432"/>
              <a:gd name="f131" fmla="*/ f97 1 3960440"/>
              <a:gd name="f132" fmla="*/ f98 1 3888432"/>
              <a:gd name="f133" fmla="*/ f99 1 3888432"/>
              <a:gd name="f134" fmla="*/ f100 1 3960440"/>
              <a:gd name="f135" fmla="*/ f101 1 3960440"/>
              <a:gd name="f136" fmla="*/ f102 1 3960440"/>
              <a:gd name="f137" fmla="*/ f103 1 3888432"/>
              <a:gd name="f138" fmla="*/ f5 1 f69"/>
              <a:gd name="f139" fmla="*/ f6 1 f69"/>
              <a:gd name="f140" fmla="*/ f5 1 f70"/>
              <a:gd name="f141" fmla="*/ f7 1 f70"/>
              <a:gd name="f142" fmla="+- f104 0 f1"/>
              <a:gd name="f143" fmla="*/ f105 1 f69"/>
              <a:gd name="f144" fmla="*/ f106 1 f70"/>
              <a:gd name="f145" fmla="*/ f107 1 f70"/>
              <a:gd name="f146" fmla="*/ f108 1 f69"/>
              <a:gd name="f147" fmla="*/ f109 1 f69"/>
              <a:gd name="f148" fmla="*/ f110 1 f70"/>
              <a:gd name="f149" fmla="*/ f111 1 f69"/>
              <a:gd name="f150" fmla="*/ f112 1 f70"/>
              <a:gd name="f151" fmla="*/ f113 1 f70"/>
              <a:gd name="f152" fmla="*/ f114 1 f69"/>
              <a:gd name="f153" fmla="*/ f115 1 f70"/>
              <a:gd name="f154" fmla="*/ f116 1 f69"/>
              <a:gd name="f155" fmla="*/ f117 1 f70"/>
              <a:gd name="f156" fmla="*/ f118 1 f69"/>
              <a:gd name="f157" fmla="*/ f119 1 f70"/>
              <a:gd name="f158" fmla="*/ f120 1 f69"/>
              <a:gd name="f159" fmla="*/ f121 1 f70"/>
              <a:gd name="f160" fmla="*/ f122 1 f69"/>
              <a:gd name="f161" fmla="*/ f123 1 f69"/>
              <a:gd name="f162" fmla="*/ f124 1 f70"/>
              <a:gd name="f163" fmla="*/ f125 1 f69"/>
              <a:gd name="f164" fmla="*/ f126 1 f70"/>
              <a:gd name="f165" fmla="*/ f127 1 f70"/>
              <a:gd name="f166" fmla="*/ f128 1 f70"/>
              <a:gd name="f167" fmla="*/ f129 1 f69"/>
              <a:gd name="f168" fmla="*/ f130 1 f69"/>
              <a:gd name="f169" fmla="*/ f131 1 f70"/>
              <a:gd name="f170" fmla="*/ f132 1 f69"/>
              <a:gd name="f171" fmla="*/ f133 1 f69"/>
              <a:gd name="f172" fmla="*/ f134 1 f70"/>
              <a:gd name="f173" fmla="*/ f135 1 f70"/>
              <a:gd name="f174" fmla="*/ f136 1 f70"/>
              <a:gd name="f175" fmla="*/ f137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1" name="Rounded Rectangle 2">
            <a:extLst>
              <a:ext uri="{FF2B5EF4-FFF2-40B4-BE49-F238E27FC236}">
                <a16:creationId xmlns:a16="http://schemas.microsoft.com/office/drawing/2014/main" id="{7EE5B005-B5A2-4D54-8AB6-162E216357E4}"/>
              </a:ext>
            </a:extLst>
          </p:cNvPr>
          <p:cNvSpPr/>
          <p:nvPr/>
        </p:nvSpPr>
        <p:spPr>
          <a:xfrm>
            <a:off x="5227112" y="4081214"/>
            <a:ext cx="429777" cy="45804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2496208 f118 1"/>
              <a:gd name="f126" fmla="*/ 770986 f118 1"/>
              <a:gd name="f127" fmla="*/ 1921633 f118 1"/>
              <a:gd name="f128" fmla="*/ 1292845 f118 1"/>
              <a:gd name="f129" fmla="*/ 1942445 f118 1"/>
              <a:gd name="f130" fmla="*/ 1570340 f118 1"/>
              <a:gd name="f131" fmla="*/ 815277 f118 1"/>
              <a:gd name="f132" fmla="*/ 836121 f118 1"/>
              <a:gd name="f133" fmla="*/ 965659 f118 1"/>
              <a:gd name="f134" fmla="*/ 1735195 f118 1"/>
              <a:gd name="f135" fmla="*/ 570453 f118 1"/>
              <a:gd name="f136" fmla="*/ 1629310 f118 1"/>
              <a:gd name="f137" fmla="*/ 1196057 f118 1"/>
              <a:gd name="f138" fmla="*/ 2257108 f118 1"/>
              <a:gd name="f139" fmla="*/ 813848 f118 1"/>
              <a:gd name="f140" fmla="*/ 2296824 f118 1"/>
              <a:gd name="f141" fmla="*/ 1486410 f118 1"/>
              <a:gd name="f142" fmla="*/ 2607420 f118 1"/>
              <a:gd name="f143" fmla="*/ 489408 f118 1"/>
              <a:gd name="f144" fmla="*/ 2829018 f118 1"/>
              <a:gd name="f145" fmla="*/ 2062787 f118 1"/>
              <a:gd name="f146" fmla="*/ 3146219 f118 1"/>
              <a:gd name="f147" fmla="*/ 3074271 f118 1"/>
              <a:gd name="f148" fmla="*/ 2105563 f118 1"/>
              <a:gd name="f149" fmla="*/ 3207849 f118 1"/>
              <a:gd name="f150" fmla="*/ 1493166 f118 1"/>
              <a:gd name="f151" fmla="*/ 3449507 f118 1"/>
              <a:gd name="f152" fmla="*/ 1170564 f118 1"/>
              <a:gd name="f153" fmla="*/ 3140091 f118 1"/>
              <a:gd name="f154" fmla="*/ 1227260 f118 1"/>
              <a:gd name="f155" fmla="*/ 3324107 f118 1"/>
              <a:gd name="f156" fmla="*/ 851504 f118 1"/>
              <a:gd name="f157" fmla="*/ 2995677 f118 1"/>
              <a:gd name="f158" fmla="*/ 1008938 f118 1"/>
              <a:gd name="f159" fmla="*/ 308009 f118 1"/>
              <a:gd name="f160" fmla="*/ 0 f118 1"/>
              <a:gd name="f161" fmla="*/ 3651991 f118 1"/>
              <a:gd name="f162" fmla="*/ 3960000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68 1 f120"/>
              <a:gd name="f214" fmla="*/ f169 1 f120"/>
              <a:gd name="f215" fmla="*/ f170 1 f120"/>
              <a:gd name="f216" fmla="*/ f171 1 f120"/>
              <a:gd name="f217" fmla="*/ f172 1 f120"/>
              <a:gd name="f218" fmla="*/ f173 1 f120"/>
              <a:gd name="f219" fmla="*/ f174 1 f120"/>
              <a:gd name="f220" fmla="*/ f175 1 f120"/>
              <a:gd name="f221" fmla="*/ f176 1 f120"/>
              <a:gd name="f222" fmla="*/ f177 1 f120"/>
              <a:gd name="f223" fmla="*/ f178 1 f120"/>
              <a:gd name="f224" fmla="*/ f179 1 f120"/>
              <a:gd name="f225" fmla="*/ f180 1 f120"/>
              <a:gd name="f226" fmla="*/ f181 1 f120"/>
              <a:gd name="f227" fmla="*/ f182 1 f120"/>
              <a:gd name="f228" fmla="*/ f183 1 f120"/>
              <a:gd name="f229" fmla="*/ f184 1 f120"/>
              <a:gd name="f230" fmla="*/ f185 1 f120"/>
              <a:gd name="f231" fmla="*/ f186 1 f120"/>
              <a:gd name="f232" fmla="*/ f187 1 f120"/>
              <a:gd name="f233" fmla="*/ f188 1 f120"/>
              <a:gd name="f234" fmla="*/ f189 1 f120"/>
              <a:gd name="f235" fmla="*/ f190 1 f120"/>
              <a:gd name="f236" fmla="*/ f191 1 f120"/>
              <a:gd name="f237" fmla="*/ f192 1 f120"/>
              <a:gd name="f238" fmla="*/ f193 1 f120"/>
              <a:gd name="f239" fmla="*/ f194 1 f120"/>
              <a:gd name="f240" fmla="*/ f195 1 f120"/>
              <a:gd name="f241" fmla="*/ f196 1 f120"/>
              <a:gd name="f242" fmla="*/ f197 1 f120"/>
              <a:gd name="f243" fmla="*/ f198 1 f120"/>
              <a:gd name="f244" fmla="*/ f199 1 f120"/>
              <a:gd name="f245" fmla="*/ f200 1 f120"/>
              <a:gd name="f246" fmla="*/ f201 1 f120"/>
              <a:gd name="f247" fmla="*/ f202 1 f120"/>
              <a:gd name="f248" fmla="*/ f203 1 f120"/>
              <a:gd name="f249" fmla="*/ f204 1 f120"/>
              <a:gd name="f250" fmla="*/ f205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2" name="Rounded Rectangle 3">
            <a:extLst>
              <a:ext uri="{FF2B5EF4-FFF2-40B4-BE49-F238E27FC236}">
                <a16:creationId xmlns:a16="http://schemas.microsoft.com/office/drawing/2014/main" id="{553D8DB2-6DFF-4FED-8BCC-41946AA12425}"/>
              </a:ext>
            </a:extLst>
          </p:cNvPr>
          <p:cNvSpPr/>
          <p:nvPr/>
        </p:nvSpPr>
        <p:spPr>
          <a:xfrm>
            <a:off x="4523600" y="4081214"/>
            <a:ext cx="429777" cy="45804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704441 f49 1"/>
              <a:gd name="f69" fmla="*/ 3410216 f49 1"/>
              <a:gd name="f70" fmla="*/ 195189 f49 1"/>
              <a:gd name="f71" fmla="*/ 308009 f49 1"/>
              <a:gd name="f72" fmla="*/ 0 f49 1"/>
              <a:gd name="f73" fmla="*/ 3651991 f49 1"/>
              <a:gd name="f74" fmla="*/ 3960000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2 1 f51"/>
              <a:gd name="f119" fmla="*/ f93 1 f51"/>
              <a:gd name="f120" fmla="*/ f94 1 f51"/>
              <a:gd name="f121" fmla="*/ f95 1 f51"/>
              <a:gd name="f122" fmla="*/ f96 1 f51"/>
              <a:gd name="f123" fmla="*/ f97 1 f51"/>
              <a:gd name="f124" fmla="*/ f98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3" name="Rounded Rectangle 10">
            <a:extLst>
              <a:ext uri="{FF2B5EF4-FFF2-40B4-BE49-F238E27FC236}">
                <a16:creationId xmlns:a16="http://schemas.microsoft.com/office/drawing/2014/main" id="{B103F712-991C-4CD7-BF3C-F19A5F8A3DCD}"/>
              </a:ext>
            </a:extLst>
          </p:cNvPr>
          <p:cNvSpPr/>
          <p:nvPr/>
        </p:nvSpPr>
        <p:spPr>
          <a:xfrm>
            <a:off x="5943353" y="4071914"/>
            <a:ext cx="431304" cy="467349"/>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4" name="Block Arc 6">
            <a:extLst>
              <a:ext uri="{FF2B5EF4-FFF2-40B4-BE49-F238E27FC236}">
                <a16:creationId xmlns:a16="http://schemas.microsoft.com/office/drawing/2014/main" id="{D62B4D07-0EFE-4921-8B13-663B55CC6C72}"/>
              </a:ext>
            </a:extLst>
          </p:cNvPr>
          <p:cNvSpPr/>
          <p:nvPr/>
        </p:nvSpPr>
        <p:spPr>
          <a:xfrm>
            <a:off x="6610764" y="4104101"/>
            <a:ext cx="404329" cy="435162"/>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664630 f179 1"/>
              <a:gd name="f184" fmla="*/ 2175617 f178 1"/>
              <a:gd name="f185" fmla="*/ 2658205 f179 1"/>
              <a:gd name="f186" fmla="*/ 2178566 f178 1"/>
              <a:gd name="f187" fmla="*/ 1477043 f179 1"/>
              <a:gd name="f188" fmla="*/ 1144372 f178 1"/>
              <a:gd name="f189" fmla="*/ 1409070 f179 1"/>
              <a:gd name="f190" fmla="*/ 1159393 f178 1"/>
              <a:gd name="f191" fmla="*/ 1152384 f179 1"/>
              <a:gd name="f192" fmla="*/ 1703728 f178 1"/>
              <a:gd name="f193" fmla="*/ 1514013 f179 1"/>
              <a:gd name="f194" fmla="*/ 2152290 f178 1"/>
              <a:gd name="f195" fmla="*/ 1850815 f179 1"/>
              <a:gd name="f196" fmla="*/ 1654259 f178 1"/>
              <a:gd name="f197" fmla="*/ 1830467 f179 1"/>
              <a:gd name="f198" fmla="*/ 1515986 f178 1"/>
              <a:gd name="f199" fmla="*/ 1651152 f179 1"/>
              <a:gd name="f200" fmla="*/ 501 f178 1"/>
              <a:gd name="f201" fmla="*/ 2580395 f179 1"/>
              <a:gd name="f202" fmla="*/ 324821 f178 1"/>
              <a:gd name="f203" fmla="*/ 3030464 f179 1"/>
              <a:gd name="f204" fmla="*/ 2249544 f178 1"/>
              <a:gd name="f205" fmla="*/ 2585849 f179 1"/>
              <a:gd name="f206" fmla="*/ 2588887 f178 1"/>
              <a:gd name="f207" fmla="*/ 1973374 f179 1"/>
              <a:gd name="f208" fmla="*/ 2195096 f178 1"/>
              <a:gd name="f209" fmla="*/ 1390827 f179 1"/>
              <a:gd name="f210" fmla="*/ 2527630 f178 1"/>
              <a:gd name="f211" fmla="*/ 783896 f179 1"/>
              <a:gd name="f212" fmla="*/ 1665044 f178 1"/>
              <a:gd name="f213" fmla="*/ 1268509 f179 1"/>
              <a:gd name="f214" fmla="*/ 819983 f178 1"/>
              <a:gd name="f215" fmla="*/ 1328805 f179 1"/>
              <a:gd name="f216" fmla="*/ 807930 f178 1"/>
              <a:gd name="f217" fmla="*/ 802457 f178 1"/>
              <a:gd name="f218" fmla="*/ 1462242 f179 1"/>
              <a:gd name="f219" fmla="*/ 801708 f178 1"/>
              <a:gd name="f220" fmla="*/ 1956122 f179 1"/>
              <a:gd name="f221" fmla="*/ 1110076 f178 1"/>
              <a:gd name="f222" fmla="*/ 875315 f178 1"/>
              <a:gd name="f223" fmla="*/ 2333414 f179 1"/>
              <a:gd name="f224" fmla="*/ 2324788 f179 1"/>
              <a:gd name="f225" fmla="*/ 2054049 f178 1"/>
              <a:gd name="f226" fmla="*/ 2661746 f179 1"/>
              <a:gd name="f227" fmla="*/ 2179658 f178 1"/>
              <a:gd name="f228" fmla="*/ 2691046 f179 1"/>
              <a:gd name="f229" fmla="*/ 2188689 f178 1"/>
              <a:gd name="f230" fmla="*/ 2667011 f179 1"/>
              <a:gd name="f231" fmla="*/ 2175828 f178 1"/>
              <a:gd name="f232" fmla="*/ 2332141 f179 1"/>
              <a:gd name="f233" fmla="*/ 653899 f178 1"/>
              <a:gd name="f234" fmla="*/ 776764 f179 1"/>
              <a:gd name="f235" fmla="*/ 749845 f178 1"/>
              <a:gd name="f236" fmla="*/ 631487 f179 1"/>
              <a:gd name="f237" fmla="*/ 2301392 f178 1"/>
              <a:gd name="f238" fmla="*/ 2142017 f179 1"/>
              <a:gd name="f239" fmla="*/ 2684410 f178 1"/>
              <a:gd name="f240" fmla="*/ 2324866 f179 1"/>
              <a:gd name="f241" fmla="*/ 3053856 f178 1"/>
              <a:gd name="f242" fmla="*/ 294693 f179 1"/>
              <a:gd name="f243" fmla="*/ 2539075 f178 1"/>
              <a:gd name="f244" fmla="*/ 489947 f179 1"/>
              <a:gd name="f245" fmla="*/ 453774 f178 1"/>
              <a:gd name="f246" fmla="*/ f180 1 f2"/>
              <a:gd name="f247" fmla="*/ f183 1 3189723"/>
              <a:gd name="f248" fmla="*/ f184 1 3221116"/>
              <a:gd name="f249" fmla="*/ f185 1 3189723"/>
              <a:gd name="f250" fmla="*/ f186 1 3221116"/>
              <a:gd name="f251" fmla="*/ f187 1 3189723"/>
              <a:gd name="f252" fmla="*/ f188 1 3221116"/>
              <a:gd name="f253" fmla="*/ f189 1 3189723"/>
              <a:gd name="f254" fmla="*/ f190 1 3221116"/>
              <a:gd name="f255" fmla="*/ f191 1 3189723"/>
              <a:gd name="f256" fmla="*/ f192 1 3221116"/>
              <a:gd name="f257" fmla="*/ f193 1 3189723"/>
              <a:gd name="f258" fmla="*/ f194 1 3221116"/>
              <a:gd name="f259" fmla="*/ f195 1 3189723"/>
              <a:gd name="f260" fmla="*/ f196 1 3221116"/>
              <a:gd name="f261" fmla="*/ f197 1 3189723"/>
              <a:gd name="f262" fmla="*/ f198 1 3221116"/>
              <a:gd name="f263" fmla="*/ f199 1 3189723"/>
              <a:gd name="f264" fmla="*/ f200 1 3221116"/>
              <a:gd name="f265" fmla="*/ f201 1 3189723"/>
              <a:gd name="f266" fmla="*/ f202 1 3221116"/>
              <a:gd name="f267" fmla="*/ f203 1 3189723"/>
              <a:gd name="f268" fmla="*/ f204 1 3221116"/>
              <a:gd name="f269" fmla="*/ f205 1 3189723"/>
              <a:gd name="f270" fmla="*/ f206 1 3221116"/>
              <a:gd name="f271" fmla="*/ f207 1 3189723"/>
              <a:gd name="f272" fmla="*/ f208 1 3221116"/>
              <a:gd name="f273" fmla="*/ f209 1 3189723"/>
              <a:gd name="f274" fmla="*/ f210 1 3221116"/>
              <a:gd name="f275" fmla="*/ f211 1 3189723"/>
              <a:gd name="f276" fmla="*/ f212 1 3221116"/>
              <a:gd name="f277" fmla="*/ f213 1 3189723"/>
              <a:gd name="f278" fmla="*/ f214 1 3221116"/>
              <a:gd name="f279" fmla="*/ f215 1 3189723"/>
              <a:gd name="f280" fmla="*/ f216 1 3221116"/>
              <a:gd name="f281" fmla="*/ f217 1 3221116"/>
              <a:gd name="f282" fmla="*/ f218 1 3189723"/>
              <a:gd name="f283" fmla="*/ f219 1 3221116"/>
              <a:gd name="f284" fmla="*/ f220 1 3189723"/>
              <a:gd name="f285" fmla="*/ f221 1 3221116"/>
              <a:gd name="f286" fmla="*/ f222 1 3221116"/>
              <a:gd name="f287" fmla="*/ f223 1 3189723"/>
              <a:gd name="f288" fmla="*/ f224 1 3189723"/>
              <a:gd name="f289" fmla="*/ f225 1 3221116"/>
              <a:gd name="f290" fmla="*/ f226 1 3189723"/>
              <a:gd name="f291" fmla="*/ f227 1 3221116"/>
              <a:gd name="f292" fmla="*/ f228 1 3189723"/>
              <a:gd name="f293" fmla="*/ f229 1 3221116"/>
              <a:gd name="f294" fmla="*/ f230 1 3189723"/>
              <a:gd name="f295" fmla="*/ f231 1 3221116"/>
              <a:gd name="f296" fmla="*/ f232 1 3189723"/>
              <a:gd name="f297" fmla="*/ f233 1 3221116"/>
              <a:gd name="f298" fmla="*/ f234 1 3189723"/>
              <a:gd name="f299" fmla="*/ f235 1 3221116"/>
              <a:gd name="f300" fmla="*/ f236 1 3189723"/>
              <a:gd name="f301" fmla="*/ f237 1 3221116"/>
              <a:gd name="f302" fmla="*/ f238 1 3189723"/>
              <a:gd name="f303" fmla="*/ f239 1 3221116"/>
              <a:gd name="f304" fmla="*/ f240 1 3189723"/>
              <a:gd name="f305" fmla="*/ f241 1 3221116"/>
              <a:gd name="f306" fmla="*/ f242 1 3189723"/>
              <a:gd name="f307" fmla="*/ f243 1 3221116"/>
              <a:gd name="f308" fmla="*/ f244 1 3189723"/>
              <a:gd name="f309" fmla="*/ f245 1 3221116"/>
              <a:gd name="f310" fmla="*/ f5 1 f181"/>
              <a:gd name="f311" fmla="*/ f6 1 f181"/>
              <a:gd name="f312" fmla="*/ f5 1 f182"/>
              <a:gd name="f313" fmla="*/ f7 1 f182"/>
              <a:gd name="f314" fmla="+- f246 0 f1"/>
              <a:gd name="f315" fmla="*/ f247 1 f181"/>
              <a:gd name="f316" fmla="*/ f248 1 f182"/>
              <a:gd name="f317" fmla="*/ f249 1 f181"/>
              <a:gd name="f318" fmla="*/ f250 1 f182"/>
              <a:gd name="f319" fmla="*/ f251 1 f181"/>
              <a:gd name="f320" fmla="*/ f252 1 f182"/>
              <a:gd name="f321" fmla="*/ f253 1 f181"/>
              <a:gd name="f322" fmla="*/ f254 1 f182"/>
              <a:gd name="f323" fmla="*/ f255 1 f181"/>
              <a:gd name="f324" fmla="*/ f256 1 f182"/>
              <a:gd name="f325" fmla="*/ f257 1 f181"/>
              <a:gd name="f326" fmla="*/ f258 1 f182"/>
              <a:gd name="f327" fmla="*/ f259 1 f181"/>
              <a:gd name="f328" fmla="*/ f260 1 f182"/>
              <a:gd name="f329" fmla="*/ f261 1 f181"/>
              <a:gd name="f330" fmla="*/ f262 1 f182"/>
              <a:gd name="f331" fmla="*/ f263 1 f181"/>
              <a:gd name="f332" fmla="*/ f264 1 f182"/>
              <a:gd name="f333" fmla="*/ f265 1 f181"/>
              <a:gd name="f334" fmla="*/ f266 1 f182"/>
              <a:gd name="f335" fmla="*/ f267 1 f181"/>
              <a:gd name="f336" fmla="*/ f268 1 f182"/>
              <a:gd name="f337" fmla="*/ f269 1 f181"/>
              <a:gd name="f338" fmla="*/ f270 1 f182"/>
              <a:gd name="f339" fmla="*/ f271 1 f181"/>
              <a:gd name="f340" fmla="*/ f272 1 f182"/>
              <a:gd name="f341" fmla="*/ f273 1 f181"/>
              <a:gd name="f342" fmla="*/ f274 1 f182"/>
              <a:gd name="f343" fmla="*/ f275 1 f181"/>
              <a:gd name="f344" fmla="*/ f276 1 f182"/>
              <a:gd name="f345" fmla="*/ f277 1 f181"/>
              <a:gd name="f346" fmla="*/ f278 1 f182"/>
              <a:gd name="f347" fmla="*/ f279 1 f181"/>
              <a:gd name="f348" fmla="*/ f280 1 f182"/>
              <a:gd name="f349" fmla="*/ f281 1 f182"/>
              <a:gd name="f350" fmla="*/ f282 1 f181"/>
              <a:gd name="f351" fmla="*/ f283 1 f182"/>
              <a:gd name="f352" fmla="*/ f284 1 f181"/>
              <a:gd name="f353" fmla="*/ f285 1 f182"/>
              <a:gd name="f354" fmla="*/ f286 1 f182"/>
              <a:gd name="f355" fmla="*/ f287 1 f181"/>
              <a:gd name="f356" fmla="*/ f288 1 f181"/>
              <a:gd name="f357" fmla="*/ f289 1 f182"/>
              <a:gd name="f358" fmla="*/ f290 1 f181"/>
              <a:gd name="f359" fmla="*/ f291 1 f182"/>
              <a:gd name="f360" fmla="*/ f292 1 f181"/>
              <a:gd name="f361" fmla="*/ f293 1 f182"/>
              <a:gd name="f362" fmla="*/ f294 1 f181"/>
              <a:gd name="f363" fmla="*/ f295 1 f182"/>
              <a:gd name="f364" fmla="*/ f296 1 f181"/>
              <a:gd name="f365" fmla="*/ f297 1 f182"/>
              <a:gd name="f366" fmla="*/ f298 1 f181"/>
              <a:gd name="f367" fmla="*/ f299 1 f182"/>
              <a:gd name="f368" fmla="*/ f300 1 f181"/>
              <a:gd name="f369" fmla="*/ f301 1 f182"/>
              <a:gd name="f370" fmla="*/ f302 1 f181"/>
              <a:gd name="f371" fmla="*/ f303 1 f182"/>
              <a:gd name="f372" fmla="*/ f304 1 f181"/>
              <a:gd name="f373" fmla="*/ f305 1 f182"/>
              <a:gd name="f374" fmla="*/ f306 1 f181"/>
              <a:gd name="f375" fmla="*/ f307 1 f182"/>
              <a:gd name="f376" fmla="*/ f308 1 f181"/>
              <a:gd name="f377" fmla="*/ f309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grpSp>
        <p:nvGrpSpPr>
          <p:cNvPr id="15" name="Google Shape;10001;p74">
            <a:extLst>
              <a:ext uri="{FF2B5EF4-FFF2-40B4-BE49-F238E27FC236}">
                <a16:creationId xmlns:a16="http://schemas.microsoft.com/office/drawing/2014/main" id="{E3259185-F082-4336-9B35-9E8D7CE11A89}"/>
              </a:ext>
            </a:extLst>
          </p:cNvPr>
          <p:cNvGrpSpPr/>
          <p:nvPr/>
        </p:nvGrpSpPr>
        <p:grpSpPr>
          <a:xfrm>
            <a:off x="7851239" y="4063081"/>
            <a:ext cx="410812" cy="437832"/>
            <a:chOff x="7851239" y="4063081"/>
            <a:chExt cx="410812" cy="437832"/>
          </a:xfrm>
        </p:grpSpPr>
        <p:sp>
          <p:nvSpPr>
            <p:cNvPr id="16" name="Google Shape;10002;p74">
              <a:extLst>
                <a:ext uri="{FF2B5EF4-FFF2-40B4-BE49-F238E27FC236}">
                  <a16:creationId xmlns:a16="http://schemas.microsoft.com/office/drawing/2014/main" id="{8E19AB26-A466-4F5A-8325-753822ECFF32}"/>
                </a:ext>
              </a:extLst>
            </p:cNvPr>
            <p:cNvSpPr/>
            <p:nvPr/>
          </p:nvSpPr>
          <p:spPr>
            <a:xfrm>
              <a:off x="7851239" y="4120633"/>
              <a:ext cx="356771" cy="380280"/>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 name="Google Shape;10003;p74">
              <a:extLst>
                <a:ext uri="{FF2B5EF4-FFF2-40B4-BE49-F238E27FC236}">
                  <a16:creationId xmlns:a16="http://schemas.microsoft.com/office/drawing/2014/main" id="{A1A8A94A-289C-4824-A570-7E3F7BEB6814}"/>
                </a:ext>
              </a:extLst>
            </p:cNvPr>
            <p:cNvSpPr/>
            <p:nvPr/>
          </p:nvSpPr>
          <p:spPr>
            <a:xfrm>
              <a:off x="8069378" y="4063081"/>
              <a:ext cx="192673" cy="203170"/>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8" name="Google Shape;10027;p74">
            <a:extLst>
              <a:ext uri="{FF2B5EF4-FFF2-40B4-BE49-F238E27FC236}">
                <a16:creationId xmlns:a16="http://schemas.microsoft.com/office/drawing/2014/main" id="{4CA2E876-0A6C-4B51-9A7B-0701DED20A9B}"/>
              </a:ext>
            </a:extLst>
          </p:cNvPr>
          <p:cNvGrpSpPr/>
          <p:nvPr/>
        </p:nvGrpSpPr>
        <p:grpSpPr>
          <a:xfrm>
            <a:off x="3983647" y="2777096"/>
            <a:ext cx="392725" cy="381048"/>
            <a:chOff x="3983647" y="2777096"/>
            <a:chExt cx="392725" cy="381048"/>
          </a:xfrm>
        </p:grpSpPr>
        <p:sp>
          <p:nvSpPr>
            <p:cNvPr id="19" name="Google Shape;10028;p74">
              <a:extLst>
                <a:ext uri="{FF2B5EF4-FFF2-40B4-BE49-F238E27FC236}">
                  <a16:creationId xmlns:a16="http://schemas.microsoft.com/office/drawing/2014/main" id="{4EF387B6-11E4-4AFD-A91C-E0D662A7A3D5}"/>
                </a:ext>
              </a:extLst>
            </p:cNvPr>
            <p:cNvSpPr/>
            <p:nvPr/>
          </p:nvSpPr>
          <p:spPr>
            <a:xfrm>
              <a:off x="4175104" y="2941569"/>
              <a:ext cx="51809" cy="54187"/>
            </a:xfrm>
            <a:custGeom>
              <a:avLst/>
              <a:gdLst>
                <a:gd name="f0" fmla="val w"/>
                <a:gd name="f1" fmla="val h"/>
                <a:gd name="f2" fmla="val 0"/>
                <a:gd name="f3" fmla="val 1670"/>
                <a:gd name="f4" fmla="val 1640"/>
                <a:gd name="f5" fmla="val 820"/>
                <a:gd name="f6" fmla="val 1"/>
                <a:gd name="f7" fmla="val 379"/>
                <a:gd name="f8" fmla="val 348"/>
                <a:gd name="f9" fmla="val 1261"/>
                <a:gd name="f10" fmla="val 1639"/>
                <a:gd name="f11" fmla="val 1292"/>
                <a:gd name="f12" fmla="*/ f0 1 1670"/>
                <a:gd name="f13" fmla="*/ f1 1 1640"/>
                <a:gd name="f14" fmla="+- f4 0 f2"/>
                <a:gd name="f15" fmla="+- f3 0 f2"/>
                <a:gd name="f16" fmla="*/ f15 1 1670"/>
                <a:gd name="f17" fmla="*/ f14 1 1640"/>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670" h="1640">
                  <a:moveTo>
                    <a:pt x="f5" y="f6"/>
                  </a:moveTo>
                  <a:cubicBezTo>
                    <a:pt x="f7" y="f6"/>
                    <a:pt x="f6" y="f8"/>
                    <a:pt x="f6" y="f5"/>
                  </a:cubicBezTo>
                  <a:cubicBezTo>
                    <a:pt x="f6" y="f9"/>
                    <a:pt x="f7" y="f10"/>
                    <a:pt x="f5" y="f10"/>
                  </a:cubicBezTo>
                  <a:cubicBezTo>
                    <a:pt x="f11" y="f10"/>
                    <a:pt x="f3" y="f9"/>
                    <a:pt x="f3" y="f5"/>
                  </a:cubicBezTo>
                  <a:cubicBezTo>
                    <a:pt x="f3" y="f8"/>
                    <a:pt x="f11"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 name="Google Shape;10029;p74">
              <a:extLst>
                <a:ext uri="{FF2B5EF4-FFF2-40B4-BE49-F238E27FC236}">
                  <a16:creationId xmlns:a16="http://schemas.microsoft.com/office/drawing/2014/main" id="{4380CE5E-5C25-49A2-957B-2AF3F27F7522}"/>
                </a:ext>
              </a:extLst>
            </p:cNvPr>
            <p:cNvSpPr/>
            <p:nvPr/>
          </p:nvSpPr>
          <p:spPr>
            <a:xfrm>
              <a:off x="4059853" y="2859347"/>
              <a:ext cx="239335" cy="218660"/>
            </a:xfrm>
            <a:custGeom>
              <a:avLst/>
              <a:gdLst>
                <a:gd name="f0" fmla="val w"/>
                <a:gd name="f1" fmla="val h"/>
                <a:gd name="f2" fmla="val 0"/>
                <a:gd name="f3" fmla="val 7718"/>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val 7719"/>
                <a:gd name="f86" fmla="*/ f0 1 7718"/>
                <a:gd name="f87" fmla="*/ f1 1 6617"/>
                <a:gd name="f88" fmla="+- f4 0 f2"/>
                <a:gd name="f89" fmla="+- f3 0 f2"/>
                <a:gd name="f90" fmla="*/ f89 1 7718"/>
                <a:gd name="f91" fmla="*/ f88 1 6617"/>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85" y="f84"/>
                  </a:lnTo>
                  <a:lnTo>
                    <a:pt x="f8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1" name="Google Shape;10030;p74">
              <a:extLst>
                <a:ext uri="{FF2B5EF4-FFF2-40B4-BE49-F238E27FC236}">
                  <a16:creationId xmlns:a16="http://schemas.microsoft.com/office/drawing/2014/main" id="{AB004705-90ED-4E50-A863-2942B85DD6BA}"/>
                </a:ext>
              </a:extLst>
            </p:cNvPr>
            <p:cNvSpPr/>
            <p:nvPr/>
          </p:nvSpPr>
          <p:spPr>
            <a:xfrm>
              <a:off x="3983647" y="2777096"/>
              <a:ext cx="392725" cy="381048"/>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2" name="Google Shape;10074;p74">
            <a:extLst>
              <a:ext uri="{FF2B5EF4-FFF2-40B4-BE49-F238E27FC236}">
                <a16:creationId xmlns:a16="http://schemas.microsoft.com/office/drawing/2014/main" id="{FDF3988F-89D7-4F2D-9251-5853FD4B2EFA}"/>
              </a:ext>
            </a:extLst>
          </p:cNvPr>
          <p:cNvGrpSpPr/>
          <p:nvPr/>
        </p:nvGrpSpPr>
        <p:grpSpPr>
          <a:xfrm>
            <a:off x="4578199" y="2751786"/>
            <a:ext cx="392734" cy="410227"/>
            <a:chOff x="4578199" y="2751786"/>
            <a:chExt cx="392734" cy="410227"/>
          </a:xfrm>
        </p:grpSpPr>
        <p:sp>
          <p:nvSpPr>
            <p:cNvPr id="23" name="Google Shape;10075;p74">
              <a:extLst>
                <a:ext uri="{FF2B5EF4-FFF2-40B4-BE49-F238E27FC236}">
                  <a16:creationId xmlns:a16="http://schemas.microsoft.com/office/drawing/2014/main" id="{526AB87A-04A7-446F-B149-15D11FC249E4}"/>
                </a:ext>
              </a:extLst>
            </p:cNvPr>
            <p:cNvSpPr/>
            <p:nvPr/>
          </p:nvSpPr>
          <p:spPr>
            <a:xfrm>
              <a:off x="4578199" y="2751786"/>
              <a:ext cx="385867" cy="410227"/>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4" name="Google Shape;10076;p74">
              <a:extLst>
                <a:ext uri="{FF2B5EF4-FFF2-40B4-BE49-F238E27FC236}">
                  <a16:creationId xmlns:a16="http://schemas.microsoft.com/office/drawing/2014/main" id="{5611C956-5953-4425-AF50-DB37CF7C905E}"/>
                </a:ext>
              </a:extLst>
            </p:cNvPr>
            <p:cNvSpPr/>
            <p:nvPr/>
          </p:nvSpPr>
          <p:spPr>
            <a:xfrm>
              <a:off x="4883956" y="2989155"/>
              <a:ext cx="85020" cy="72932"/>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5" name="Google Shape;10077;p74">
              <a:extLst>
                <a:ext uri="{FF2B5EF4-FFF2-40B4-BE49-F238E27FC236}">
                  <a16:creationId xmlns:a16="http://schemas.microsoft.com/office/drawing/2014/main" id="{D6329B2D-8EEA-4B65-99B9-B56547128568}"/>
                </a:ext>
              </a:extLst>
            </p:cNvPr>
            <p:cNvSpPr/>
            <p:nvPr/>
          </p:nvSpPr>
          <p:spPr>
            <a:xfrm>
              <a:off x="4885913" y="2752846"/>
              <a:ext cx="85020" cy="209278"/>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6" name="Google Shape;10084;p74">
            <a:extLst>
              <a:ext uri="{FF2B5EF4-FFF2-40B4-BE49-F238E27FC236}">
                <a16:creationId xmlns:a16="http://schemas.microsoft.com/office/drawing/2014/main" id="{BE257BD8-4161-4C6D-91E0-4036653D0D7A}"/>
              </a:ext>
            </a:extLst>
          </p:cNvPr>
          <p:cNvGrpSpPr/>
          <p:nvPr/>
        </p:nvGrpSpPr>
        <p:grpSpPr>
          <a:xfrm>
            <a:off x="7129905" y="2760802"/>
            <a:ext cx="359633" cy="370999"/>
            <a:chOff x="7129905" y="2760802"/>
            <a:chExt cx="359633" cy="370999"/>
          </a:xfrm>
        </p:grpSpPr>
        <p:sp>
          <p:nvSpPr>
            <p:cNvPr id="27" name="Google Shape;10085;p74">
              <a:extLst>
                <a:ext uri="{FF2B5EF4-FFF2-40B4-BE49-F238E27FC236}">
                  <a16:creationId xmlns:a16="http://schemas.microsoft.com/office/drawing/2014/main" id="{65DFB4D6-88AD-41E3-BD78-9F85866350C7}"/>
                </a:ext>
              </a:extLst>
            </p:cNvPr>
            <p:cNvSpPr/>
            <p:nvPr/>
          </p:nvSpPr>
          <p:spPr>
            <a:xfrm>
              <a:off x="7203606" y="3021049"/>
              <a:ext cx="89711" cy="35981"/>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8" name="Google Shape;10086;p74">
              <a:extLst>
                <a:ext uri="{FF2B5EF4-FFF2-40B4-BE49-F238E27FC236}">
                  <a16:creationId xmlns:a16="http://schemas.microsoft.com/office/drawing/2014/main" id="{32A028B0-EC92-4F5D-A7ED-67532806511A}"/>
                </a:ext>
              </a:extLst>
            </p:cNvPr>
            <p:cNvSpPr/>
            <p:nvPr/>
          </p:nvSpPr>
          <p:spPr>
            <a:xfrm>
              <a:off x="7223138" y="2947495"/>
              <a:ext cx="48865" cy="49139"/>
            </a:xfrm>
            <a:custGeom>
              <a:avLst/>
              <a:gdLst>
                <a:gd name="f0" fmla="val w"/>
                <a:gd name="f1" fmla="val h"/>
                <a:gd name="f2" fmla="val 0"/>
                <a:gd name="f3" fmla="val 1733"/>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748"/>
                <a:gd name="f38" fmla="val 464"/>
                <a:gd name="f39" fmla="val 1450"/>
                <a:gd name="f40" fmla="val 244"/>
                <a:gd name="f41" fmla="val 1307"/>
                <a:gd name="f42" fmla="val 77"/>
                <a:gd name="f43" fmla="val 1091"/>
                <a:gd name="f44" fmla="*/ f0 1 1733"/>
                <a:gd name="f45" fmla="*/ f1 1 1636"/>
                <a:gd name="f46" fmla="+- f4 0 f2"/>
                <a:gd name="f47" fmla="+- f3 0 f2"/>
                <a:gd name="f48" fmla="*/ f47 1 1733"/>
                <a:gd name="f49" fmla="*/ f46 1 1636"/>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 y="f37"/>
                    <a:pt x="f35" y="f38"/>
                    <a:pt x="f39" y="f40"/>
                  </a:cubicBezTo>
                  <a:cubicBezTo>
                    <a:pt x="f41" y="f42"/>
                    <a:pt x="f43"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9" name="Google Shape;10087;p74">
              <a:extLst>
                <a:ext uri="{FF2B5EF4-FFF2-40B4-BE49-F238E27FC236}">
                  <a16:creationId xmlns:a16="http://schemas.microsoft.com/office/drawing/2014/main" id="{774DEAE8-DC33-47F5-BDDF-A160CD759F72}"/>
                </a:ext>
              </a:extLst>
            </p:cNvPr>
            <p:cNvSpPr/>
            <p:nvPr/>
          </p:nvSpPr>
          <p:spPr>
            <a:xfrm>
              <a:off x="7129905" y="2760802"/>
              <a:ext cx="359633" cy="370999"/>
            </a:xfrm>
            <a:custGeom>
              <a:avLst/>
              <a:gdLst>
                <a:gd name="f0" fmla="val w"/>
                <a:gd name="f1" fmla="val h"/>
                <a:gd name="f2" fmla="val 0"/>
                <a:gd name="f3" fmla="val 12759"/>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760"/>
                <a:gd name="f97" fmla="val 12162"/>
                <a:gd name="f98" fmla="val 11500"/>
                <a:gd name="f99" fmla="val 8034"/>
                <a:gd name="f100" fmla="val 7278"/>
                <a:gd name="f101" fmla="*/ f0 1 12759"/>
                <a:gd name="f102" fmla="*/ f1 1 12351"/>
                <a:gd name="f103" fmla="+- f4 0 f2"/>
                <a:gd name="f104" fmla="+- f3 0 f2"/>
                <a:gd name="f105" fmla="*/ f104 1 12759"/>
                <a:gd name="f106" fmla="*/ f103 1 12351"/>
                <a:gd name="f107" fmla="*/ f2 1 f105"/>
                <a:gd name="f108" fmla="*/ f3 1 f105"/>
                <a:gd name="f109" fmla="*/ f2 1 f106"/>
                <a:gd name="f110" fmla="*/ f4 1 f106"/>
                <a:gd name="f111" fmla="*/ f107 f101 1"/>
                <a:gd name="f112" fmla="*/ f108 f101 1"/>
                <a:gd name="f113" fmla="*/ f110 f102 1"/>
                <a:gd name="f114" fmla="*/ f109 f102 1"/>
              </a:gdLst>
              <a:ahLst/>
              <a:cxnLst>
                <a:cxn ang="3cd4">
                  <a:pos x="hc" y="t"/>
                </a:cxn>
                <a:cxn ang="0">
                  <a:pos x="r" y="vc"/>
                </a:cxn>
                <a:cxn ang="cd4">
                  <a:pos x="hc" y="b"/>
                </a:cxn>
                <a:cxn ang="cd2">
                  <a:pos x="l" y="vc"/>
                </a:cxn>
              </a:cxnLst>
              <a:rect l="f111" t="f114" r="f112" b="f113"/>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96" y="f62"/>
                    <a:pt x="f97" y="f85"/>
                    <a:pt x="f98" y="f85"/>
                  </a:cubicBezTo>
                  <a:lnTo>
                    <a:pt x="f99" y="f85"/>
                  </a:lnTo>
                  <a:lnTo>
                    <a:pt x="f99" y="f10"/>
                  </a:lnTo>
                  <a:cubicBezTo>
                    <a:pt x="f99" y="f84"/>
                    <a:pt x="f100" y="f2"/>
                    <a:pt x="f81"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0" name="Google Shape;10088;p74">
              <a:extLst>
                <a:ext uri="{FF2B5EF4-FFF2-40B4-BE49-F238E27FC236}">
                  <a16:creationId xmlns:a16="http://schemas.microsoft.com/office/drawing/2014/main" id="{04B08BE3-55D7-4AF6-A376-CEE781C3AF47}"/>
                </a:ext>
              </a:extLst>
            </p:cNvPr>
            <p:cNvSpPr/>
            <p:nvPr/>
          </p:nvSpPr>
          <p:spPr>
            <a:xfrm>
              <a:off x="7303065" y="2801511"/>
              <a:ext cx="15974"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31" name="Google Shape;10089;p74">
            <a:extLst>
              <a:ext uri="{FF2B5EF4-FFF2-40B4-BE49-F238E27FC236}">
                <a16:creationId xmlns:a16="http://schemas.microsoft.com/office/drawing/2014/main" id="{BFDDA3C2-FF61-4F39-BDDF-B8EF0F9170B5}"/>
              </a:ext>
            </a:extLst>
          </p:cNvPr>
          <p:cNvGrpSpPr/>
          <p:nvPr/>
        </p:nvGrpSpPr>
        <p:grpSpPr>
          <a:xfrm>
            <a:off x="6403360" y="1179740"/>
            <a:ext cx="515465" cy="543464"/>
            <a:chOff x="6403360" y="1179740"/>
            <a:chExt cx="515465" cy="543464"/>
          </a:xfrm>
        </p:grpSpPr>
        <p:sp>
          <p:nvSpPr>
            <p:cNvPr id="32" name="Google Shape;10090;p74">
              <a:extLst>
                <a:ext uri="{FF2B5EF4-FFF2-40B4-BE49-F238E27FC236}">
                  <a16:creationId xmlns:a16="http://schemas.microsoft.com/office/drawing/2014/main" id="{37D68726-056A-46FD-8697-2DCCA69A7849}"/>
                </a:ext>
              </a:extLst>
            </p:cNvPr>
            <p:cNvSpPr/>
            <p:nvPr/>
          </p:nvSpPr>
          <p:spPr>
            <a:xfrm>
              <a:off x="6523274" y="1179740"/>
              <a:ext cx="275609" cy="343594"/>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3" name="Google Shape;10091;p74">
              <a:extLst>
                <a:ext uri="{FF2B5EF4-FFF2-40B4-BE49-F238E27FC236}">
                  <a16:creationId xmlns:a16="http://schemas.microsoft.com/office/drawing/2014/main" id="{6618C7A8-C29A-48B5-98B1-CB0F964439A0}"/>
                </a:ext>
              </a:extLst>
            </p:cNvPr>
            <p:cNvSpPr/>
            <p:nvPr/>
          </p:nvSpPr>
          <p:spPr>
            <a:xfrm>
              <a:off x="6403360" y="1519531"/>
              <a:ext cx="515465" cy="203673"/>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34" name="Google Shape;10113;p74">
            <a:extLst>
              <a:ext uri="{FF2B5EF4-FFF2-40B4-BE49-F238E27FC236}">
                <a16:creationId xmlns:a16="http://schemas.microsoft.com/office/drawing/2014/main" id="{F0607D77-8114-4BE4-B7E3-48A85FFA339E}"/>
              </a:ext>
            </a:extLst>
          </p:cNvPr>
          <p:cNvSpPr/>
          <p:nvPr/>
        </p:nvSpPr>
        <p:spPr>
          <a:xfrm>
            <a:off x="5229435" y="2730654"/>
            <a:ext cx="395633" cy="417002"/>
          </a:xfrm>
          <a:custGeom>
            <a:avLst/>
            <a:gdLst>
              <a:gd name="f0" fmla="val w"/>
              <a:gd name="f1" fmla="val h"/>
              <a:gd name="f2" fmla="val 0"/>
              <a:gd name="f3" fmla="val 12759"/>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2760"/>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 f4 0 f2"/>
              <a:gd name="f128" fmla="+- f3 0 f2"/>
              <a:gd name="f129" fmla="*/ f128 1 12759"/>
              <a:gd name="f130" fmla="*/ f127 1 12619"/>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116" y="f117"/>
                  <a:pt x="f111" y="f118"/>
                  <a:pt x="f119" y="f120"/>
                </a:cubicBezTo>
                <a:lnTo>
                  <a:pt x="f107" y="f121"/>
                </a:lnTo>
                <a:cubicBezTo>
                  <a:pt x="f122" y="f123"/>
                  <a:pt x="f124" y="f93"/>
                  <a:pt x="f92" y="f93"/>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nvGrpSpPr>
          <p:cNvPr id="35" name="Google Shape;10118;p74">
            <a:extLst>
              <a:ext uri="{FF2B5EF4-FFF2-40B4-BE49-F238E27FC236}">
                <a16:creationId xmlns:a16="http://schemas.microsoft.com/office/drawing/2014/main" id="{C2B8F52E-DC5A-495A-A826-58B34676A053}"/>
              </a:ext>
            </a:extLst>
          </p:cNvPr>
          <p:cNvGrpSpPr/>
          <p:nvPr/>
        </p:nvGrpSpPr>
        <p:grpSpPr>
          <a:xfrm>
            <a:off x="8473982" y="2073182"/>
            <a:ext cx="350608" cy="379384"/>
            <a:chOff x="8473982" y="2073182"/>
            <a:chExt cx="350608" cy="379384"/>
          </a:xfrm>
        </p:grpSpPr>
        <p:sp>
          <p:nvSpPr>
            <p:cNvPr id="36" name="Google Shape;10119;p74">
              <a:extLst>
                <a:ext uri="{FF2B5EF4-FFF2-40B4-BE49-F238E27FC236}">
                  <a16:creationId xmlns:a16="http://schemas.microsoft.com/office/drawing/2014/main" id="{4CFA6338-4027-4BAA-8CD1-FEBC57BBE08C}"/>
                </a:ext>
              </a:extLst>
            </p:cNvPr>
            <p:cNvSpPr/>
            <p:nvPr/>
          </p:nvSpPr>
          <p:spPr>
            <a:xfrm>
              <a:off x="8473982" y="2353208"/>
              <a:ext cx="101196" cy="99358"/>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7" name="Google Shape;10120;p74">
              <a:extLst>
                <a:ext uri="{FF2B5EF4-FFF2-40B4-BE49-F238E27FC236}">
                  <a16:creationId xmlns:a16="http://schemas.microsoft.com/office/drawing/2014/main" id="{27CB7982-1D14-453B-9036-61F5348D6D37}"/>
                </a:ext>
              </a:extLst>
            </p:cNvPr>
            <p:cNvSpPr/>
            <p:nvPr/>
          </p:nvSpPr>
          <p:spPr>
            <a:xfrm>
              <a:off x="8474860" y="2073182"/>
              <a:ext cx="101224" cy="255465"/>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8" name="Google Shape;10121;p74">
              <a:extLst>
                <a:ext uri="{FF2B5EF4-FFF2-40B4-BE49-F238E27FC236}">
                  <a16:creationId xmlns:a16="http://schemas.microsoft.com/office/drawing/2014/main" id="{1D768021-25A0-4B38-AF77-A367916081C5}"/>
                </a:ext>
              </a:extLst>
            </p:cNvPr>
            <p:cNvSpPr/>
            <p:nvPr/>
          </p:nvSpPr>
          <p:spPr>
            <a:xfrm>
              <a:off x="8598249" y="2353208"/>
              <a:ext cx="101196" cy="99358"/>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9" name="Google Shape;10122;p74">
              <a:extLst>
                <a:ext uri="{FF2B5EF4-FFF2-40B4-BE49-F238E27FC236}">
                  <a16:creationId xmlns:a16="http://schemas.microsoft.com/office/drawing/2014/main" id="{C6980088-6482-4ACE-B704-ACA9E7A7524C}"/>
                </a:ext>
              </a:extLst>
            </p:cNvPr>
            <p:cNvSpPr/>
            <p:nvPr/>
          </p:nvSpPr>
          <p:spPr>
            <a:xfrm>
              <a:off x="8598249" y="2073182"/>
              <a:ext cx="101196" cy="255465"/>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0" name="Google Shape;10123;p74">
              <a:extLst>
                <a:ext uri="{FF2B5EF4-FFF2-40B4-BE49-F238E27FC236}">
                  <a16:creationId xmlns:a16="http://schemas.microsoft.com/office/drawing/2014/main" id="{42796F7E-CFEE-41EB-814D-4A6A4BD326AA}"/>
                </a:ext>
              </a:extLst>
            </p:cNvPr>
            <p:cNvSpPr/>
            <p:nvPr/>
          </p:nvSpPr>
          <p:spPr>
            <a:xfrm>
              <a:off x="8721620" y="2353208"/>
              <a:ext cx="101196" cy="99358"/>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1" name="Google Shape;10124;p74">
              <a:extLst>
                <a:ext uri="{FF2B5EF4-FFF2-40B4-BE49-F238E27FC236}">
                  <a16:creationId xmlns:a16="http://schemas.microsoft.com/office/drawing/2014/main" id="{EF75161B-89B3-4AD7-9B75-AC6B327CE3D7}"/>
                </a:ext>
              </a:extLst>
            </p:cNvPr>
            <p:cNvSpPr/>
            <p:nvPr/>
          </p:nvSpPr>
          <p:spPr>
            <a:xfrm>
              <a:off x="8723394" y="2073182"/>
              <a:ext cx="101196" cy="255465"/>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42" name="Google Shape;10129;p74">
            <a:extLst>
              <a:ext uri="{FF2B5EF4-FFF2-40B4-BE49-F238E27FC236}">
                <a16:creationId xmlns:a16="http://schemas.microsoft.com/office/drawing/2014/main" id="{B6191F76-5ADA-41C8-B147-BE367B9A29EF}"/>
              </a:ext>
            </a:extLst>
          </p:cNvPr>
          <p:cNvGrpSpPr/>
          <p:nvPr/>
        </p:nvGrpSpPr>
        <p:grpSpPr>
          <a:xfrm>
            <a:off x="5866168" y="1210464"/>
            <a:ext cx="427655" cy="535508"/>
            <a:chOff x="5866168" y="1210464"/>
            <a:chExt cx="427655" cy="535508"/>
          </a:xfrm>
        </p:grpSpPr>
        <p:sp>
          <p:nvSpPr>
            <p:cNvPr id="43" name="Google Shape;10130;p74">
              <a:extLst>
                <a:ext uri="{FF2B5EF4-FFF2-40B4-BE49-F238E27FC236}">
                  <a16:creationId xmlns:a16="http://schemas.microsoft.com/office/drawing/2014/main" id="{42FB868A-FCDA-43D3-83D6-3CFF8B949166}"/>
                </a:ext>
              </a:extLst>
            </p:cNvPr>
            <p:cNvSpPr/>
            <p:nvPr/>
          </p:nvSpPr>
          <p:spPr>
            <a:xfrm>
              <a:off x="5866168" y="1522686"/>
              <a:ext cx="427655" cy="152841"/>
            </a:xfrm>
            <a:custGeom>
              <a:avLst/>
              <a:gdLst>
                <a:gd name="f0" fmla="val w"/>
                <a:gd name="f1" fmla="val h"/>
                <a:gd name="f2" fmla="val 0"/>
                <a:gd name="f3" fmla="val 10807"/>
                <a:gd name="f4" fmla="val 3623"/>
                <a:gd name="f5" fmla="val 2111"/>
                <a:gd name="f6" fmla="val 1"/>
                <a:gd name="f7" fmla="val 945"/>
                <a:gd name="f8" fmla="val 946"/>
                <a:gd name="f9" fmla="val 2080"/>
                <a:gd name="f10" fmla="val 3183"/>
                <a:gd name="f11" fmla="val 3435"/>
                <a:gd name="f12" fmla="val 221"/>
                <a:gd name="f13" fmla="val 3624"/>
                <a:gd name="f14" fmla="val 441"/>
                <a:gd name="f15" fmla="val 10365"/>
                <a:gd name="f16" fmla="val 10618"/>
                <a:gd name="f17" fmla="val 9861"/>
                <a:gd name="f18" fmla="val 8727"/>
                <a:gd name="f19" fmla="*/ f0 1 10807"/>
                <a:gd name="f20" fmla="*/ f1 1 3623"/>
                <a:gd name="f21" fmla="+- f4 0 f2"/>
                <a:gd name="f22" fmla="+- f3 0 f2"/>
                <a:gd name="f23" fmla="*/ f22 1 10807"/>
                <a:gd name="f24" fmla="*/ f21 1 362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807" h="3623">
                  <a:moveTo>
                    <a:pt x="f5" y="f6"/>
                  </a:moveTo>
                  <a:cubicBezTo>
                    <a:pt x="f7" y="f6"/>
                    <a:pt x="f2" y="f8"/>
                    <a:pt x="f2" y="f9"/>
                  </a:cubicBezTo>
                  <a:lnTo>
                    <a:pt x="f2" y="f10"/>
                  </a:lnTo>
                  <a:cubicBezTo>
                    <a:pt x="f2" y="f11"/>
                    <a:pt x="f12" y="f13"/>
                    <a:pt x="f14" y="f13"/>
                  </a:cubicBezTo>
                  <a:lnTo>
                    <a:pt x="f15" y="f13"/>
                  </a:lnTo>
                  <a:cubicBezTo>
                    <a:pt x="f16" y="f13"/>
                    <a:pt x="f3" y="f11"/>
                    <a:pt x="f3" y="f10"/>
                  </a:cubicBezTo>
                  <a:lnTo>
                    <a:pt x="f3" y="f9"/>
                  </a:lnTo>
                  <a:cubicBezTo>
                    <a:pt x="f3" y="f8"/>
                    <a:pt x="f17" y="f6"/>
                    <a:pt x="f18"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4" name="Google Shape;10131;p74">
              <a:extLst>
                <a:ext uri="{FF2B5EF4-FFF2-40B4-BE49-F238E27FC236}">
                  <a16:creationId xmlns:a16="http://schemas.microsoft.com/office/drawing/2014/main" id="{30B2F0CB-A22E-44B1-9D7A-46857D3B16BE}"/>
                </a:ext>
              </a:extLst>
            </p:cNvPr>
            <p:cNvSpPr/>
            <p:nvPr/>
          </p:nvSpPr>
          <p:spPr>
            <a:xfrm>
              <a:off x="5901062" y="1710037"/>
              <a:ext cx="360346"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5" name="Google Shape;10132;p74">
              <a:extLst>
                <a:ext uri="{FF2B5EF4-FFF2-40B4-BE49-F238E27FC236}">
                  <a16:creationId xmlns:a16="http://schemas.microsoft.com/office/drawing/2014/main" id="{263ADAB3-9FE0-4A59-BED9-98E40F8DFE3C}"/>
                </a:ext>
              </a:extLst>
            </p:cNvPr>
            <p:cNvSpPr/>
            <p:nvPr/>
          </p:nvSpPr>
          <p:spPr>
            <a:xfrm>
              <a:off x="5964658" y="1210464"/>
              <a:ext cx="229395" cy="279074"/>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46" name="Google Shape;10154;p74">
            <a:extLst>
              <a:ext uri="{FF2B5EF4-FFF2-40B4-BE49-F238E27FC236}">
                <a16:creationId xmlns:a16="http://schemas.microsoft.com/office/drawing/2014/main" id="{0A7787E3-F2F1-41CC-AD7F-4D35A260A164}"/>
              </a:ext>
            </a:extLst>
          </p:cNvPr>
          <p:cNvGrpSpPr/>
          <p:nvPr/>
        </p:nvGrpSpPr>
        <p:grpSpPr>
          <a:xfrm>
            <a:off x="5943362" y="2730325"/>
            <a:ext cx="392706" cy="418429"/>
            <a:chOff x="5943362" y="2730325"/>
            <a:chExt cx="392706" cy="418429"/>
          </a:xfrm>
        </p:grpSpPr>
        <p:sp>
          <p:nvSpPr>
            <p:cNvPr id="47" name="Google Shape;10155;p74">
              <a:extLst>
                <a:ext uri="{FF2B5EF4-FFF2-40B4-BE49-F238E27FC236}">
                  <a16:creationId xmlns:a16="http://schemas.microsoft.com/office/drawing/2014/main" id="{81F9B74E-3E7A-4426-978B-BD4BBC7E24BD}"/>
                </a:ext>
              </a:extLst>
            </p:cNvPr>
            <p:cNvSpPr/>
            <p:nvPr/>
          </p:nvSpPr>
          <p:spPr>
            <a:xfrm>
              <a:off x="5989274" y="2730325"/>
              <a:ext cx="292105" cy="418429"/>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8" name="Google Shape;10156;p74">
              <a:extLst>
                <a:ext uri="{FF2B5EF4-FFF2-40B4-BE49-F238E27FC236}">
                  <a16:creationId xmlns:a16="http://schemas.microsoft.com/office/drawing/2014/main" id="{35F83892-399D-4FEC-BA79-D8E5560929C1}"/>
                </a:ext>
              </a:extLst>
            </p:cNvPr>
            <p:cNvSpPr/>
            <p:nvPr/>
          </p:nvSpPr>
          <p:spPr>
            <a:xfrm>
              <a:off x="5943362" y="2876985"/>
              <a:ext cx="43004" cy="27093"/>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9" name="Google Shape;10157;p74">
              <a:extLst>
                <a:ext uri="{FF2B5EF4-FFF2-40B4-BE49-F238E27FC236}">
                  <a16:creationId xmlns:a16="http://schemas.microsoft.com/office/drawing/2014/main" id="{7AB8FE1D-43D4-4F0A-B3A7-79015A9A935C}"/>
                </a:ext>
              </a:extLst>
            </p:cNvPr>
            <p:cNvSpPr/>
            <p:nvPr/>
          </p:nvSpPr>
          <p:spPr>
            <a:xfrm>
              <a:off x="6292077" y="2876985"/>
              <a:ext cx="43991" cy="27093"/>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0" name="Google Shape;10158;p74">
              <a:extLst>
                <a:ext uri="{FF2B5EF4-FFF2-40B4-BE49-F238E27FC236}">
                  <a16:creationId xmlns:a16="http://schemas.microsoft.com/office/drawing/2014/main" id="{71476580-ED88-4D60-B782-85D038E5A968}"/>
                </a:ext>
              </a:extLst>
            </p:cNvPr>
            <p:cNvSpPr/>
            <p:nvPr/>
          </p:nvSpPr>
          <p:spPr>
            <a:xfrm>
              <a:off x="5996095" y="3002158"/>
              <a:ext cx="40087" cy="40114"/>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1" name="Google Shape;10159;p74">
              <a:extLst>
                <a:ext uri="{FF2B5EF4-FFF2-40B4-BE49-F238E27FC236}">
                  <a16:creationId xmlns:a16="http://schemas.microsoft.com/office/drawing/2014/main" id="{9F219BA5-A6D2-482F-9BC8-3F6257796E0B}"/>
                </a:ext>
              </a:extLst>
            </p:cNvPr>
            <p:cNvSpPr/>
            <p:nvPr/>
          </p:nvSpPr>
          <p:spPr>
            <a:xfrm>
              <a:off x="6244236" y="2737722"/>
              <a:ext cx="40059" cy="40114"/>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2" name="Google Shape;10160;p74">
              <a:extLst>
                <a:ext uri="{FF2B5EF4-FFF2-40B4-BE49-F238E27FC236}">
                  <a16:creationId xmlns:a16="http://schemas.microsoft.com/office/drawing/2014/main" id="{306E6549-A0E2-46EA-A35D-CC85DD32B909}"/>
                </a:ext>
              </a:extLst>
            </p:cNvPr>
            <p:cNvSpPr/>
            <p:nvPr/>
          </p:nvSpPr>
          <p:spPr>
            <a:xfrm>
              <a:off x="6244236" y="3002158"/>
              <a:ext cx="40059" cy="40114"/>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3" name="Google Shape;10161;p74">
              <a:extLst>
                <a:ext uri="{FF2B5EF4-FFF2-40B4-BE49-F238E27FC236}">
                  <a16:creationId xmlns:a16="http://schemas.microsoft.com/office/drawing/2014/main" id="{A71E4C14-AA72-440E-8A70-F2BF1DF19AE0}"/>
                </a:ext>
              </a:extLst>
            </p:cNvPr>
            <p:cNvSpPr/>
            <p:nvPr/>
          </p:nvSpPr>
          <p:spPr>
            <a:xfrm>
              <a:off x="5996095" y="2737722"/>
              <a:ext cx="40087" cy="40114"/>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54" name="Google Shape;10172;p74">
            <a:extLst>
              <a:ext uri="{FF2B5EF4-FFF2-40B4-BE49-F238E27FC236}">
                <a16:creationId xmlns:a16="http://schemas.microsoft.com/office/drawing/2014/main" id="{224968E8-E007-49BD-A642-0CC5588E3F5E}"/>
              </a:ext>
            </a:extLst>
          </p:cNvPr>
          <p:cNvGrpSpPr/>
          <p:nvPr/>
        </p:nvGrpSpPr>
        <p:grpSpPr>
          <a:xfrm>
            <a:off x="7068513" y="1223970"/>
            <a:ext cx="512941" cy="541653"/>
            <a:chOff x="7068513" y="1223970"/>
            <a:chExt cx="512941" cy="541653"/>
          </a:xfrm>
        </p:grpSpPr>
        <p:sp>
          <p:nvSpPr>
            <p:cNvPr id="55" name="Google Shape;10173;p74">
              <a:extLst>
                <a:ext uri="{FF2B5EF4-FFF2-40B4-BE49-F238E27FC236}">
                  <a16:creationId xmlns:a16="http://schemas.microsoft.com/office/drawing/2014/main" id="{246979BC-A310-405D-ACD5-262C8B859DAE}"/>
                </a:ext>
              </a:extLst>
            </p:cNvPr>
            <p:cNvSpPr/>
            <p:nvPr/>
          </p:nvSpPr>
          <p:spPr>
            <a:xfrm>
              <a:off x="7203387" y="1223970"/>
              <a:ext cx="378067" cy="392917"/>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6" name="Google Shape;10174;p74">
              <a:extLst>
                <a:ext uri="{FF2B5EF4-FFF2-40B4-BE49-F238E27FC236}">
                  <a16:creationId xmlns:a16="http://schemas.microsoft.com/office/drawing/2014/main" id="{72B8641D-3D7E-4ACB-897C-6752F315BD3C}"/>
                </a:ext>
              </a:extLst>
            </p:cNvPr>
            <p:cNvSpPr/>
            <p:nvPr/>
          </p:nvSpPr>
          <p:spPr>
            <a:xfrm>
              <a:off x="7068513" y="1463378"/>
              <a:ext cx="283592" cy="302245"/>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7" name="Google Shape;10175;p74">
              <a:extLst>
                <a:ext uri="{FF2B5EF4-FFF2-40B4-BE49-F238E27FC236}">
                  <a16:creationId xmlns:a16="http://schemas.microsoft.com/office/drawing/2014/main" id="{E4A5605E-2153-4601-95F9-FB0942AA17EC}"/>
                </a:ext>
              </a:extLst>
            </p:cNvPr>
            <p:cNvSpPr/>
            <p:nvPr/>
          </p:nvSpPr>
          <p:spPr>
            <a:xfrm>
              <a:off x="7278989" y="1659480"/>
              <a:ext cx="297426" cy="106143"/>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58" name="Google Shape;10184;p74">
            <a:extLst>
              <a:ext uri="{FF2B5EF4-FFF2-40B4-BE49-F238E27FC236}">
                <a16:creationId xmlns:a16="http://schemas.microsoft.com/office/drawing/2014/main" id="{9007BD2F-5482-4EC0-93AA-F075C496CA0E}"/>
              </a:ext>
            </a:extLst>
          </p:cNvPr>
          <p:cNvGrpSpPr/>
          <p:nvPr/>
        </p:nvGrpSpPr>
        <p:grpSpPr>
          <a:xfrm>
            <a:off x="3207001" y="2729045"/>
            <a:ext cx="392725" cy="419609"/>
            <a:chOff x="3207001" y="2729045"/>
            <a:chExt cx="392725" cy="419609"/>
          </a:xfrm>
        </p:grpSpPr>
        <p:sp>
          <p:nvSpPr>
            <p:cNvPr id="59" name="Google Shape;10185;p74">
              <a:extLst>
                <a:ext uri="{FF2B5EF4-FFF2-40B4-BE49-F238E27FC236}">
                  <a16:creationId xmlns:a16="http://schemas.microsoft.com/office/drawing/2014/main" id="{DE2C99FE-D815-4CDF-9695-CA1102E27581}"/>
                </a:ext>
              </a:extLst>
            </p:cNvPr>
            <p:cNvSpPr/>
            <p:nvPr/>
          </p:nvSpPr>
          <p:spPr>
            <a:xfrm>
              <a:off x="3207001" y="2729045"/>
              <a:ext cx="392725" cy="419609"/>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0" name="Google Shape;10186;p74">
              <a:extLst>
                <a:ext uri="{FF2B5EF4-FFF2-40B4-BE49-F238E27FC236}">
                  <a16:creationId xmlns:a16="http://schemas.microsoft.com/office/drawing/2014/main" id="{DF4A46BF-664B-4797-AE2F-D1FBD8CCEC62}"/>
                </a:ext>
              </a:extLst>
            </p:cNvPr>
            <p:cNvSpPr/>
            <p:nvPr/>
          </p:nvSpPr>
          <p:spPr>
            <a:xfrm>
              <a:off x="3261719" y="2847752"/>
              <a:ext cx="337998" cy="197848"/>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61" name="Google Shape;10189;p74">
            <a:extLst>
              <a:ext uri="{FF2B5EF4-FFF2-40B4-BE49-F238E27FC236}">
                <a16:creationId xmlns:a16="http://schemas.microsoft.com/office/drawing/2014/main" id="{1E1378F3-8F52-4DCB-8890-5CE0BAA0DECD}"/>
              </a:ext>
            </a:extLst>
          </p:cNvPr>
          <p:cNvSpPr/>
          <p:nvPr/>
        </p:nvSpPr>
        <p:spPr>
          <a:xfrm>
            <a:off x="6560792" y="2788188"/>
            <a:ext cx="394682" cy="327976"/>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nvGrpSpPr>
          <p:cNvPr id="62" name="Google Shape;10190;p74">
            <a:extLst>
              <a:ext uri="{FF2B5EF4-FFF2-40B4-BE49-F238E27FC236}">
                <a16:creationId xmlns:a16="http://schemas.microsoft.com/office/drawing/2014/main" id="{5C1C9854-E3ED-4C28-AA74-D86590E40403}"/>
              </a:ext>
            </a:extLst>
          </p:cNvPr>
          <p:cNvGrpSpPr/>
          <p:nvPr/>
        </p:nvGrpSpPr>
        <p:grpSpPr>
          <a:xfrm>
            <a:off x="7861864" y="2742724"/>
            <a:ext cx="359661" cy="378698"/>
            <a:chOff x="7861864" y="2742724"/>
            <a:chExt cx="359661" cy="378698"/>
          </a:xfrm>
        </p:grpSpPr>
        <p:sp>
          <p:nvSpPr>
            <p:cNvPr id="63" name="Google Shape;10191;p74">
              <a:extLst>
                <a:ext uri="{FF2B5EF4-FFF2-40B4-BE49-F238E27FC236}">
                  <a16:creationId xmlns:a16="http://schemas.microsoft.com/office/drawing/2014/main" id="{5D5BF232-35A7-493B-A13D-43139EAB601B}"/>
                </a:ext>
              </a:extLst>
            </p:cNvPr>
            <p:cNvSpPr/>
            <p:nvPr/>
          </p:nvSpPr>
          <p:spPr>
            <a:xfrm>
              <a:off x="7861864" y="2742724"/>
              <a:ext cx="168743" cy="308582"/>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4" name="Google Shape;10192;p74">
              <a:extLst>
                <a:ext uri="{FF2B5EF4-FFF2-40B4-BE49-F238E27FC236}">
                  <a16:creationId xmlns:a16="http://schemas.microsoft.com/office/drawing/2014/main" id="{469C8610-588E-466F-8DA4-D4632AA45D92}"/>
                </a:ext>
              </a:extLst>
            </p:cNvPr>
            <p:cNvSpPr/>
            <p:nvPr/>
          </p:nvSpPr>
          <p:spPr>
            <a:xfrm>
              <a:off x="7927582" y="3006885"/>
              <a:ext cx="227338" cy="114537"/>
            </a:xfrm>
            <a:custGeom>
              <a:avLst/>
              <a:gdLst>
                <a:gd name="f0" fmla="val w"/>
                <a:gd name="f1" fmla="val h"/>
                <a:gd name="f2" fmla="val 0"/>
                <a:gd name="f3" fmla="val 8066"/>
                <a:gd name="f4" fmla="val 3812"/>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4001"/>
                <a:gd name="f41" fmla="val 5388"/>
                <a:gd name="f42" fmla="val 6711"/>
                <a:gd name="f43" fmla="val 7814"/>
                <a:gd name="f44" fmla="val 2521"/>
                <a:gd name="f45" fmla="val 8034"/>
                <a:gd name="f46" fmla="val 2363"/>
                <a:gd name="f47" fmla="val 2080"/>
                <a:gd name="f48" fmla="val 7877"/>
                <a:gd name="f49" fmla="val 1890"/>
                <a:gd name="f50" fmla="val 6112"/>
                <a:gd name="f51" fmla="val 126"/>
                <a:gd name="f52" fmla="val 6028"/>
                <a:gd name="f53" fmla="val 42"/>
                <a:gd name="f54" fmla="val 5888"/>
                <a:gd name="f55" fmla="*/ f0 1 8066"/>
                <a:gd name="f56" fmla="*/ f1 1 3812"/>
                <a:gd name="f57" fmla="+- f4 0 f2"/>
                <a:gd name="f58" fmla="+- f3 0 f2"/>
                <a:gd name="f59" fmla="*/ f58 1 8066"/>
                <a:gd name="f60" fmla="*/ f57 1 3812"/>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
                    <a:pt x="f40" y="f4"/>
                  </a:cubicBezTo>
                  <a:cubicBezTo>
                    <a:pt x="f41" y="f4"/>
                    <a:pt x="f42" y="f38"/>
                    <a:pt x="f43" y="f44"/>
                  </a:cubicBezTo>
                  <a:cubicBezTo>
                    <a:pt x="f45" y="f46"/>
                    <a:pt x="f3" y="f47"/>
                    <a:pt x="f48" y="f49"/>
                  </a:cubicBezTo>
                  <a:lnTo>
                    <a:pt x="f50" y="f51"/>
                  </a:lnTo>
                  <a:cubicBezTo>
                    <a:pt x="f52" y="f53"/>
                    <a:pt x="f54"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5" name="Google Shape;10193;p74">
              <a:extLst>
                <a:ext uri="{FF2B5EF4-FFF2-40B4-BE49-F238E27FC236}">
                  <a16:creationId xmlns:a16="http://schemas.microsoft.com/office/drawing/2014/main" id="{4725E63F-E409-45ED-A10A-43CA4AE99B14}"/>
                </a:ext>
              </a:extLst>
            </p:cNvPr>
            <p:cNvSpPr/>
            <p:nvPr/>
          </p:nvSpPr>
          <p:spPr>
            <a:xfrm>
              <a:off x="8052782" y="2742724"/>
              <a:ext cx="168743" cy="308225"/>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6" name="Google Shape;10194;p74">
              <a:extLst>
                <a:ext uri="{FF2B5EF4-FFF2-40B4-BE49-F238E27FC236}">
                  <a16:creationId xmlns:a16="http://schemas.microsoft.com/office/drawing/2014/main" id="{BB2907DB-2367-4ED2-A1AD-55355E5224D4}"/>
                </a:ext>
              </a:extLst>
            </p:cNvPr>
            <p:cNvSpPr/>
            <p:nvPr/>
          </p:nvSpPr>
          <p:spPr>
            <a:xfrm>
              <a:off x="8004849" y="2845036"/>
              <a:ext cx="71058" cy="174165"/>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67" name="Google Shape;10221;p74">
            <a:extLst>
              <a:ext uri="{FF2B5EF4-FFF2-40B4-BE49-F238E27FC236}">
                <a16:creationId xmlns:a16="http://schemas.microsoft.com/office/drawing/2014/main" id="{AE3A3A1F-6FC1-4A96-B978-BE935E2316FB}"/>
              </a:ext>
            </a:extLst>
          </p:cNvPr>
          <p:cNvGrpSpPr/>
          <p:nvPr/>
        </p:nvGrpSpPr>
        <p:grpSpPr>
          <a:xfrm>
            <a:off x="3835533" y="3466874"/>
            <a:ext cx="316940" cy="383371"/>
            <a:chOff x="3835533" y="3466874"/>
            <a:chExt cx="316940" cy="383371"/>
          </a:xfrm>
        </p:grpSpPr>
        <p:sp>
          <p:nvSpPr>
            <p:cNvPr id="68" name="Google Shape;10222;p74">
              <a:extLst>
                <a:ext uri="{FF2B5EF4-FFF2-40B4-BE49-F238E27FC236}">
                  <a16:creationId xmlns:a16="http://schemas.microsoft.com/office/drawing/2014/main" id="{AA889E1F-D68F-451F-BBB5-09A82AE04031}"/>
                </a:ext>
              </a:extLst>
            </p:cNvPr>
            <p:cNvSpPr/>
            <p:nvPr/>
          </p:nvSpPr>
          <p:spPr>
            <a:xfrm>
              <a:off x="3940213" y="3647541"/>
              <a:ext cx="105649" cy="67574"/>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9" name="Google Shape;10223;p74">
              <a:extLst>
                <a:ext uri="{FF2B5EF4-FFF2-40B4-BE49-F238E27FC236}">
                  <a16:creationId xmlns:a16="http://schemas.microsoft.com/office/drawing/2014/main" id="{929E5011-7680-462A-B931-3873790747DC}"/>
                </a:ext>
              </a:extLst>
            </p:cNvPr>
            <p:cNvSpPr/>
            <p:nvPr/>
          </p:nvSpPr>
          <p:spPr>
            <a:xfrm>
              <a:off x="3970946" y="3579994"/>
              <a:ext cx="43251" cy="46067"/>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0" name="Google Shape;10224;p74">
              <a:extLst>
                <a:ext uri="{FF2B5EF4-FFF2-40B4-BE49-F238E27FC236}">
                  <a16:creationId xmlns:a16="http://schemas.microsoft.com/office/drawing/2014/main" id="{1B7F7085-6343-46AE-BCEE-05F01437534A}"/>
                </a:ext>
              </a:extLst>
            </p:cNvPr>
            <p:cNvSpPr/>
            <p:nvPr/>
          </p:nvSpPr>
          <p:spPr>
            <a:xfrm>
              <a:off x="3835533" y="3466874"/>
              <a:ext cx="316940" cy="383371"/>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71" name="Google Shape;10240;p74">
            <a:extLst>
              <a:ext uri="{FF2B5EF4-FFF2-40B4-BE49-F238E27FC236}">
                <a16:creationId xmlns:a16="http://schemas.microsoft.com/office/drawing/2014/main" id="{66BF127C-B8C4-4830-ABB2-7489BCBAE371}"/>
              </a:ext>
            </a:extLst>
          </p:cNvPr>
          <p:cNvGrpSpPr/>
          <p:nvPr/>
        </p:nvGrpSpPr>
        <p:grpSpPr>
          <a:xfrm>
            <a:off x="5224086" y="3470532"/>
            <a:ext cx="364982" cy="360337"/>
            <a:chOff x="5224086" y="3470532"/>
            <a:chExt cx="364982" cy="360337"/>
          </a:xfrm>
        </p:grpSpPr>
        <p:sp>
          <p:nvSpPr>
            <p:cNvPr id="72" name="Google Shape;10241;p74">
              <a:extLst>
                <a:ext uri="{FF2B5EF4-FFF2-40B4-BE49-F238E27FC236}">
                  <a16:creationId xmlns:a16="http://schemas.microsoft.com/office/drawing/2014/main" id="{972F4D1F-FF18-4702-9297-D478E70D3333}"/>
                </a:ext>
              </a:extLst>
            </p:cNvPr>
            <p:cNvSpPr/>
            <p:nvPr/>
          </p:nvSpPr>
          <p:spPr>
            <a:xfrm>
              <a:off x="5224086" y="3470532"/>
              <a:ext cx="364982" cy="291748"/>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3" name="Google Shape;10242;p74">
              <a:extLst>
                <a:ext uri="{FF2B5EF4-FFF2-40B4-BE49-F238E27FC236}">
                  <a16:creationId xmlns:a16="http://schemas.microsoft.com/office/drawing/2014/main" id="{AE384922-701C-462E-AB61-9CB14880319A}"/>
                </a:ext>
              </a:extLst>
            </p:cNvPr>
            <p:cNvSpPr/>
            <p:nvPr/>
          </p:nvSpPr>
          <p:spPr>
            <a:xfrm>
              <a:off x="5305723" y="3785771"/>
              <a:ext cx="192115"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74" name="Google Shape;10303;p74">
            <a:extLst>
              <a:ext uri="{FF2B5EF4-FFF2-40B4-BE49-F238E27FC236}">
                <a16:creationId xmlns:a16="http://schemas.microsoft.com/office/drawing/2014/main" id="{113F2D2A-EB32-4579-8011-DC9307EB3A9F}"/>
              </a:ext>
            </a:extLst>
          </p:cNvPr>
          <p:cNvGrpSpPr/>
          <p:nvPr/>
        </p:nvGrpSpPr>
        <p:grpSpPr>
          <a:xfrm>
            <a:off x="5924470" y="3439149"/>
            <a:ext cx="360200" cy="383847"/>
            <a:chOff x="5924470" y="3439149"/>
            <a:chExt cx="360200" cy="383847"/>
          </a:xfrm>
        </p:grpSpPr>
        <p:sp>
          <p:nvSpPr>
            <p:cNvPr id="75" name="Google Shape;10304;p74">
              <a:extLst>
                <a:ext uri="{FF2B5EF4-FFF2-40B4-BE49-F238E27FC236}">
                  <a16:creationId xmlns:a16="http://schemas.microsoft.com/office/drawing/2014/main" id="{541067DD-838F-4DE2-A6BD-F2F2B36E875C}"/>
                </a:ext>
              </a:extLst>
            </p:cNvPr>
            <p:cNvSpPr/>
            <p:nvPr/>
          </p:nvSpPr>
          <p:spPr>
            <a:xfrm>
              <a:off x="5986905" y="3551721"/>
              <a:ext cx="21159" cy="112644"/>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6" name="Google Shape;10305;p74">
              <a:extLst>
                <a:ext uri="{FF2B5EF4-FFF2-40B4-BE49-F238E27FC236}">
                  <a16:creationId xmlns:a16="http://schemas.microsoft.com/office/drawing/2014/main" id="{0ABB3A0A-6EA8-4A1F-940F-9EC279A0183F}"/>
                </a:ext>
              </a:extLst>
            </p:cNvPr>
            <p:cNvSpPr/>
            <p:nvPr/>
          </p:nvSpPr>
          <p:spPr>
            <a:xfrm>
              <a:off x="6200107" y="3551721"/>
              <a:ext cx="22128" cy="112644"/>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7" name="Google Shape;10306;p74">
              <a:extLst>
                <a:ext uri="{FF2B5EF4-FFF2-40B4-BE49-F238E27FC236}">
                  <a16:creationId xmlns:a16="http://schemas.microsoft.com/office/drawing/2014/main" id="{8C712F6F-2110-48C2-B001-6BD1A00D2FFC}"/>
                </a:ext>
              </a:extLst>
            </p:cNvPr>
            <p:cNvSpPr/>
            <p:nvPr/>
          </p:nvSpPr>
          <p:spPr>
            <a:xfrm>
              <a:off x="5986905" y="3686842"/>
              <a:ext cx="21159" cy="135157"/>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8" name="Google Shape;10307;p74">
              <a:extLst>
                <a:ext uri="{FF2B5EF4-FFF2-40B4-BE49-F238E27FC236}">
                  <a16:creationId xmlns:a16="http://schemas.microsoft.com/office/drawing/2014/main" id="{34A7BC9E-2040-45B4-8844-CE5CAFF628CA}"/>
                </a:ext>
              </a:extLst>
            </p:cNvPr>
            <p:cNvSpPr/>
            <p:nvPr/>
          </p:nvSpPr>
          <p:spPr>
            <a:xfrm>
              <a:off x="6200107" y="3686842"/>
              <a:ext cx="22128" cy="135157"/>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9" name="Google Shape;10308;p74">
              <a:extLst>
                <a:ext uri="{FF2B5EF4-FFF2-40B4-BE49-F238E27FC236}">
                  <a16:creationId xmlns:a16="http://schemas.microsoft.com/office/drawing/2014/main" id="{26C6AFB1-7B4D-48B6-9B0A-2C285043EF20}"/>
                </a:ext>
              </a:extLst>
            </p:cNvPr>
            <p:cNvSpPr/>
            <p:nvPr/>
          </p:nvSpPr>
          <p:spPr>
            <a:xfrm>
              <a:off x="5924470" y="3551721"/>
              <a:ext cx="42281" cy="11264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0" name="Google Shape;10309;p74">
              <a:extLst>
                <a:ext uri="{FF2B5EF4-FFF2-40B4-BE49-F238E27FC236}">
                  <a16:creationId xmlns:a16="http://schemas.microsoft.com/office/drawing/2014/main" id="{486E19CA-67E4-4230-B15F-37E5AC73CEFB}"/>
                </a:ext>
              </a:extLst>
            </p:cNvPr>
            <p:cNvSpPr/>
            <p:nvPr/>
          </p:nvSpPr>
          <p:spPr>
            <a:xfrm>
              <a:off x="6030129" y="3551721"/>
              <a:ext cx="148882" cy="11264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1" name="Google Shape;10310;p74">
              <a:extLst>
                <a:ext uri="{FF2B5EF4-FFF2-40B4-BE49-F238E27FC236}">
                  <a16:creationId xmlns:a16="http://schemas.microsoft.com/office/drawing/2014/main" id="{35710125-2AAA-4B02-B285-D224C33D4EAE}"/>
                </a:ext>
              </a:extLst>
            </p:cNvPr>
            <p:cNvSpPr/>
            <p:nvPr/>
          </p:nvSpPr>
          <p:spPr>
            <a:xfrm>
              <a:off x="6242352" y="3670465"/>
              <a:ext cx="42318" cy="152531"/>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2" name="Google Shape;10311;p74">
              <a:extLst>
                <a:ext uri="{FF2B5EF4-FFF2-40B4-BE49-F238E27FC236}">
                  <a16:creationId xmlns:a16="http://schemas.microsoft.com/office/drawing/2014/main" id="{1E203C62-9F2D-4A4A-A618-C64CD732D365}"/>
                </a:ext>
              </a:extLst>
            </p:cNvPr>
            <p:cNvSpPr/>
            <p:nvPr/>
          </p:nvSpPr>
          <p:spPr>
            <a:xfrm>
              <a:off x="5924470" y="3670465"/>
              <a:ext cx="42281" cy="151525"/>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3" name="Google Shape;10312;p74">
              <a:extLst>
                <a:ext uri="{FF2B5EF4-FFF2-40B4-BE49-F238E27FC236}">
                  <a16:creationId xmlns:a16="http://schemas.microsoft.com/office/drawing/2014/main" id="{6543D706-302F-45F9-9B92-4B982FC686AE}"/>
                </a:ext>
              </a:extLst>
            </p:cNvPr>
            <p:cNvSpPr/>
            <p:nvPr/>
          </p:nvSpPr>
          <p:spPr>
            <a:xfrm>
              <a:off x="6093506" y="3686842"/>
              <a:ext cx="21159" cy="23582"/>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4" name="Google Shape;10313;p74">
              <a:extLst>
                <a:ext uri="{FF2B5EF4-FFF2-40B4-BE49-F238E27FC236}">
                  <a16:creationId xmlns:a16="http://schemas.microsoft.com/office/drawing/2014/main" id="{AB52D8C6-86A8-4B8A-810E-4657D358EDE4}"/>
                </a:ext>
              </a:extLst>
            </p:cNvPr>
            <p:cNvSpPr/>
            <p:nvPr/>
          </p:nvSpPr>
          <p:spPr>
            <a:xfrm>
              <a:off x="6242352" y="3551721"/>
              <a:ext cx="42318" cy="11264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5" name="Google Shape;10314;p74">
              <a:extLst>
                <a:ext uri="{FF2B5EF4-FFF2-40B4-BE49-F238E27FC236}">
                  <a16:creationId xmlns:a16="http://schemas.microsoft.com/office/drawing/2014/main" id="{9F932F8A-89A8-49A8-93D1-657D0271B9CA}"/>
                </a:ext>
              </a:extLst>
            </p:cNvPr>
            <p:cNvSpPr/>
            <p:nvPr/>
          </p:nvSpPr>
          <p:spPr>
            <a:xfrm>
              <a:off x="6030129" y="3686842"/>
              <a:ext cx="148882" cy="135157"/>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6" name="Google Shape;10315;p74">
              <a:extLst>
                <a:ext uri="{FF2B5EF4-FFF2-40B4-BE49-F238E27FC236}">
                  <a16:creationId xmlns:a16="http://schemas.microsoft.com/office/drawing/2014/main" id="{B9CECCA6-F2A9-48DC-BB57-328DC9A73A20}"/>
                </a:ext>
              </a:extLst>
            </p:cNvPr>
            <p:cNvSpPr/>
            <p:nvPr/>
          </p:nvSpPr>
          <p:spPr>
            <a:xfrm>
              <a:off x="6029160" y="3439149"/>
              <a:ext cx="148882" cy="90095"/>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87" name="Google Shape;10341;p74">
            <a:extLst>
              <a:ext uri="{FF2B5EF4-FFF2-40B4-BE49-F238E27FC236}">
                <a16:creationId xmlns:a16="http://schemas.microsoft.com/office/drawing/2014/main" id="{C15211FF-439B-41AF-808E-DCE20601A1E9}"/>
              </a:ext>
            </a:extLst>
          </p:cNvPr>
          <p:cNvGrpSpPr/>
          <p:nvPr/>
        </p:nvGrpSpPr>
        <p:grpSpPr>
          <a:xfrm>
            <a:off x="8527356" y="2749006"/>
            <a:ext cx="259488" cy="362568"/>
            <a:chOff x="8527356" y="2749006"/>
            <a:chExt cx="259488" cy="362568"/>
          </a:xfrm>
        </p:grpSpPr>
        <p:sp>
          <p:nvSpPr>
            <p:cNvPr id="88" name="Google Shape;10342;p74">
              <a:extLst>
                <a:ext uri="{FF2B5EF4-FFF2-40B4-BE49-F238E27FC236}">
                  <a16:creationId xmlns:a16="http://schemas.microsoft.com/office/drawing/2014/main" id="{B288271E-A7BE-4120-9B67-90BE98737904}"/>
                </a:ext>
              </a:extLst>
            </p:cNvPr>
            <p:cNvSpPr/>
            <p:nvPr/>
          </p:nvSpPr>
          <p:spPr>
            <a:xfrm>
              <a:off x="8527356" y="2749006"/>
              <a:ext cx="259488" cy="255254"/>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9" name="Google Shape;10343;p74">
              <a:extLst>
                <a:ext uri="{FF2B5EF4-FFF2-40B4-BE49-F238E27FC236}">
                  <a16:creationId xmlns:a16="http://schemas.microsoft.com/office/drawing/2014/main" id="{BCC633F0-48BE-4707-B608-56F7A59A000E}"/>
                </a:ext>
              </a:extLst>
            </p:cNvPr>
            <p:cNvSpPr/>
            <p:nvPr/>
          </p:nvSpPr>
          <p:spPr>
            <a:xfrm>
              <a:off x="8637148" y="2811853"/>
              <a:ext cx="40827" cy="4354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0" name="Google Shape;10344;p74">
              <a:extLst>
                <a:ext uri="{FF2B5EF4-FFF2-40B4-BE49-F238E27FC236}">
                  <a16:creationId xmlns:a16="http://schemas.microsoft.com/office/drawing/2014/main" id="{2DA7321C-5BCF-4119-9793-ECB234639126}"/>
                </a:ext>
              </a:extLst>
            </p:cNvPr>
            <p:cNvSpPr/>
            <p:nvPr/>
          </p:nvSpPr>
          <p:spPr>
            <a:xfrm>
              <a:off x="8588136" y="3025493"/>
              <a:ext cx="139729" cy="4354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1" name="Google Shape;10345;p74">
              <a:extLst>
                <a:ext uri="{FF2B5EF4-FFF2-40B4-BE49-F238E27FC236}">
                  <a16:creationId xmlns:a16="http://schemas.microsoft.com/office/drawing/2014/main" id="{2330C5E6-DD78-4793-88AA-03DF084D718F}"/>
                </a:ext>
              </a:extLst>
            </p:cNvPr>
            <p:cNvSpPr/>
            <p:nvPr/>
          </p:nvSpPr>
          <p:spPr>
            <a:xfrm>
              <a:off x="8608088" y="2877580"/>
              <a:ext cx="99825" cy="63825"/>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2" name="Google Shape;10346;p74">
              <a:extLst>
                <a:ext uri="{FF2B5EF4-FFF2-40B4-BE49-F238E27FC236}">
                  <a16:creationId xmlns:a16="http://schemas.microsoft.com/office/drawing/2014/main" id="{A4D6F0CA-0253-43BD-85A5-17665D15C60F}"/>
                </a:ext>
              </a:extLst>
            </p:cNvPr>
            <p:cNvSpPr/>
            <p:nvPr/>
          </p:nvSpPr>
          <p:spPr>
            <a:xfrm>
              <a:off x="8608088" y="3090278"/>
              <a:ext cx="100712"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93" name="Google Shape;10359;p74">
            <a:extLst>
              <a:ext uri="{FF2B5EF4-FFF2-40B4-BE49-F238E27FC236}">
                <a16:creationId xmlns:a16="http://schemas.microsoft.com/office/drawing/2014/main" id="{A9ACA9F7-03D3-4A46-BF14-E997245F5A88}"/>
              </a:ext>
            </a:extLst>
          </p:cNvPr>
          <p:cNvGrpSpPr/>
          <p:nvPr/>
        </p:nvGrpSpPr>
        <p:grpSpPr>
          <a:xfrm>
            <a:off x="6584576" y="3481239"/>
            <a:ext cx="361151" cy="338840"/>
            <a:chOff x="6584576" y="3481239"/>
            <a:chExt cx="361151" cy="338840"/>
          </a:xfrm>
        </p:grpSpPr>
        <p:sp>
          <p:nvSpPr>
            <p:cNvPr id="94" name="Google Shape;10360;p74">
              <a:extLst>
                <a:ext uri="{FF2B5EF4-FFF2-40B4-BE49-F238E27FC236}">
                  <a16:creationId xmlns:a16="http://schemas.microsoft.com/office/drawing/2014/main" id="{09CDE47E-335F-4655-93B7-A675E7BD9832}"/>
                </a:ext>
              </a:extLst>
            </p:cNvPr>
            <p:cNvSpPr/>
            <p:nvPr/>
          </p:nvSpPr>
          <p:spPr>
            <a:xfrm>
              <a:off x="6679655" y="3638882"/>
              <a:ext cx="170005" cy="181197"/>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5" name="Google Shape;10361;p74">
              <a:extLst>
                <a:ext uri="{FF2B5EF4-FFF2-40B4-BE49-F238E27FC236}">
                  <a16:creationId xmlns:a16="http://schemas.microsoft.com/office/drawing/2014/main" id="{730EA3C0-6971-427E-9EB5-9FA1AF18BC3F}"/>
                </a:ext>
              </a:extLst>
            </p:cNvPr>
            <p:cNvSpPr/>
            <p:nvPr/>
          </p:nvSpPr>
          <p:spPr>
            <a:xfrm>
              <a:off x="6839081" y="3481239"/>
              <a:ext cx="84527" cy="90095"/>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6" name="Google Shape;10362;p74">
              <a:extLst>
                <a:ext uri="{FF2B5EF4-FFF2-40B4-BE49-F238E27FC236}">
                  <a16:creationId xmlns:a16="http://schemas.microsoft.com/office/drawing/2014/main" id="{FDB427EF-4430-451A-AAA1-80172FC18950}"/>
                </a:ext>
              </a:extLst>
            </p:cNvPr>
            <p:cNvSpPr/>
            <p:nvPr/>
          </p:nvSpPr>
          <p:spPr>
            <a:xfrm>
              <a:off x="6606677" y="3481239"/>
              <a:ext cx="83557" cy="90095"/>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7" name="Google Shape;10363;p74">
              <a:extLst>
                <a:ext uri="{FF2B5EF4-FFF2-40B4-BE49-F238E27FC236}">
                  <a16:creationId xmlns:a16="http://schemas.microsoft.com/office/drawing/2014/main" id="{550D23A5-6A94-4B17-A02B-DC6E66DF0490}"/>
                </a:ext>
              </a:extLst>
            </p:cNvPr>
            <p:cNvSpPr/>
            <p:nvPr/>
          </p:nvSpPr>
          <p:spPr>
            <a:xfrm>
              <a:off x="6584576" y="3571308"/>
              <a:ext cx="127759" cy="67610"/>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8" name="Google Shape;10364;p74">
              <a:extLst>
                <a:ext uri="{FF2B5EF4-FFF2-40B4-BE49-F238E27FC236}">
                  <a16:creationId xmlns:a16="http://schemas.microsoft.com/office/drawing/2014/main" id="{734882E9-1C5E-43E8-B731-021EA3797AFA}"/>
                </a:ext>
              </a:extLst>
            </p:cNvPr>
            <p:cNvSpPr/>
            <p:nvPr/>
          </p:nvSpPr>
          <p:spPr>
            <a:xfrm>
              <a:off x="6818909" y="3571308"/>
              <a:ext cx="126808" cy="67610"/>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9" name="Google Shape;10365;p74">
              <a:extLst>
                <a:ext uri="{FF2B5EF4-FFF2-40B4-BE49-F238E27FC236}">
                  <a16:creationId xmlns:a16="http://schemas.microsoft.com/office/drawing/2014/main" id="{EFB11CAC-8A58-40CF-8C2D-82F3FC51D849}"/>
                </a:ext>
              </a:extLst>
            </p:cNvPr>
            <p:cNvSpPr/>
            <p:nvPr/>
          </p:nvSpPr>
          <p:spPr>
            <a:xfrm>
              <a:off x="6823728" y="3661394"/>
              <a:ext cx="121999" cy="68616"/>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0" name="Google Shape;10366;p74">
              <a:extLst>
                <a:ext uri="{FF2B5EF4-FFF2-40B4-BE49-F238E27FC236}">
                  <a16:creationId xmlns:a16="http://schemas.microsoft.com/office/drawing/2014/main" id="{E1C80492-08D6-421A-BC61-B479D41F27AA}"/>
                </a:ext>
              </a:extLst>
            </p:cNvPr>
            <p:cNvSpPr/>
            <p:nvPr/>
          </p:nvSpPr>
          <p:spPr>
            <a:xfrm>
              <a:off x="6584576" y="3661394"/>
              <a:ext cx="122968" cy="67574"/>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01" name="Google Shape;10399;p74">
            <a:extLst>
              <a:ext uri="{FF2B5EF4-FFF2-40B4-BE49-F238E27FC236}">
                <a16:creationId xmlns:a16="http://schemas.microsoft.com/office/drawing/2014/main" id="{DDB4B099-0B0A-4CC6-9E56-746F3E6468C7}"/>
              </a:ext>
            </a:extLst>
          </p:cNvPr>
          <p:cNvGrpSpPr/>
          <p:nvPr/>
        </p:nvGrpSpPr>
        <p:grpSpPr>
          <a:xfrm>
            <a:off x="3132423" y="3410437"/>
            <a:ext cx="360163" cy="381817"/>
            <a:chOff x="3132423" y="3410437"/>
            <a:chExt cx="360163" cy="381817"/>
          </a:xfrm>
        </p:grpSpPr>
        <p:sp>
          <p:nvSpPr>
            <p:cNvPr id="102" name="Google Shape;10400;p74">
              <a:extLst>
                <a:ext uri="{FF2B5EF4-FFF2-40B4-BE49-F238E27FC236}">
                  <a16:creationId xmlns:a16="http://schemas.microsoft.com/office/drawing/2014/main" id="{FF25B958-1DB7-4720-93D8-600B80AB44F8}"/>
                </a:ext>
              </a:extLst>
            </p:cNvPr>
            <p:cNvSpPr/>
            <p:nvPr/>
          </p:nvSpPr>
          <p:spPr>
            <a:xfrm>
              <a:off x="3292800" y="3582399"/>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3" name="Google Shape;10401;p74">
              <a:extLst>
                <a:ext uri="{FF2B5EF4-FFF2-40B4-BE49-F238E27FC236}">
                  <a16:creationId xmlns:a16="http://schemas.microsoft.com/office/drawing/2014/main" id="{495F6DB4-9C68-4802-A54E-95393A795D93}"/>
                </a:ext>
              </a:extLst>
            </p:cNvPr>
            <p:cNvSpPr/>
            <p:nvPr/>
          </p:nvSpPr>
          <p:spPr>
            <a:xfrm>
              <a:off x="3245763" y="3537082"/>
              <a:ext cx="115260" cy="11264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4" name="Google Shape;10402;p74">
              <a:extLst>
                <a:ext uri="{FF2B5EF4-FFF2-40B4-BE49-F238E27FC236}">
                  <a16:creationId xmlns:a16="http://schemas.microsoft.com/office/drawing/2014/main" id="{CCC84296-E1D0-4543-B33F-3613FF2A8DE5}"/>
                </a:ext>
              </a:extLst>
            </p:cNvPr>
            <p:cNvSpPr/>
            <p:nvPr/>
          </p:nvSpPr>
          <p:spPr>
            <a:xfrm>
              <a:off x="3348523" y="3422718"/>
              <a:ext cx="144063" cy="154588"/>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5" name="Google Shape;10403;p74">
              <a:extLst>
                <a:ext uri="{FF2B5EF4-FFF2-40B4-BE49-F238E27FC236}">
                  <a16:creationId xmlns:a16="http://schemas.microsoft.com/office/drawing/2014/main" id="{5E56DA25-D168-408F-9287-9E1E67157E95}"/>
                </a:ext>
              </a:extLst>
            </p:cNvPr>
            <p:cNvSpPr/>
            <p:nvPr/>
          </p:nvSpPr>
          <p:spPr>
            <a:xfrm>
              <a:off x="3295689" y="3647898"/>
              <a:ext cx="125839" cy="133081"/>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6" name="Google Shape;10404;p74">
              <a:extLst>
                <a:ext uri="{FF2B5EF4-FFF2-40B4-BE49-F238E27FC236}">
                  <a16:creationId xmlns:a16="http://schemas.microsoft.com/office/drawing/2014/main" id="{554162D5-BCD0-49D0-B90D-3BCAD2E3A78E}"/>
                </a:ext>
              </a:extLst>
            </p:cNvPr>
            <p:cNvSpPr/>
            <p:nvPr/>
          </p:nvSpPr>
          <p:spPr>
            <a:xfrm>
              <a:off x="3369646" y="3585462"/>
              <a:ext cx="109499" cy="115726"/>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7" name="Google Shape;10405;p74">
              <a:extLst>
                <a:ext uri="{FF2B5EF4-FFF2-40B4-BE49-F238E27FC236}">
                  <a16:creationId xmlns:a16="http://schemas.microsoft.com/office/drawing/2014/main" id="{668E2638-075A-44C2-B5CB-42099A1408AA}"/>
                </a:ext>
              </a:extLst>
            </p:cNvPr>
            <p:cNvSpPr/>
            <p:nvPr/>
          </p:nvSpPr>
          <p:spPr>
            <a:xfrm>
              <a:off x="3142024" y="3638681"/>
              <a:ext cx="146962" cy="153573"/>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8" name="Google Shape;10406;p74">
              <a:extLst>
                <a:ext uri="{FF2B5EF4-FFF2-40B4-BE49-F238E27FC236}">
                  <a16:creationId xmlns:a16="http://schemas.microsoft.com/office/drawing/2014/main" id="{66B34E44-F888-489F-8992-025C1F74DD79}"/>
                </a:ext>
              </a:extLst>
            </p:cNvPr>
            <p:cNvSpPr/>
            <p:nvPr/>
          </p:nvSpPr>
          <p:spPr>
            <a:xfrm>
              <a:off x="3295689" y="3410437"/>
              <a:ext cx="126808" cy="109554"/>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9" name="Google Shape;10407;p74">
              <a:extLst>
                <a:ext uri="{FF2B5EF4-FFF2-40B4-BE49-F238E27FC236}">
                  <a16:creationId xmlns:a16="http://schemas.microsoft.com/office/drawing/2014/main" id="{CEB32BC7-D59B-468D-B5B9-2A6CCFAE5168}"/>
                </a:ext>
              </a:extLst>
            </p:cNvPr>
            <p:cNvSpPr/>
            <p:nvPr/>
          </p:nvSpPr>
          <p:spPr>
            <a:xfrm>
              <a:off x="3132423" y="3579318"/>
              <a:ext cx="102796" cy="13925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10" name="Google Shape;10421;p74">
            <a:extLst>
              <a:ext uri="{FF2B5EF4-FFF2-40B4-BE49-F238E27FC236}">
                <a16:creationId xmlns:a16="http://schemas.microsoft.com/office/drawing/2014/main" id="{9B28E866-019A-43D0-A6B3-12CCEFE2BF43}"/>
              </a:ext>
            </a:extLst>
          </p:cNvPr>
          <p:cNvGrpSpPr/>
          <p:nvPr/>
        </p:nvGrpSpPr>
        <p:grpSpPr>
          <a:xfrm>
            <a:off x="7136297" y="3419225"/>
            <a:ext cx="362121" cy="386937"/>
            <a:chOff x="7136297" y="3419225"/>
            <a:chExt cx="362121" cy="386937"/>
          </a:xfrm>
        </p:grpSpPr>
        <p:sp>
          <p:nvSpPr>
            <p:cNvPr id="111" name="Google Shape;10422;p74">
              <a:extLst>
                <a:ext uri="{FF2B5EF4-FFF2-40B4-BE49-F238E27FC236}">
                  <a16:creationId xmlns:a16="http://schemas.microsoft.com/office/drawing/2014/main" id="{6DE912F2-6AA9-48D7-90BC-E50EC2F7FC71}"/>
                </a:ext>
              </a:extLst>
            </p:cNvPr>
            <p:cNvSpPr/>
            <p:nvPr/>
          </p:nvSpPr>
          <p:spPr>
            <a:xfrm>
              <a:off x="7136297" y="3555351"/>
              <a:ext cx="43251" cy="248762"/>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2" name="Google Shape;10423;p74">
              <a:extLst>
                <a:ext uri="{FF2B5EF4-FFF2-40B4-BE49-F238E27FC236}">
                  <a16:creationId xmlns:a16="http://schemas.microsoft.com/office/drawing/2014/main" id="{BD185C6D-590E-4064-BB24-2FBE921CFCCA}"/>
                </a:ext>
              </a:extLst>
            </p:cNvPr>
            <p:cNvSpPr/>
            <p:nvPr/>
          </p:nvSpPr>
          <p:spPr>
            <a:xfrm>
              <a:off x="7177601" y="3646444"/>
              <a:ext cx="149861" cy="159718"/>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3" name="Google Shape;10424;p74">
              <a:extLst>
                <a:ext uri="{FF2B5EF4-FFF2-40B4-BE49-F238E27FC236}">
                  <a16:creationId xmlns:a16="http://schemas.microsoft.com/office/drawing/2014/main" id="{187A53BD-1EF1-46FA-820F-533FF5FDCA04}"/>
                </a:ext>
              </a:extLst>
            </p:cNvPr>
            <p:cNvSpPr/>
            <p:nvPr/>
          </p:nvSpPr>
          <p:spPr>
            <a:xfrm>
              <a:off x="7346637" y="3419225"/>
              <a:ext cx="128701" cy="46067"/>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4" name="Google Shape;10425;p74">
              <a:extLst>
                <a:ext uri="{FF2B5EF4-FFF2-40B4-BE49-F238E27FC236}">
                  <a16:creationId xmlns:a16="http://schemas.microsoft.com/office/drawing/2014/main" id="{2267FB1E-AD85-465D-8533-FC96D81B7C39}"/>
                </a:ext>
              </a:extLst>
            </p:cNvPr>
            <p:cNvSpPr/>
            <p:nvPr/>
          </p:nvSpPr>
          <p:spPr>
            <a:xfrm>
              <a:off x="7368710" y="3488810"/>
              <a:ext cx="127787" cy="4609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5" name="Google Shape;10426;p74">
              <a:extLst>
                <a:ext uri="{FF2B5EF4-FFF2-40B4-BE49-F238E27FC236}">
                  <a16:creationId xmlns:a16="http://schemas.microsoft.com/office/drawing/2014/main" id="{AC802AA0-87B2-49A9-B570-50FC302C21A5}"/>
                </a:ext>
              </a:extLst>
            </p:cNvPr>
            <p:cNvSpPr/>
            <p:nvPr/>
          </p:nvSpPr>
          <p:spPr>
            <a:xfrm>
              <a:off x="7348557" y="3622898"/>
              <a:ext cx="148882" cy="4609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6" name="Google Shape;10427;p74">
              <a:extLst>
                <a:ext uri="{FF2B5EF4-FFF2-40B4-BE49-F238E27FC236}">
                  <a16:creationId xmlns:a16="http://schemas.microsoft.com/office/drawing/2014/main" id="{1C7CF3ED-D30C-4E3E-B3EE-F2E0D1507124}"/>
                </a:ext>
              </a:extLst>
            </p:cNvPr>
            <p:cNvSpPr/>
            <p:nvPr/>
          </p:nvSpPr>
          <p:spPr>
            <a:xfrm>
              <a:off x="7326456" y="3555351"/>
              <a:ext cx="170983"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7" name="Google Shape;10428;p74">
              <a:extLst>
                <a:ext uri="{FF2B5EF4-FFF2-40B4-BE49-F238E27FC236}">
                  <a16:creationId xmlns:a16="http://schemas.microsoft.com/office/drawing/2014/main" id="{496BE394-7FC8-4BE7-941B-D079954C9E4C}"/>
                </a:ext>
              </a:extLst>
            </p:cNvPr>
            <p:cNvSpPr/>
            <p:nvPr/>
          </p:nvSpPr>
          <p:spPr>
            <a:xfrm>
              <a:off x="7348557" y="3692520"/>
              <a:ext cx="149861" cy="113641"/>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8" name="Google Shape;10429;p74">
              <a:extLst>
                <a:ext uri="{FF2B5EF4-FFF2-40B4-BE49-F238E27FC236}">
                  <a16:creationId xmlns:a16="http://schemas.microsoft.com/office/drawing/2014/main" id="{A657899F-98EA-4D05-964A-9EE15FF9B8B1}"/>
                </a:ext>
              </a:extLst>
            </p:cNvPr>
            <p:cNvSpPr/>
            <p:nvPr/>
          </p:nvSpPr>
          <p:spPr>
            <a:xfrm>
              <a:off x="7200643" y="3487805"/>
              <a:ext cx="105686" cy="13512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19" name="Google Shape;10435;p74">
            <a:extLst>
              <a:ext uri="{FF2B5EF4-FFF2-40B4-BE49-F238E27FC236}">
                <a16:creationId xmlns:a16="http://schemas.microsoft.com/office/drawing/2014/main" id="{E7D38FE0-8DF2-441C-B9E3-477BC35D5CBF}"/>
              </a:ext>
            </a:extLst>
          </p:cNvPr>
          <p:cNvGrpSpPr/>
          <p:nvPr/>
        </p:nvGrpSpPr>
        <p:grpSpPr>
          <a:xfrm>
            <a:off x="7115010" y="3964609"/>
            <a:ext cx="532181" cy="525890"/>
            <a:chOff x="7115010" y="3964609"/>
            <a:chExt cx="532181" cy="525890"/>
          </a:xfrm>
        </p:grpSpPr>
        <p:sp>
          <p:nvSpPr>
            <p:cNvPr id="120" name="Google Shape;10436;p74">
              <a:extLst>
                <a:ext uri="{FF2B5EF4-FFF2-40B4-BE49-F238E27FC236}">
                  <a16:creationId xmlns:a16="http://schemas.microsoft.com/office/drawing/2014/main" id="{6C94070A-7A9B-4190-BF99-F1056E449D57}"/>
                </a:ext>
              </a:extLst>
            </p:cNvPr>
            <p:cNvSpPr/>
            <p:nvPr/>
          </p:nvSpPr>
          <p:spPr>
            <a:xfrm>
              <a:off x="7364870" y="3964609"/>
              <a:ext cx="31089" cy="82798"/>
            </a:xfrm>
            <a:custGeom>
              <a:avLst/>
              <a:gdLst>
                <a:gd name="f0" fmla="val w"/>
                <a:gd name="f1" fmla="val h"/>
                <a:gd name="f2" fmla="val 0"/>
                <a:gd name="f3" fmla="val 694"/>
                <a:gd name="f4" fmla="val 1733"/>
                <a:gd name="f5" fmla="val 347"/>
                <a:gd name="f6" fmla="val 158"/>
                <a:gd name="f7" fmla="val 1355"/>
                <a:gd name="f8" fmla="val 1576"/>
                <a:gd name="f9" fmla="val 536"/>
                <a:gd name="f10" fmla="val 693"/>
                <a:gd name="f11" fmla="*/ f0 1 694"/>
                <a:gd name="f12" fmla="*/ f1 1 1733"/>
                <a:gd name="f13" fmla="+- f4 0 f2"/>
                <a:gd name="f14" fmla="+- f3 0 f2"/>
                <a:gd name="f15" fmla="*/ f14 1 694"/>
                <a:gd name="f16" fmla="*/ f13 1 173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694" h="1733">
                  <a:moveTo>
                    <a:pt x="f5" y="f2"/>
                  </a:moveTo>
                  <a:cubicBezTo>
                    <a:pt x="f6" y="f2"/>
                    <a:pt x="f2" y="f6"/>
                    <a:pt x="f2" y="f5"/>
                  </a:cubicBezTo>
                  <a:lnTo>
                    <a:pt x="f2" y="f7"/>
                  </a:lnTo>
                  <a:cubicBezTo>
                    <a:pt x="f2" y="f8"/>
                    <a:pt x="f6" y="f4"/>
                    <a:pt x="f5" y="f4"/>
                  </a:cubicBezTo>
                  <a:cubicBezTo>
                    <a:pt x="f9" y="f4"/>
                    <a:pt x="f10" y="f8"/>
                    <a:pt x="f10" y="f7"/>
                  </a:cubicBezTo>
                  <a:lnTo>
                    <a:pt x="f10" y="f5"/>
                  </a:lnTo>
                  <a:cubicBezTo>
                    <a:pt x="f10" y="f6"/>
                    <a:pt x="f9"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1" name="Google Shape;10437;p74">
              <a:extLst>
                <a:ext uri="{FF2B5EF4-FFF2-40B4-BE49-F238E27FC236}">
                  <a16:creationId xmlns:a16="http://schemas.microsoft.com/office/drawing/2014/main" id="{80197421-FAAA-4761-8E90-E9FCAB0B3E48}"/>
                </a:ext>
              </a:extLst>
            </p:cNvPr>
            <p:cNvSpPr/>
            <p:nvPr/>
          </p:nvSpPr>
          <p:spPr>
            <a:xfrm>
              <a:off x="7240639" y="4029632"/>
              <a:ext cx="63569"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2" name="Google Shape;10438;p74">
              <a:extLst>
                <a:ext uri="{FF2B5EF4-FFF2-40B4-BE49-F238E27FC236}">
                  <a16:creationId xmlns:a16="http://schemas.microsoft.com/office/drawing/2014/main" id="{7ED36CFD-E0F7-4E63-8832-D87C120AD331}"/>
                </a:ext>
              </a:extLst>
            </p:cNvPr>
            <p:cNvSpPr/>
            <p:nvPr/>
          </p:nvSpPr>
          <p:spPr>
            <a:xfrm>
              <a:off x="7456575" y="4030208"/>
              <a:ext cx="63569" cy="65699"/>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3" name="Google Shape;10439;p74">
              <a:extLst>
                <a:ext uri="{FF2B5EF4-FFF2-40B4-BE49-F238E27FC236}">
                  <a16:creationId xmlns:a16="http://schemas.microsoft.com/office/drawing/2014/main" id="{C2345D19-A30A-49AD-88FC-921C3341996F}"/>
                </a:ext>
              </a:extLst>
            </p:cNvPr>
            <p:cNvSpPr/>
            <p:nvPr/>
          </p:nvSpPr>
          <p:spPr>
            <a:xfrm>
              <a:off x="7583622" y="4194755"/>
              <a:ext cx="63569" cy="231718"/>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4" name="Google Shape;10440;p74">
              <a:extLst>
                <a:ext uri="{FF2B5EF4-FFF2-40B4-BE49-F238E27FC236}">
                  <a16:creationId xmlns:a16="http://schemas.microsoft.com/office/drawing/2014/main" id="{96B9FE97-D256-43AF-A80B-9B190C784C4A}"/>
                </a:ext>
              </a:extLst>
            </p:cNvPr>
            <p:cNvSpPr/>
            <p:nvPr/>
          </p:nvSpPr>
          <p:spPr>
            <a:xfrm>
              <a:off x="7115010" y="4196090"/>
              <a:ext cx="63569" cy="231864"/>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5" name="Google Shape;10441;p74">
              <a:extLst>
                <a:ext uri="{FF2B5EF4-FFF2-40B4-BE49-F238E27FC236}">
                  <a16:creationId xmlns:a16="http://schemas.microsoft.com/office/drawing/2014/main" id="{1BA35736-42EE-4370-85A6-17FBB54A99E9}"/>
                </a:ext>
              </a:extLst>
            </p:cNvPr>
            <p:cNvSpPr/>
            <p:nvPr/>
          </p:nvSpPr>
          <p:spPr>
            <a:xfrm>
              <a:off x="7292870" y="4212805"/>
              <a:ext cx="256928" cy="198625"/>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6" name="Google Shape;10442;p74">
              <a:extLst>
                <a:ext uri="{FF2B5EF4-FFF2-40B4-BE49-F238E27FC236}">
                  <a16:creationId xmlns:a16="http://schemas.microsoft.com/office/drawing/2014/main" id="{73625840-4390-4A68-BBBF-CF7B4654BA81}"/>
                </a:ext>
              </a:extLst>
            </p:cNvPr>
            <p:cNvSpPr/>
            <p:nvPr/>
          </p:nvSpPr>
          <p:spPr>
            <a:xfrm>
              <a:off x="7206761" y="4130052"/>
              <a:ext cx="314809" cy="360447"/>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27" name="Google Shape;10443;p74">
            <a:extLst>
              <a:ext uri="{FF2B5EF4-FFF2-40B4-BE49-F238E27FC236}">
                <a16:creationId xmlns:a16="http://schemas.microsoft.com/office/drawing/2014/main" id="{E2EFEA03-14C9-4928-8BB4-78CEB0B24D61}"/>
              </a:ext>
            </a:extLst>
          </p:cNvPr>
          <p:cNvGrpSpPr/>
          <p:nvPr/>
        </p:nvGrpSpPr>
        <p:grpSpPr>
          <a:xfrm>
            <a:off x="8485458" y="3337111"/>
            <a:ext cx="413308" cy="440512"/>
            <a:chOff x="8485458" y="3337111"/>
            <a:chExt cx="413308" cy="440512"/>
          </a:xfrm>
        </p:grpSpPr>
        <p:sp>
          <p:nvSpPr>
            <p:cNvPr id="128" name="Google Shape;10444;p74">
              <a:extLst>
                <a:ext uri="{FF2B5EF4-FFF2-40B4-BE49-F238E27FC236}">
                  <a16:creationId xmlns:a16="http://schemas.microsoft.com/office/drawing/2014/main" id="{03BA9A0E-BC08-4890-A0C6-5B2CD3EB1F96}"/>
                </a:ext>
              </a:extLst>
            </p:cNvPr>
            <p:cNvSpPr/>
            <p:nvPr/>
          </p:nvSpPr>
          <p:spPr>
            <a:xfrm>
              <a:off x="8521732" y="3337111"/>
              <a:ext cx="120956" cy="128912"/>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9" name="Google Shape;10445;p74">
              <a:extLst>
                <a:ext uri="{FF2B5EF4-FFF2-40B4-BE49-F238E27FC236}">
                  <a16:creationId xmlns:a16="http://schemas.microsoft.com/office/drawing/2014/main" id="{E52942CE-2EE8-4614-8167-7CADAB315041}"/>
                </a:ext>
              </a:extLst>
            </p:cNvPr>
            <p:cNvSpPr/>
            <p:nvPr/>
          </p:nvSpPr>
          <p:spPr>
            <a:xfrm>
              <a:off x="8681103" y="3389836"/>
              <a:ext cx="145133"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0" name="Google Shape;10446;p74">
              <a:extLst>
                <a:ext uri="{FF2B5EF4-FFF2-40B4-BE49-F238E27FC236}">
                  <a16:creationId xmlns:a16="http://schemas.microsoft.com/office/drawing/2014/main" id="{71E85912-1023-48FB-AF9A-0E57EDF16C61}"/>
                </a:ext>
              </a:extLst>
            </p:cNvPr>
            <p:cNvSpPr/>
            <p:nvPr/>
          </p:nvSpPr>
          <p:spPr>
            <a:xfrm>
              <a:off x="8530529" y="3619963"/>
              <a:ext cx="148416"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1" name="Google Shape;10447;p74">
              <a:extLst>
                <a:ext uri="{FF2B5EF4-FFF2-40B4-BE49-F238E27FC236}">
                  <a16:creationId xmlns:a16="http://schemas.microsoft.com/office/drawing/2014/main" id="{1061A82B-5674-47CB-AAF7-AABA8A808713}"/>
                </a:ext>
              </a:extLst>
            </p:cNvPr>
            <p:cNvSpPr/>
            <p:nvPr/>
          </p:nvSpPr>
          <p:spPr>
            <a:xfrm>
              <a:off x="8739368" y="3517523"/>
              <a:ext cx="124230" cy="127723"/>
            </a:xfrm>
            <a:custGeom>
              <a:avLst/>
              <a:gdLst>
                <a:gd name="f0" fmla="val w"/>
                <a:gd name="f1" fmla="val h"/>
                <a:gd name="f2" fmla="val 0"/>
                <a:gd name="f3" fmla="val 3560"/>
                <a:gd name="f4" fmla="val 3435"/>
                <a:gd name="f5" fmla="val 1796"/>
                <a:gd name="f6" fmla="val 788"/>
                <a:gd name="f7" fmla="val 1733"/>
                <a:gd name="f8" fmla="val 2647"/>
                <a:gd name="f9" fmla="val 3434"/>
                <a:gd name="f10" fmla="val 2741"/>
                <a:gd name="f11" fmla="val 3561"/>
                <a:gd name="f12" fmla="val 2773"/>
                <a:gd name="f13" fmla="*/ f0 1 3560"/>
                <a:gd name="f14" fmla="*/ f1 1 3435"/>
                <a:gd name="f15" fmla="+- f4 0 f2"/>
                <a:gd name="f16" fmla="+- f3 0 f2"/>
                <a:gd name="f17" fmla="*/ f16 1 3560"/>
                <a:gd name="f18" fmla="*/ f15 1 343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560" h="3435">
                  <a:moveTo>
                    <a:pt x="f5" y="f2"/>
                  </a:moveTo>
                  <a:cubicBezTo>
                    <a:pt x="f6" y="f2"/>
                    <a:pt x="f2" y="f6"/>
                    <a:pt x="f2" y="f7"/>
                  </a:cubicBezTo>
                  <a:cubicBezTo>
                    <a:pt x="f2" y="f8"/>
                    <a:pt x="f6" y="f9"/>
                    <a:pt x="f5" y="f9"/>
                  </a:cubicBezTo>
                  <a:cubicBezTo>
                    <a:pt x="f10" y="f9"/>
                    <a:pt x="f11" y="f8"/>
                    <a:pt x="f11" y="f7"/>
                  </a:cubicBezTo>
                  <a:cubicBezTo>
                    <a:pt x="f11" y="f6"/>
                    <a:pt x="f12"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2" name="Google Shape;10448;p74">
              <a:extLst>
                <a:ext uri="{FF2B5EF4-FFF2-40B4-BE49-F238E27FC236}">
                  <a16:creationId xmlns:a16="http://schemas.microsoft.com/office/drawing/2014/main" id="{83EE2211-C380-42F2-8286-24A4AE3FB323}"/>
                </a:ext>
              </a:extLst>
            </p:cNvPr>
            <p:cNvSpPr/>
            <p:nvPr/>
          </p:nvSpPr>
          <p:spPr>
            <a:xfrm>
              <a:off x="8485458" y="3463646"/>
              <a:ext cx="193487"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3" name="Google Shape;10449;p74">
              <a:extLst>
                <a:ext uri="{FF2B5EF4-FFF2-40B4-BE49-F238E27FC236}">
                  <a16:creationId xmlns:a16="http://schemas.microsoft.com/office/drawing/2014/main" id="{3F206989-54EE-4560-895C-A6FB3FDF5B11}"/>
                </a:ext>
              </a:extLst>
            </p:cNvPr>
            <p:cNvSpPr/>
            <p:nvPr/>
          </p:nvSpPr>
          <p:spPr>
            <a:xfrm>
              <a:off x="8703085" y="3644021"/>
              <a:ext cx="195681" cy="13360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4" name="Google Shape;10468;p74">
            <a:extLst>
              <a:ext uri="{FF2B5EF4-FFF2-40B4-BE49-F238E27FC236}">
                <a16:creationId xmlns:a16="http://schemas.microsoft.com/office/drawing/2014/main" id="{9313E988-B33B-4927-823D-C2A067C0CE87}"/>
              </a:ext>
            </a:extLst>
          </p:cNvPr>
          <p:cNvGrpSpPr/>
          <p:nvPr/>
        </p:nvGrpSpPr>
        <p:grpSpPr>
          <a:xfrm>
            <a:off x="4518525" y="3505288"/>
            <a:ext cx="362112" cy="384907"/>
            <a:chOff x="4518525" y="3505288"/>
            <a:chExt cx="362112" cy="384907"/>
          </a:xfrm>
        </p:grpSpPr>
        <p:sp>
          <p:nvSpPr>
            <p:cNvPr id="135" name="Google Shape;10469;p74">
              <a:extLst>
                <a:ext uri="{FF2B5EF4-FFF2-40B4-BE49-F238E27FC236}">
                  <a16:creationId xmlns:a16="http://schemas.microsoft.com/office/drawing/2014/main" id="{FBC3DA21-BE16-4B32-911B-4B0F9D86D133}"/>
                </a:ext>
              </a:extLst>
            </p:cNvPr>
            <p:cNvSpPr/>
            <p:nvPr/>
          </p:nvSpPr>
          <p:spPr>
            <a:xfrm>
              <a:off x="4731727" y="3731483"/>
              <a:ext cx="148910" cy="158712"/>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6" name="Google Shape;10470;p74">
              <a:extLst>
                <a:ext uri="{FF2B5EF4-FFF2-40B4-BE49-F238E27FC236}">
                  <a16:creationId xmlns:a16="http://schemas.microsoft.com/office/drawing/2014/main" id="{AA3F2205-698E-4F68-9599-B493A92DE123}"/>
                </a:ext>
              </a:extLst>
            </p:cNvPr>
            <p:cNvSpPr/>
            <p:nvPr/>
          </p:nvSpPr>
          <p:spPr>
            <a:xfrm>
              <a:off x="4519495" y="3618902"/>
              <a:ext cx="317918" cy="225216"/>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7" name="Google Shape;10471;p74">
              <a:extLst>
                <a:ext uri="{FF2B5EF4-FFF2-40B4-BE49-F238E27FC236}">
                  <a16:creationId xmlns:a16="http://schemas.microsoft.com/office/drawing/2014/main" id="{FD3FBFCF-67DF-4CC6-A112-F588859D2D66}"/>
                </a:ext>
              </a:extLst>
            </p:cNvPr>
            <p:cNvSpPr/>
            <p:nvPr/>
          </p:nvSpPr>
          <p:spPr>
            <a:xfrm>
              <a:off x="4518525" y="3505288"/>
              <a:ext cx="318887" cy="9213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8" name="Google Shape;10483;p74">
            <a:extLst>
              <a:ext uri="{FF2B5EF4-FFF2-40B4-BE49-F238E27FC236}">
                <a16:creationId xmlns:a16="http://schemas.microsoft.com/office/drawing/2014/main" id="{BBBFA7E3-0F8E-4992-960A-2E35FBFAEE27}"/>
              </a:ext>
            </a:extLst>
          </p:cNvPr>
          <p:cNvGrpSpPr/>
          <p:nvPr/>
        </p:nvGrpSpPr>
        <p:grpSpPr>
          <a:xfrm>
            <a:off x="7861224" y="3405207"/>
            <a:ext cx="340010" cy="360336"/>
            <a:chOff x="7861224" y="3405207"/>
            <a:chExt cx="340010" cy="360336"/>
          </a:xfrm>
        </p:grpSpPr>
        <p:sp>
          <p:nvSpPr>
            <p:cNvPr id="139" name="Google Shape;10484;p74">
              <a:extLst>
                <a:ext uri="{FF2B5EF4-FFF2-40B4-BE49-F238E27FC236}">
                  <a16:creationId xmlns:a16="http://schemas.microsoft.com/office/drawing/2014/main" id="{11C49E1D-1F48-485B-9407-6ABE0691F51A}"/>
                </a:ext>
              </a:extLst>
            </p:cNvPr>
            <p:cNvSpPr/>
            <p:nvPr/>
          </p:nvSpPr>
          <p:spPr>
            <a:xfrm>
              <a:off x="8052352" y="3607874"/>
              <a:ext cx="148882" cy="157669"/>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0" name="Google Shape;10485;p74">
              <a:extLst>
                <a:ext uri="{FF2B5EF4-FFF2-40B4-BE49-F238E27FC236}">
                  <a16:creationId xmlns:a16="http://schemas.microsoft.com/office/drawing/2014/main" id="{CD6BA5EB-8F21-41E8-9888-511DCAF4D9C4}"/>
                </a:ext>
              </a:extLst>
            </p:cNvPr>
            <p:cNvSpPr/>
            <p:nvPr/>
          </p:nvSpPr>
          <p:spPr>
            <a:xfrm>
              <a:off x="7861224" y="3482986"/>
              <a:ext cx="43260" cy="281525"/>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1" name="Google Shape;10486;p74">
              <a:extLst>
                <a:ext uri="{FF2B5EF4-FFF2-40B4-BE49-F238E27FC236}">
                  <a16:creationId xmlns:a16="http://schemas.microsoft.com/office/drawing/2014/main" id="{26FA5066-8FAC-4A9E-9716-8E813E3BF0CC}"/>
                </a:ext>
              </a:extLst>
            </p:cNvPr>
            <p:cNvSpPr/>
            <p:nvPr/>
          </p:nvSpPr>
          <p:spPr>
            <a:xfrm>
              <a:off x="7924592" y="3494260"/>
              <a:ext cx="213265" cy="270241"/>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2" name="Google Shape;10487;p74">
              <a:extLst>
                <a:ext uri="{FF2B5EF4-FFF2-40B4-BE49-F238E27FC236}">
                  <a16:creationId xmlns:a16="http://schemas.microsoft.com/office/drawing/2014/main" id="{7417551B-FE72-4F8B-BF3D-E49CE68DF437}"/>
                </a:ext>
              </a:extLst>
            </p:cNvPr>
            <p:cNvSpPr/>
            <p:nvPr/>
          </p:nvSpPr>
          <p:spPr>
            <a:xfrm>
              <a:off x="7967825" y="3629345"/>
              <a:ext cx="80714"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3" name="Google Shape;10488;p74">
              <a:extLst>
                <a:ext uri="{FF2B5EF4-FFF2-40B4-BE49-F238E27FC236}">
                  <a16:creationId xmlns:a16="http://schemas.microsoft.com/office/drawing/2014/main" id="{C221A01F-78E3-4C9A-AB98-E55C613F4981}"/>
                </a:ext>
              </a:extLst>
            </p:cNvPr>
            <p:cNvSpPr/>
            <p:nvPr/>
          </p:nvSpPr>
          <p:spPr>
            <a:xfrm>
              <a:off x="7861224" y="3405207"/>
              <a:ext cx="275664" cy="66568"/>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44" name="Google Shape;10497;p74">
            <a:extLst>
              <a:ext uri="{FF2B5EF4-FFF2-40B4-BE49-F238E27FC236}">
                <a16:creationId xmlns:a16="http://schemas.microsoft.com/office/drawing/2014/main" id="{13769C3B-5CEB-4DBF-A1E0-EFCACDAACD1E}"/>
              </a:ext>
            </a:extLst>
          </p:cNvPr>
          <p:cNvGrpSpPr/>
          <p:nvPr/>
        </p:nvGrpSpPr>
        <p:grpSpPr>
          <a:xfrm>
            <a:off x="7780309" y="1954630"/>
            <a:ext cx="472763" cy="502508"/>
            <a:chOff x="7780309" y="1954630"/>
            <a:chExt cx="472763" cy="502508"/>
          </a:xfrm>
        </p:grpSpPr>
        <p:sp>
          <p:nvSpPr>
            <p:cNvPr id="145" name="Google Shape;10498;p74">
              <a:extLst>
                <a:ext uri="{FF2B5EF4-FFF2-40B4-BE49-F238E27FC236}">
                  <a16:creationId xmlns:a16="http://schemas.microsoft.com/office/drawing/2014/main" id="{2C2DCEFC-36E4-4EE6-9F26-004B61645CF9}"/>
                </a:ext>
              </a:extLst>
            </p:cNvPr>
            <p:cNvSpPr/>
            <p:nvPr/>
          </p:nvSpPr>
          <p:spPr>
            <a:xfrm>
              <a:off x="7945834" y="1954630"/>
              <a:ext cx="137946" cy="147017"/>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6" name="Google Shape;10499;p74">
              <a:extLst>
                <a:ext uri="{FF2B5EF4-FFF2-40B4-BE49-F238E27FC236}">
                  <a16:creationId xmlns:a16="http://schemas.microsoft.com/office/drawing/2014/main" id="{34C4119A-B9E4-4D60-944A-FFEACCDC9EAD}"/>
                </a:ext>
              </a:extLst>
            </p:cNvPr>
            <p:cNvSpPr/>
            <p:nvPr/>
          </p:nvSpPr>
          <p:spPr>
            <a:xfrm>
              <a:off x="7780309" y="2248619"/>
              <a:ext cx="472763" cy="208519"/>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7" name="Google Shape;10500;p74">
              <a:extLst>
                <a:ext uri="{FF2B5EF4-FFF2-40B4-BE49-F238E27FC236}">
                  <a16:creationId xmlns:a16="http://schemas.microsoft.com/office/drawing/2014/main" id="{320AF902-15A9-4F88-8DB1-AB9580DEA030}"/>
                </a:ext>
              </a:extLst>
            </p:cNvPr>
            <p:cNvSpPr/>
            <p:nvPr/>
          </p:nvSpPr>
          <p:spPr>
            <a:xfrm>
              <a:off x="8102553" y="2014779"/>
              <a:ext cx="119155" cy="205804"/>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8" name="Google Shape;10501;p74">
              <a:extLst>
                <a:ext uri="{FF2B5EF4-FFF2-40B4-BE49-F238E27FC236}">
                  <a16:creationId xmlns:a16="http://schemas.microsoft.com/office/drawing/2014/main" id="{18FBE51E-A96D-4FF1-A622-6C36D4ED437A}"/>
                </a:ext>
              </a:extLst>
            </p:cNvPr>
            <p:cNvSpPr/>
            <p:nvPr/>
          </p:nvSpPr>
          <p:spPr>
            <a:xfrm>
              <a:off x="7807887" y="2014779"/>
              <a:ext cx="119155" cy="205804"/>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9" name="Google Shape;10502;p74">
              <a:extLst>
                <a:ext uri="{FF2B5EF4-FFF2-40B4-BE49-F238E27FC236}">
                  <a16:creationId xmlns:a16="http://schemas.microsoft.com/office/drawing/2014/main" id="{6CFD0947-D2EA-4421-B100-A1C9ED835E0B}"/>
                </a:ext>
              </a:extLst>
            </p:cNvPr>
            <p:cNvSpPr/>
            <p:nvPr/>
          </p:nvSpPr>
          <p:spPr>
            <a:xfrm>
              <a:off x="8026063" y="2096252"/>
              <a:ext cx="112910" cy="120335"/>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0" name="Google Shape;10503;p74">
              <a:extLst>
                <a:ext uri="{FF2B5EF4-FFF2-40B4-BE49-F238E27FC236}">
                  <a16:creationId xmlns:a16="http://schemas.microsoft.com/office/drawing/2014/main" id="{D423AF8F-4A32-4353-B3CE-1740FD010E4D}"/>
                </a:ext>
              </a:extLst>
            </p:cNvPr>
            <p:cNvSpPr/>
            <p:nvPr/>
          </p:nvSpPr>
          <p:spPr>
            <a:xfrm>
              <a:off x="7888163" y="2097615"/>
              <a:ext cx="112864" cy="124321"/>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51" name="Google Shape;10234;p74">
            <a:extLst>
              <a:ext uri="{FF2B5EF4-FFF2-40B4-BE49-F238E27FC236}">
                <a16:creationId xmlns:a16="http://schemas.microsoft.com/office/drawing/2014/main" id="{FFCFB4EA-A0BA-4F7E-AF90-A75692938C5F}"/>
              </a:ext>
            </a:extLst>
          </p:cNvPr>
          <p:cNvGrpSpPr/>
          <p:nvPr/>
        </p:nvGrpSpPr>
        <p:grpSpPr>
          <a:xfrm>
            <a:off x="3787015" y="1990785"/>
            <a:ext cx="470248" cy="502508"/>
            <a:chOff x="3787015" y="1990785"/>
            <a:chExt cx="470248" cy="502508"/>
          </a:xfrm>
        </p:grpSpPr>
        <p:sp>
          <p:nvSpPr>
            <p:cNvPr id="152" name="Google Shape;10235;p74">
              <a:extLst>
                <a:ext uri="{FF2B5EF4-FFF2-40B4-BE49-F238E27FC236}">
                  <a16:creationId xmlns:a16="http://schemas.microsoft.com/office/drawing/2014/main" id="{E4771886-0AB6-48F6-851A-636E0D45E21D}"/>
                </a:ext>
              </a:extLst>
            </p:cNvPr>
            <p:cNvSpPr/>
            <p:nvPr/>
          </p:nvSpPr>
          <p:spPr>
            <a:xfrm>
              <a:off x="3993925" y="2255385"/>
              <a:ext cx="56436" cy="60185"/>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3" name="Google Shape;10236;p74">
              <a:extLst>
                <a:ext uri="{FF2B5EF4-FFF2-40B4-BE49-F238E27FC236}">
                  <a16:creationId xmlns:a16="http://schemas.microsoft.com/office/drawing/2014/main" id="{68B0E33B-1AE1-4579-A843-4A7CEAF287DA}"/>
                </a:ext>
              </a:extLst>
            </p:cNvPr>
            <p:cNvSpPr/>
            <p:nvPr/>
          </p:nvSpPr>
          <p:spPr>
            <a:xfrm>
              <a:off x="3967581" y="2344923"/>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4" name="Google Shape;10237;p74">
              <a:extLst>
                <a:ext uri="{FF2B5EF4-FFF2-40B4-BE49-F238E27FC236}">
                  <a16:creationId xmlns:a16="http://schemas.microsoft.com/office/drawing/2014/main" id="{BAA4B326-3009-425C-B0F1-2CCB12B7B1B7}"/>
                </a:ext>
              </a:extLst>
            </p:cNvPr>
            <p:cNvSpPr/>
            <p:nvPr/>
          </p:nvSpPr>
          <p:spPr>
            <a:xfrm>
              <a:off x="3898608" y="2197906"/>
              <a:ext cx="249576" cy="295387"/>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5" name="Google Shape;10238;p74">
              <a:extLst>
                <a:ext uri="{FF2B5EF4-FFF2-40B4-BE49-F238E27FC236}">
                  <a16:creationId xmlns:a16="http://schemas.microsoft.com/office/drawing/2014/main" id="{677171EA-0564-4EED-9010-E46A21D6534F}"/>
                </a:ext>
              </a:extLst>
            </p:cNvPr>
            <p:cNvSpPr/>
            <p:nvPr/>
          </p:nvSpPr>
          <p:spPr>
            <a:xfrm>
              <a:off x="3871030" y="1990785"/>
              <a:ext cx="304732" cy="60185"/>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6" name="Google Shape;10239;p74">
              <a:extLst>
                <a:ext uri="{FF2B5EF4-FFF2-40B4-BE49-F238E27FC236}">
                  <a16:creationId xmlns:a16="http://schemas.microsoft.com/office/drawing/2014/main" id="{99C59F4D-A345-4279-8FD7-5BC81CBC01CE}"/>
                </a:ext>
              </a:extLst>
            </p:cNvPr>
            <p:cNvSpPr/>
            <p:nvPr/>
          </p:nvSpPr>
          <p:spPr>
            <a:xfrm>
              <a:off x="3787015" y="2081649"/>
              <a:ext cx="470248" cy="233921"/>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57" name="Google Shape;10251;p74">
            <a:extLst>
              <a:ext uri="{FF2B5EF4-FFF2-40B4-BE49-F238E27FC236}">
                <a16:creationId xmlns:a16="http://schemas.microsoft.com/office/drawing/2014/main" id="{F37A3EA3-EBCC-40C8-A14D-1DF49A3DE84C}"/>
              </a:ext>
            </a:extLst>
          </p:cNvPr>
          <p:cNvGrpSpPr/>
          <p:nvPr/>
        </p:nvGrpSpPr>
        <p:grpSpPr>
          <a:xfrm>
            <a:off x="7125160" y="1994955"/>
            <a:ext cx="304732" cy="502499"/>
            <a:chOff x="7125160" y="1994955"/>
            <a:chExt cx="304732" cy="502499"/>
          </a:xfrm>
        </p:grpSpPr>
        <p:sp>
          <p:nvSpPr>
            <p:cNvPr id="158" name="Google Shape;10252;p74">
              <a:extLst>
                <a:ext uri="{FF2B5EF4-FFF2-40B4-BE49-F238E27FC236}">
                  <a16:creationId xmlns:a16="http://schemas.microsoft.com/office/drawing/2014/main" id="{7ADA3CA9-76B7-4946-9B79-7188EC641C92}"/>
                </a:ext>
              </a:extLst>
            </p:cNvPr>
            <p:cNvSpPr/>
            <p:nvPr/>
          </p:nvSpPr>
          <p:spPr>
            <a:xfrm>
              <a:off x="7291955" y="2266212"/>
              <a:ext cx="109078" cy="143030"/>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59" name="Google Shape;10253;p74">
              <a:extLst>
                <a:ext uri="{FF2B5EF4-FFF2-40B4-BE49-F238E27FC236}">
                  <a16:creationId xmlns:a16="http://schemas.microsoft.com/office/drawing/2014/main" id="{BA92A1D3-1C68-4858-9F2E-15F80E7286C4}"/>
                </a:ext>
              </a:extLst>
            </p:cNvPr>
            <p:cNvSpPr/>
            <p:nvPr/>
          </p:nvSpPr>
          <p:spPr>
            <a:xfrm>
              <a:off x="7226722" y="2355750"/>
              <a:ext cx="99093" cy="52175"/>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0" name="Google Shape;10254;p74">
              <a:extLst>
                <a:ext uri="{FF2B5EF4-FFF2-40B4-BE49-F238E27FC236}">
                  <a16:creationId xmlns:a16="http://schemas.microsoft.com/office/drawing/2014/main" id="{95FA0156-11D8-44EF-B59E-A35D1C513481}"/>
                </a:ext>
              </a:extLst>
            </p:cNvPr>
            <p:cNvSpPr/>
            <p:nvPr/>
          </p:nvSpPr>
          <p:spPr>
            <a:xfrm>
              <a:off x="7152738" y="2263542"/>
              <a:ext cx="110395" cy="144383"/>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1" name="Google Shape;10255;p74">
              <a:extLst>
                <a:ext uri="{FF2B5EF4-FFF2-40B4-BE49-F238E27FC236}">
                  <a16:creationId xmlns:a16="http://schemas.microsoft.com/office/drawing/2014/main" id="{506CB197-B4BE-4A61-A017-14A320D2581D}"/>
                </a:ext>
              </a:extLst>
            </p:cNvPr>
            <p:cNvSpPr/>
            <p:nvPr/>
          </p:nvSpPr>
          <p:spPr>
            <a:xfrm>
              <a:off x="7125160" y="2437269"/>
              <a:ext cx="304732" cy="60185"/>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2" name="Google Shape;10256;p74">
              <a:extLst>
                <a:ext uri="{FF2B5EF4-FFF2-40B4-BE49-F238E27FC236}">
                  <a16:creationId xmlns:a16="http://schemas.microsoft.com/office/drawing/2014/main" id="{CC4212D0-7EFD-48A1-AC32-237FA93357F8}"/>
                </a:ext>
              </a:extLst>
            </p:cNvPr>
            <p:cNvSpPr/>
            <p:nvPr/>
          </p:nvSpPr>
          <p:spPr>
            <a:xfrm>
              <a:off x="7125160" y="1994955"/>
              <a:ext cx="304732" cy="60185"/>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3" name="Google Shape;10257;p74">
              <a:extLst>
                <a:ext uri="{FF2B5EF4-FFF2-40B4-BE49-F238E27FC236}">
                  <a16:creationId xmlns:a16="http://schemas.microsoft.com/office/drawing/2014/main" id="{86506C82-FE75-409D-8A57-2701FC127AD5}"/>
                </a:ext>
              </a:extLst>
            </p:cNvPr>
            <p:cNvSpPr/>
            <p:nvPr/>
          </p:nvSpPr>
          <p:spPr>
            <a:xfrm>
              <a:off x="7154018" y="2081823"/>
              <a:ext cx="247025"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4" name="Google Shape;10258;p74">
              <a:extLst>
                <a:ext uri="{FF2B5EF4-FFF2-40B4-BE49-F238E27FC236}">
                  <a16:creationId xmlns:a16="http://schemas.microsoft.com/office/drawing/2014/main" id="{B3AD0BBF-B931-46BB-8FF7-1B41647BF5B6}"/>
                </a:ext>
              </a:extLst>
            </p:cNvPr>
            <p:cNvSpPr/>
            <p:nvPr/>
          </p:nvSpPr>
          <p:spPr>
            <a:xfrm>
              <a:off x="7151504" y="2135270"/>
              <a:ext cx="248296" cy="125638"/>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65" name="Google Shape;10297;p74">
            <a:extLst>
              <a:ext uri="{FF2B5EF4-FFF2-40B4-BE49-F238E27FC236}">
                <a16:creationId xmlns:a16="http://schemas.microsoft.com/office/drawing/2014/main" id="{7114E21C-4708-4B61-B118-D77A5924CF8D}"/>
              </a:ext>
            </a:extLst>
          </p:cNvPr>
          <p:cNvGrpSpPr/>
          <p:nvPr/>
        </p:nvGrpSpPr>
        <p:grpSpPr>
          <a:xfrm>
            <a:off x="4513652" y="1981614"/>
            <a:ext cx="470211" cy="499838"/>
            <a:chOff x="4513652" y="1981614"/>
            <a:chExt cx="470211" cy="499838"/>
          </a:xfrm>
        </p:grpSpPr>
        <p:sp>
          <p:nvSpPr>
            <p:cNvPr id="166" name="Google Shape;10298;p74">
              <a:extLst>
                <a:ext uri="{FF2B5EF4-FFF2-40B4-BE49-F238E27FC236}">
                  <a16:creationId xmlns:a16="http://schemas.microsoft.com/office/drawing/2014/main" id="{C3F38101-1DBE-4243-B241-6E34413F5312}"/>
                </a:ext>
              </a:extLst>
            </p:cNvPr>
            <p:cNvSpPr/>
            <p:nvPr/>
          </p:nvSpPr>
          <p:spPr>
            <a:xfrm>
              <a:off x="4621469" y="2246214"/>
              <a:ext cx="56473" cy="60185"/>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7" name="Google Shape;10299;p74">
              <a:extLst>
                <a:ext uri="{FF2B5EF4-FFF2-40B4-BE49-F238E27FC236}">
                  <a16:creationId xmlns:a16="http://schemas.microsoft.com/office/drawing/2014/main" id="{25B06851-36FC-44C3-B847-933CF1A77BEE}"/>
                </a:ext>
              </a:extLst>
            </p:cNvPr>
            <p:cNvSpPr/>
            <p:nvPr/>
          </p:nvSpPr>
          <p:spPr>
            <a:xfrm>
              <a:off x="4595125" y="2335752"/>
              <a:ext cx="110395"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8" name="Google Shape;10300;p74">
              <a:extLst>
                <a:ext uri="{FF2B5EF4-FFF2-40B4-BE49-F238E27FC236}">
                  <a16:creationId xmlns:a16="http://schemas.microsoft.com/office/drawing/2014/main" id="{A45118EF-6C25-4F6F-83C7-6E58A4BE5063}"/>
                </a:ext>
              </a:extLst>
            </p:cNvPr>
            <p:cNvSpPr/>
            <p:nvPr/>
          </p:nvSpPr>
          <p:spPr>
            <a:xfrm>
              <a:off x="4513652" y="2159346"/>
              <a:ext cx="470211" cy="322106"/>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69" name="Google Shape;10301;p74">
              <a:extLst>
                <a:ext uri="{FF2B5EF4-FFF2-40B4-BE49-F238E27FC236}">
                  <a16:creationId xmlns:a16="http://schemas.microsoft.com/office/drawing/2014/main" id="{0F67B0CF-DB15-4C38-A3D9-A28CBE7995CB}"/>
                </a:ext>
              </a:extLst>
            </p:cNvPr>
            <p:cNvSpPr/>
            <p:nvPr/>
          </p:nvSpPr>
          <p:spPr>
            <a:xfrm>
              <a:off x="4650318" y="2069808"/>
              <a:ext cx="194374" cy="118981"/>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0" name="Google Shape;10302;p74">
              <a:extLst>
                <a:ext uri="{FF2B5EF4-FFF2-40B4-BE49-F238E27FC236}">
                  <a16:creationId xmlns:a16="http://schemas.microsoft.com/office/drawing/2014/main" id="{F8DB3A48-17AC-446C-ADE1-B52BA2C0FD06}"/>
                </a:ext>
              </a:extLst>
            </p:cNvPr>
            <p:cNvSpPr/>
            <p:nvPr/>
          </p:nvSpPr>
          <p:spPr>
            <a:xfrm>
              <a:off x="4677905" y="1981614"/>
              <a:ext cx="137946" cy="60185"/>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71" name="Google Shape;10352;p74">
            <a:extLst>
              <a:ext uri="{FF2B5EF4-FFF2-40B4-BE49-F238E27FC236}">
                <a16:creationId xmlns:a16="http://schemas.microsoft.com/office/drawing/2014/main" id="{CC0A53FB-31AA-4DD4-9BD8-FA97E82FFBB6}"/>
              </a:ext>
            </a:extLst>
          </p:cNvPr>
          <p:cNvGrpSpPr/>
          <p:nvPr/>
        </p:nvGrpSpPr>
        <p:grpSpPr>
          <a:xfrm>
            <a:off x="5183239" y="1990091"/>
            <a:ext cx="471492" cy="504291"/>
            <a:chOff x="5183239" y="1990091"/>
            <a:chExt cx="471492" cy="504291"/>
          </a:xfrm>
        </p:grpSpPr>
        <p:sp>
          <p:nvSpPr>
            <p:cNvPr id="172" name="Google Shape;10353;p74">
              <a:extLst>
                <a:ext uri="{FF2B5EF4-FFF2-40B4-BE49-F238E27FC236}">
                  <a16:creationId xmlns:a16="http://schemas.microsoft.com/office/drawing/2014/main" id="{7B2D695B-641B-457C-A78B-9C9F8AA94C56}"/>
                </a:ext>
              </a:extLst>
            </p:cNvPr>
            <p:cNvSpPr/>
            <p:nvPr/>
          </p:nvSpPr>
          <p:spPr>
            <a:xfrm>
              <a:off x="5319906" y="2108350"/>
              <a:ext cx="194374" cy="168432"/>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3" name="Google Shape;10354;p74">
              <a:extLst>
                <a:ext uri="{FF2B5EF4-FFF2-40B4-BE49-F238E27FC236}">
                  <a16:creationId xmlns:a16="http://schemas.microsoft.com/office/drawing/2014/main" id="{3047FF7F-97FE-4658-B4E3-9A39CFD52272}"/>
                </a:ext>
              </a:extLst>
            </p:cNvPr>
            <p:cNvSpPr/>
            <p:nvPr/>
          </p:nvSpPr>
          <p:spPr>
            <a:xfrm>
              <a:off x="5390104" y="2168499"/>
              <a:ext cx="56473" cy="60185"/>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4" name="Google Shape;10355;p74">
              <a:extLst>
                <a:ext uri="{FF2B5EF4-FFF2-40B4-BE49-F238E27FC236}">
                  <a16:creationId xmlns:a16="http://schemas.microsoft.com/office/drawing/2014/main" id="{54AB7EEA-69CB-419E-A046-7D9F1645C6D8}"/>
                </a:ext>
              </a:extLst>
            </p:cNvPr>
            <p:cNvSpPr/>
            <p:nvPr/>
          </p:nvSpPr>
          <p:spPr>
            <a:xfrm>
              <a:off x="5212098" y="1990091"/>
              <a:ext cx="412549" cy="443035"/>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5" name="Google Shape;10356;p74">
              <a:extLst>
                <a:ext uri="{FF2B5EF4-FFF2-40B4-BE49-F238E27FC236}">
                  <a16:creationId xmlns:a16="http://schemas.microsoft.com/office/drawing/2014/main" id="{015D8533-EB64-48D4-A7D5-C9A9C6EBB0F4}"/>
                </a:ext>
              </a:extLst>
            </p:cNvPr>
            <p:cNvSpPr/>
            <p:nvPr/>
          </p:nvSpPr>
          <p:spPr>
            <a:xfrm>
              <a:off x="5365031" y="2256730"/>
              <a:ext cx="106619"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6" name="Google Shape;10357;p74">
              <a:extLst>
                <a:ext uri="{FF2B5EF4-FFF2-40B4-BE49-F238E27FC236}">
                  <a16:creationId xmlns:a16="http://schemas.microsoft.com/office/drawing/2014/main" id="{64F34E5A-F21D-40C2-966D-37B236221A98}"/>
                </a:ext>
              </a:extLst>
            </p:cNvPr>
            <p:cNvSpPr/>
            <p:nvPr/>
          </p:nvSpPr>
          <p:spPr>
            <a:xfrm>
              <a:off x="5502978" y="2343552"/>
              <a:ext cx="151753" cy="147565"/>
            </a:xfrm>
            <a:custGeom>
              <a:avLst/>
              <a:gdLst>
                <a:gd name="f0" fmla="val w"/>
                <a:gd name="f1" fmla="val h"/>
                <a:gd name="f2" fmla="val 0"/>
                <a:gd name="f3" fmla="val 3812"/>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1072"/>
                <a:gd name="f54" fmla="val 946"/>
                <a:gd name="f55" fmla="val 3686"/>
                <a:gd name="f56" fmla="val 820"/>
                <a:gd name="f57" fmla="*/ f0 1 3812"/>
                <a:gd name="f58" fmla="*/ f1 1 3479"/>
                <a:gd name="f59" fmla="+- f4 0 f2"/>
                <a:gd name="f60" fmla="+- f3 0 f2"/>
                <a:gd name="f61" fmla="*/ f60 1 3812"/>
                <a:gd name="f62" fmla="*/ f59 1 347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3" y="f53"/>
                    <a:pt x="f51" y="f54"/>
                    <a:pt x="f55" y="f56"/>
                  </a:cubicBez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77" name="Google Shape;10358;p74">
              <a:extLst>
                <a:ext uri="{FF2B5EF4-FFF2-40B4-BE49-F238E27FC236}">
                  <a16:creationId xmlns:a16="http://schemas.microsoft.com/office/drawing/2014/main" id="{FC648910-2065-497D-8AB5-1B0BD80022C2}"/>
                </a:ext>
              </a:extLst>
            </p:cNvPr>
            <p:cNvSpPr/>
            <p:nvPr/>
          </p:nvSpPr>
          <p:spPr>
            <a:xfrm>
              <a:off x="5183239" y="2346222"/>
              <a:ext cx="151753" cy="148160"/>
            </a:xfrm>
            <a:custGeom>
              <a:avLst/>
              <a:gdLst>
                <a:gd name="f0" fmla="val w"/>
                <a:gd name="f1" fmla="val h"/>
                <a:gd name="f2" fmla="val 0"/>
                <a:gd name="f3" fmla="val 3812"/>
                <a:gd name="f4" fmla="val 3492"/>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2396"/>
                <a:gd name="f32" fmla="val 2482"/>
                <a:gd name="f33" fmla="val 2580"/>
                <a:gd name="f34" fmla="val 3448"/>
                <a:gd name="f35" fmla="val 2647"/>
                <a:gd name="f36" fmla="val 3403"/>
                <a:gd name="f37" fmla="val 381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2"/>
                <a:gd name="f56" fmla="*/ f1 1 3492"/>
                <a:gd name="f57" fmla="+- f4 0 f2"/>
                <a:gd name="f58" fmla="+- f3 0 f2"/>
                <a:gd name="f59" fmla="*/ f58 1 3812"/>
                <a:gd name="f60" fmla="*/ f57 1 3492"/>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4"/>
                    <a:pt x="f31" y="f4"/>
                  </a:cubicBezTo>
                  <a:cubicBezTo>
                    <a:pt x="f32" y="f4"/>
                    <a:pt x="f33" y="f34"/>
                    <a:pt x="f35" y="f36"/>
                  </a:cubicBezTo>
                  <a:lnTo>
                    <a:pt x="f37" y="f38"/>
                  </a:lnTo>
                  <a:lnTo>
                    <a:pt x="f37"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78" name="Google Shape;10390;p74">
            <a:extLst>
              <a:ext uri="{FF2B5EF4-FFF2-40B4-BE49-F238E27FC236}">
                <a16:creationId xmlns:a16="http://schemas.microsoft.com/office/drawing/2014/main" id="{A29F91CD-9EFB-4634-84AC-8AD82E498C2E}"/>
              </a:ext>
            </a:extLst>
          </p:cNvPr>
          <p:cNvGrpSpPr/>
          <p:nvPr/>
        </p:nvGrpSpPr>
        <p:grpSpPr>
          <a:xfrm>
            <a:off x="3128994" y="2001749"/>
            <a:ext cx="471491" cy="502499"/>
            <a:chOff x="3128994" y="2001749"/>
            <a:chExt cx="471491" cy="502499"/>
          </a:xfrm>
        </p:grpSpPr>
        <p:sp>
          <p:nvSpPr>
            <p:cNvPr id="179" name="Google Shape;10391;p74">
              <a:extLst>
                <a:ext uri="{FF2B5EF4-FFF2-40B4-BE49-F238E27FC236}">
                  <a16:creationId xmlns:a16="http://schemas.microsoft.com/office/drawing/2014/main" id="{75086EFD-E1A6-4A36-85D5-988C56427F47}"/>
                </a:ext>
              </a:extLst>
            </p:cNvPr>
            <p:cNvSpPr/>
            <p:nvPr/>
          </p:nvSpPr>
          <p:spPr>
            <a:xfrm>
              <a:off x="3308290" y="2192831"/>
              <a:ext cx="110395" cy="116302"/>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0" name="Google Shape;10392;p74">
              <a:extLst>
                <a:ext uri="{FF2B5EF4-FFF2-40B4-BE49-F238E27FC236}">
                  <a16:creationId xmlns:a16="http://schemas.microsoft.com/office/drawing/2014/main" id="{19B596E3-383A-4DEB-A2F7-8BE7D174AA81}"/>
                </a:ext>
              </a:extLst>
            </p:cNvPr>
            <p:cNvSpPr/>
            <p:nvPr/>
          </p:nvSpPr>
          <p:spPr>
            <a:xfrm>
              <a:off x="3182916" y="2001749"/>
              <a:ext cx="137937" cy="147053"/>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1" name="Google Shape;10393;p74">
              <a:extLst>
                <a:ext uri="{FF2B5EF4-FFF2-40B4-BE49-F238E27FC236}">
                  <a16:creationId xmlns:a16="http://schemas.microsoft.com/office/drawing/2014/main" id="{7F0BC678-29C2-455F-8A6E-66FDA6378DE0}"/>
                </a:ext>
              </a:extLst>
            </p:cNvPr>
            <p:cNvSpPr/>
            <p:nvPr/>
          </p:nvSpPr>
          <p:spPr>
            <a:xfrm>
              <a:off x="3404841" y="2001749"/>
              <a:ext cx="137982" cy="147053"/>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2" name="Google Shape;10394;p74">
              <a:extLst>
                <a:ext uri="{FF2B5EF4-FFF2-40B4-BE49-F238E27FC236}">
                  <a16:creationId xmlns:a16="http://schemas.microsoft.com/office/drawing/2014/main" id="{E3036471-237A-4CA6-8907-B7B0D10AC94E}"/>
                </a:ext>
              </a:extLst>
            </p:cNvPr>
            <p:cNvSpPr/>
            <p:nvPr/>
          </p:nvSpPr>
          <p:spPr>
            <a:xfrm>
              <a:off x="3328342" y="2331829"/>
              <a:ext cx="66504" cy="42803"/>
            </a:xfrm>
            <a:custGeom>
              <a:avLst/>
              <a:gdLst>
                <a:gd name="f0" fmla="val w"/>
                <a:gd name="f1" fmla="val h"/>
                <a:gd name="f2" fmla="val 0"/>
                <a:gd name="f3" fmla="val 1670"/>
                <a:gd name="f4" fmla="val 1009"/>
                <a:gd name="f5" fmla="val 1"/>
                <a:gd name="f6" fmla="val 851"/>
                <a:gd name="f7" fmla="val 1008"/>
                <a:gd name="f8" fmla="val 1671"/>
                <a:gd name="f9" fmla="val 1450"/>
                <a:gd name="f10" fmla="val 126"/>
                <a:gd name="f11" fmla="val 1167"/>
                <a:gd name="f12" fmla="val 158"/>
                <a:gd name="f13" fmla="val 568"/>
                <a:gd name="f14" fmla="val 284"/>
                <a:gd name="f15" fmla="val 95"/>
                <a:gd name="f16" fmla="*/ f0 1 1670"/>
                <a:gd name="f17" fmla="*/ f1 1 1009"/>
                <a:gd name="f18" fmla="+- f4 0 f2"/>
                <a:gd name="f19" fmla="+- f3 0 f2"/>
                <a:gd name="f20" fmla="*/ f19 1 1670"/>
                <a:gd name="f21" fmla="*/ f18 1 100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670" h="1009">
                  <a:moveTo>
                    <a:pt x="f5" y="f2"/>
                  </a:moveTo>
                  <a:lnTo>
                    <a:pt x="f6" y="f7"/>
                  </a:lnTo>
                  <a:lnTo>
                    <a:pt x="f8" y="f2"/>
                  </a:lnTo>
                  <a:lnTo>
                    <a:pt x="f8" y="f2"/>
                  </a:lnTo>
                  <a:cubicBezTo>
                    <a:pt x="f9" y="f10"/>
                    <a:pt x="f11" y="f12"/>
                    <a:pt x="f6" y="f12"/>
                  </a:cubicBezTo>
                  <a:cubicBezTo>
                    <a:pt x="f13" y="f12"/>
                    <a:pt x="f14" y="f15"/>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3" name="Google Shape;10395;p74">
              <a:extLst>
                <a:ext uri="{FF2B5EF4-FFF2-40B4-BE49-F238E27FC236}">
                  <a16:creationId xmlns:a16="http://schemas.microsoft.com/office/drawing/2014/main" id="{CF3EE347-3DB9-4B5D-BD52-05E4F52FAA2C}"/>
                </a:ext>
              </a:extLst>
            </p:cNvPr>
            <p:cNvSpPr/>
            <p:nvPr/>
          </p:nvSpPr>
          <p:spPr>
            <a:xfrm>
              <a:off x="3239326" y="2322457"/>
              <a:ext cx="111629" cy="180438"/>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4" name="Google Shape;10396;p74">
              <a:extLst>
                <a:ext uri="{FF2B5EF4-FFF2-40B4-BE49-F238E27FC236}">
                  <a16:creationId xmlns:a16="http://schemas.microsoft.com/office/drawing/2014/main" id="{F330354A-741A-4E8C-BBFC-2A19D02D96F0}"/>
                </a:ext>
              </a:extLst>
            </p:cNvPr>
            <p:cNvSpPr/>
            <p:nvPr/>
          </p:nvSpPr>
          <p:spPr>
            <a:xfrm>
              <a:off x="3377254" y="2323810"/>
              <a:ext cx="111629" cy="180438"/>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5" name="Google Shape;10397;p74">
              <a:extLst>
                <a:ext uri="{FF2B5EF4-FFF2-40B4-BE49-F238E27FC236}">
                  <a16:creationId xmlns:a16="http://schemas.microsoft.com/office/drawing/2014/main" id="{2F5C3F5C-B39D-42D9-A0C9-EB9C23219176}"/>
                </a:ext>
              </a:extLst>
            </p:cNvPr>
            <p:cNvSpPr/>
            <p:nvPr/>
          </p:nvSpPr>
          <p:spPr>
            <a:xfrm>
              <a:off x="3381039" y="2143417"/>
              <a:ext cx="219446" cy="184425"/>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6" name="Google Shape;10398;p74">
              <a:extLst>
                <a:ext uri="{FF2B5EF4-FFF2-40B4-BE49-F238E27FC236}">
                  <a16:creationId xmlns:a16="http://schemas.microsoft.com/office/drawing/2014/main" id="{3D303CFD-E6CC-4C93-8715-ACA819DD52CF}"/>
                </a:ext>
              </a:extLst>
            </p:cNvPr>
            <p:cNvSpPr/>
            <p:nvPr/>
          </p:nvSpPr>
          <p:spPr>
            <a:xfrm>
              <a:off x="3128994" y="2142064"/>
              <a:ext cx="216941" cy="184461"/>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87" name="Google Shape;10412;p74">
            <a:extLst>
              <a:ext uri="{FF2B5EF4-FFF2-40B4-BE49-F238E27FC236}">
                <a16:creationId xmlns:a16="http://schemas.microsoft.com/office/drawing/2014/main" id="{0F21BCE5-D292-4220-8721-E81FA5306BC9}"/>
              </a:ext>
            </a:extLst>
          </p:cNvPr>
          <p:cNvGrpSpPr/>
          <p:nvPr/>
        </p:nvGrpSpPr>
        <p:grpSpPr>
          <a:xfrm>
            <a:off x="5894679" y="1990456"/>
            <a:ext cx="441408" cy="500423"/>
            <a:chOff x="5894679" y="1990456"/>
            <a:chExt cx="441408" cy="500423"/>
          </a:xfrm>
        </p:grpSpPr>
        <p:sp>
          <p:nvSpPr>
            <p:cNvPr id="188" name="Google Shape;10413;p74">
              <a:extLst>
                <a:ext uri="{FF2B5EF4-FFF2-40B4-BE49-F238E27FC236}">
                  <a16:creationId xmlns:a16="http://schemas.microsoft.com/office/drawing/2014/main" id="{6055D3AC-A95C-4025-BF76-65C67081FA54}"/>
                </a:ext>
              </a:extLst>
            </p:cNvPr>
            <p:cNvSpPr/>
            <p:nvPr/>
          </p:nvSpPr>
          <p:spPr>
            <a:xfrm>
              <a:off x="6114126" y="1990456"/>
              <a:ext cx="27614" cy="7486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89" name="Google Shape;10414;p74">
              <a:extLst>
                <a:ext uri="{FF2B5EF4-FFF2-40B4-BE49-F238E27FC236}">
                  <a16:creationId xmlns:a16="http://schemas.microsoft.com/office/drawing/2014/main" id="{BFAD9009-2F7A-4A0A-894B-6CBF1A245F2C}"/>
                </a:ext>
              </a:extLst>
            </p:cNvPr>
            <p:cNvSpPr/>
            <p:nvPr/>
          </p:nvSpPr>
          <p:spPr>
            <a:xfrm>
              <a:off x="6198141" y="2022186"/>
              <a:ext cx="56436" cy="57854"/>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0" name="Google Shape;10415;p74">
              <a:extLst>
                <a:ext uri="{FF2B5EF4-FFF2-40B4-BE49-F238E27FC236}">
                  <a16:creationId xmlns:a16="http://schemas.microsoft.com/office/drawing/2014/main" id="{E20C3C7E-4593-4F45-882B-0B624D93B71A}"/>
                </a:ext>
              </a:extLst>
            </p:cNvPr>
            <p:cNvSpPr/>
            <p:nvPr/>
          </p:nvSpPr>
          <p:spPr>
            <a:xfrm>
              <a:off x="6279614" y="2197577"/>
              <a:ext cx="56473" cy="30787"/>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1" name="Google Shape;10416;p74">
              <a:extLst>
                <a:ext uri="{FF2B5EF4-FFF2-40B4-BE49-F238E27FC236}">
                  <a16:creationId xmlns:a16="http://schemas.microsoft.com/office/drawing/2014/main" id="{70D066F5-4D82-488B-A749-FDF43FB1EA5A}"/>
                </a:ext>
              </a:extLst>
            </p:cNvPr>
            <p:cNvSpPr/>
            <p:nvPr/>
          </p:nvSpPr>
          <p:spPr>
            <a:xfrm>
              <a:off x="5894679" y="2197577"/>
              <a:ext cx="56473"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2" name="Google Shape;10417;p74">
              <a:extLst>
                <a:ext uri="{FF2B5EF4-FFF2-40B4-BE49-F238E27FC236}">
                  <a16:creationId xmlns:a16="http://schemas.microsoft.com/office/drawing/2014/main" id="{EA57A741-CFA5-4C6A-B897-EAF96092E7AE}"/>
                </a:ext>
              </a:extLst>
            </p:cNvPr>
            <p:cNvSpPr/>
            <p:nvPr/>
          </p:nvSpPr>
          <p:spPr>
            <a:xfrm>
              <a:off x="6003767" y="2022186"/>
              <a:ext cx="56473" cy="57854"/>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3" name="Google Shape;10418;p74">
              <a:extLst>
                <a:ext uri="{FF2B5EF4-FFF2-40B4-BE49-F238E27FC236}">
                  <a16:creationId xmlns:a16="http://schemas.microsoft.com/office/drawing/2014/main" id="{FE424A73-76CA-428E-92C3-17CD3B399770}"/>
                </a:ext>
              </a:extLst>
            </p:cNvPr>
            <p:cNvSpPr/>
            <p:nvPr/>
          </p:nvSpPr>
          <p:spPr>
            <a:xfrm>
              <a:off x="5919752" y="2079747"/>
              <a:ext cx="58978" cy="4406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4" name="Google Shape;10419;p74">
              <a:extLst>
                <a:ext uri="{FF2B5EF4-FFF2-40B4-BE49-F238E27FC236}">
                  <a16:creationId xmlns:a16="http://schemas.microsoft.com/office/drawing/2014/main" id="{E2437C0D-D6F4-4781-A349-4269F4388DC0}"/>
                </a:ext>
              </a:extLst>
            </p:cNvPr>
            <p:cNvSpPr/>
            <p:nvPr/>
          </p:nvSpPr>
          <p:spPr>
            <a:xfrm>
              <a:off x="6250801" y="2080250"/>
              <a:ext cx="58933" cy="4546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5" name="Google Shape;10420;p74">
              <a:extLst>
                <a:ext uri="{FF2B5EF4-FFF2-40B4-BE49-F238E27FC236}">
                  <a16:creationId xmlns:a16="http://schemas.microsoft.com/office/drawing/2014/main" id="{06736CE7-D982-41E5-AD87-7D66EA56351D}"/>
                </a:ext>
              </a:extLst>
            </p:cNvPr>
            <p:cNvSpPr/>
            <p:nvPr/>
          </p:nvSpPr>
          <p:spPr>
            <a:xfrm>
              <a:off x="5969943" y="2077324"/>
              <a:ext cx="282128" cy="413555"/>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96" name="Google Shape;10478;p74">
            <a:extLst>
              <a:ext uri="{FF2B5EF4-FFF2-40B4-BE49-F238E27FC236}">
                <a16:creationId xmlns:a16="http://schemas.microsoft.com/office/drawing/2014/main" id="{D6E7327A-5FE0-4851-9E37-E4775625C8DE}"/>
              </a:ext>
            </a:extLst>
          </p:cNvPr>
          <p:cNvGrpSpPr/>
          <p:nvPr/>
        </p:nvGrpSpPr>
        <p:grpSpPr>
          <a:xfrm>
            <a:off x="6451686" y="1990292"/>
            <a:ext cx="479008" cy="501145"/>
            <a:chOff x="6451686" y="1990292"/>
            <a:chExt cx="479008" cy="501145"/>
          </a:xfrm>
        </p:grpSpPr>
        <p:sp>
          <p:nvSpPr>
            <p:cNvPr id="197" name="Google Shape;10479;p74">
              <a:extLst>
                <a:ext uri="{FF2B5EF4-FFF2-40B4-BE49-F238E27FC236}">
                  <a16:creationId xmlns:a16="http://schemas.microsoft.com/office/drawing/2014/main" id="{04156436-A79F-4D3A-B5BB-9F9DE5D607E7}"/>
                </a:ext>
              </a:extLst>
            </p:cNvPr>
            <p:cNvSpPr/>
            <p:nvPr/>
          </p:nvSpPr>
          <p:spPr>
            <a:xfrm>
              <a:off x="6451686" y="2115885"/>
              <a:ext cx="218212" cy="248607"/>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8" name="Google Shape;10480;p74">
              <a:extLst>
                <a:ext uri="{FF2B5EF4-FFF2-40B4-BE49-F238E27FC236}">
                  <a16:creationId xmlns:a16="http://schemas.microsoft.com/office/drawing/2014/main" id="{2DA60D46-8B38-43DF-981D-524650923D4D}"/>
                </a:ext>
              </a:extLst>
            </p:cNvPr>
            <p:cNvSpPr/>
            <p:nvPr/>
          </p:nvSpPr>
          <p:spPr>
            <a:xfrm>
              <a:off x="6574590" y="1990292"/>
              <a:ext cx="231983" cy="227173"/>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9" name="Google Shape;10481;p74">
              <a:extLst>
                <a:ext uri="{FF2B5EF4-FFF2-40B4-BE49-F238E27FC236}">
                  <a16:creationId xmlns:a16="http://schemas.microsoft.com/office/drawing/2014/main" id="{D52DC6D6-8DC1-42EB-9190-CAF3E8FD9217}"/>
                </a:ext>
              </a:extLst>
            </p:cNvPr>
            <p:cNvSpPr/>
            <p:nvPr/>
          </p:nvSpPr>
          <p:spPr>
            <a:xfrm>
              <a:off x="6712482" y="2115885"/>
              <a:ext cx="218212" cy="247244"/>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0" name="Google Shape;10482;p74">
              <a:extLst>
                <a:ext uri="{FF2B5EF4-FFF2-40B4-BE49-F238E27FC236}">
                  <a16:creationId xmlns:a16="http://schemas.microsoft.com/office/drawing/2014/main" id="{3BFF37EB-1855-4F50-8C74-3CEDE10288F0}"/>
                </a:ext>
              </a:extLst>
            </p:cNvPr>
            <p:cNvSpPr/>
            <p:nvPr/>
          </p:nvSpPr>
          <p:spPr>
            <a:xfrm>
              <a:off x="6574590" y="2262902"/>
              <a:ext cx="234488" cy="228535"/>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01" name="Google Shape;10101;p74">
            <a:extLst>
              <a:ext uri="{FF2B5EF4-FFF2-40B4-BE49-F238E27FC236}">
                <a16:creationId xmlns:a16="http://schemas.microsoft.com/office/drawing/2014/main" id="{6553595A-D8AC-485D-AA8B-DE385D18C851}"/>
              </a:ext>
            </a:extLst>
          </p:cNvPr>
          <p:cNvGrpSpPr/>
          <p:nvPr/>
        </p:nvGrpSpPr>
        <p:grpSpPr>
          <a:xfrm>
            <a:off x="8538100" y="4166372"/>
            <a:ext cx="327903" cy="324126"/>
            <a:chOff x="8538100" y="4166372"/>
            <a:chExt cx="327903" cy="324126"/>
          </a:xfrm>
        </p:grpSpPr>
        <p:sp>
          <p:nvSpPr>
            <p:cNvPr id="202" name="Google Shape;10102;p74">
              <a:extLst>
                <a:ext uri="{FF2B5EF4-FFF2-40B4-BE49-F238E27FC236}">
                  <a16:creationId xmlns:a16="http://schemas.microsoft.com/office/drawing/2014/main" id="{9111F2E2-4EA5-4D81-9E5C-3385F93855BF}"/>
                </a:ext>
              </a:extLst>
            </p:cNvPr>
            <p:cNvSpPr/>
            <p:nvPr/>
          </p:nvSpPr>
          <p:spPr>
            <a:xfrm>
              <a:off x="8643439" y="4252380"/>
              <a:ext cx="222564" cy="238118"/>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3" name="Google Shape;10103;p74">
              <a:extLst>
                <a:ext uri="{FF2B5EF4-FFF2-40B4-BE49-F238E27FC236}">
                  <a16:creationId xmlns:a16="http://schemas.microsoft.com/office/drawing/2014/main" id="{922A9720-D51B-4337-BFE8-A493FB9F02B6}"/>
                </a:ext>
              </a:extLst>
            </p:cNvPr>
            <p:cNvSpPr/>
            <p:nvPr/>
          </p:nvSpPr>
          <p:spPr>
            <a:xfrm>
              <a:off x="8538959" y="4166372"/>
              <a:ext cx="172446"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4" name="Google Shape;10104;p74">
              <a:extLst>
                <a:ext uri="{FF2B5EF4-FFF2-40B4-BE49-F238E27FC236}">
                  <a16:creationId xmlns:a16="http://schemas.microsoft.com/office/drawing/2014/main" id="{F7542D6C-4E0C-4149-BD4C-F8818A7D2A9C}"/>
                </a:ext>
              </a:extLst>
            </p:cNvPr>
            <p:cNvSpPr/>
            <p:nvPr/>
          </p:nvSpPr>
          <p:spPr>
            <a:xfrm>
              <a:off x="8538959" y="4255992"/>
              <a:ext cx="118926" cy="68817"/>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5" name="Google Shape;10105;p74">
              <a:extLst>
                <a:ext uri="{FF2B5EF4-FFF2-40B4-BE49-F238E27FC236}">
                  <a16:creationId xmlns:a16="http://schemas.microsoft.com/office/drawing/2014/main" id="{0A9D66F5-5B5B-4281-A119-D91BC1879839}"/>
                </a:ext>
              </a:extLst>
            </p:cNvPr>
            <p:cNvSpPr/>
            <p:nvPr/>
          </p:nvSpPr>
          <p:spPr>
            <a:xfrm>
              <a:off x="8538959" y="4397230"/>
              <a:ext cx="114693" cy="68817"/>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6" name="Google Shape;10106;p74">
              <a:extLst>
                <a:ext uri="{FF2B5EF4-FFF2-40B4-BE49-F238E27FC236}">
                  <a16:creationId xmlns:a16="http://schemas.microsoft.com/office/drawing/2014/main" id="{F07766BE-373A-4240-8B60-DC90646B0E54}"/>
                </a:ext>
              </a:extLst>
            </p:cNvPr>
            <p:cNvSpPr/>
            <p:nvPr/>
          </p:nvSpPr>
          <p:spPr>
            <a:xfrm>
              <a:off x="8538100" y="4326593"/>
              <a:ext cx="84115"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07" name="Google Shape;10125;p74">
            <a:extLst>
              <a:ext uri="{FF2B5EF4-FFF2-40B4-BE49-F238E27FC236}">
                <a16:creationId xmlns:a16="http://schemas.microsoft.com/office/drawing/2014/main" id="{A8ADAB1B-EBF7-4077-A401-62B0E2FE5C83}"/>
              </a:ext>
            </a:extLst>
          </p:cNvPr>
          <p:cNvGrpSpPr/>
          <p:nvPr/>
        </p:nvGrpSpPr>
        <p:grpSpPr>
          <a:xfrm>
            <a:off x="7809762" y="1314248"/>
            <a:ext cx="445468" cy="475973"/>
            <a:chOff x="7809762" y="1314248"/>
            <a:chExt cx="445468" cy="475973"/>
          </a:xfrm>
        </p:grpSpPr>
        <p:sp>
          <p:nvSpPr>
            <p:cNvPr id="208" name="Google Shape;10126;p74">
              <a:extLst>
                <a:ext uri="{FF2B5EF4-FFF2-40B4-BE49-F238E27FC236}">
                  <a16:creationId xmlns:a16="http://schemas.microsoft.com/office/drawing/2014/main" id="{9048F912-0357-4071-95FD-DE77CB6DB44B}"/>
                </a:ext>
              </a:extLst>
            </p:cNvPr>
            <p:cNvSpPr/>
            <p:nvPr/>
          </p:nvSpPr>
          <p:spPr>
            <a:xfrm>
              <a:off x="7900827" y="1573545"/>
              <a:ext cx="262185" cy="216676"/>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9" name="Google Shape;10127;p74">
              <a:extLst>
                <a:ext uri="{FF2B5EF4-FFF2-40B4-BE49-F238E27FC236}">
                  <a16:creationId xmlns:a16="http://schemas.microsoft.com/office/drawing/2014/main" id="{46EFF6FD-8EB1-4723-8AED-5A057D2FD768}"/>
                </a:ext>
              </a:extLst>
            </p:cNvPr>
            <p:cNvSpPr/>
            <p:nvPr/>
          </p:nvSpPr>
          <p:spPr>
            <a:xfrm>
              <a:off x="7809762" y="1314248"/>
              <a:ext cx="445468" cy="229724"/>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10" name="Google Shape;10128;p74">
              <a:extLst>
                <a:ext uri="{FF2B5EF4-FFF2-40B4-BE49-F238E27FC236}">
                  <a16:creationId xmlns:a16="http://schemas.microsoft.com/office/drawing/2014/main" id="{A13ECEF4-F882-483C-A132-E93428307EED}"/>
                </a:ext>
              </a:extLst>
            </p:cNvPr>
            <p:cNvSpPr/>
            <p:nvPr/>
          </p:nvSpPr>
          <p:spPr>
            <a:xfrm>
              <a:off x="7949702" y="1386477"/>
              <a:ext cx="165542" cy="15512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211" name="Text Placeholder 1">
            <a:extLst>
              <a:ext uri="{FF2B5EF4-FFF2-40B4-BE49-F238E27FC236}">
                <a16:creationId xmlns:a16="http://schemas.microsoft.com/office/drawing/2014/main" id="{4B34B98C-2825-4173-9210-40FEC09DF514}"/>
              </a:ext>
            </a:extLst>
          </p:cNvPr>
          <p:cNvSpPr txBox="1">
            <a:spLocks noGrp="1"/>
          </p:cNvSpPr>
          <p:nvPr>
            <p:ph type="body" idx="4294967295"/>
          </p:nvPr>
        </p:nvSpPr>
        <p:spPr>
          <a:xfrm>
            <a:off x="-1362245" y="122236"/>
            <a:ext cx="11573195" cy="724250"/>
          </a:xfrm>
        </p:spPr>
        <p:txBody>
          <a:bodyPr lIns="91440" tIns="45720" rIns="91440" bIns="45720" anchor="ctr" anchorCtr="1">
            <a:normAutofit/>
          </a:bodyPr>
          <a:lstStyle/>
          <a:p>
            <a:pPr marL="0" lvl="0" indent="0" algn="ctr">
              <a:lnSpc>
                <a:spcPct val="80000"/>
              </a:lnSpc>
              <a:buNone/>
            </a:pPr>
            <a:r>
              <a:rPr lang="en-US" sz="4800">
                <a:solidFill>
                  <a:srgbClr val="000000"/>
                </a:solidFill>
                <a:latin typeface="Arial"/>
                <a:cs typeface="Arial" pitchFamily="34"/>
              </a:rPr>
              <a:t>Fully Editable Icon Sets: B</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38">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7E4A4B55-CD26-43C4-85D7-779E7A51EAF7}"/>
              </a:ext>
            </a:extLst>
          </p:cNvPr>
          <p:cNvSpPr/>
          <p:nvPr/>
        </p:nvSpPr>
        <p:spPr>
          <a:xfrm rot="10799991">
            <a:off x="6295360" y="3369445"/>
            <a:ext cx="187269" cy="583176"/>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3" name="Rectangle 9">
            <a:extLst>
              <a:ext uri="{FF2B5EF4-FFF2-40B4-BE49-F238E27FC236}">
                <a16:creationId xmlns:a16="http://schemas.microsoft.com/office/drawing/2014/main" id="{3C515CB0-6F46-4ED1-AF9A-B148FDA1B12A}"/>
              </a:ext>
            </a:extLst>
          </p:cNvPr>
          <p:cNvSpPr/>
          <p:nvPr/>
        </p:nvSpPr>
        <p:spPr>
          <a:xfrm>
            <a:off x="6773573" y="3436781"/>
            <a:ext cx="449244" cy="448522"/>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4" name="Freeform 18">
            <a:extLst>
              <a:ext uri="{FF2B5EF4-FFF2-40B4-BE49-F238E27FC236}">
                <a16:creationId xmlns:a16="http://schemas.microsoft.com/office/drawing/2014/main" id="{4C6EE4C7-2E1B-4410-A91A-D137C754B014}"/>
              </a:ext>
            </a:extLst>
          </p:cNvPr>
          <p:cNvSpPr/>
          <p:nvPr/>
        </p:nvSpPr>
        <p:spPr>
          <a:xfrm>
            <a:off x="8190052" y="3485967"/>
            <a:ext cx="433855" cy="350160"/>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5" name="Rounded Rectangle 25">
            <a:extLst>
              <a:ext uri="{FF2B5EF4-FFF2-40B4-BE49-F238E27FC236}">
                <a16:creationId xmlns:a16="http://schemas.microsoft.com/office/drawing/2014/main" id="{0DD352B5-FA63-459B-BE45-C66B1462D346}"/>
              </a:ext>
            </a:extLst>
          </p:cNvPr>
          <p:cNvSpPr/>
          <p:nvPr/>
        </p:nvSpPr>
        <p:spPr>
          <a:xfrm>
            <a:off x="8233970" y="4386952"/>
            <a:ext cx="498046" cy="364991"/>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6" name="Donut 39">
            <a:extLst>
              <a:ext uri="{FF2B5EF4-FFF2-40B4-BE49-F238E27FC236}">
                <a16:creationId xmlns:a16="http://schemas.microsoft.com/office/drawing/2014/main" id="{ED3A56CC-6240-48AA-81B2-5E88D27BEA73}"/>
              </a:ext>
            </a:extLst>
          </p:cNvPr>
          <p:cNvSpPr/>
          <p:nvPr/>
        </p:nvSpPr>
        <p:spPr>
          <a:xfrm>
            <a:off x="3139107" y="3416865"/>
            <a:ext cx="488335" cy="48833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7" name="Chord 38">
            <a:extLst>
              <a:ext uri="{FF2B5EF4-FFF2-40B4-BE49-F238E27FC236}">
                <a16:creationId xmlns:a16="http://schemas.microsoft.com/office/drawing/2014/main" id="{863183B5-1DB8-4F43-BC8D-4934EA70E43C}"/>
              </a:ext>
            </a:extLst>
          </p:cNvPr>
          <p:cNvSpPr/>
          <p:nvPr/>
        </p:nvSpPr>
        <p:spPr>
          <a:xfrm>
            <a:off x="5003359" y="4227207"/>
            <a:ext cx="411461" cy="529108"/>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8" name="Oval 6">
            <a:extLst>
              <a:ext uri="{FF2B5EF4-FFF2-40B4-BE49-F238E27FC236}">
                <a16:creationId xmlns:a16="http://schemas.microsoft.com/office/drawing/2014/main" id="{476EED18-F7D4-4513-B3EF-FCCDD984A518}"/>
              </a:ext>
            </a:extLst>
          </p:cNvPr>
          <p:cNvSpPr/>
          <p:nvPr/>
        </p:nvSpPr>
        <p:spPr>
          <a:xfrm>
            <a:off x="5631396" y="4354976"/>
            <a:ext cx="431002" cy="42648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9" name="Block Arc 25">
            <a:extLst>
              <a:ext uri="{FF2B5EF4-FFF2-40B4-BE49-F238E27FC236}">
                <a16:creationId xmlns:a16="http://schemas.microsoft.com/office/drawing/2014/main" id="{5D81E3E5-4B8D-46D7-ACD1-11DDD80E9CB9}"/>
              </a:ext>
            </a:extLst>
          </p:cNvPr>
          <p:cNvSpPr/>
          <p:nvPr/>
        </p:nvSpPr>
        <p:spPr>
          <a:xfrm>
            <a:off x="3847722" y="4275542"/>
            <a:ext cx="296521" cy="428396"/>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0" name="Block Arc 31">
            <a:extLst>
              <a:ext uri="{FF2B5EF4-FFF2-40B4-BE49-F238E27FC236}">
                <a16:creationId xmlns:a16="http://schemas.microsoft.com/office/drawing/2014/main" id="{5D62208F-3E7F-4DC1-AA89-F55044C2B503}"/>
              </a:ext>
            </a:extLst>
          </p:cNvPr>
          <p:cNvSpPr/>
          <p:nvPr/>
        </p:nvSpPr>
        <p:spPr>
          <a:xfrm>
            <a:off x="6265852" y="4307235"/>
            <a:ext cx="386882" cy="428396"/>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1" name="Freeform 53">
            <a:extLst>
              <a:ext uri="{FF2B5EF4-FFF2-40B4-BE49-F238E27FC236}">
                <a16:creationId xmlns:a16="http://schemas.microsoft.com/office/drawing/2014/main" id="{CC7C8C80-190E-43D5-9016-7784422F5BCA}"/>
              </a:ext>
            </a:extLst>
          </p:cNvPr>
          <p:cNvSpPr/>
          <p:nvPr/>
        </p:nvSpPr>
        <p:spPr>
          <a:xfrm>
            <a:off x="7560890" y="4333561"/>
            <a:ext cx="423961" cy="434696"/>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2279640 f64 1"/>
              <a:gd name="f69" fmla="*/ 1747818 f63 1"/>
              <a:gd name="f70" fmla="*/ 1827546 f64 1"/>
              <a:gd name="f71" fmla="*/ 1826304 f63 1"/>
              <a:gd name="f72" fmla="*/ 1955104 f64 1"/>
              <a:gd name="f73" fmla="*/ 2095900 f63 1"/>
              <a:gd name="f74" fmla="*/ 1682537 f64 1"/>
              <a:gd name="f75" fmla="*/ 1962549 f63 1"/>
              <a:gd name="f76" fmla="*/ 1528613 f64 1"/>
              <a:gd name="f77" fmla="*/ 2354521 f63 1"/>
              <a:gd name="f78" fmla="*/ 1380482 f64 1"/>
              <a:gd name="f79" fmla="*/ 2120816 f63 1"/>
              <a:gd name="f80" fmla="*/ 1495542 f64 1"/>
              <a:gd name="f81" fmla="*/ 1788127 f63 1"/>
              <a:gd name="f82" fmla="*/ 909489 f64 1"/>
              <a:gd name="f83" fmla="*/ 1225390 f63 1"/>
              <a:gd name="f84" fmla="*/ 414951 f64 1"/>
              <a:gd name="f85" fmla="*/ 2322212 f63 1"/>
              <a:gd name="f86" fmla="*/ 293184 f64 1"/>
              <a:gd name="f87" fmla="*/ 2052845 f63 1"/>
              <a:gd name="f88" fmla="*/ 520411 f64 1"/>
              <a:gd name="f89" fmla="*/ 767428 f63 1"/>
              <a:gd name="f90" fmla="*/ 11167 f64 1"/>
              <a:gd name="f91" fmla="*/ 5505 f63 1"/>
              <a:gd name="f92" fmla="*/ 771719 f64 1"/>
              <a:gd name="f93" fmla="*/ 578452 f63 1"/>
              <a:gd name="f94" fmla="*/ 2041440 f64 1"/>
              <a:gd name="f95" fmla="*/ 514597 f63 1"/>
              <a:gd name="f96" fmla="*/ 2296406 f64 1"/>
              <a:gd name="f97" fmla="*/ 662729 f63 1"/>
              <a:gd name="f98" fmla="*/ 1124906 f64 1"/>
              <a:gd name="f99" fmla="*/ 1004182 f63 1"/>
              <a:gd name="f100" fmla="*/ 1676517 f64 1"/>
              <a:gd name="f101" fmla="*/ 1608523 f63 1"/>
              <a:gd name="f102" fmla="*/ 2094931 f64 1"/>
              <a:gd name="f103" fmla="*/ 1557316 f63 1"/>
              <a:gd name="f104" fmla="*/ f65 1 f2"/>
              <a:gd name="f105" fmla="*/ f68 1 2296406"/>
              <a:gd name="f106" fmla="*/ f69 1 2354521"/>
              <a:gd name="f107" fmla="*/ f70 1 2296406"/>
              <a:gd name="f108" fmla="*/ f71 1 2354521"/>
              <a:gd name="f109" fmla="*/ f72 1 2296406"/>
              <a:gd name="f110" fmla="*/ f73 1 2354521"/>
              <a:gd name="f111" fmla="*/ f74 1 2296406"/>
              <a:gd name="f112" fmla="*/ f75 1 2354521"/>
              <a:gd name="f113" fmla="*/ f76 1 2296406"/>
              <a:gd name="f114" fmla="*/ f77 1 2354521"/>
              <a:gd name="f115" fmla="*/ f78 1 2296406"/>
              <a:gd name="f116" fmla="*/ f79 1 2354521"/>
              <a:gd name="f117" fmla="*/ f80 1 2296406"/>
              <a:gd name="f118" fmla="*/ f81 1 2354521"/>
              <a:gd name="f119" fmla="*/ f82 1 2296406"/>
              <a:gd name="f120" fmla="*/ f83 1 2354521"/>
              <a:gd name="f121" fmla="*/ f84 1 2296406"/>
              <a:gd name="f122" fmla="*/ f85 1 2354521"/>
              <a:gd name="f123" fmla="*/ f86 1 2296406"/>
              <a:gd name="f124" fmla="*/ f87 1 2354521"/>
              <a:gd name="f125" fmla="*/ f88 1 2296406"/>
              <a:gd name="f126" fmla="*/ f89 1 2354521"/>
              <a:gd name="f127" fmla="*/ f90 1 2296406"/>
              <a:gd name="f128" fmla="*/ f91 1 2354521"/>
              <a:gd name="f129" fmla="*/ f92 1 2296406"/>
              <a:gd name="f130" fmla="*/ f93 1 2354521"/>
              <a:gd name="f131" fmla="*/ f94 1 2296406"/>
              <a:gd name="f132" fmla="*/ f95 1 2354521"/>
              <a:gd name="f133" fmla="*/ f96 1 2296406"/>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05 1 f66"/>
              <a:gd name="f147" fmla="*/ f106 1 f67"/>
              <a:gd name="f148" fmla="*/ f107 1 f66"/>
              <a:gd name="f149" fmla="*/ f108 1 f67"/>
              <a:gd name="f150" fmla="*/ f109 1 f66"/>
              <a:gd name="f151" fmla="*/ f110 1 f67"/>
              <a:gd name="f152" fmla="*/ f111 1 f66"/>
              <a:gd name="f153" fmla="*/ f112 1 f67"/>
              <a:gd name="f154" fmla="*/ f113 1 f66"/>
              <a:gd name="f155" fmla="*/ f114 1 f67"/>
              <a:gd name="f156" fmla="*/ f115 1 f66"/>
              <a:gd name="f157" fmla="*/ f116 1 f67"/>
              <a:gd name="f158" fmla="*/ f117 1 f66"/>
              <a:gd name="f159" fmla="*/ f118 1 f67"/>
              <a:gd name="f160" fmla="*/ f119 1 f66"/>
              <a:gd name="f161" fmla="*/ f120 1 f67"/>
              <a:gd name="f162" fmla="*/ f121 1 f66"/>
              <a:gd name="f163" fmla="*/ f122 1 f67"/>
              <a:gd name="f164" fmla="*/ f123 1 f66"/>
              <a:gd name="f165" fmla="*/ f124 1 f67"/>
              <a:gd name="f166" fmla="*/ f125 1 f66"/>
              <a:gd name="f167" fmla="*/ f126 1 f67"/>
              <a:gd name="f168" fmla="*/ f127 1 f66"/>
              <a:gd name="f169" fmla="*/ f128 1 f67"/>
              <a:gd name="f170" fmla="*/ f129 1 f66"/>
              <a:gd name="f171" fmla="*/ f130 1 f67"/>
              <a:gd name="f172" fmla="*/ f131 1 f66"/>
              <a:gd name="f173" fmla="*/ f132 1 f67"/>
              <a:gd name="f174" fmla="*/ f133 1 f66"/>
              <a:gd name="f175" fmla="*/ f134 1 f67"/>
              <a:gd name="f176" fmla="*/ f135 1 f66"/>
              <a:gd name="f177" fmla="*/ f136 1 f67"/>
              <a:gd name="f178" fmla="*/ f137 1 f66"/>
              <a:gd name="f179" fmla="*/ f138 1 f67"/>
              <a:gd name="f180" fmla="*/ f139 1 f66"/>
              <a:gd name="f181" fmla="*/ f140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2" name="Block Arc 10">
            <a:extLst>
              <a:ext uri="{FF2B5EF4-FFF2-40B4-BE49-F238E27FC236}">
                <a16:creationId xmlns:a16="http://schemas.microsoft.com/office/drawing/2014/main" id="{6995F0F5-875D-41A7-BC0B-266FD0750B78}"/>
              </a:ext>
            </a:extLst>
          </p:cNvPr>
          <p:cNvSpPr/>
          <p:nvPr/>
        </p:nvSpPr>
        <p:spPr>
          <a:xfrm>
            <a:off x="3746753" y="3514752"/>
            <a:ext cx="521418" cy="353177"/>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Poppins Light"/>
              <a:ea typeface="Arial Unicode MS"/>
              <a:cs typeface="Arial"/>
            </a:endParaRPr>
          </a:p>
        </p:txBody>
      </p:sp>
      <p:sp>
        <p:nvSpPr>
          <p:cNvPr id="13" name="Freeform 55">
            <a:extLst>
              <a:ext uri="{FF2B5EF4-FFF2-40B4-BE49-F238E27FC236}">
                <a16:creationId xmlns:a16="http://schemas.microsoft.com/office/drawing/2014/main" id="{50F9C0AC-B323-413D-BF17-C3FF9D92D547}"/>
              </a:ext>
            </a:extLst>
          </p:cNvPr>
          <p:cNvSpPr/>
          <p:nvPr/>
        </p:nvSpPr>
        <p:spPr>
          <a:xfrm>
            <a:off x="3288996" y="4161059"/>
            <a:ext cx="268266" cy="657334"/>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4" name="Round Same Side Corner Rectangle 36">
            <a:extLst>
              <a:ext uri="{FF2B5EF4-FFF2-40B4-BE49-F238E27FC236}">
                <a16:creationId xmlns:a16="http://schemas.microsoft.com/office/drawing/2014/main" id="{AA1A0836-3A21-470A-A640-B3FCAA6426D7}"/>
              </a:ext>
            </a:extLst>
          </p:cNvPr>
          <p:cNvSpPr/>
          <p:nvPr/>
        </p:nvSpPr>
        <p:spPr>
          <a:xfrm>
            <a:off x="6820235" y="4333561"/>
            <a:ext cx="491535" cy="388610"/>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D9804A"/>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5" name="Oval 21">
            <a:extLst>
              <a:ext uri="{FF2B5EF4-FFF2-40B4-BE49-F238E27FC236}">
                <a16:creationId xmlns:a16="http://schemas.microsoft.com/office/drawing/2014/main" id="{495B1D9D-6E5A-4B31-975E-7A9368EBB8BA}"/>
              </a:ext>
            </a:extLst>
          </p:cNvPr>
          <p:cNvSpPr/>
          <p:nvPr/>
        </p:nvSpPr>
        <p:spPr>
          <a:xfrm>
            <a:off x="4424351" y="4314130"/>
            <a:ext cx="404667" cy="408051"/>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sp>
        <p:nvSpPr>
          <p:cNvPr id="16" name="Oval 32">
            <a:extLst>
              <a:ext uri="{FF2B5EF4-FFF2-40B4-BE49-F238E27FC236}">
                <a16:creationId xmlns:a16="http://schemas.microsoft.com/office/drawing/2014/main" id="{E6444C95-3D96-4DB3-A809-2AEAF7698769}"/>
              </a:ext>
            </a:extLst>
          </p:cNvPr>
          <p:cNvSpPr/>
          <p:nvPr/>
        </p:nvSpPr>
        <p:spPr>
          <a:xfrm>
            <a:off x="7513771" y="3429256"/>
            <a:ext cx="385319" cy="463555"/>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D9804A"/>
          </a:solidFill>
          <a:ln cap="flat">
            <a:noFill/>
            <a:prstDash val="solid"/>
          </a:ln>
        </p:spPr>
        <p:txBody>
          <a:bodyPr vert="horz" wrap="square" lIns="68570" tIns="34290" rIns="6857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Poppins Light"/>
              <a:ea typeface="Arial Unicode MS"/>
              <a:cs typeface="Arial"/>
            </a:endParaRPr>
          </a:p>
        </p:txBody>
      </p:sp>
      <p:grpSp>
        <p:nvGrpSpPr>
          <p:cNvPr id="17" name="Google Shape;6783;p88">
            <a:extLst>
              <a:ext uri="{FF2B5EF4-FFF2-40B4-BE49-F238E27FC236}">
                <a16:creationId xmlns:a16="http://schemas.microsoft.com/office/drawing/2014/main" id="{94F306B8-BD24-41A8-9052-1F22D144F290}"/>
              </a:ext>
            </a:extLst>
          </p:cNvPr>
          <p:cNvGrpSpPr/>
          <p:nvPr/>
        </p:nvGrpSpPr>
        <p:grpSpPr>
          <a:xfrm>
            <a:off x="8210735" y="926625"/>
            <a:ext cx="425105" cy="424811"/>
            <a:chOff x="8210735" y="926625"/>
            <a:chExt cx="425105" cy="424811"/>
          </a:xfrm>
        </p:grpSpPr>
        <p:sp>
          <p:nvSpPr>
            <p:cNvPr id="18" name="Google Shape;6784;p88">
              <a:extLst>
                <a:ext uri="{FF2B5EF4-FFF2-40B4-BE49-F238E27FC236}">
                  <a16:creationId xmlns:a16="http://schemas.microsoft.com/office/drawing/2014/main" id="{1065E7EF-6369-4875-BEF7-6C377680D91B}"/>
                </a:ext>
              </a:extLst>
            </p:cNvPr>
            <p:cNvSpPr/>
            <p:nvPr/>
          </p:nvSpPr>
          <p:spPr>
            <a:xfrm>
              <a:off x="8461638" y="926625"/>
              <a:ext cx="150126" cy="224320"/>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9" name="Google Shape;6785;p88">
              <a:extLst>
                <a:ext uri="{FF2B5EF4-FFF2-40B4-BE49-F238E27FC236}">
                  <a16:creationId xmlns:a16="http://schemas.microsoft.com/office/drawing/2014/main" id="{D85ED514-3AE2-4C93-9E9A-66943AD2445F}"/>
                </a:ext>
              </a:extLst>
            </p:cNvPr>
            <p:cNvSpPr/>
            <p:nvPr/>
          </p:nvSpPr>
          <p:spPr>
            <a:xfrm>
              <a:off x="8210735" y="1078717"/>
              <a:ext cx="225737" cy="272719"/>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0" name="Google Shape;6786;p88">
              <a:extLst>
                <a:ext uri="{FF2B5EF4-FFF2-40B4-BE49-F238E27FC236}">
                  <a16:creationId xmlns:a16="http://schemas.microsoft.com/office/drawing/2014/main" id="{417C3083-09CC-4E68-996A-55DDF736C573}"/>
                </a:ext>
              </a:extLst>
            </p:cNvPr>
            <p:cNvSpPr/>
            <p:nvPr/>
          </p:nvSpPr>
          <p:spPr>
            <a:xfrm>
              <a:off x="8310423" y="977868"/>
              <a:ext cx="74487" cy="74514"/>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1" name="Google Shape;6787;p88">
              <a:extLst>
                <a:ext uri="{FF2B5EF4-FFF2-40B4-BE49-F238E27FC236}">
                  <a16:creationId xmlns:a16="http://schemas.microsoft.com/office/drawing/2014/main" id="{4FDA4E32-3677-4C98-9722-87A08C5B3DBB}"/>
                </a:ext>
              </a:extLst>
            </p:cNvPr>
            <p:cNvSpPr/>
            <p:nvPr/>
          </p:nvSpPr>
          <p:spPr>
            <a:xfrm>
              <a:off x="8286338" y="1078315"/>
              <a:ext cx="226899" cy="271960"/>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2" name="Google Shape;6788;p88">
              <a:extLst>
                <a:ext uri="{FF2B5EF4-FFF2-40B4-BE49-F238E27FC236}">
                  <a16:creationId xmlns:a16="http://schemas.microsoft.com/office/drawing/2014/main" id="{04815279-7B56-4156-9C3E-BF38D29F28FC}"/>
                </a:ext>
              </a:extLst>
            </p:cNvPr>
            <p:cNvSpPr/>
            <p:nvPr/>
          </p:nvSpPr>
          <p:spPr>
            <a:xfrm>
              <a:off x="8436437" y="1177235"/>
              <a:ext cx="199403"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3" name="Google Shape;6800;p88">
            <a:extLst>
              <a:ext uri="{FF2B5EF4-FFF2-40B4-BE49-F238E27FC236}">
                <a16:creationId xmlns:a16="http://schemas.microsoft.com/office/drawing/2014/main" id="{1C6D34C5-6EA2-4A0F-958E-1C0EE58A478C}"/>
              </a:ext>
            </a:extLst>
          </p:cNvPr>
          <p:cNvGrpSpPr/>
          <p:nvPr/>
        </p:nvGrpSpPr>
        <p:grpSpPr>
          <a:xfrm>
            <a:off x="7494916" y="1728618"/>
            <a:ext cx="414021" cy="412933"/>
            <a:chOff x="7494916" y="1728618"/>
            <a:chExt cx="414021" cy="412933"/>
          </a:xfrm>
        </p:grpSpPr>
        <p:sp>
          <p:nvSpPr>
            <p:cNvPr id="24" name="Google Shape;6801;p88">
              <a:extLst>
                <a:ext uri="{FF2B5EF4-FFF2-40B4-BE49-F238E27FC236}">
                  <a16:creationId xmlns:a16="http://schemas.microsoft.com/office/drawing/2014/main" id="{E8456042-4F8B-475D-9E2E-C81DAD812096}"/>
                </a:ext>
              </a:extLst>
            </p:cNvPr>
            <p:cNvSpPr/>
            <p:nvPr/>
          </p:nvSpPr>
          <p:spPr>
            <a:xfrm>
              <a:off x="7519458" y="1728618"/>
              <a:ext cx="366061" cy="171358"/>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5" name="Google Shape;6802;p88">
              <a:extLst>
                <a:ext uri="{FF2B5EF4-FFF2-40B4-BE49-F238E27FC236}">
                  <a16:creationId xmlns:a16="http://schemas.microsoft.com/office/drawing/2014/main" id="{8D9930E4-1ADB-429A-8C5A-02FA784BCDFC}"/>
                </a:ext>
              </a:extLst>
            </p:cNvPr>
            <p:cNvSpPr/>
            <p:nvPr/>
          </p:nvSpPr>
          <p:spPr>
            <a:xfrm>
              <a:off x="7544010" y="1923888"/>
              <a:ext cx="97127" cy="98252"/>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6" name="Google Shape;6803;p88">
              <a:extLst>
                <a:ext uri="{FF2B5EF4-FFF2-40B4-BE49-F238E27FC236}">
                  <a16:creationId xmlns:a16="http://schemas.microsoft.com/office/drawing/2014/main" id="{584C575B-7899-4E92-8D13-8FED6A463D92}"/>
                </a:ext>
              </a:extLst>
            </p:cNvPr>
            <p:cNvSpPr/>
            <p:nvPr/>
          </p:nvSpPr>
          <p:spPr>
            <a:xfrm>
              <a:off x="7494916" y="2045521"/>
              <a:ext cx="194209"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7" name="Google Shape;6804;p88">
              <a:extLst>
                <a:ext uri="{FF2B5EF4-FFF2-40B4-BE49-F238E27FC236}">
                  <a16:creationId xmlns:a16="http://schemas.microsoft.com/office/drawing/2014/main" id="{48422ABD-A7DB-4A52-9C78-3F1CA0DA8E29}"/>
                </a:ext>
              </a:extLst>
            </p:cNvPr>
            <p:cNvSpPr/>
            <p:nvPr/>
          </p:nvSpPr>
          <p:spPr>
            <a:xfrm>
              <a:off x="7762725" y="1923888"/>
              <a:ext cx="97127" cy="98252"/>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28" name="Google Shape;6805;p88">
              <a:extLst>
                <a:ext uri="{FF2B5EF4-FFF2-40B4-BE49-F238E27FC236}">
                  <a16:creationId xmlns:a16="http://schemas.microsoft.com/office/drawing/2014/main" id="{76F624B4-2847-4820-AAF1-F0C7E33FC0CB}"/>
                </a:ext>
              </a:extLst>
            </p:cNvPr>
            <p:cNvSpPr/>
            <p:nvPr/>
          </p:nvSpPr>
          <p:spPr>
            <a:xfrm>
              <a:off x="7713631" y="2045521"/>
              <a:ext cx="195306"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29" name="Google Shape;6866;p88">
            <a:extLst>
              <a:ext uri="{FF2B5EF4-FFF2-40B4-BE49-F238E27FC236}">
                <a16:creationId xmlns:a16="http://schemas.microsoft.com/office/drawing/2014/main" id="{D895E2DA-8788-44F2-A582-89FF012E84B9}"/>
              </a:ext>
            </a:extLst>
          </p:cNvPr>
          <p:cNvGrpSpPr/>
          <p:nvPr/>
        </p:nvGrpSpPr>
        <p:grpSpPr>
          <a:xfrm>
            <a:off x="4435196" y="3482940"/>
            <a:ext cx="381606" cy="422270"/>
            <a:chOff x="4435196" y="3482940"/>
            <a:chExt cx="381606" cy="422270"/>
          </a:xfrm>
        </p:grpSpPr>
        <p:sp>
          <p:nvSpPr>
            <p:cNvPr id="30" name="Google Shape;6867;p88">
              <a:extLst>
                <a:ext uri="{FF2B5EF4-FFF2-40B4-BE49-F238E27FC236}">
                  <a16:creationId xmlns:a16="http://schemas.microsoft.com/office/drawing/2014/main" id="{0742AA47-B360-43FC-A826-FDC3A4AC3A14}"/>
                </a:ext>
              </a:extLst>
            </p:cNvPr>
            <p:cNvSpPr/>
            <p:nvPr/>
          </p:nvSpPr>
          <p:spPr>
            <a:xfrm>
              <a:off x="4435196" y="3534174"/>
              <a:ext cx="180027" cy="369920"/>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1" name="Google Shape;6868;p88">
              <a:extLst>
                <a:ext uri="{FF2B5EF4-FFF2-40B4-BE49-F238E27FC236}">
                  <a16:creationId xmlns:a16="http://schemas.microsoft.com/office/drawing/2014/main" id="{8E81D2AF-75A0-4F54-AA0E-EF82E1D81FD0}"/>
                </a:ext>
              </a:extLst>
            </p:cNvPr>
            <p:cNvSpPr/>
            <p:nvPr/>
          </p:nvSpPr>
          <p:spPr>
            <a:xfrm>
              <a:off x="4637818" y="3534174"/>
              <a:ext cx="178984" cy="371036"/>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2" name="Google Shape;6869;p88">
              <a:extLst>
                <a:ext uri="{FF2B5EF4-FFF2-40B4-BE49-F238E27FC236}">
                  <a16:creationId xmlns:a16="http://schemas.microsoft.com/office/drawing/2014/main" id="{0795952F-919C-4B9B-88A0-F631F73D8AAF}"/>
                </a:ext>
              </a:extLst>
            </p:cNvPr>
            <p:cNvSpPr/>
            <p:nvPr/>
          </p:nvSpPr>
          <p:spPr>
            <a:xfrm>
              <a:off x="4714957" y="3580845"/>
              <a:ext cx="33942" cy="54653"/>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3" name="Google Shape;6870;p88">
              <a:extLst>
                <a:ext uri="{FF2B5EF4-FFF2-40B4-BE49-F238E27FC236}">
                  <a16:creationId xmlns:a16="http://schemas.microsoft.com/office/drawing/2014/main" id="{FBD2DFD0-4BF0-4C16-B2E5-30ABBF150EFE}"/>
                </a:ext>
              </a:extLst>
            </p:cNvPr>
            <p:cNvSpPr/>
            <p:nvPr/>
          </p:nvSpPr>
          <p:spPr>
            <a:xfrm>
              <a:off x="4502048" y="3583881"/>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4" name="Google Shape;6871;p88">
              <a:extLst>
                <a:ext uri="{FF2B5EF4-FFF2-40B4-BE49-F238E27FC236}">
                  <a16:creationId xmlns:a16="http://schemas.microsoft.com/office/drawing/2014/main" id="{547E206E-757C-467A-B86F-D6847EEF2FC9}"/>
                </a:ext>
              </a:extLst>
            </p:cNvPr>
            <p:cNvSpPr/>
            <p:nvPr/>
          </p:nvSpPr>
          <p:spPr>
            <a:xfrm>
              <a:off x="4580229" y="3482940"/>
              <a:ext cx="89474" cy="9905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5" name="Google Shape;6872;p88">
              <a:extLst>
                <a:ext uri="{FF2B5EF4-FFF2-40B4-BE49-F238E27FC236}">
                  <a16:creationId xmlns:a16="http://schemas.microsoft.com/office/drawing/2014/main" id="{F3071F93-AF70-415A-AF2E-58E8353D97A8}"/>
                </a:ext>
              </a:extLst>
            </p:cNvPr>
            <p:cNvSpPr/>
            <p:nvPr/>
          </p:nvSpPr>
          <p:spPr>
            <a:xfrm>
              <a:off x="4554516" y="3606997"/>
              <a:ext cx="140927" cy="9905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36" name="Google Shape;6957;p88">
            <a:extLst>
              <a:ext uri="{FF2B5EF4-FFF2-40B4-BE49-F238E27FC236}">
                <a16:creationId xmlns:a16="http://schemas.microsoft.com/office/drawing/2014/main" id="{7EB6694C-4CE3-4BAB-8D83-C7F6EE616FD0}"/>
              </a:ext>
            </a:extLst>
          </p:cNvPr>
          <p:cNvGrpSpPr/>
          <p:nvPr/>
        </p:nvGrpSpPr>
        <p:grpSpPr>
          <a:xfrm>
            <a:off x="3731017" y="986189"/>
            <a:ext cx="373532" cy="372792"/>
            <a:chOff x="3731017" y="986189"/>
            <a:chExt cx="373532" cy="372792"/>
          </a:xfrm>
        </p:grpSpPr>
        <p:sp>
          <p:nvSpPr>
            <p:cNvPr id="37" name="Google Shape;6958;p88">
              <a:extLst>
                <a:ext uri="{FF2B5EF4-FFF2-40B4-BE49-F238E27FC236}">
                  <a16:creationId xmlns:a16="http://schemas.microsoft.com/office/drawing/2014/main" id="{A2703F0B-834B-4F52-B674-2500545E14C2}"/>
                </a:ext>
              </a:extLst>
            </p:cNvPr>
            <p:cNvSpPr/>
            <p:nvPr/>
          </p:nvSpPr>
          <p:spPr>
            <a:xfrm>
              <a:off x="3808540" y="986189"/>
              <a:ext cx="131911"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8" name="Google Shape;6959;p88">
              <a:extLst>
                <a:ext uri="{FF2B5EF4-FFF2-40B4-BE49-F238E27FC236}">
                  <a16:creationId xmlns:a16="http://schemas.microsoft.com/office/drawing/2014/main" id="{D73353F3-DBE3-4717-9E92-6701837D7889}"/>
                </a:ext>
              </a:extLst>
            </p:cNvPr>
            <p:cNvSpPr/>
            <p:nvPr/>
          </p:nvSpPr>
          <p:spPr>
            <a:xfrm>
              <a:off x="3797457" y="1180746"/>
              <a:ext cx="21159" cy="23198"/>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39" name="Google Shape;6960;p88">
              <a:extLst>
                <a:ext uri="{FF2B5EF4-FFF2-40B4-BE49-F238E27FC236}">
                  <a16:creationId xmlns:a16="http://schemas.microsoft.com/office/drawing/2014/main" id="{17BF93BD-D598-42EA-AA2C-985F3C1F07D5}"/>
                </a:ext>
              </a:extLst>
            </p:cNvPr>
            <p:cNvSpPr/>
            <p:nvPr/>
          </p:nvSpPr>
          <p:spPr>
            <a:xfrm>
              <a:off x="3797457" y="1094171"/>
              <a:ext cx="21159" cy="21159"/>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0" name="Google Shape;6961;p88">
              <a:extLst>
                <a:ext uri="{FF2B5EF4-FFF2-40B4-BE49-F238E27FC236}">
                  <a16:creationId xmlns:a16="http://schemas.microsoft.com/office/drawing/2014/main" id="{ACE84062-B603-4956-8A2C-E7CFC750591E}"/>
                </a:ext>
              </a:extLst>
            </p:cNvPr>
            <p:cNvSpPr/>
            <p:nvPr/>
          </p:nvSpPr>
          <p:spPr>
            <a:xfrm>
              <a:off x="3797457" y="1270348"/>
              <a:ext cx="21159" cy="21186"/>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1" name="Google Shape;6962;p88">
              <a:extLst>
                <a:ext uri="{FF2B5EF4-FFF2-40B4-BE49-F238E27FC236}">
                  <a16:creationId xmlns:a16="http://schemas.microsoft.com/office/drawing/2014/main" id="{2219CBC9-25BB-43B7-A5BA-322F5991F2CC}"/>
                </a:ext>
              </a:extLst>
            </p:cNvPr>
            <p:cNvSpPr/>
            <p:nvPr/>
          </p:nvSpPr>
          <p:spPr>
            <a:xfrm>
              <a:off x="3731017" y="1007568"/>
              <a:ext cx="284917" cy="351413"/>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2" name="Google Shape;6963;p88">
              <a:extLst>
                <a:ext uri="{FF2B5EF4-FFF2-40B4-BE49-F238E27FC236}">
                  <a16:creationId xmlns:a16="http://schemas.microsoft.com/office/drawing/2014/main" id="{9FCB28C7-F64A-433B-A1CF-BD6E4721C259}"/>
                </a:ext>
              </a:extLst>
            </p:cNvPr>
            <p:cNvSpPr/>
            <p:nvPr/>
          </p:nvSpPr>
          <p:spPr>
            <a:xfrm>
              <a:off x="4039069" y="1115293"/>
              <a:ext cx="65480" cy="132935"/>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3" name="Google Shape;6964;p88">
              <a:extLst>
                <a:ext uri="{FF2B5EF4-FFF2-40B4-BE49-F238E27FC236}">
                  <a16:creationId xmlns:a16="http://schemas.microsoft.com/office/drawing/2014/main" id="{0E072A7D-7E27-4CF6-BF78-DEB24AAE2F0D}"/>
                </a:ext>
              </a:extLst>
            </p:cNvPr>
            <p:cNvSpPr/>
            <p:nvPr/>
          </p:nvSpPr>
          <p:spPr>
            <a:xfrm>
              <a:off x="4039069" y="1028727"/>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4" name="Google Shape;6965;p88">
              <a:extLst>
                <a:ext uri="{FF2B5EF4-FFF2-40B4-BE49-F238E27FC236}">
                  <a16:creationId xmlns:a16="http://schemas.microsoft.com/office/drawing/2014/main" id="{39D33ABC-5C41-4D25-9EFC-0DD3023CE394}"/>
                </a:ext>
              </a:extLst>
            </p:cNvPr>
            <p:cNvSpPr/>
            <p:nvPr/>
          </p:nvSpPr>
          <p:spPr>
            <a:xfrm>
              <a:off x="4041090" y="1270348"/>
              <a:ext cx="59436"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45" name="Google Shape;6966;p88">
            <a:extLst>
              <a:ext uri="{FF2B5EF4-FFF2-40B4-BE49-F238E27FC236}">
                <a16:creationId xmlns:a16="http://schemas.microsoft.com/office/drawing/2014/main" id="{423C1C27-C6E7-45AE-AE6A-D667D9DCA819}"/>
              </a:ext>
            </a:extLst>
          </p:cNvPr>
          <p:cNvGrpSpPr/>
          <p:nvPr/>
        </p:nvGrpSpPr>
        <p:grpSpPr>
          <a:xfrm>
            <a:off x="8189320" y="2558381"/>
            <a:ext cx="453624" cy="454320"/>
            <a:chOff x="8189320" y="2558381"/>
            <a:chExt cx="453624" cy="454320"/>
          </a:xfrm>
        </p:grpSpPr>
        <p:sp>
          <p:nvSpPr>
            <p:cNvPr id="46" name="Google Shape;6967;p88">
              <a:extLst>
                <a:ext uri="{FF2B5EF4-FFF2-40B4-BE49-F238E27FC236}">
                  <a16:creationId xmlns:a16="http://schemas.microsoft.com/office/drawing/2014/main" id="{C5ACE6C2-9881-43EC-95FA-0F8D4F299A50}"/>
                </a:ext>
              </a:extLst>
            </p:cNvPr>
            <p:cNvSpPr/>
            <p:nvPr/>
          </p:nvSpPr>
          <p:spPr>
            <a:xfrm>
              <a:off x="8316833" y="2858734"/>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7" name="Google Shape;6968;p88">
              <a:extLst>
                <a:ext uri="{FF2B5EF4-FFF2-40B4-BE49-F238E27FC236}">
                  <a16:creationId xmlns:a16="http://schemas.microsoft.com/office/drawing/2014/main" id="{BF197050-ABAB-454E-A2F0-0C0F2FE5EFD3}"/>
                </a:ext>
              </a:extLst>
            </p:cNvPr>
            <p:cNvSpPr/>
            <p:nvPr/>
          </p:nvSpPr>
          <p:spPr>
            <a:xfrm>
              <a:off x="8189320" y="2743520"/>
              <a:ext cx="267279" cy="269181"/>
            </a:xfrm>
            <a:custGeom>
              <a:avLst/>
              <a:gdLst>
                <a:gd name="f0" fmla="val w"/>
                <a:gd name="f1" fmla="val h"/>
                <a:gd name="f2" fmla="val 0"/>
                <a:gd name="f3" fmla="val 6868"/>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869"/>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8"/>
                <a:gd name="f118" fmla="*/ f1 1 6918"/>
                <a:gd name="f119" fmla="+- f4 0 f2"/>
                <a:gd name="f120" fmla="+- f3 0 f2"/>
                <a:gd name="f121" fmla="*/ f120 1 6868"/>
                <a:gd name="f122" fmla="*/ f119 1 6918"/>
                <a:gd name="f123" fmla="*/ f2 1 f121"/>
                <a:gd name="f124" fmla="*/ f3 1 f121"/>
                <a:gd name="f125" fmla="*/ f2 1 f122"/>
                <a:gd name="f126" fmla="*/ f4 1 f122"/>
                <a:gd name="f127" fmla="*/ f123 f117 1"/>
                <a:gd name="f128" fmla="*/ f124 f117 1"/>
                <a:gd name="f129" fmla="*/ f126 f118 1"/>
                <a:gd name="f130" fmla="*/ f125 f118 1"/>
              </a:gdLst>
              <a:ahLst/>
              <a:cxnLst>
                <a:cxn ang="3cd4">
                  <a:pos x="hc" y="t"/>
                </a:cxn>
                <a:cxn ang="0">
                  <a:pos x="r" y="vc"/>
                </a:cxn>
                <a:cxn ang="cd4">
                  <a:pos x="hc" y="b"/>
                </a:cxn>
                <a:cxn ang="cd2">
                  <a:pos x="l" y="vc"/>
                </a:cxn>
              </a:cxnLst>
              <a:rect l="f127" t="f130" r="f128" b="f129"/>
              <a:pathLst>
                <a:path w="6868"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83" y="f84"/>
                    <a:pt x="f83" y="f85"/>
                  </a:cubicBezTo>
                  <a:lnTo>
                    <a:pt x="f76" y="f86"/>
                  </a:lnTo>
                  <a:cubicBezTo>
                    <a:pt x="f80" y="f22"/>
                    <a:pt x="f83" y="f87"/>
                    <a:pt x="f83" y="f13"/>
                  </a:cubicBezTo>
                  <a:cubicBezTo>
                    <a:pt x="f83" y="f88"/>
                    <a:pt x="f89" y="f90"/>
                    <a:pt x="f91" y="f92"/>
                  </a:cubicBezTo>
                  <a:cubicBezTo>
                    <a:pt x="f93" y="f94"/>
                    <a:pt x="f76" y="f55"/>
                    <a:pt x="f95" y="f96"/>
                  </a:cubicBezTo>
                  <a:lnTo>
                    <a:pt x="f29" y="f40"/>
                  </a:lnTo>
                  <a:cubicBezTo>
                    <a:pt x="f97" y="f98"/>
                    <a:pt x="f99" y="f100"/>
                    <a:pt x="f101" y="f100"/>
                  </a:cubicBezTo>
                  <a:cubicBezTo>
                    <a:pt x="f102" y="f100"/>
                    <a:pt x="f103" y="f104"/>
                    <a:pt x="f105" y="f106"/>
                  </a:cubicBezTo>
                  <a:cubicBezTo>
                    <a:pt x="f107" y="f46"/>
                    <a:pt x="f53" y="f108"/>
                    <a:pt x="f109" y="f110"/>
                  </a:cubicBezTo>
                  <a:lnTo>
                    <a:pt x="f111" y="f112"/>
                  </a:lnTo>
                  <a:cubicBezTo>
                    <a:pt x="f111" y="f113"/>
                    <a:pt x="f111" y="f113"/>
                    <a:pt x="f114" y="f115"/>
                  </a:cubicBezTo>
                  <a:cubicBezTo>
                    <a:pt x="f53" y="f116"/>
                    <a:pt x="f10" y="f2"/>
                    <a:pt x="f60"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8" name="Google Shape;6969;p88">
              <a:extLst>
                <a:ext uri="{FF2B5EF4-FFF2-40B4-BE49-F238E27FC236}">
                  <a16:creationId xmlns:a16="http://schemas.microsoft.com/office/drawing/2014/main" id="{DE177502-2847-475F-BB11-D8D7BBD4B3CF}"/>
                </a:ext>
              </a:extLst>
            </p:cNvPr>
            <p:cNvSpPr/>
            <p:nvPr/>
          </p:nvSpPr>
          <p:spPr>
            <a:xfrm>
              <a:off x="8497025" y="2665037"/>
              <a:ext cx="24551" cy="40498"/>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49" name="Google Shape;6970;p88">
              <a:extLst>
                <a:ext uri="{FF2B5EF4-FFF2-40B4-BE49-F238E27FC236}">
                  <a16:creationId xmlns:a16="http://schemas.microsoft.com/office/drawing/2014/main" id="{503610B3-D034-4ACB-818F-2AB9C92B85D8}"/>
                </a:ext>
              </a:extLst>
            </p:cNvPr>
            <p:cNvSpPr/>
            <p:nvPr/>
          </p:nvSpPr>
          <p:spPr>
            <a:xfrm>
              <a:off x="8374422" y="2558381"/>
              <a:ext cx="268522" cy="268321"/>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50" name="Google Shape;6760;p88">
            <a:extLst>
              <a:ext uri="{FF2B5EF4-FFF2-40B4-BE49-F238E27FC236}">
                <a16:creationId xmlns:a16="http://schemas.microsoft.com/office/drawing/2014/main" id="{C8A61B34-B2E9-431D-8B61-5E66F4C23F7C}"/>
              </a:ext>
            </a:extLst>
          </p:cNvPr>
          <p:cNvGrpSpPr/>
          <p:nvPr/>
        </p:nvGrpSpPr>
        <p:grpSpPr>
          <a:xfrm>
            <a:off x="3152284" y="935394"/>
            <a:ext cx="374931" cy="450388"/>
            <a:chOff x="3152284" y="935394"/>
            <a:chExt cx="374931" cy="450388"/>
          </a:xfrm>
        </p:grpSpPr>
        <p:sp>
          <p:nvSpPr>
            <p:cNvPr id="51" name="Google Shape;6761;p88">
              <a:extLst>
                <a:ext uri="{FF2B5EF4-FFF2-40B4-BE49-F238E27FC236}">
                  <a16:creationId xmlns:a16="http://schemas.microsoft.com/office/drawing/2014/main" id="{1F1F93DB-65F6-4819-9818-BC72DBA1E9F6}"/>
                </a:ext>
              </a:extLst>
            </p:cNvPr>
            <p:cNvSpPr/>
            <p:nvPr/>
          </p:nvSpPr>
          <p:spPr>
            <a:xfrm>
              <a:off x="3152284" y="935394"/>
              <a:ext cx="79159" cy="312843"/>
            </a:xfrm>
            <a:custGeom>
              <a:avLst/>
              <a:gdLst>
                <a:gd name="f0" fmla="val w"/>
                <a:gd name="f1" fmla="val h"/>
                <a:gd name="f2" fmla="val 0"/>
                <a:gd name="f3" fmla="val 2049"/>
                <a:gd name="f4" fmla="val 8097"/>
                <a:gd name="f5" fmla="val 1702"/>
                <a:gd name="f6" fmla="val 757"/>
                <a:gd name="f7" fmla="val 1"/>
                <a:gd name="f8" fmla="val 788"/>
                <a:gd name="f9" fmla="val 1733"/>
                <a:gd name="f10" fmla="val 348"/>
                <a:gd name="f11" fmla="val 7782"/>
                <a:gd name="f12" fmla="val 820"/>
                <a:gd name="f13" fmla="val 7562"/>
                <a:gd name="f14" fmla="val 1387"/>
                <a:gd name="f15" fmla="*/ f0 1 2049"/>
                <a:gd name="f16" fmla="*/ f1 1 8097"/>
                <a:gd name="f17" fmla="+- f4 0 f2"/>
                <a:gd name="f18" fmla="+- f3 0 f2"/>
                <a:gd name="f19" fmla="*/ f18 1 2049"/>
                <a:gd name="f20" fmla="*/ f17 1 809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049" h="8097">
                  <a:moveTo>
                    <a:pt x="f5" y="f2"/>
                  </a:moveTo>
                  <a:cubicBezTo>
                    <a:pt x="f6" y="f2"/>
                    <a:pt x="f7" y="f8"/>
                    <a:pt x="f7" y="f9"/>
                  </a:cubicBezTo>
                  <a:lnTo>
                    <a:pt x="f7" y="f4"/>
                  </a:lnTo>
                  <a:cubicBezTo>
                    <a:pt x="f10" y="f11"/>
                    <a:pt x="f12" y="f13"/>
                    <a:pt x="f14" y="f13"/>
                  </a:cubicBezTo>
                  <a:lnTo>
                    <a:pt x="f3" y="f13"/>
                  </a:ln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2" name="Google Shape;6762;p88">
              <a:extLst>
                <a:ext uri="{FF2B5EF4-FFF2-40B4-BE49-F238E27FC236}">
                  <a16:creationId xmlns:a16="http://schemas.microsoft.com/office/drawing/2014/main" id="{867CDEE8-1AA5-4B2C-A5C5-08B6867B39C1}"/>
                </a:ext>
              </a:extLst>
            </p:cNvPr>
            <p:cNvSpPr/>
            <p:nvPr/>
          </p:nvSpPr>
          <p:spPr>
            <a:xfrm>
              <a:off x="3152284" y="1253075"/>
              <a:ext cx="374931" cy="105924"/>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3" name="Google Shape;6763;p88">
              <a:extLst>
                <a:ext uri="{FF2B5EF4-FFF2-40B4-BE49-F238E27FC236}">
                  <a16:creationId xmlns:a16="http://schemas.microsoft.com/office/drawing/2014/main" id="{AC992149-9985-4F06-82A3-F57C6E586B3D}"/>
                </a:ext>
              </a:extLst>
            </p:cNvPr>
            <p:cNvSpPr/>
            <p:nvPr/>
          </p:nvSpPr>
          <p:spPr>
            <a:xfrm>
              <a:off x="3441993" y="1319991"/>
              <a:ext cx="85222" cy="39017"/>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4" name="Google Shape;6764;p88">
              <a:extLst>
                <a:ext uri="{FF2B5EF4-FFF2-40B4-BE49-F238E27FC236}">
                  <a16:creationId xmlns:a16="http://schemas.microsoft.com/office/drawing/2014/main" id="{0149C5B7-F2C1-4234-A990-C14EAC483E72}"/>
                </a:ext>
              </a:extLst>
            </p:cNvPr>
            <p:cNvSpPr/>
            <p:nvPr/>
          </p:nvSpPr>
          <p:spPr>
            <a:xfrm>
              <a:off x="3323935" y="1094838"/>
              <a:ext cx="130265" cy="53583"/>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5" name="Google Shape;6765;p88">
              <a:extLst>
                <a:ext uri="{FF2B5EF4-FFF2-40B4-BE49-F238E27FC236}">
                  <a16:creationId xmlns:a16="http://schemas.microsoft.com/office/drawing/2014/main" id="{0313B31D-DF55-4674-B426-52BDC7197E7B}"/>
                </a:ext>
              </a:extLst>
            </p:cNvPr>
            <p:cNvSpPr/>
            <p:nvPr/>
          </p:nvSpPr>
          <p:spPr>
            <a:xfrm>
              <a:off x="3364077" y="1015715"/>
              <a:ext cx="51142" cy="51142"/>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6" name="Google Shape;6766;p88">
              <a:extLst>
                <a:ext uri="{FF2B5EF4-FFF2-40B4-BE49-F238E27FC236}">
                  <a16:creationId xmlns:a16="http://schemas.microsoft.com/office/drawing/2014/main" id="{5E2C4B94-D04D-43F3-8066-7752727B90A3}"/>
                </a:ext>
              </a:extLst>
            </p:cNvPr>
            <p:cNvSpPr/>
            <p:nvPr/>
          </p:nvSpPr>
          <p:spPr>
            <a:xfrm>
              <a:off x="3256983" y="935394"/>
              <a:ext cx="265368" cy="292141"/>
            </a:xfrm>
            <a:custGeom>
              <a:avLst/>
              <a:gdLst>
                <a:gd name="f0" fmla="val w"/>
                <a:gd name="f1" fmla="val h"/>
                <a:gd name="f2" fmla="val 0"/>
                <a:gd name="f3" fmla="val 6868"/>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1009"/>
                <a:gd name="f33" fmla="val 473"/>
                <a:gd name="f34" fmla="val 6396"/>
                <a:gd name="f35" fmla="*/ f0 1 6868"/>
                <a:gd name="f36" fmla="*/ f1 1 7562"/>
                <a:gd name="f37" fmla="+- f4 0 f2"/>
                <a:gd name="f38" fmla="+- f3 0 f2"/>
                <a:gd name="f39" fmla="*/ f38 1 6868"/>
                <a:gd name="f40" fmla="*/ f37 1 756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6868"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 y="f4"/>
                  </a:lnTo>
                  <a:lnTo>
                    <a:pt x="f3" y="f32"/>
                  </a:lnTo>
                  <a:cubicBezTo>
                    <a:pt x="f3" y="f33"/>
                    <a:pt x="f34" y="f2"/>
                    <a:pt x="f18"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57" name="Google Shape;6767;p88">
              <a:extLst>
                <a:ext uri="{FF2B5EF4-FFF2-40B4-BE49-F238E27FC236}">
                  <a16:creationId xmlns:a16="http://schemas.microsoft.com/office/drawing/2014/main" id="{A85BBFC6-3639-4CEF-8683-C47239B23EB0}"/>
                </a:ext>
              </a:extLst>
            </p:cNvPr>
            <p:cNvSpPr/>
            <p:nvPr/>
          </p:nvSpPr>
          <p:spPr>
            <a:xfrm>
              <a:off x="3364077" y="1319991"/>
              <a:ext cx="53583" cy="65791"/>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58" name="Google Shape;6777;p88">
            <a:extLst>
              <a:ext uri="{FF2B5EF4-FFF2-40B4-BE49-F238E27FC236}">
                <a16:creationId xmlns:a16="http://schemas.microsoft.com/office/drawing/2014/main" id="{AB784B06-20C2-43CA-8BED-B8C1434DAB82}"/>
              </a:ext>
            </a:extLst>
          </p:cNvPr>
          <p:cNvGrpSpPr/>
          <p:nvPr/>
        </p:nvGrpSpPr>
        <p:grpSpPr>
          <a:xfrm>
            <a:off x="6127586" y="908611"/>
            <a:ext cx="450387" cy="450378"/>
            <a:chOff x="6127586" y="908611"/>
            <a:chExt cx="450387" cy="450378"/>
          </a:xfrm>
        </p:grpSpPr>
        <p:sp>
          <p:nvSpPr>
            <p:cNvPr id="59" name="Google Shape;6778;p88">
              <a:extLst>
                <a:ext uri="{FF2B5EF4-FFF2-40B4-BE49-F238E27FC236}">
                  <a16:creationId xmlns:a16="http://schemas.microsoft.com/office/drawing/2014/main" id="{943F75EE-0F5C-4DF6-ADEE-1BF5C9015618}"/>
                </a:ext>
              </a:extLst>
            </p:cNvPr>
            <p:cNvSpPr/>
            <p:nvPr/>
          </p:nvSpPr>
          <p:spPr>
            <a:xfrm>
              <a:off x="6361279" y="1042516"/>
              <a:ext cx="198461" cy="76681"/>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0" name="Google Shape;6779;p88">
              <a:extLst>
                <a:ext uri="{FF2B5EF4-FFF2-40B4-BE49-F238E27FC236}">
                  <a16:creationId xmlns:a16="http://schemas.microsoft.com/office/drawing/2014/main" id="{EB1D45C3-D1A8-4970-ADE4-9AE18E92D1A7}"/>
                </a:ext>
              </a:extLst>
            </p:cNvPr>
            <p:cNvSpPr/>
            <p:nvPr/>
          </p:nvSpPr>
          <p:spPr>
            <a:xfrm>
              <a:off x="6340614" y="1065614"/>
              <a:ext cx="237359" cy="159480"/>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1" name="Google Shape;6780;p88">
              <a:extLst>
                <a:ext uri="{FF2B5EF4-FFF2-40B4-BE49-F238E27FC236}">
                  <a16:creationId xmlns:a16="http://schemas.microsoft.com/office/drawing/2014/main" id="{7E4AB34E-2B48-4AB7-A705-3F6EA7FE2DF5}"/>
                </a:ext>
              </a:extLst>
            </p:cNvPr>
            <p:cNvSpPr/>
            <p:nvPr/>
          </p:nvSpPr>
          <p:spPr>
            <a:xfrm>
              <a:off x="6127586" y="988923"/>
              <a:ext cx="292141" cy="290943"/>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2" name="Google Shape;6781;p88">
              <a:extLst>
                <a:ext uri="{FF2B5EF4-FFF2-40B4-BE49-F238E27FC236}">
                  <a16:creationId xmlns:a16="http://schemas.microsoft.com/office/drawing/2014/main" id="{8DB9CFEB-0A39-47FE-B207-2BF4AD8499F0}"/>
                </a:ext>
              </a:extLst>
            </p:cNvPr>
            <p:cNvSpPr/>
            <p:nvPr/>
          </p:nvSpPr>
          <p:spPr>
            <a:xfrm>
              <a:off x="6127586" y="908611"/>
              <a:ext cx="292141" cy="53583"/>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3" name="Google Shape;6782;p88">
              <a:extLst>
                <a:ext uri="{FF2B5EF4-FFF2-40B4-BE49-F238E27FC236}">
                  <a16:creationId xmlns:a16="http://schemas.microsoft.com/office/drawing/2014/main" id="{6B7D6073-FCD2-429E-9CC4-6C444A41167B}"/>
                </a:ext>
              </a:extLst>
            </p:cNvPr>
            <p:cNvSpPr/>
            <p:nvPr/>
          </p:nvSpPr>
          <p:spPr>
            <a:xfrm>
              <a:off x="6127586" y="1305406"/>
              <a:ext cx="292141" cy="53583"/>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64" name="Google Shape;6827;p88">
            <a:extLst>
              <a:ext uri="{FF2B5EF4-FFF2-40B4-BE49-F238E27FC236}">
                <a16:creationId xmlns:a16="http://schemas.microsoft.com/office/drawing/2014/main" id="{AEB0323D-032F-4409-A262-4F8A5DB2D1D6}"/>
              </a:ext>
            </a:extLst>
          </p:cNvPr>
          <p:cNvGrpSpPr/>
          <p:nvPr/>
        </p:nvGrpSpPr>
        <p:grpSpPr>
          <a:xfrm>
            <a:off x="6694761" y="916503"/>
            <a:ext cx="455242" cy="449144"/>
            <a:chOff x="6694761" y="916503"/>
            <a:chExt cx="455242" cy="449144"/>
          </a:xfrm>
        </p:grpSpPr>
        <p:sp>
          <p:nvSpPr>
            <p:cNvPr id="65" name="Google Shape;6828;p88">
              <a:extLst>
                <a:ext uri="{FF2B5EF4-FFF2-40B4-BE49-F238E27FC236}">
                  <a16:creationId xmlns:a16="http://schemas.microsoft.com/office/drawing/2014/main" id="{215F2731-CA72-4546-80DF-907B56C1B42D}"/>
                </a:ext>
              </a:extLst>
            </p:cNvPr>
            <p:cNvSpPr/>
            <p:nvPr/>
          </p:nvSpPr>
          <p:spPr>
            <a:xfrm>
              <a:off x="6986866" y="968806"/>
              <a:ext cx="130265" cy="131509"/>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6" name="Google Shape;6829;p88">
              <a:extLst>
                <a:ext uri="{FF2B5EF4-FFF2-40B4-BE49-F238E27FC236}">
                  <a16:creationId xmlns:a16="http://schemas.microsoft.com/office/drawing/2014/main" id="{2EB2606C-0110-4983-AC97-C8B88610C46C}"/>
                </a:ext>
              </a:extLst>
            </p:cNvPr>
            <p:cNvSpPr/>
            <p:nvPr/>
          </p:nvSpPr>
          <p:spPr>
            <a:xfrm>
              <a:off x="6803090" y="1234138"/>
              <a:ext cx="131472" cy="131509"/>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7" name="Google Shape;6830;p88">
              <a:extLst>
                <a:ext uri="{FF2B5EF4-FFF2-40B4-BE49-F238E27FC236}">
                  <a16:creationId xmlns:a16="http://schemas.microsoft.com/office/drawing/2014/main" id="{90B1FEA5-3495-4B8A-A2B0-61AA60B54B11}"/>
                </a:ext>
              </a:extLst>
            </p:cNvPr>
            <p:cNvSpPr/>
            <p:nvPr/>
          </p:nvSpPr>
          <p:spPr>
            <a:xfrm>
              <a:off x="6694761" y="916503"/>
              <a:ext cx="318915" cy="237359"/>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8" name="Google Shape;6831;p88">
              <a:extLst>
                <a:ext uri="{FF2B5EF4-FFF2-40B4-BE49-F238E27FC236}">
                  <a16:creationId xmlns:a16="http://schemas.microsoft.com/office/drawing/2014/main" id="{A41DF193-3648-4B86-A052-C1E5D6262277}"/>
                </a:ext>
              </a:extLst>
            </p:cNvPr>
            <p:cNvSpPr/>
            <p:nvPr/>
          </p:nvSpPr>
          <p:spPr>
            <a:xfrm>
              <a:off x="6775073" y="995580"/>
              <a:ext cx="161912" cy="80778"/>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69" name="Google Shape;6832;p88">
              <a:extLst>
                <a:ext uri="{FF2B5EF4-FFF2-40B4-BE49-F238E27FC236}">
                  <a16:creationId xmlns:a16="http://schemas.microsoft.com/office/drawing/2014/main" id="{1E8987E7-43AE-4411-9E5B-43E57ABB23C4}"/>
                </a:ext>
              </a:extLst>
            </p:cNvPr>
            <p:cNvSpPr/>
            <p:nvPr/>
          </p:nvSpPr>
          <p:spPr>
            <a:xfrm>
              <a:off x="6775073" y="1091738"/>
              <a:ext cx="161912" cy="114464"/>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0" name="Google Shape;6833;p88">
              <a:extLst>
                <a:ext uri="{FF2B5EF4-FFF2-40B4-BE49-F238E27FC236}">
                  <a16:creationId xmlns:a16="http://schemas.microsoft.com/office/drawing/2014/main" id="{4ACFB750-9181-4539-962B-98F35497279A}"/>
                </a:ext>
              </a:extLst>
            </p:cNvPr>
            <p:cNvSpPr/>
            <p:nvPr/>
          </p:nvSpPr>
          <p:spPr>
            <a:xfrm>
              <a:off x="6988091" y="1153826"/>
              <a:ext cx="161912" cy="80741"/>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1" name="Google Shape;6834;p88">
              <a:extLst>
                <a:ext uri="{FF2B5EF4-FFF2-40B4-BE49-F238E27FC236}">
                  <a16:creationId xmlns:a16="http://schemas.microsoft.com/office/drawing/2014/main" id="{99A8B281-E73F-43E2-9476-F05540CB9417}"/>
                </a:ext>
              </a:extLst>
            </p:cNvPr>
            <p:cNvSpPr/>
            <p:nvPr/>
          </p:nvSpPr>
          <p:spPr>
            <a:xfrm>
              <a:off x="6986866" y="1249975"/>
              <a:ext cx="158282" cy="115662"/>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72" name="Google Shape;6873;p88">
            <a:extLst>
              <a:ext uri="{FF2B5EF4-FFF2-40B4-BE49-F238E27FC236}">
                <a16:creationId xmlns:a16="http://schemas.microsoft.com/office/drawing/2014/main" id="{8957B6DB-30AC-4AEC-BABD-E5F6AE94E179}"/>
              </a:ext>
            </a:extLst>
          </p:cNvPr>
          <p:cNvGrpSpPr/>
          <p:nvPr/>
        </p:nvGrpSpPr>
        <p:grpSpPr>
          <a:xfrm>
            <a:off x="4395136" y="917033"/>
            <a:ext cx="435748" cy="450378"/>
            <a:chOff x="4395136" y="917033"/>
            <a:chExt cx="435748" cy="450378"/>
          </a:xfrm>
        </p:grpSpPr>
        <p:sp>
          <p:nvSpPr>
            <p:cNvPr id="73" name="Google Shape;6874;p88">
              <a:extLst>
                <a:ext uri="{FF2B5EF4-FFF2-40B4-BE49-F238E27FC236}">
                  <a16:creationId xmlns:a16="http://schemas.microsoft.com/office/drawing/2014/main" id="{826DDC90-EED9-4C8F-BED9-309D1737C089}"/>
                </a:ext>
              </a:extLst>
            </p:cNvPr>
            <p:cNvSpPr/>
            <p:nvPr/>
          </p:nvSpPr>
          <p:spPr>
            <a:xfrm>
              <a:off x="4565553" y="917033"/>
              <a:ext cx="265331" cy="264636"/>
            </a:xfrm>
            <a:custGeom>
              <a:avLst/>
              <a:gdLst>
                <a:gd name="f0" fmla="val w"/>
                <a:gd name="f1" fmla="val h"/>
                <a:gd name="f2" fmla="val 0"/>
                <a:gd name="f3" fmla="val 6867"/>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6868"/>
                <a:gd name="f67" fmla="val 1513"/>
                <a:gd name="f68" fmla="*/ f0 1 6867"/>
                <a:gd name="f69" fmla="*/ f1 1 6850"/>
                <a:gd name="f70" fmla="+- f4 0 f2"/>
                <a:gd name="f71" fmla="+- f3 0 f2"/>
                <a:gd name="f72" fmla="*/ f71 1 6867"/>
                <a:gd name="f73" fmla="*/ f70 1 685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66" y="f31"/>
                    <a:pt x="f66" y="f42"/>
                  </a:cubicBezTo>
                  <a:cubicBezTo>
                    <a:pt x="f66" y="f67"/>
                    <a:pt x="f65"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4" name="Google Shape;6875;p88">
              <a:extLst>
                <a:ext uri="{FF2B5EF4-FFF2-40B4-BE49-F238E27FC236}">
                  <a16:creationId xmlns:a16="http://schemas.microsoft.com/office/drawing/2014/main" id="{E8F1C67C-35A9-4385-8403-314A659C7248}"/>
                </a:ext>
              </a:extLst>
            </p:cNvPr>
            <p:cNvSpPr/>
            <p:nvPr/>
          </p:nvSpPr>
          <p:spPr>
            <a:xfrm>
              <a:off x="4673827" y="997354"/>
              <a:ext cx="51188" cy="104735"/>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5" name="Google Shape;6876;p88">
              <a:extLst>
                <a:ext uri="{FF2B5EF4-FFF2-40B4-BE49-F238E27FC236}">
                  <a16:creationId xmlns:a16="http://schemas.microsoft.com/office/drawing/2014/main" id="{E817F0DA-E3CE-4FE5-86EF-7C8E4B421001}"/>
                </a:ext>
              </a:extLst>
            </p:cNvPr>
            <p:cNvSpPr/>
            <p:nvPr/>
          </p:nvSpPr>
          <p:spPr>
            <a:xfrm>
              <a:off x="4446242" y="1127583"/>
              <a:ext cx="107131" cy="107167"/>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6" name="Google Shape;6877;p88">
              <a:extLst>
                <a:ext uri="{FF2B5EF4-FFF2-40B4-BE49-F238E27FC236}">
                  <a16:creationId xmlns:a16="http://schemas.microsoft.com/office/drawing/2014/main" id="{4D29571D-FF09-4F26-9514-5CF067D08AA9}"/>
                </a:ext>
              </a:extLst>
            </p:cNvPr>
            <p:cNvSpPr/>
            <p:nvPr/>
          </p:nvSpPr>
          <p:spPr>
            <a:xfrm>
              <a:off x="4395136" y="1260244"/>
              <a:ext cx="211820" cy="107167"/>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77" name="Google Shape;6884;p88">
            <a:extLst>
              <a:ext uri="{FF2B5EF4-FFF2-40B4-BE49-F238E27FC236}">
                <a16:creationId xmlns:a16="http://schemas.microsoft.com/office/drawing/2014/main" id="{6A9E127B-DC03-4C54-B237-9C56822369FE}"/>
              </a:ext>
            </a:extLst>
          </p:cNvPr>
          <p:cNvGrpSpPr/>
          <p:nvPr/>
        </p:nvGrpSpPr>
        <p:grpSpPr>
          <a:xfrm>
            <a:off x="7494907" y="916503"/>
            <a:ext cx="428468" cy="450990"/>
            <a:chOff x="7494907" y="916503"/>
            <a:chExt cx="428468" cy="450990"/>
          </a:xfrm>
        </p:grpSpPr>
        <p:sp>
          <p:nvSpPr>
            <p:cNvPr id="78" name="Google Shape;6885;p88">
              <a:extLst>
                <a:ext uri="{FF2B5EF4-FFF2-40B4-BE49-F238E27FC236}">
                  <a16:creationId xmlns:a16="http://schemas.microsoft.com/office/drawing/2014/main" id="{33AB34E6-BF36-44DD-AF12-F58AA2C102D9}"/>
                </a:ext>
              </a:extLst>
            </p:cNvPr>
            <p:cNvSpPr/>
            <p:nvPr/>
          </p:nvSpPr>
          <p:spPr>
            <a:xfrm>
              <a:off x="7813785" y="1246967"/>
              <a:ext cx="51142" cy="5238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79" name="Google Shape;6886;p88">
              <a:extLst>
                <a:ext uri="{FF2B5EF4-FFF2-40B4-BE49-F238E27FC236}">
                  <a16:creationId xmlns:a16="http://schemas.microsoft.com/office/drawing/2014/main" id="{27C4AB25-073F-41AB-ACF1-DD953C3EE18A}"/>
                </a:ext>
              </a:extLst>
            </p:cNvPr>
            <p:cNvSpPr/>
            <p:nvPr/>
          </p:nvSpPr>
          <p:spPr>
            <a:xfrm>
              <a:off x="7679917" y="917124"/>
              <a:ext cx="26810" cy="159471"/>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0" name="Google Shape;6887;p88">
              <a:extLst>
                <a:ext uri="{FF2B5EF4-FFF2-40B4-BE49-F238E27FC236}">
                  <a16:creationId xmlns:a16="http://schemas.microsoft.com/office/drawing/2014/main" id="{37367E14-927D-4279-B6B1-229D5A5B7140}"/>
                </a:ext>
              </a:extLst>
            </p:cNvPr>
            <p:cNvSpPr/>
            <p:nvPr/>
          </p:nvSpPr>
          <p:spPr>
            <a:xfrm>
              <a:off x="7653153" y="1103141"/>
              <a:ext cx="79123" cy="79351"/>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1" name="Google Shape;6888;p88">
              <a:extLst>
                <a:ext uri="{FF2B5EF4-FFF2-40B4-BE49-F238E27FC236}">
                  <a16:creationId xmlns:a16="http://schemas.microsoft.com/office/drawing/2014/main" id="{3B76D19A-5C14-4D36-AAA7-ED9FD163B5D4}"/>
                </a:ext>
              </a:extLst>
            </p:cNvPr>
            <p:cNvSpPr/>
            <p:nvPr/>
          </p:nvSpPr>
          <p:spPr>
            <a:xfrm>
              <a:off x="7576462" y="1190987"/>
              <a:ext cx="247098" cy="176506"/>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2" name="Google Shape;6889;p88">
              <a:extLst>
                <a:ext uri="{FF2B5EF4-FFF2-40B4-BE49-F238E27FC236}">
                  <a16:creationId xmlns:a16="http://schemas.microsoft.com/office/drawing/2014/main" id="{6A54A704-1B77-4635-8914-FE84CDB9ACBB}"/>
                </a:ext>
              </a:extLst>
            </p:cNvPr>
            <p:cNvSpPr/>
            <p:nvPr/>
          </p:nvSpPr>
          <p:spPr>
            <a:xfrm>
              <a:off x="7705456" y="1048588"/>
              <a:ext cx="197217" cy="214216"/>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3" name="Google Shape;6890;p88">
              <a:extLst>
                <a:ext uri="{FF2B5EF4-FFF2-40B4-BE49-F238E27FC236}">
                  <a16:creationId xmlns:a16="http://schemas.microsoft.com/office/drawing/2014/main" id="{19BF389C-4E1F-421D-97AB-B7EDBC2C864B}"/>
                </a:ext>
              </a:extLst>
            </p:cNvPr>
            <p:cNvSpPr/>
            <p:nvPr/>
          </p:nvSpPr>
          <p:spPr>
            <a:xfrm>
              <a:off x="7734662" y="916503"/>
              <a:ext cx="188713" cy="129689"/>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4" name="Google Shape;6891;p88">
              <a:extLst>
                <a:ext uri="{FF2B5EF4-FFF2-40B4-BE49-F238E27FC236}">
                  <a16:creationId xmlns:a16="http://schemas.microsoft.com/office/drawing/2014/main" id="{74A61579-700E-4A8B-B4B1-4FB6293E1372}"/>
                </a:ext>
              </a:extLst>
            </p:cNvPr>
            <p:cNvSpPr/>
            <p:nvPr/>
          </p:nvSpPr>
          <p:spPr>
            <a:xfrm>
              <a:off x="7494907" y="945132"/>
              <a:ext cx="158236" cy="306744"/>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85" name="Google Shape;6922;p88">
            <a:extLst>
              <a:ext uri="{FF2B5EF4-FFF2-40B4-BE49-F238E27FC236}">
                <a16:creationId xmlns:a16="http://schemas.microsoft.com/office/drawing/2014/main" id="{3D7F8924-ABB3-43B7-AAA8-9A4CA0229E3C}"/>
              </a:ext>
            </a:extLst>
          </p:cNvPr>
          <p:cNvGrpSpPr/>
          <p:nvPr/>
        </p:nvGrpSpPr>
        <p:grpSpPr>
          <a:xfrm>
            <a:off x="4970650" y="917033"/>
            <a:ext cx="423559" cy="450387"/>
            <a:chOff x="4970650" y="917033"/>
            <a:chExt cx="423559" cy="450387"/>
          </a:xfrm>
        </p:grpSpPr>
        <p:sp>
          <p:nvSpPr>
            <p:cNvPr id="86" name="Google Shape;6923;p88">
              <a:extLst>
                <a:ext uri="{FF2B5EF4-FFF2-40B4-BE49-F238E27FC236}">
                  <a16:creationId xmlns:a16="http://schemas.microsoft.com/office/drawing/2014/main" id="{0FB8F7AC-51D0-4D72-A6A3-F3AE5D19AEFD}"/>
                </a:ext>
              </a:extLst>
            </p:cNvPr>
            <p:cNvSpPr/>
            <p:nvPr/>
          </p:nvSpPr>
          <p:spPr>
            <a:xfrm>
              <a:off x="5050962" y="1206706"/>
              <a:ext cx="130265" cy="53583"/>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7" name="Google Shape;6924;p88">
              <a:extLst>
                <a:ext uri="{FF2B5EF4-FFF2-40B4-BE49-F238E27FC236}">
                  <a16:creationId xmlns:a16="http://schemas.microsoft.com/office/drawing/2014/main" id="{1EBC4941-4A09-4EA5-A2A1-AF31796122BA}"/>
                </a:ext>
              </a:extLst>
            </p:cNvPr>
            <p:cNvSpPr/>
            <p:nvPr/>
          </p:nvSpPr>
          <p:spPr>
            <a:xfrm>
              <a:off x="5154427" y="1143420"/>
              <a:ext cx="107131" cy="116869"/>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8" name="Google Shape;6925;p88">
              <a:extLst>
                <a:ext uri="{FF2B5EF4-FFF2-40B4-BE49-F238E27FC236}">
                  <a16:creationId xmlns:a16="http://schemas.microsoft.com/office/drawing/2014/main" id="{10F7143B-51AD-48B3-9F89-6CAB9A79AE2E}"/>
                </a:ext>
              </a:extLst>
            </p:cNvPr>
            <p:cNvSpPr/>
            <p:nvPr/>
          </p:nvSpPr>
          <p:spPr>
            <a:xfrm>
              <a:off x="4974281" y="996156"/>
              <a:ext cx="194785" cy="264133"/>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89" name="Google Shape;6926;p88">
              <a:extLst>
                <a:ext uri="{FF2B5EF4-FFF2-40B4-BE49-F238E27FC236}">
                  <a16:creationId xmlns:a16="http://schemas.microsoft.com/office/drawing/2014/main" id="{5D20AF2A-E652-402C-8573-6AC31BE0F7DE}"/>
                </a:ext>
              </a:extLst>
            </p:cNvPr>
            <p:cNvSpPr/>
            <p:nvPr/>
          </p:nvSpPr>
          <p:spPr>
            <a:xfrm>
              <a:off x="5091141" y="1127583"/>
              <a:ext cx="52349" cy="5238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0" name="Google Shape;6927;p88">
              <a:extLst>
                <a:ext uri="{FF2B5EF4-FFF2-40B4-BE49-F238E27FC236}">
                  <a16:creationId xmlns:a16="http://schemas.microsoft.com/office/drawing/2014/main" id="{85FDCB3B-2E0D-4621-837E-08F5A0F2336D}"/>
                </a:ext>
              </a:extLst>
            </p:cNvPr>
            <p:cNvSpPr/>
            <p:nvPr/>
          </p:nvSpPr>
          <p:spPr>
            <a:xfrm>
              <a:off x="5182389" y="917691"/>
              <a:ext cx="211820" cy="209927"/>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1" name="Google Shape;6928;p88">
              <a:extLst>
                <a:ext uri="{FF2B5EF4-FFF2-40B4-BE49-F238E27FC236}">
                  <a16:creationId xmlns:a16="http://schemas.microsoft.com/office/drawing/2014/main" id="{8BDC34DA-5607-4633-B56E-B9CF947F79A6}"/>
                </a:ext>
              </a:extLst>
            </p:cNvPr>
            <p:cNvSpPr/>
            <p:nvPr/>
          </p:nvSpPr>
          <p:spPr>
            <a:xfrm>
              <a:off x="4970650" y="1285829"/>
              <a:ext cx="290907" cy="8159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2" name="Google Shape;6929;p88">
              <a:extLst>
                <a:ext uri="{FF2B5EF4-FFF2-40B4-BE49-F238E27FC236}">
                  <a16:creationId xmlns:a16="http://schemas.microsoft.com/office/drawing/2014/main" id="{BBFD0208-791E-4343-93B4-86D0BC4F51AA}"/>
                </a:ext>
              </a:extLst>
            </p:cNvPr>
            <p:cNvSpPr/>
            <p:nvPr/>
          </p:nvSpPr>
          <p:spPr>
            <a:xfrm>
              <a:off x="4971839" y="917033"/>
              <a:ext cx="237359" cy="5238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93" name="Google Shape;6981;p88">
            <a:extLst>
              <a:ext uri="{FF2B5EF4-FFF2-40B4-BE49-F238E27FC236}">
                <a16:creationId xmlns:a16="http://schemas.microsoft.com/office/drawing/2014/main" id="{DE0F593E-84C2-484A-80B8-E40A2A6F7FF0}"/>
              </a:ext>
            </a:extLst>
          </p:cNvPr>
          <p:cNvGrpSpPr/>
          <p:nvPr/>
        </p:nvGrpSpPr>
        <p:grpSpPr>
          <a:xfrm>
            <a:off x="5515203" y="916713"/>
            <a:ext cx="456450" cy="451036"/>
            <a:chOff x="5515203" y="916713"/>
            <a:chExt cx="456450" cy="451036"/>
          </a:xfrm>
        </p:grpSpPr>
        <p:sp>
          <p:nvSpPr>
            <p:cNvPr id="94" name="Google Shape;6982;p88">
              <a:extLst>
                <a:ext uri="{FF2B5EF4-FFF2-40B4-BE49-F238E27FC236}">
                  <a16:creationId xmlns:a16="http://schemas.microsoft.com/office/drawing/2014/main" id="{CB5E0F34-F9F9-48BC-83C9-E03C4F634B4E}"/>
                </a:ext>
              </a:extLst>
            </p:cNvPr>
            <p:cNvSpPr/>
            <p:nvPr/>
          </p:nvSpPr>
          <p:spPr>
            <a:xfrm>
              <a:off x="5722123" y="916713"/>
              <a:ext cx="249530" cy="249530"/>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5" name="Google Shape;6983;p88">
              <a:extLst>
                <a:ext uri="{FF2B5EF4-FFF2-40B4-BE49-F238E27FC236}">
                  <a16:creationId xmlns:a16="http://schemas.microsoft.com/office/drawing/2014/main" id="{9E744976-6274-405B-84D1-08184B065DB8}"/>
                </a:ext>
              </a:extLst>
            </p:cNvPr>
            <p:cNvSpPr/>
            <p:nvPr/>
          </p:nvSpPr>
          <p:spPr>
            <a:xfrm>
              <a:off x="5561444" y="1011134"/>
              <a:ext cx="118103" cy="113733"/>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6" name="Google Shape;6984;p88">
              <a:extLst>
                <a:ext uri="{FF2B5EF4-FFF2-40B4-BE49-F238E27FC236}">
                  <a16:creationId xmlns:a16="http://schemas.microsoft.com/office/drawing/2014/main" id="{8A34F1CE-A41D-4B8D-B3DF-2AD71FD8C594}"/>
                </a:ext>
              </a:extLst>
            </p:cNvPr>
            <p:cNvSpPr/>
            <p:nvPr/>
          </p:nvSpPr>
          <p:spPr>
            <a:xfrm>
              <a:off x="5759823" y="1210665"/>
              <a:ext cx="119338" cy="115004"/>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97" name="Google Shape;6985;p88">
              <a:extLst>
                <a:ext uri="{FF2B5EF4-FFF2-40B4-BE49-F238E27FC236}">
                  <a16:creationId xmlns:a16="http://schemas.microsoft.com/office/drawing/2014/main" id="{3A7678CC-B0F2-404A-A072-DC311A94BCAB}"/>
                </a:ext>
              </a:extLst>
            </p:cNvPr>
            <p:cNvSpPr/>
            <p:nvPr/>
          </p:nvSpPr>
          <p:spPr>
            <a:xfrm>
              <a:off x="5515203" y="1053013"/>
              <a:ext cx="320113" cy="314736"/>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98" name="Google Shape;7015;p88">
            <a:extLst>
              <a:ext uri="{FF2B5EF4-FFF2-40B4-BE49-F238E27FC236}">
                <a16:creationId xmlns:a16="http://schemas.microsoft.com/office/drawing/2014/main" id="{0D5435A1-7907-49A1-BE74-9DBBC15AE0A5}"/>
              </a:ext>
            </a:extLst>
          </p:cNvPr>
          <p:cNvGrpSpPr/>
          <p:nvPr/>
        </p:nvGrpSpPr>
        <p:grpSpPr>
          <a:xfrm>
            <a:off x="8170493" y="1679670"/>
            <a:ext cx="498567" cy="496345"/>
            <a:chOff x="8170493" y="1679670"/>
            <a:chExt cx="498567" cy="496345"/>
          </a:xfrm>
        </p:grpSpPr>
        <p:sp>
          <p:nvSpPr>
            <p:cNvPr id="99" name="Google Shape;7016;p88">
              <a:extLst>
                <a:ext uri="{FF2B5EF4-FFF2-40B4-BE49-F238E27FC236}">
                  <a16:creationId xmlns:a16="http://schemas.microsoft.com/office/drawing/2014/main" id="{860B1FCE-45C4-4F77-A315-82A1E6E42E2A}"/>
                </a:ext>
              </a:extLst>
            </p:cNvPr>
            <p:cNvSpPr/>
            <p:nvPr/>
          </p:nvSpPr>
          <p:spPr>
            <a:xfrm>
              <a:off x="8377440" y="1855738"/>
              <a:ext cx="291620" cy="320277"/>
            </a:xfrm>
            <a:custGeom>
              <a:avLst/>
              <a:gdLst>
                <a:gd name="f0" fmla="val w"/>
                <a:gd name="f1" fmla="val h"/>
                <a:gd name="f2" fmla="val 0"/>
                <a:gd name="f3" fmla="val 6837"/>
                <a:gd name="f4" fmla="val 7508"/>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2401"/>
                <a:gd name="f56" fmla="val 2477"/>
                <a:gd name="f57" fmla="val 2547"/>
                <a:gd name="f58" fmla="val 7478"/>
                <a:gd name="f59" fmla="val 7404"/>
                <a:gd name="f60" fmla="val 3844"/>
                <a:gd name="f61" fmla="val 5073"/>
                <a:gd name="f62" fmla="val 6018"/>
                <a:gd name="f63" fmla="val 6805"/>
                <a:gd name="f64" fmla="val 6049"/>
                <a:gd name="f65" fmla="val 5104"/>
                <a:gd name="f66" fmla="*/ f0 1 6837"/>
                <a:gd name="f67" fmla="*/ f1 1 7508"/>
                <a:gd name="f68" fmla="+- f4 0 f2"/>
                <a:gd name="f69" fmla="+- f3 0 f2"/>
                <a:gd name="f70" fmla="*/ f69 1 6837"/>
                <a:gd name="f71" fmla="*/ f68 1 750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6837" h="7508">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4"/>
                    <a:pt x="f55" y="f4"/>
                  </a:cubicBezTo>
                  <a:cubicBezTo>
                    <a:pt x="f56" y="f4"/>
                    <a:pt x="f57" y="f58"/>
                    <a:pt x="f37" y="f59"/>
                  </a:cubicBezTo>
                  <a:lnTo>
                    <a:pt x="f60" y="f46"/>
                  </a:lnTo>
                  <a:lnTo>
                    <a:pt x="f61" y="f46"/>
                  </a:lnTo>
                  <a:cubicBezTo>
                    <a:pt x="f62" y="f46"/>
                    <a:pt x="f63" y="f10"/>
                    <a:pt x="f63" y="f45"/>
                  </a:cubicBezTo>
                  <a:lnTo>
                    <a:pt x="f63" y="f42"/>
                  </a:lnTo>
                  <a:cubicBezTo>
                    <a:pt x="f3" y="f44"/>
                    <a:pt x="f64" y="f2"/>
                    <a:pt x="f6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0" name="Google Shape;7017;p88">
              <a:extLst>
                <a:ext uri="{FF2B5EF4-FFF2-40B4-BE49-F238E27FC236}">
                  <a16:creationId xmlns:a16="http://schemas.microsoft.com/office/drawing/2014/main" id="{5D871CE7-AF76-415E-AA94-1252D8A5DEDB}"/>
                </a:ext>
              </a:extLst>
            </p:cNvPr>
            <p:cNvSpPr/>
            <p:nvPr/>
          </p:nvSpPr>
          <p:spPr>
            <a:xfrm>
              <a:off x="8170493" y="1679670"/>
              <a:ext cx="321210" cy="349876"/>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101" name="Google Shape;6799;p88">
            <a:extLst>
              <a:ext uri="{FF2B5EF4-FFF2-40B4-BE49-F238E27FC236}">
                <a16:creationId xmlns:a16="http://schemas.microsoft.com/office/drawing/2014/main" id="{5879E73B-E2FD-4342-8749-15E77C455FE7}"/>
              </a:ext>
            </a:extLst>
          </p:cNvPr>
          <p:cNvSpPr/>
          <p:nvPr/>
        </p:nvSpPr>
        <p:spPr>
          <a:xfrm>
            <a:off x="4346618" y="1707980"/>
            <a:ext cx="445175" cy="446364"/>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nvGrpSpPr>
          <p:cNvPr id="102" name="Google Shape;6862;p88">
            <a:extLst>
              <a:ext uri="{FF2B5EF4-FFF2-40B4-BE49-F238E27FC236}">
                <a16:creationId xmlns:a16="http://schemas.microsoft.com/office/drawing/2014/main" id="{DB62D637-0971-47B3-822C-D3AC231E0295}"/>
              </a:ext>
            </a:extLst>
          </p:cNvPr>
          <p:cNvGrpSpPr/>
          <p:nvPr/>
        </p:nvGrpSpPr>
        <p:grpSpPr>
          <a:xfrm>
            <a:off x="4907648" y="1706471"/>
            <a:ext cx="460793" cy="449171"/>
            <a:chOff x="4907648" y="1706471"/>
            <a:chExt cx="460793" cy="449171"/>
          </a:xfrm>
        </p:grpSpPr>
        <p:sp>
          <p:nvSpPr>
            <p:cNvPr id="103" name="Google Shape;6863;p88">
              <a:extLst>
                <a:ext uri="{FF2B5EF4-FFF2-40B4-BE49-F238E27FC236}">
                  <a16:creationId xmlns:a16="http://schemas.microsoft.com/office/drawing/2014/main" id="{479F6103-B2B0-429D-86A1-988AD98408DA}"/>
                </a:ext>
              </a:extLst>
            </p:cNvPr>
            <p:cNvSpPr/>
            <p:nvPr/>
          </p:nvSpPr>
          <p:spPr>
            <a:xfrm>
              <a:off x="4907648" y="1708794"/>
              <a:ext cx="460793" cy="446848"/>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4" name="Google Shape;6864;p88">
              <a:extLst>
                <a:ext uri="{FF2B5EF4-FFF2-40B4-BE49-F238E27FC236}">
                  <a16:creationId xmlns:a16="http://schemas.microsoft.com/office/drawing/2014/main" id="{A38D03D2-BD6F-4600-A18E-2FDC9D463512}"/>
                </a:ext>
              </a:extLst>
            </p:cNvPr>
            <p:cNvSpPr/>
            <p:nvPr/>
          </p:nvSpPr>
          <p:spPr>
            <a:xfrm>
              <a:off x="4908874" y="1940055"/>
              <a:ext cx="220187" cy="214755"/>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5" name="Google Shape;6865;p88">
              <a:extLst>
                <a:ext uri="{FF2B5EF4-FFF2-40B4-BE49-F238E27FC236}">
                  <a16:creationId xmlns:a16="http://schemas.microsoft.com/office/drawing/2014/main" id="{2C2DBE44-258C-465A-BD3A-1C2B400025BC}"/>
                </a:ext>
              </a:extLst>
            </p:cNvPr>
            <p:cNvSpPr/>
            <p:nvPr/>
          </p:nvSpPr>
          <p:spPr>
            <a:xfrm>
              <a:off x="5166332" y="1706471"/>
              <a:ext cx="197309" cy="195096"/>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06" name="Google Shape;6913;p88">
            <a:extLst>
              <a:ext uri="{FF2B5EF4-FFF2-40B4-BE49-F238E27FC236}">
                <a16:creationId xmlns:a16="http://schemas.microsoft.com/office/drawing/2014/main" id="{74ED02D9-C1C3-48D2-A842-F845FC7A169D}"/>
              </a:ext>
            </a:extLst>
          </p:cNvPr>
          <p:cNvGrpSpPr/>
          <p:nvPr/>
        </p:nvGrpSpPr>
        <p:grpSpPr>
          <a:xfrm>
            <a:off x="5475290" y="1706672"/>
            <a:ext cx="449985" cy="448769"/>
            <a:chOff x="5475290" y="1706672"/>
            <a:chExt cx="449985" cy="448769"/>
          </a:xfrm>
        </p:grpSpPr>
        <p:sp>
          <p:nvSpPr>
            <p:cNvPr id="107" name="Google Shape;6914;p88">
              <a:extLst>
                <a:ext uri="{FF2B5EF4-FFF2-40B4-BE49-F238E27FC236}">
                  <a16:creationId xmlns:a16="http://schemas.microsoft.com/office/drawing/2014/main" id="{B644AF9A-752D-41D4-AE72-AC9C9DB470E8}"/>
                </a:ext>
              </a:extLst>
            </p:cNvPr>
            <p:cNvSpPr/>
            <p:nvPr/>
          </p:nvSpPr>
          <p:spPr>
            <a:xfrm>
              <a:off x="5475290" y="1706672"/>
              <a:ext cx="449985" cy="448769"/>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08" name="Google Shape;6915;p88">
              <a:extLst>
                <a:ext uri="{FF2B5EF4-FFF2-40B4-BE49-F238E27FC236}">
                  <a16:creationId xmlns:a16="http://schemas.microsoft.com/office/drawing/2014/main" id="{79B22D61-14D5-4FD3-9316-2E5CC5854478}"/>
                </a:ext>
              </a:extLst>
            </p:cNvPr>
            <p:cNvSpPr/>
            <p:nvPr/>
          </p:nvSpPr>
          <p:spPr>
            <a:xfrm>
              <a:off x="5475290" y="1841089"/>
              <a:ext cx="328479" cy="313163"/>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09" name="Google Shape;6947;p88">
            <a:extLst>
              <a:ext uri="{FF2B5EF4-FFF2-40B4-BE49-F238E27FC236}">
                <a16:creationId xmlns:a16="http://schemas.microsoft.com/office/drawing/2014/main" id="{14A80791-6964-459C-B76D-A532EFA67717}"/>
              </a:ext>
            </a:extLst>
          </p:cNvPr>
          <p:cNvGrpSpPr/>
          <p:nvPr/>
        </p:nvGrpSpPr>
        <p:grpSpPr>
          <a:xfrm>
            <a:off x="3147977" y="1725856"/>
            <a:ext cx="446355" cy="447581"/>
            <a:chOff x="3147977" y="1725856"/>
            <a:chExt cx="446355" cy="447581"/>
          </a:xfrm>
        </p:grpSpPr>
        <p:sp>
          <p:nvSpPr>
            <p:cNvPr id="110" name="Google Shape;6948;p88">
              <a:extLst>
                <a:ext uri="{FF2B5EF4-FFF2-40B4-BE49-F238E27FC236}">
                  <a16:creationId xmlns:a16="http://schemas.microsoft.com/office/drawing/2014/main" id="{4B3116CC-D026-4BF7-B372-BBE8AC0EFF63}"/>
                </a:ext>
              </a:extLst>
            </p:cNvPr>
            <p:cNvSpPr/>
            <p:nvPr/>
          </p:nvSpPr>
          <p:spPr>
            <a:xfrm>
              <a:off x="3147977" y="1725856"/>
              <a:ext cx="105887" cy="446364"/>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1" name="Google Shape;6949;p88">
              <a:extLst>
                <a:ext uri="{FF2B5EF4-FFF2-40B4-BE49-F238E27FC236}">
                  <a16:creationId xmlns:a16="http://schemas.microsoft.com/office/drawing/2014/main" id="{A4A20F49-A468-48D2-8E9F-7900437C2BBF}"/>
                </a:ext>
              </a:extLst>
            </p:cNvPr>
            <p:cNvSpPr/>
            <p:nvPr/>
          </p:nvSpPr>
          <p:spPr>
            <a:xfrm>
              <a:off x="3464387" y="1897892"/>
              <a:ext cx="129945"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2" name="Google Shape;6950;p88">
              <a:extLst>
                <a:ext uri="{FF2B5EF4-FFF2-40B4-BE49-F238E27FC236}">
                  <a16:creationId xmlns:a16="http://schemas.microsoft.com/office/drawing/2014/main" id="{4C60DD27-D652-4373-8982-BF57C82C078C}"/>
                </a:ext>
              </a:extLst>
            </p:cNvPr>
            <p:cNvSpPr/>
            <p:nvPr/>
          </p:nvSpPr>
          <p:spPr>
            <a:xfrm>
              <a:off x="3464387" y="1962841"/>
              <a:ext cx="129945"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3" name="Google Shape;6951;p88">
              <a:extLst>
                <a:ext uri="{FF2B5EF4-FFF2-40B4-BE49-F238E27FC236}">
                  <a16:creationId xmlns:a16="http://schemas.microsoft.com/office/drawing/2014/main" id="{08AFF664-0A7B-4139-B30F-826B111A8789}"/>
                </a:ext>
              </a:extLst>
            </p:cNvPr>
            <p:cNvSpPr/>
            <p:nvPr/>
          </p:nvSpPr>
          <p:spPr>
            <a:xfrm>
              <a:off x="3464387" y="2026612"/>
              <a:ext cx="103482" cy="3974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4" name="Google Shape;6952;p88">
              <a:extLst>
                <a:ext uri="{FF2B5EF4-FFF2-40B4-BE49-F238E27FC236}">
                  <a16:creationId xmlns:a16="http://schemas.microsoft.com/office/drawing/2014/main" id="{F42D4CA2-D6B1-462C-9AC4-A3A959B89BA4}"/>
                </a:ext>
              </a:extLst>
            </p:cNvPr>
            <p:cNvSpPr/>
            <p:nvPr/>
          </p:nvSpPr>
          <p:spPr>
            <a:xfrm>
              <a:off x="3412641" y="1725856"/>
              <a:ext cx="78245" cy="79424"/>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5" name="Google Shape;6953;p88">
              <a:extLst>
                <a:ext uri="{FF2B5EF4-FFF2-40B4-BE49-F238E27FC236}">
                  <a16:creationId xmlns:a16="http://schemas.microsoft.com/office/drawing/2014/main" id="{F88CD500-4295-49BC-A545-D9A398BC8849}"/>
                </a:ext>
              </a:extLst>
            </p:cNvPr>
            <p:cNvSpPr/>
            <p:nvPr/>
          </p:nvSpPr>
          <p:spPr>
            <a:xfrm>
              <a:off x="3514898" y="1725856"/>
              <a:ext cx="52962" cy="84234"/>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6" name="Google Shape;6954;p88">
              <a:extLst>
                <a:ext uri="{FF2B5EF4-FFF2-40B4-BE49-F238E27FC236}">
                  <a16:creationId xmlns:a16="http://schemas.microsoft.com/office/drawing/2014/main" id="{FCB8FF0B-005B-4A04-9D22-3A12942436CB}"/>
                </a:ext>
              </a:extLst>
            </p:cNvPr>
            <p:cNvSpPr/>
            <p:nvPr/>
          </p:nvSpPr>
          <p:spPr>
            <a:xfrm>
              <a:off x="3251460" y="1831707"/>
              <a:ext cx="316409" cy="234653"/>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7" name="Google Shape;6955;p88">
              <a:extLst>
                <a:ext uri="{FF2B5EF4-FFF2-40B4-BE49-F238E27FC236}">
                  <a16:creationId xmlns:a16="http://schemas.microsoft.com/office/drawing/2014/main" id="{5085B9F0-40B1-436D-BCB1-326FD040A35F}"/>
                </a:ext>
              </a:extLst>
            </p:cNvPr>
            <p:cNvSpPr/>
            <p:nvPr/>
          </p:nvSpPr>
          <p:spPr>
            <a:xfrm>
              <a:off x="3411461" y="1895487"/>
              <a:ext cx="78208" cy="276734"/>
            </a:xfrm>
            <a:custGeom>
              <a:avLst/>
              <a:gdLst>
                <a:gd name="f0" fmla="val w"/>
                <a:gd name="f1" fmla="val h"/>
                <a:gd name="f2" fmla="val 0"/>
                <a:gd name="f3" fmla="val 2048"/>
                <a:gd name="f4" fmla="val 7246"/>
                <a:gd name="f5" fmla="val 1"/>
                <a:gd name="f6" fmla="val 64"/>
                <a:gd name="f7" fmla="val 5514"/>
                <a:gd name="f8" fmla="val 6459"/>
                <a:gd name="f9" fmla="val 756"/>
                <a:gd name="f10" fmla="val 7247"/>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 f4 0 f2"/>
                <a:gd name="f38" fmla="+- f3 0 f2"/>
                <a:gd name="f39" fmla="*/ f38 1 2048"/>
                <a:gd name="f40" fmla="*/ f37 1 7246"/>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2048" h="7246">
                  <a:moveTo>
                    <a:pt x="f2" y="f5"/>
                  </a:moveTo>
                  <a:lnTo>
                    <a:pt x="f2" y="f6"/>
                  </a:lnTo>
                  <a:lnTo>
                    <a:pt x="f2" y="f7"/>
                  </a:lnTo>
                  <a:cubicBezTo>
                    <a:pt x="f2" y="f8"/>
                    <a:pt x="f9" y="f10"/>
                    <a:pt x="f11" y="f10"/>
                  </a:cubicBezTo>
                  <a:lnTo>
                    <a:pt x="f3" y="f10"/>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9" y="f34"/>
                    <a:pt x="f23" y="f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18" name="Google Shape;6956;p88">
              <a:extLst>
                <a:ext uri="{FF2B5EF4-FFF2-40B4-BE49-F238E27FC236}">
                  <a16:creationId xmlns:a16="http://schemas.microsoft.com/office/drawing/2014/main" id="{79D72F8C-2EAE-4EAD-A389-CF4AAF25C24F}"/>
                </a:ext>
              </a:extLst>
            </p:cNvPr>
            <p:cNvSpPr/>
            <p:nvPr/>
          </p:nvSpPr>
          <p:spPr>
            <a:xfrm>
              <a:off x="3516133" y="2089157"/>
              <a:ext cx="52962"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19" name="Google Shape;6971;p88">
            <a:extLst>
              <a:ext uri="{FF2B5EF4-FFF2-40B4-BE49-F238E27FC236}">
                <a16:creationId xmlns:a16="http://schemas.microsoft.com/office/drawing/2014/main" id="{F9D7FA5C-5213-44E4-A3B4-5C0C661F737E}"/>
              </a:ext>
            </a:extLst>
          </p:cNvPr>
          <p:cNvGrpSpPr/>
          <p:nvPr/>
        </p:nvGrpSpPr>
        <p:grpSpPr>
          <a:xfrm>
            <a:off x="6107615" y="1700299"/>
            <a:ext cx="445175" cy="445139"/>
            <a:chOff x="6107615" y="1700299"/>
            <a:chExt cx="445175" cy="445139"/>
          </a:xfrm>
        </p:grpSpPr>
        <p:sp>
          <p:nvSpPr>
            <p:cNvPr id="120" name="Google Shape;6972;p88">
              <a:extLst>
                <a:ext uri="{FF2B5EF4-FFF2-40B4-BE49-F238E27FC236}">
                  <a16:creationId xmlns:a16="http://schemas.microsoft.com/office/drawing/2014/main" id="{D4DF782B-3462-43DE-900E-1D1A98AC6EE0}"/>
                </a:ext>
              </a:extLst>
            </p:cNvPr>
            <p:cNvSpPr/>
            <p:nvPr/>
          </p:nvSpPr>
          <p:spPr>
            <a:xfrm>
              <a:off x="6107615" y="1700299"/>
              <a:ext cx="445175" cy="445139"/>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1" name="Google Shape;6973;p88">
              <a:extLst>
                <a:ext uri="{FF2B5EF4-FFF2-40B4-BE49-F238E27FC236}">
                  <a16:creationId xmlns:a16="http://schemas.microsoft.com/office/drawing/2014/main" id="{BC6EE820-EE95-4458-AE49-28ACF3CC0B5D}"/>
                </a:ext>
              </a:extLst>
            </p:cNvPr>
            <p:cNvSpPr/>
            <p:nvPr/>
          </p:nvSpPr>
          <p:spPr>
            <a:xfrm>
              <a:off x="6211107" y="1804961"/>
              <a:ext cx="239426" cy="235604"/>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22" name="Google Shape;7004;p88">
            <a:extLst>
              <a:ext uri="{FF2B5EF4-FFF2-40B4-BE49-F238E27FC236}">
                <a16:creationId xmlns:a16="http://schemas.microsoft.com/office/drawing/2014/main" id="{723195E6-26DD-41BC-B0A5-B990F332F192}"/>
              </a:ext>
            </a:extLst>
          </p:cNvPr>
          <p:cNvGrpSpPr/>
          <p:nvPr/>
        </p:nvGrpSpPr>
        <p:grpSpPr>
          <a:xfrm>
            <a:off x="3781601" y="1708035"/>
            <a:ext cx="469224" cy="446043"/>
            <a:chOff x="3781601" y="1708035"/>
            <a:chExt cx="469224" cy="446043"/>
          </a:xfrm>
        </p:grpSpPr>
        <p:sp>
          <p:nvSpPr>
            <p:cNvPr id="123" name="Google Shape;7005;p88">
              <a:extLst>
                <a:ext uri="{FF2B5EF4-FFF2-40B4-BE49-F238E27FC236}">
                  <a16:creationId xmlns:a16="http://schemas.microsoft.com/office/drawing/2014/main" id="{644AB0D5-216A-4450-AC3C-6A88045C5E63}"/>
                </a:ext>
              </a:extLst>
            </p:cNvPr>
            <p:cNvSpPr/>
            <p:nvPr/>
          </p:nvSpPr>
          <p:spPr>
            <a:xfrm>
              <a:off x="3924760" y="1708035"/>
              <a:ext cx="326065" cy="327867"/>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4" name="Google Shape;7006;p88">
              <a:extLst>
                <a:ext uri="{FF2B5EF4-FFF2-40B4-BE49-F238E27FC236}">
                  <a16:creationId xmlns:a16="http://schemas.microsoft.com/office/drawing/2014/main" id="{CF320141-09EC-49F9-8245-3518E08AC5DD}"/>
                </a:ext>
              </a:extLst>
            </p:cNvPr>
            <p:cNvSpPr/>
            <p:nvPr/>
          </p:nvSpPr>
          <p:spPr>
            <a:xfrm>
              <a:off x="3781601" y="1823505"/>
              <a:ext cx="329696" cy="330573"/>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25" name="Google Shape;7018;p88">
            <a:extLst>
              <a:ext uri="{FF2B5EF4-FFF2-40B4-BE49-F238E27FC236}">
                <a16:creationId xmlns:a16="http://schemas.microsoft.com/office/drawing/2014/main" id="{386BB9E1-7E2F-4809-BDCF-EDDC2B12CE12}"/>
              </a:ext>
            </a:extLst>
          </p:cNvPr>
          <p:cNvGrpSpPr/>
          <p:nvPr/>
        </p:nvGrpSpPr>
        <p:grpSpPr>
          <a:xfrm>
            <a:off x="6730157" y="1707312"/>
            <a:ext cx="446364" cy="445175"/>
            <a:chOff x="6730157" y="1707312"/>
            <a:chExt cx="446364" cy="445175"/>
          </a:xfrm>
        </p:grpSpPr>
        <p:sp>
          <p:nvSpPr>
            <p:cNvPr id="126" name="Google Shape;7019;p88">
              <a:extLst>
                <a:ext uri="{FF2B5EF4-FFF2-40B4-BE49-F238E27FC236}">
                  <a16:creationId xmlns:a16="http://schemas.microsoft.com/office/drawing/2014/main" id="{4404125D-E1FF-462D-B0EC-027B5EBA8FC6}"/>
                </a:ext>
              </a:extLst>
            </p:cNvPr>
            <p:cNvSpPr/>
            <p:nvPr/>
          </p:nvSpPr>
          <p:spPr>
            <a:xfrm>
              <a:off x="6809545" y="1786701"/>
              <a:ext cx="287578" cy="285173"/>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7" name="Google Shape;7020;p88">
              <a:extLst>
                <a:ext uri="{FF2B5EF4-FFF2-40B4-BE49-F238E27FC236}">
                  <a16:creationId xmlns:a16="http://schemas.microsoft.com/office/drawing/2014/main" id="{9BF763C0-EED5-4C7C-BE1A-3024D8C674E5}"/>
                </a:ext>
              </a:extLst>
            </p:cNvPr>
            <p:cNvSpPr/>
            <p:nvPr/>
          </p:nvSpPr>
          <p:spPr>
            <a:xfrm>
              <a:off x="6730157" y="1707312"/>
              <a:ext cx="446364" cy="445175"/>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sp>
        <p:nvSpPr>
          <p:cNvPr id="128" name="Google Shape;5917;p86">
            <a:extLst>
              <a:ext uri="{FF2B5EF4-FFF2-40B4-BE49-F238E27FC236}">
                <a16:creationId xmlns:a16="http://schemas.microsoft.com/office/drawing/2014/main" id="{947A053B-9D59-405F-890F-996F739CED32}"/>
              </a:ext>
            </a:extLst>
          </p:cNvPr>
          <p:cNvSpPr/>
          <p:nvPr/>
        </p:nvSpPr>
        <p:spPr>
          <a:xfrm>
            <a:off x="4339797" y="2577099"/>
            <a:ext cx="450991" cy="463134"/>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29" name="Google Shape;5955;p86">
            <a:extLst>
              <a:ext uri="{FF2B5EF4-FFF2-40B4-BE49-F238E27FC236}">
                <a16:creationId xmlns:a16="http://schemas.microsoft.com/office/drawing/2014/main" id="{1CCAC80E-D9C5-4AB7-BA5F-E21BFD5B61EA}"/>
              </a:ext>
            </a:extLst>
          </p:cNvPr>
          <p:cNvSpPr/>
          <p:nvPr/>
        </p:nvSpPr>
        <p:spPr>
          <a:xfrm>
            <a:off x="4879348" y="2649492"/>
            <a:ext cx="458964" cy="390732"/>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nvGrpSpPr>
          <p:cNvPr id="130" name="Google Shape;5983;p86">
            <a:extLst>
              <a:ext uri="{FF2B5EF4-FFF2-40B4-BE49-F238E27FC236}">
                <a16:creationId xmlns:a16="http://schemas.microsoft.com/office/drawing/2014/main" id="{119F60F8-62EA-4674-B33D-5B7D9C1F25E5}"/>
              </a:ext>
            </a:extLst>
          </p:cNvPr>
          <p:cNvGrpSpPr/>
          <p:nvPr/>
        </p:nvGrpSpPr>
        <p:grpSpPr>
          <a:xfrm>
            <a:off x="5526752" y="2589242"/>
            <a:ext cx="461251" cy="461955"/>
            <a:chOff x="5526752" y="2589242"/>
            <a:chExt cx="461251" cy="461955"/>
          </a:xfrm>
        </p:grpSpPr>
        <p:sp>
          <p:nvSpPr>
            <p:cNvPr id="131" name="Google Shape;5984;p86">
              <a:extLst>
                <a:ext uri="{FF2B5EF4-FFF2-40B4-BE49-F238E27FC236}">
                  <a16:creationId xmlns:a16="http://schemas.microsoft.com/office/drawing/2014/main" id="{4F64D69E-E38F-4C42-AEEA-5B7FF34039D0}"/>
                </a:ext>
              </a:extLst>
            </p:cNvPr>
            <p:cNvSpPr/>
            <p:nvPr/>
          </p:nvSpPr>
          <p:spPr>
            <a:xfrm>
              <a:off x="5526752" y="2589242"/>
              <a:ext cx="368777" cy="370011"/>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2" name="Google Shape;5985;p86">
              <a:extLst>
                <a:ext uri="{FF2B5EF4-FFF2-40B4-BE49-F238E27FC236}">
                  <a16:creationId xmlns:a16="http://schemas.microsoft.com/office/drawing/2014/main" id="{7BB1B3E5-B386-4646-B082-775DB64C4395}"/>
                </a:ext>
              </a:extLst>
            </p:cNvPr>
            <p:cNvSpPr/>
            <p:nvPr/>
          </p:nvSpPr>
          <p:spPr>
            <a:xfrm>
              <a:off x="5588392" y="2775213"/>
              <a:ext cx="399611" cy="275984"/>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 f4 0 f2"/>
                <a:gd name="f65" fmla="+- f3 0 f2"/>
                <a:gd name="f66" fmla="*/ f65 1 11028"/>
                <a:gd name="f67" fmla="*/ f64 1 756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3" name="Google Shape;5986;p86">
            <a:extLst>
              <a:ext uri="{FF2B5EF4-FFF2-40B4-BE49-F238E27FC236}">
                <a16:creationId xmlns:a16="http://schemas.microsoft.com/office/drawing/2014/main" id="{0CE04D2E-D065-45EC-9571-4082A6CE1135}"/>
              </a:ext>
            </a:extLst>
          </p:cNvPr>
          <p:cNvGrpSpPr/>
          <p:nvPr/>
        </p:nvGrpSpPr>
        <p:grpSpPr>
          <a:xfrm>
            <a:off x="7353613" y="2571603"/>
            <a:ext cx="465777" cy="464268"/>
            <a:chOff x="7353613" y="2571603"/>
            <a:chExt cx="465777" cy="464268"/>
          </a:xfrm>
        </p:grpSpPr>
        <p:sp>
          <p:nvSpPr>
            <p:cNvPr id="134" name="Google Shape;5987;p86">
              <a:extLst>
                <a:ext uri="{FF2B5EF4-FFF2-40B4-BE49-F238E27FC236}">
                  <a16:creationId xmlns:a16="http://schemas.microsoft.com/office/drawing/2014/main" id="{80B50211-2422-4A98-92FB-85828782CC43}"/>
                </a:ext>
              </a:extLst>
            </p:cNvPr>
            <p:cNvSpPr/>
            <p:nvPr/>
          </p:nvSpPr>
          <p:spPr>
            <a:xfrm>
              <a:off x="7635569" y="2856567"/>
              <a:ext cx="183821" cy="179304"/>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5" name="Google Shape;5988;p86">
              <a:extLst>
                <a:ext uri="{FF2B5EF4-FFF2-40B4-BE49-F238E27FC236}">
                  <a16:creationId xmlns:a16="http://schemas.microsoft.com/office/drawing/2014/main" id="{C250360E-689A-43FC-84DF-5B389387EE30}"/>
                </a:ext>
              </a:extLst>
            </p:cNvPr>
            <p:cNvSpPr/>
            <p:nvPr/>
          </p:nvSpPr>
          <p:spPr>
            <a:xfrm>
              <a:off x="7353613" y="2571603"/>
              <a:ext cx="359642" cy="363199"/>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6" name="Google Shape;6005;p86">
            <a:extLst>
              <a:ext uri="{FF2B5EF4-FFF2-40B4-BE49-F238E27FC236}">
                <a16:creationId xmlns:a16="http://schemas.microsoft.com/office/drawing/2014/main" id="{9C6301C0-7D27-424E-A8C8-1137272A5A28}"/>
              </a:ext>
            </a:extLst>
          </p:cNvPr>
          <p:cNvGrpSpPr/>
          <p:nvPr/>
        </p:nvGrpSpPr>
        <p:grpSpPr>
          <a:xfrm>
            <a:off x="4901321" y="3495202"/>
            <a:ext cx="406249" cy="408882"/>
            <a:chOff x="4901321" y="3495202"/>
            <a:chExt cx="406249" cy="408882"/>
          </a:xfrm>
        </p:grpSpPr>
        <p:sp>
          <p:nvSpPr>
            <p:cNvPr id="137" name="Google Shape;6006;p86">
              <a:extLst>
                <a:ext uri="{FF2B5EF4-FFF2-40B4-BE49-F238E27FC236}">
                  <a16:creationId xmlns:a16="http://schemas.microsoft.com/office/drawing/2014/main" id="{613E19A0-1CD8-4B92-8496-F92DDC2FE7A7}"/>
                </a:ext>
              </a:extLst>
            </p:cNvPr>
            <p:cNvSpPr/>
            <p:nvPr/>
          </p:nvSpPr>
          <p:spPr>
            <a:xfrm>
              <a:off x="4901321" y="3495202"/>
              <a:ext cx="406249" cy="300042"/>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38" name="Google Shape;6007;p86">
              <a:extLst>
                <a:ext uri="{FF2B5EF4-FFF2-40B4-BE49-F238E27FC236}">
                  <a16:creationId xmlns:a16="http://schemas.microsoft.com/office/drawing/2014/main" id="{3C7D6AFE-0D60-469C-8F48-A958B8D0FC74}"/>
                </a:ext>
              </a:extLst>
            </p:cNvPr>
            <p:cNvSpPr/>
            <p:nvPr/>
          </p:nvSpPr>
          <p:spPr>
            <a:xfrm>
              <a:off x="4979136" y="3822694"/>
              <a:ext cx="249631"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39" name="Google Shape;6020;p86">
            <a:extLst>
              <a:ext uri="{FF2B5EF4-FFF2-40B4-BE49-F238E27FC236}">
                <a16:creationId xmlns:a16="http://schemas.microsoft.com/office/drawing/2014/main" id="{DDFC537F-7FA7-442E-A590-1EFC8828F326}"/>
              </a:ext>
            </a:extLst>
          </p:cNvPr>
          <p:cNvGrpSpPr/>
          <p:nvPr/>
        </p:nvGrpSpPr>
        <p:grpSpPr>
          <a:xfrm>
            <a:off x="6148178" y="2583015"/>
            <a:ext cx="272893" cy="461963"/>
            <a:chOff x="6148178" y="2583015"/>
            <a:chExt cx="272893" cy="461963"/>
          </a:xfrm>
        </p:grpSpPr>
        <p:sp>
          <p:nvSpPr>
            <p:cNvPr id="140" name="Google Shape;6021;p86">
              <a:extLst>
                <a:ext uri="{FF2B5EF4-FFF2-40B4-BE49-F238E27FC236}">
                  <a16:creationId xmlns:a16="http://schemas.microsoft.com/office/drawing/2014/main" id="{B93C9A0D-A80C-486B-B49D-8BFD5529FF71}"/>
                </a:ext>
              </a:extLst>
            </p:cNvPr>
            <p:cNvSpPr/>
            <p:nvPr/>
          </p:nvSpPr>
          <p:spPr>
            <a:xfrm>
              <a:off x="6148178" y="2583015"/>
              <a:ext cx="272893" cy="321795"/>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1" name="Google Shape;6022;p86">
              <a:extLst>
                <a:ext uri="{FF2B5EF4-FFF2-40B4-BE49-F238E27FC236}">
                  <a16:creationId xmlns:a16="http://schemas.microsoft.com/office/drawing/2014/main" id="{CA0481C4-4A2A-44C5-A7FC-9BB8DFA5CB07}"/>
                </a:ext>
              </a:extLst>
            </p:cNvPr>
            <p:cNvSpPr/>
            <p:nvPr/>
          </p:nvSpPr>
          <p:spPr>
            <a:xfrm>
              <a:off x="6209818" y="2934647"/>
              <a:ext cx="151863" cy="110331"/>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42" name="Google Shape;6038;p86">
            <a:extLst>
              <a:ext uri="{FF2B5EF4-FFF2-40B4-BE49-F238E27FC236}">
                <a16:creationId xmlns:a16="http://schemas.microsoft.com/office/drawing/2014/main" id="{DDAF4A5E-1308-4774-B457-A5233505FCB5}"/>
              </a:ext>
            </a:extLst>
          </p:cNvPr>
          <p:cNvGrpSpPr/>
          <p:nvPr/>
        </p:nvGrpSpPr>
        <p:grpSpPr>
          <a:xfrm>
            <a:off x="3796122" y="2604494"/>
            <a:ext cx="454401" cy="462539"/>
            <a:chOff x="3796122" y="2604494"/>
            <a:chExt cx="454401" cy="462539"/>
          </a:xfrm>
        </p:grpSpPr>
        <p:sp>
          <p:nvSpPr>
            <p:cNvPr id="143" name="Google Shape;6039;p86">
              <a:extLst>
                <a:ext uri="{FF2B5EF4-FFF2-40B4-BE49-F238E27FC236}">
                  <a16:creationId xmlns:a16="http://schemas.microsoft.com/office/drawing/2014/main" id="{293E2888-2FBE-4969-A262-10C432F428EA}"/>
                </a:ext>
              </a:extLst>
            </p:cNvPr>
            <p:cNvSpPr/>
            <p:nvPr/>
          </p:nvSpPr>
          <p:spPr>
            <a:xfrm>
              <a:off x="3796122" y="2604494"/>
              <a:ext cx="138165" cy="224631"/>
            </a:xfrm>
            <a:custGeom>
              <a:avLst/>
              <a:gdLst>
                <a:gd name="f0" fmla="val w"/>
                <a:gd name="f1" fmla="val h"/>
                <a:gd name="f2" fmla="val 0"/>
                <a:gd name="f3" fmla="val 3812"/>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3813"/>
                <a:gd name="f25" fmla="val 582"/>
                <a:gd name="f26" fmla="val 1797"/>
                <a:gd name="f27" fmla="val 15"/>
                <a:gd name="f28" fmla="val 1763"/>
                <a:gd name="f29" fmla="val 5"/>
                <a:gd name="f30" fmla="val 1730"/>
                <a:gd name="f31" fmla="*/ f0 1 3812"/>
                <a:gd name="f32" fmla="*/ f1 1 6159"/>
                <a:gd name="f33" fmla="+- f4 0 f2"/>
                <a:gd name="f34" fmla="+- f3 0 f2"/>
                <a:gd name="f35" fmla="*/ f34 1 3812"/>
                <a:gd name="f36" fmla="*/ f33 1 615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24" y="f25"/>
                  </a:cubicBezTo>
                  <a:lnTo>
                    <a:pt x="f26" y="f27"/>
                  </a:lnTo>
                  <a:cubicBezTo>
                    <a:pt x="f28" y="f29"/>
                    <a:pt x="f30"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4" name="Google Shape;6040;p86">
              <a:extLst>
                <a:ext uri="{FF2B5EF4-FFF2-40B4-BE49-F238E27FC236}">
                  <a16:creationId xmlns:a16="http://schemas.microsoft.com/office/drawing/2014/main" id="{CAD22BC4-4EB4-46C0-8C99-E6D7662B7598}"/>
                </a:ext>
              </a:extLst>
            </p:cNvPr>
            <p:cNvSpPr/>
            <p:nvPr/>
          </p:nvSpPr>
          <p:spPr>
            <a:xfrm>
              <a:off x="3880631" y="2662485"/>
              <a:ext cx="313950" cy="404548"/>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5" name="Google Shape;6041;p86">
              <a:extLst>
                <a:ext uri="{FF2B5EF4-FFF2-40B4-BE49-F238E27FC236}">
                  <a16:creationId xmlns:a16="http://schemas.microsoft.com/office/drawing/2014/main" id="{0FB45B58-95C4-48E9-A1C5-A729AD5B67AB}"/>
                </a:ext>
              </a:extLst>
            </p:cNvPr>
            <p:cNvSpPr/>
            <p:nvPr/>
          </p:nvSpPr>
          <p:spPr>
            <a:xfrm>
              <a:off x="4156889" y="2753267"/>
              <a:ext cx="93634" cy="104461"/>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46" name="Google Shape;6048;p86">
            <a:extLst>
              <a:ext uri="{FF2B5EF4-FFF2-40B4-BE49-F238E27FC236}">
                <a16:creationId xmlns:a16="http://schemas.microsoft.com/office/drawing/2014/main" id="{CC340B41-F902-43E5-86D5-2BD3ABAF881C}"/>
              </a:ext>
            </a:extLst>
          </p:cNvPr>
          <p:cNvGrpSpPr/>
          <p:nvPr/>
        </p:nvGrpSpPr>
        <p:grpSpPr>
          <a:xfrm>
            <a:off x="6705103" y="2576276"/>
            <a:ext cx="456687" cy="464268"/>
            <a:chOff x="6705103" y="2576276"/>
            <a:chExt cx="456687" cy="464268"/>
          </a:xfrm>
        </p:grpSpPr>
        <p:sp>
          <p:nvSpPr>
            <p:cNvPr id="147" name="Google Shape;6049;p86">
              <a:extLst>
                <a:ext uri="{FF2B5EF4-FFF2-40B4-BE49-F238E27FC236}">
                  <a16:creationId xmlns:a16="http://schemas.microsoft.com/office/drawing/2014/main" id="{AF33BEF4-9B1D-4530-988D-43B28063094F}"/>
                </a:ext>
              </a:extLst>
            </p:cNvPr>
            <p:cNvSpPr/>
            <p:nvPr/>
          </p:nvSpPr>
          <p:spPr>
            <a:xfrm>
              <a:off x="6981407" y="2578571"/>
              <a:ext cx="180383" cy="271649"/>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8" name="Google Shape;6050;p86">
              <a:extLst>
                <a:ext uri="{FF2B5EF4-FFF2-40B4-BE49-F238E27FC236}">
                  <a16:creationId xmlns:a16="http://schemas.microsoft.com/office/drawing/2014/main" id="{6FDA75B0-05AE-4C4B-873C-289C85921DB3}"/>
                </a:ext>
              </a:extLst>
            </p:cNvPr>
            <p:cNvSpPr/>
            <p:nvPr/>
          </p:nvSpPr>
          <p:spPr>
            <a:xfrm>
              <a:off x="6767904" y="2980761"/>
              <a:ext cx="391600"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sp>
          <p:nvSpPr>
            <p:cNvPr id="149" name="Google Shape;6051;p86">
              <a:extLst>
                <a:ext uri="{FF2B5EF4-FFF2-40B4-BE49-F238E27FC236}">
                  <a16:creationId xmlns:a16="http://schemas.microsoft.com/office/drawing/2014/main" id="{1104D99A-EED0-4807-81A5-1E7D04395A21}"/>
                </a:ext>
              </a:extLst>
            </p:cNvPr>
            <p:cNvSpPr/>
            <p:nvPr/>
          </p:nvSpPr>
          <p:spPr>
            <a:xfrm>
              <a:off x="6705103" y="2576276"/>
              <a:ext cx="397325" cy="431359"/>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Poppins Light"/>
                <a:ea typeface="Arial Unicode MS"/>
                <a:cs typeface="Arial"/>
              </a:endParaRPr>
            </a:p>
          </p:txBody>
        </p:sp>
      </p:grpSp>
      <p:grpSp>
        <p:nvGrpSpPr>
          <p:cNvPr id="150" name="Google Shape;5717;p85">
            <a:extLst>
              <a:ext uri="{FF2B5EF4-FFF2-40B4-BE49-F238E27FC236}">
                <a16:creationId xmlns:a16="http://schemas.microsoft.com/office/drawing/2014/main" id="{9D8B7C24-F6BA-42F5-A066-3EF00681CDC1}"/>
              </a:ext>
            </a:extLst>
          </p:cNvPr>
          <p:cNvGrpSpPr/>
          <p:nvPr/>
        </p:nvGrpSpPr>
        <p:grpSpPr>
          <a:xfrm>
            <a:off x="5567754" y="3523457"/>
            <a:ext cx="492321" cy="387916"/>
            <a:chOff x="5567754" y="3523457"/>
            <a:chExt cx="492321" cy="387916"/>
          </a:xfrm>
        </p:grpSpPr>
        <p:sp>
          <p:nvSpPr>
            <p:cNvPr id="151" name="Google Shape;5718;p85">
              <a:extLst>
                <a:ext uri="{FF2B5EF4-FFF2-40B4-BE49-F238E27FC236}">
                  <a16:creationId xmlns:a16="http://schemas.microsoft.com/office/drawing/2014/main" id="{539B275A-CC51-4BE5-AACD-22411E126CC2}"/>
                </a:ext>
              </a:extLst>
            </p:cNvPr>
            <p:cNvSpPr/>
            <p:nvPr/>
          </p:nvSpPr>
          <p:spPr>
            <a:xfrm>
              <a:off x="5691106" y="3523457"/>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2" name="Google Shape;5719;p85">
              <a:extLst>
                <a:ext uri="{FF2B5EF4-FFF2-40B4-BE49-F238E27FC236}">
                  <a16:creationId xmlns:a16="http://schemas.microsoft.com/office/drawing/2014/main" id="{CDBD93E4-662F-4F57-9899-D157C252F2A4}"/>
                </a:ext>
              </a:extLst>
            </p:cNvPr>
            <p:cNvSpPr/>
            <p:nvPr/>
          </p:nvSpPr>
          <p:spPr>
            <a:xfrm>
              <a:off x="5567754" y="3639220"/>
              <a:ext cx="137178" cy="132889"/>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3" name="Google Shape;5720;p85">
              <a:extLst>
                <a:ext uri="{FF2B5EF4-FFF2-40B4-BE49-F238E27FC236}">
                  <a16:creationId xmlns:a16="http://schemas.microsoft.com/office/drawing/2014/main" id="{73698292-306D-489C-8C13-19F4BCBEF585}"/>
                </a:ext>
              </a:extLst>
            </p:cNvPr>
            <p:cNvSpPr/>
            <p:nvPr/>
          </p:nvSpPr>
          <p:spPr>
            <a:xfrm>
              <a:off x="5828842" y="3523457"/>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4" name="Google Shape;5721;p85">
              <a:extLst>
                <a:ext uri="{FF2B5EF4-FFF2-40B4-BE49-F238E27FC236}">
                  <a16:creationId xmlns:a16="http://schemas.microsoft.com/office/drawing/2014/main" id="{8BA4FD2E-5087-4DBD-B69D-C08A75D0345C}"/>
                </a:ext>
              </a:extLst>
            </p:cNvPr>
            <p:cNvSpPr/>
            <p:nvPr/>
          </p:nvSpPr>
          <p:spPr>
            <a:xfrm>
              <a:off x="5925019" y="3638735"/>
              <a:ext cx="135056" cy="132917"/>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5" name="Google Shape;5722;p85">
              <a:extLst>
                <a:ext uri="{FF2B5EF4-FFF2-40B4-BE49-F238E27FC236}">
                  <a16:creationId xmlns:a16="http://schemas.microsoft.com/office/drawing/2014/main" id="{EDC150C5-E576-4ECE-BB9D-6CD93B454334}"/>
                </a:ext>
              </a:extLst>
            </p:cNvPr>
            <p:cNvSpPr/>
            <p:nvPr/>
          </p:nvSpPr>
          <p:spPr>
            <a:xfrm>
              <a:off x="5663565" y="3690948"/>
              <a:ext cx="303077" cy="220425"/>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grpSp>
      <p:grpSp>
        <p:nvGrpSpPr>
          <p:cNvPr id="156" name="Google Shape;5723;p85">
            <a:extLst>
              <a:ext uri="{FF2B5EF4-FFF2-40B4-BE49-F238E27FC236}">
                <a16:creationId xmlns:a16="http://schemas.microsoft.com/office/drawing/2014/main" id="{542CCFEA-6868-4D31-BB37-6672A87E8BD1}"/>
              </a:ext>
            </a:extLst>
          </p:cNvPr>
          <p:cNvGrpSpPr/>
          <p:nvPr/>
        </p:nvGrpSpPr>
        <p:grpSpPr>
          <a:xfrm>
            <a:off x="3078071" y="2595844"/>
            <a:ext cx="556412" cy="457327"/>
            <a:chOff x="3078071" y="2595844"/>
            <a:chExt cx="556412" cy="457327"/>
          </a:xfrm>
        </p:grpSpPr>
        <p:sp>
          <p:nvSpPr>
            <p:cNvPr id="157" name="Google Shape;5724;p85">
              <a:extLst>
                <a:ext uri="{FF2B5EF4-FFF2-40B4-BE49-F238E27FC236}">
                  <a16:creationId xmlns:a16="http://schemas.microsoft.com/office/drawing/2014/main" id="{D835EF25-2F3B-47FE-AD2C-4CA1BB088B2E}"/>
                </a:ext>
              </a:extLst>
            </p:cNvPr>
            <p:cNvSpPr/>
            <p:nvPr/>
          </p:nvSpPr>
          <p:spPr>
            <a:xfrm>
              <a:off x="3319555" y="2595844"/>
              <a:ext cx="147721" cy="103857"/>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8" name="Google Shape;5725;p85">
              <a:extLst>
                <a:ext uri="{FF2B5EF4-FFF2-40B4-BE49-F238E27FC236}">
                  <a16:creationId xmlns:a16="http://schemas.microsoft.com/office/drawing/2014/main" id="{85F91F46-5CA9-4760-8166-465223503488}"/>
                </a:ext>
              </a:extLst>
            </p:cNvPr>
            <p:cNvSpPr/>
            <p:nvPr/>
          </p:nvSpPr>
          <p:spPr>
            <a:xfrm>
              <a:off x="3319637" y="2949634"/>
              <a:ext cx="147639" cy="103537"/>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59" name="Google Shape;5726;p85">
              <a:extLst>
                <a:ext uri="{FF2B5EF4-FFF2-40B4-BE49-F238E27FC236}">
                  <a16:creationId xmlns:a16="http://schemas.microsoft.com/office/drawing/2014/main" id="{5FD852DB-618F-420D-BD14-20487E7B2344}"/>
                </a:ext>
              </a:extLst>
            </p:cNvPr>
            <p:cNvSpPr/>
            <p:nvPr/>
          </p:nvSpPr>
          <p:spPr>
            <a:xfrm>
              <a:off x="3239728" y="2710665"/>
              <a:ext cx="281799" cy="227575"/>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60" name="Google Shape;5727;p85">
              <a:extLst>
                <a:ext uri="{FF2B5EF4-FFF2-40B4-BE49-F238E27FC236}">
                  <a16:creationId xmlns:a16="http://schemas.microsoft.com/office/drawing/2014/main" id="{2F681588-362F-4F26-8496-D3FD70F3AF1C}"/>
                </a:ext>
              </a:extLst>
            </p:cNvPr>
            <p:cNvSpPr/>
            <p:nvPr/>
          </p:nvSpPr>
          <p:spPr>
            <a:xfrm>
              <a:off x="3484430" y="2744571"/>
              <a:ext cx="150053" cy="161775"/>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61" name="Google Shape;5728;p85">
              <a:extLst>
                <a:ext uri="{FF2B5EF4-FFF2-40B4-BE49-F238E27FC236}">
                  <a16:creationId xmlns:a16="http://schemas.microsoft.com/office/drawing/2014/main" id="{43C2C969-7FF9-4432-BFB9-5885BDDA5371}"/>
                </a:ext>
              </a:extLst>
            </p:cNvPr>
            <p:cNvSpPr/>
            <p:nvPr/>
          </p:nvSpPr>
          <p:spPr>
            <a:xfrm>
              <a:off x="3078071" y="2841287"/>
              <a:ext cx="190030" cy="162571"/>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sp>
          <p:nvSpPr>
            <p:cNvPr id="162" name="Google Shape;5729;p85">
              <a:extLst>
                <a:ext uri="{FF2B5EF4-FFF2-40B4-BE49-F238E27FC236}">
                  <a16:creationId xmlns:a16="http://schemas.microsoft.com/office/drawing/2014/main" id="{915F1CA4-670B-4A95-801A-15586418411C}"/>
                </a:ext>
              </a:extLst>
            </p:cNvPr>
            <p:cNvSpPr/>
            <p:nvPr/>
          </p:nvSpPr>
          <p:spPr>
            <a:xfrm>
              <a:off x="3078071" y="2646273"/>
              <a:ext cx="190030" cy="162543"/>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D9804A"/>
            </a:solidFill>
            <a:ln cap="flat">
              <a:noFill/>
              <a:prstDash val="solid"/>
            </a:ln>
          </p:spPr>
          <p:txBody>
            <a:bodyPr vert="horz" wrap="square" lIns="68561" tIns="68561" rIns="68561" bIns="68561"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435D74"/>
                </a:solidFill>
                <a:uFillTx/>
                <a:latin typeface="Poppins Light"/>
                <a:ea typeface="Arial Unicode MS"/>
                <a:cs typeface="Arial"/>
              </a:endParaRPr>
            </a:p>
          </p:txBody>
        </p:sp>
      </p:grpSp>
      <p:sp>
        <p:nvSpPr>
          <p:cNvPr id="163" name="Text Placeholder 1">
            <a:extLst>
              <a:ext uri="{FF2B5EF4-FFF2-40B4-BE49-F238E27FC236}">
                <a16:creationId xmlns:a16="http://schemas.microsoft.com/office/drawing/2014/main" id="{E9143476-A619-4D04-9168-DB3E38479ACF}"/>
              </a:ext>
            </a:extLst>
          </p:cNvPr>
          <p:cNvSpPr txBox="1">
            <a:spLocks noGrp="1"/>
          </p:cNvSpPr>
          <p:nvPr>
            <p:ph type="body" idx="4294967295"/>
          </p:nvPr>
        </p:nvSpPr>
        <p:spPr>
          <a:xfrm>
            <a:off x="-1161626" y="122813"/>
            <a:ext cx="11573195" cy="724250"/>
          </a:xfrm>
        </p:spPr>
        <p:txBody>
          <a:bodyPr lIns="91440" tIns="45720" rIns="91440" bIns="45720" anchor="ctr" anchorCtr="1">
            <a:normAutofit/>
          </a:bodyPr>
          <a:lstStyle/>
          <a:p>
            <a:pPr marL="0" lvl="0" indent="0" algn="ctr">
              <a:lnSpc>
                <a:spcPct val="80000"/>
              </a:lnSpc>
              <a:buNone/>
            </a:pPr>
            <a:r>
              <a:rPr lang="en-US" sz="4800">
                <a:solidFill>
                  <a:srgbClr val="000000"/>
                </a:solidFill>
                <a:latin typeface="Arial"/>
                <a:cs typeface="Arial" pitchFamily="34"/>
              </a:rPr>
              <a:t>Fully Editable Icon Sets: 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82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E51C04-66D2-46C0-A1C6-448C76CD19D0}"/>
              </a:ext>
            </a:extLst>
          </p:cNvPr>
          <p:cNvSpPr/>
          <p:nvPr/>
        </p:nvSpPr>
        <p:spPr>
          <a:xfrm>
            <a:off x="3308024" y="1704331"/>
            <a:ext cx="2367957" cy="32316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Arial"/>
                <a:ea typeface="Arial"/>
                <a:cs typeface="Arial"/>
              </a:rPr>
              <a:t>Presentation template by </a:t>
            </a:r>
          </a:p>
        </p:txBody>
      </p:sp>
      <p:sp>
        <p:nvSpPr>
          <p:cNvPr id="3" name="Título 1">
            <a:extLst>
              <a:ext uri="{FF2B5EF4-FFF2-40B4-BE49-F238E27FC236}">
                <a16:creationId xmlns:a16="http://schemas.microsoft.com/office/drawing/2014/main" id="{D883FFC9-6095-4FD6-8B62-18DA5FE0DB3B}"/>
              </a:ext>
            </a:extLst>
          </p:cNvPr>
          <p:cNvSpPr txBox="1"/>
          <p:nvPr/>
        </p:nvSpPr>
        <p:spPr>
          <a:xfrm>
            <a:off x="668179" y="4402561"/>
            <a:ext cx="7864178" cy="58264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ts val="1395"/>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686868"/>
                </a:solidFill>
                <a:uFillTx/>
                <a:latin typeface="Arial"/>
              </a:rPr>
              <a:t>You are free to use this presentation for educational, personal and work purposes under Creative Commons Attribution License. But, keep the credits slide or mention Slidesppt in your presentation. Visit </a:t>
            </a:r>
            <a:r>
              <a:rPr lang="en-US" sz="900" b="0" i="0" u="sng" strike="noStrike" kern="1200" cap="none" spc="0" baseline="0">
                <a:solidFill>
                  <a:srgbClr val="686868"/>
                </a:solidFill>
                <a:uFillTx/>
                <a:latin typeface="Arial"/>
                <a:hlinkClick r:id="rId3"/>
              </a:rPr>
              <a:t>slidesppt.net</a:t>
            </a:r>
            <a:br>
              <a:rPr lang="en-US" sz="900" b="0" i="0" u="none" strike="noStrike" kern="1200" cap="none" spc="0" baseline="0">
                <a:solidFill>
                  <a:srgbClr val="686868"/>
                </a:solidFill>
                <a:uFillTx/>
                <a:latin typeface="Barlow" pitchFamily="2"/>
              </a:rPr>
            </a:br>
            <a:endParaRPr lang="en-US" sz="900" b="0" i="0" u="none" strike="noStrike" kern="1200" cap="none" spc="0" baseline="0">
              <a:solidFill>
                <a:srgbClr val="686868"/>
              </a:solidFill>
              <a:uFillTx/>
              <a:latin typeface="Barlow" pitchFamily="2"/>
            </a:endParaRPr>
          </a:p>
        </p:txBody>
      </p:sp>
      <p:grpSp>
        <p:nvGrpSpPr>
          <p:cNvPr id="4" name="Gráfico 10">
            <a:extLst>
              <a:ext uri="{FF2B5EF4-FFF2-40B4-BE49-F238E27FC236}">
                <a16:creationId xmlns:a16="http://schemas.microsoft.com/office/drawing/2014/main" id="{5D0E557D-4118-4D15-9E91-64A707CFE6BF}"/>
              </a:ext>
            </a:extLst>
          </p:cNvPr>
          <p:cNvGrpSpPr/>
          <p:nvPr/>
        </p:nvGrpSpPr>
        <p:grpSpPr>
          <a:xfrm>
            <a:off x="2005306" y="1750234"/>
            <a:ext cx="1193273" cy="1193273"/>
            <a:chOff x="2005306" y="1750234"/>
            <a:chExt cx="1193273" cy="1193273"/>
          </a:xfrm>
        </p:grpSpPr>
        <p:sp>
          <p:nvSpPr>
            <p:cNvPr id="5" name="Forma libre: forma 6">
              <a:extLst>
                <a:ext uri="{FF2B5EF4-FFF2-40B4-BE49-F238E27FC236}">
                  <a16:creationId xmlns:a16="http://schemas.microsoft.com/office/drawing/2014/main" id="{EF5403F7-6D80-42D8-804E-2B91D235F66A}"/>
                </a:ext>
              </a:extLst>
            </p:cNvPr>
            <p:cNvSpPr/>
            <p:nvPr/>
          </p:nvSpPr>
          <p:spPr>
            <a:xfrm>
              <a:off x="2005306" y="1750234"/>
              <a:ext cx="1193273" cy="119327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36363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 name="Forma libre: forma 7">
              <a:extLst>
                <a:ext uri="{FF2B5EF4-FFF2-40B4-BE49-F238E27FC236}">
                  <a16:creationId xmlns:a16="http://schemas.microsoft.com/office/drawing/2014/main" id="{331B7B4C-9517-48CC-949D-E7AC5E780CA8}"/>
                </a:ext>
              </a:extLst>
            </p:cNvPr>
            <p:cNvSpPr/>
            <p:nvPr/>
          </p:nvSpPr>
          <p:spPr>
            <a:xfrm>
              <a:off x="2158816" y="1896822"/>
              <a:ext cx="930054" cy="900043"/>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7" name="Rectangle 2">
            <a:extLst>
              <a:ext uri="{FF2B5EF4-FFF2-40B4-BE49-F238E27FC236}">
                <a16:creationId xmlns:a16="http://schemas.microsoft.com/office/drawing/2014/main" id="{13D9BFD6-6F49-43C3-A407-A8F4E64D942D}"/>
              </a:ext>
            </a:extLst>
          </p:cNvPr>
          <p:cNvSpPr/>
          <p:nvPr/>
        </p:nvSpPr>
        <p:spPr>
          <a:xfrm>
            <a:off x="3235064" y="1931377"/>
            <a:ext cx="3903628" cy="854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950" b="0" i="0" u="none" strike="noStrike" kern="0" cap="none" spc="0" baseline="0">
                <a:solidFill>
                  <a:srgbClr val="000000"/>
                </a:solidFill>
                <a:uFillTx/>
                <a:latin typeface="Bahnschrift" pitchFamily="34"/>
                <a:ea typeface="Arial"/>
                <a:cs typeface="Calibri" pitchFamily="34"/>
              </a:rPr>
              <a:t>Slidesppt.net</a:t>
            </a:r>
          </a:p>
        </p:txBody>
      </p:sp>
    </p:spTree>
  </p:cSld>
  <p:clrMapOvr>
    <a:masterClrMapping/>
  </p:clrMapOvr>
  <p:transition spd="slow" advTm="0">
    <p:fade/>
  </p:transition>
</p:sld>
</file>

<file path=ppt/slides/slide3.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38F7AFA-8986-446F-9504-34479CF8A5B0}"/>
              </a:ext>
            </a:extLst>
          </p:cNvPr>
          <p:cNvPicPr>
            <a:picLocks noChangeAspect="1"/>
          </p:cNvPicPr>
          <p:nvPr/>
        </p:nvPicPr>
        <p:blipFill>
          <a:blip r:embed="rId3" cstate="email">
            <a:alphaModFix amt="44000"/>
            <a:extLst>
              <a:ext uri="{28A0092B-C50C-407E-A947-70E740481C1C}">
                <a14:useLocalDpi xmlns:a14="http://schemas.microsoft.com/office/drawing/2010/main"/>
              </a:ext>
            </a:extLst>
          </a:blip>
          <a:stretch>
            <a:fillRect/>
          </a:stretch>
        </p:blipFill>
        <p:spPr>
          <a:xfrm>
            <a:off x="7923" y="0"/>
            <a:ext cx="9128153" cy="5143500"/>
          </a:xfrm>
          <a:prstGeom prst="rect">
            <a:avLst/>
          </a:prstGeom>
        </p:spPr>
      </p:pic>
      <p:sp>
        <p:nvSpPr>
          <p:cNvPr id="3" name="Google Shape;344;p15">
            <a:extLst>
              <a:ext uri="{FF2B5EF4-FFF2-40B4-BE49-F238E27FC236}">
                <a16:creationId xmlns:a16="http://schemas.microsoft.com/office/drawing/2014/main" id="{9AA2F316-089E-4E24-ABF4-AA1EFC60DC5C}"/>
              </a:ext>
            </a:extLst>
          </p:cNvPr>
          <p:cNvSpPr txBox="1"/>
          <p:nvPr/>
        </p:nvSpPr>
        <p:spPr>
          <a:xfrm>
            <a:off x="8594729" y="4749795"/>
            <a:ext cx="549270" cy="393704"/>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CFC27E-9518-4CD3-8A86-A5E1DC30D91E}" type="slidenum">
              <a:t>3</a:t>
            </a:fld>
            <a:endParaRPr lang="en-US" sz="1400" b="0" i="0" u="none" strike="noStrike" kern="0" cap="none" spc="0" baseline="0">
              <a:solidFill>
                <a:srgbClr val="000000"/>
              </a:solidFill>
              <a:uFillTx/>
              <a:latin typeface="Arial"/>
              <a:ea typeface="Arial"/>
              <a:cs typeface="Arial"/>
            </a:endParaRPr>
          </a:p>
        </p:txBody>
      </p:sp>
      <p:sp>
        <p:nvSpPr>
          <p:cNvPr id="4" name="Google Shape;58;p15">
            <a:extLst>
              <a:ext uri="{FF2B5EF4-FFF2-40B4-BE49-F238E27FC236}">
                <a16:creationId xmlns:a16="http://schemas.microsoft.com/office/drawing/2014/main" id="{D8700CCC-14B9-4C77-A1DD-6A3E47805F39}"/>
              </a:ext>
            </a:extLst>
          </p:cNvPr>
          <p:cNvSpPr txBox="1"/>
          <p:nvPr/>
        </p:nvSpPr>
        <p:spPr>
          <a:xfrm>
            <a:off x="0" y="4370950"/>
            <a:ext cx="5167740" cy="378899"/>
          </a:xfrm>
          <a:prstGeom prst="rect">
            <a:avLst/>
          </a:prstGeom>
          <a:solidFill>
            <a:srgbClr val="FFFFFF">
              <a:alpha val="62000"/>
            </a:srgbClr>
          </a:solidFill>
          <a:ln cap="flat">
            <a:noFill/>
          </a:ln>
        </p:spPr>
        <p:txBody>
          <a:bodyPr vert="horz" wrap="square" lIns="91421" tIns="91421" rIns="91421" bIns="91421"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rial"/>
                <a:ea typeface="Arial"/>
                <a:cs typeface="Arial"/>
              </a:rPr>
              <a:t>Here is where your presentation begins</a:t>
            </a:r>
          </a:p>
        </p:txBody>
      </p:sp>
      <p:sp>
        <p:nvSpPr>
          <p:cNvPr id="6" name="Rectángulo 7">
            <a:extLst>
              <a:ext uri="{FF2B5EF4-FFF2-40B4-BE49-F238E27FC236}">
                <a16:creationId xmlns:a16="http://schemas.microsoft.com/office/drawing/2014/main" id="{7FB96617-7680-4441-848E-CC5DD87DE143}"/>
              </a:ext>
            </a:extLst>
          </p:cNvPr>
          <p:cNvSpPr/>
          <p:nvPr/>
        </p:nvSpPr>
        <p:spPr>
          <a:xfrm>
            <a:off x="277090" y="815681"/>
            <a:ext cx="8534396" cy="4048743"/>
          </a:xfrm>
          <a:prstGeom prst="rect">
            <a:avLst/>
          </a:prstGeom>
          <a:no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pic>
        <p:nvPicPr>
          <p:cNvPr id="7" name="Imagen 8">
            <a:extLst>
              <a:ext uri="{FF2B5EF4-FFF2-40B4-BE49-F238E27FC236}">
                <a16:creationId xmlns:a16="http://schemas.microsoft.com/office/drawing/2014/main" id="{E09E11B8-174C-4A24-8024-6F4EE27D26BA}"/>
              </a:ext>
            </a:extLst>
          </p:cNvPr>
          <p:cNvPicPr>
            <a:picLocks noChangeAspect="1"/>
          </p:cNvPicPr>
          <p:nvPr/>
        </p:nvPicPr>
        <p:blipFill>
          <a:blip r:embed="rId4" cstate="email">
            <a:extLst>
              <a:ext uri="{28A0092B-C50C-407E-A947-70E740481C1C}">
                <a14:useLocalDpi xmlns:a14="http://schemas.microsoft.com/office/drawing/2010/main"/>
              </a:ext>
            </a:extLst>
          </a:blip>
          <a:srcRect r="23565"/>
          <a:stretch>
            <a:fillRect/>
          </a:stretch>
        </p:blipFill>
        <p:spPr>
          <a:xfrm>
            <a:off x="7503063" y="0"/>
            <a:ext cx="1640936" cy="1351071"/>
          </a:xfrm>
          <a:prstGeom prst="rect">
            <a:avLst/>
          </a:prstGeom>
          <a:noFill/>
          <a:ln cap="flat">
            <a:noFill/>
          </a:ln>
        </p:spPr>
      </p:pic>
      <p:pic>
        <p:nvPicPr>
          <p:cNvPr id="11" name="Imagen 10">
            <a:extLst>
              <a:ext uri="{FF2B5EF4-FFF2-40B4-BE49-F238E27FC236}">
                <a16:creationId xmlns:a16="http://schemas.microsoft.com/office/drawing/2014/main" id="{887FCD1D-1C21-4750-8CC0-29883A79373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37743" y="1456639"/>
            <a:ext cx="6667500" cy="3629025"/>
          </a:xfrm>
          <a:prstGeom prst="rect">
            <a:avLst/>
          </a:prstGeom>
        </p:spPr>
      </p:pic>
      <p:pic>
        <p:nvPicPr>
          <p:cNvPr id="13" name="Imagen 12">
            <a:extLst>
              <a:ext uri="{FF2B5EF4-FFF2-40B4-BE49-F238E27FC236}">
                <a16:creationId xmlns:a16="http://schemas.microsoft.com/office/drawing/2014/main" id="{C7CC7232-68D0-4AE5-8C2B-6386E70AE5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8060000">
            <a:off x="-126843" y="943812"/>
            <a:ext cx="4055824" cy="3037813"/>
          </a:xfrm>
          <a:prstGeom prst="rect">
            <a:avLst/>
          </a:prstGeom>
        </p:spPr>
      </p:pic>
      <p:sp>
        <p:nvSpPr>
          <p:cNvPr id="5" name="Rectángulo 51">
            <a:extLst>
              <a:ext uri="{FF2B5EF4-FFF2-40B4-BE49-F238E27FC236}">
                <a16:creationId xmlns:a16="http://schemas.microsoft.com/office/drawing/2014/main" id="{2D347C5A-67B1-43E3-9657-4AB923EF0407}"/>
              </a:ext>
            </a:extLst>
          </p:cNvPr>
          <p:cNvSpPr/>
          <p:nvPr/>
        </p:nvSpPr>
        <p:spPr>
          <a:xfrm>
            <a:off x="283317" y="3219821"/>
            <a:ext cx="4603391" cy="1107996"/>
          </a:xfrm>
          <a:prstGeom prst="rect">
            <a:avLst/>
          </a:prstGeom>
          <a:solidFill>
            <a:srgbClr val="92D050"/>
          </a:solid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0" cap="none" spc="0" baseline="0">
                <a:solidFill>
                  <a:srgbClr val="FFFFFF"/>
                </a:solidFill>
                <a:uFillTx/>
                <a:latin typeface="Arial"/>
                <a:ea typeface="Arial"/>
                <a:cs typeface="Arial"/>
              </a:rPr>
              <a:t>Break </a:t>
            </a:r>
            <a:r>
              <a:rPr lang="en-US" sz="6600" b="1" i="0" u="none" strike="noStrike" kern="0" cap="none" spc="0" baseline="0">
                <a:solidFill>
                  <a:srgbClr val="FFFFFF"/>
                </a:solidFill>
                <a:uFillTx/>
                <a:latin typeface="Arial"/>
                <a:ea typeface="Arial"/>
                <a:cs typeface="Arial"/>
              </a:rPr>
              <a:t>Out</a:t>
            </a:r>
            <a:endParaRPr lang="es-PE" sz="6000" b="1" i="0" u="none" strike="noStrike" kern="0" cap="none" spc="0" baseline="0">
              <a:solidFill>
                <a:srgbClr val="FFFFFF"/>
              </a:solidFill>
              <a:uFillTx/>
              <a:latin typeface="Arial"/>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BD03DB7-C01F-4E0C-AC01-240FC13A01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2257" y="2429093"/>
            <a:ext cx="4591742" cy="2714407"/>
          </a:xfrm>
          <a:prstGeom prst="rect">
            <a:avLst/>
          </a:prstGeom>
        </p:spPr>
      </p:pic>
      <p:sp>
        <p:nvSpPr>
          <p:cNvPr id="2" name="Rectángulo 24">
            <a:extLst>
              <a:ext uri="{FF2B5EF4-FFF2-40B4-BE49-F238E27FC236}">
                <a16:creationId xmlns:a16="http://schemas.microsoft.com/office/drawing/2014/main" id="{36BF1057-801A-4D81-BA4C-E70441681699}"/>
              </a:ext>
            </a:extLst>
          </p:cNvPr>
          <p:cNvSpPr/>
          <p:nvPr/>
        </p:nvSpPr>
        <p:spPr>
          <a:xfrm>
            <a:off x="277090" y="1078022"/>
            <a:ext cx="8534396" cy="3786402"/>
          </a:xfrm>
          <a:prstGeom prst="rect">
            <a:avLst/>
          </a:prstGeom>
          <a:no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4" name="Google Shape;267;p30">
            <a:extLst>
              <a:ext uri="{FF2B5EF4-FFF2-40B4-BE49-F238E27FC236}">
                <a16:creationId xmlns:a16="http://schemas.microsoft.com/office/drawing/2014/main" id="{B18BA4EE-E606-49E2-8964-B8B2E9F2DAED}"/>
              </a:ext>
            </a:extLst>
          </p:cNvPr>
          <p:cNvSpPr txBox="1">
            <a:spLocks noGrp="1"/>
          </p:cNvSpPr>
          <p:nvPr>
            <p:ph type="title"/>
          </p:nvPr>
        </p:nvSpPr>
        <p:spPr/>
        <p:txBody>
          <a:bodyPr/>
          <a:lstStyle/>
          <a:p>
            <a:pPr lvl="0"/>
            <a:r>
              <a:rPr lang="en-US"/>
              <a:t>TABLE OF CONTENTS</a:t>
            </a:r>
          </a:p>
        </p:txBody>
      </p:sp>
      <p:sp>
        <p:nvSpPr>
          <p:cNvPr id="5" name="Google Shape;268;p30">
            <a:extLst>
              <a:ext uri="{FF2B5EF4-FFF2-40B4-BE49-F238E27FC236}">
                <a16:creationId xmlns:a16="http://schemas.microsoft.com/office/drawing/2014/main" id="{3AA71CB1-A503-409B-BCCF-D0802B31FD34}"/>
              </a:ext>
            </a:extLst>
          </p:cNvPr>
          <p:cNvSpPr txBox="1">
            <a:spLocks noGrp="1"/>
          </p:cNvSpPr>
          <p:nvPr>
            <p:ph type="title" idx="4294967295"/>
          </p:nvPr>
        </p:nvSpPr>
        <p:spPr>
          <a:xfrm>
            <a:off x="2211805" y="1327553"/>
            <a:ext cx="875400" cy="572396"/>
          </a:xfrm>
        </p:spPr>
        <p:txBody>
          <a:bodyPr anchor="b"/>
          <a:lstStyle/>
          <a:p>
            <a:pPr lvl="0"/>
            <a:r>
              <a:rPr lang="en-US"/>
              <a:t>01</a:t>
            </a:r>
          </a:p>
        </p:txBody>
      </p:sp>
      <p:sp>
        <p:nvSpPr>
          <p:cNvPr id="6" name="Google Shape;269;p30">
            <a:extLst>
              <a:ext uri="{FF2B5EF4-FFF2-40B4-BE49-F238E27FC236}">
                <a16:creationId xmlns:a16="http://schemas.microsoft.com/office/drawing/2014/main" id="{801114D3-ACA9-41B3-A0BE-E7F2EED1B20B}"/>
              </a:ext>
            </a:extLst>
          </p:cNvPr>
          <p:cNvSpPr txBox="1">
            <a:spLocks noGrp="1"/>
          </p:cNvSpPr>
          <p:nvPr>
            <p:ph type="title" idx="4294967295"/>
          </p:nvPr>
        </p:nvSpPr>
        <p:spPr>
          <a:xfrm>
            <a:off x="6070152" y="1327553"/>
            <a:ext cx="875400" cy="572396"/>
          </a:xfrm>
        </p:spPr>
        <p:txBody>
          <a:bodyPr anchor="b"/>
          <a:lstStyle/>
          <a:p>
            <a:pPr lvl="0"/>
            <a:r>
              <a:rPr lang="en-US"/>
              <a:t>04</a:t>
            </a:r>
          </a:p>
        </p:txBody>
      </p:sp>
      <p:sp>
        <p:nvSpPr>
          <p:cNvPr id="7" name="Google Shape;270;p30">
            <a:extLst>
              <a:ext uri="{FF2B5EF4-FFF2-40B4-BE49-F238E27FC236}">
                <a16:creationId xmlns:a16="http://schemas.microsoft.com/office/drawing/2014/main" id="{EA0DC372-4AC2-4FCA-B529-C1B53FD6AAA7}"/>
              </a:ext>
            </a:extLst>
          </p:cNvPr>
          <p:cNvSpPr txBox="1">
            <a:spLocks noGrp="1"/>
          </p:cNvSpPr>
          <p:nvPr>
            <p:ph type="title" idx="4294967295"/>
          </p:nvPr>
        </p:nvSpPr>
        <p:spPr>
          <a:xfrm>
            <a:off x="2211805" y="2484031"/>
            <a:ext cx="875400" cy="572396"/>
          </a:xfrm>
        </p:spPr>
        <p:txBody>
          <a:bodyPr anchor="b"/>
          <a:lstStyle/>
          <a:p>
            <a:pPr lvl="0"/>
            <a:r>
              <a:rPr lang="en-US"/>
              <a:t>02</a:t>
            </a:r>
          </a:p>
        </p:txBody>
      </p:sp>
      <p:sp>
        <p:nvSpPr>
          <p:cNvPr id="8" name="Google Shape;272;p30">
            <a:extLst>
              <a:ext uri="{FF2B5EF4-FFF2-40B4-BE49-F238E27FC236}">
                <a16:creationId xmlns:a16="http://schemas.microsoft.com/office/drawing/2014/main" id="{25B3EB3A-C93B-4003-8BD0-13F683B31262}"/>
              </a:ext>
            </a:extLst>
          </p:cNvPr>
          <p:cNvSpPr txBox="1">
            <a:spLocks noGrp="1"/>
          </p:cNvSpPr>
          <p:nvPr>
            <p:ph type="title" idx="4294967295"/>
          </p:nvPr>
        </p:nvSpPr>
        <p:spPr>
          <a:xfrm>
            <a:off x="2211805" y="3640573"/>
            <a:ext cx="875400" cy="572396"/>
          </a:xfrm>
        </p:spPr>
        <p:txBody>
          <a:bodyPr anchor="b"/>
          <a:lstStyle/>
          <a:p>
            <a:pPr lvl="0"/>
            <a:r>
              <a:rPr lang="en-US"/>
              <a:t>03</a:t>
            </a:r>
          </a:p>
        </p:txBody>
      </p:sp>
      <p:sp>
        <p:nvSpPr>
          <p:cNvPr id="9" name="Google Shape;274;p30">
            <a:extLst>
              <a:ext uri="{FF2B5EF4-FFF2-40B4-BE49-F238E27FC236}">
                <a16:creationId xmlns:a16="http://schemas.microsoft.com/office/drawing/2014/main" id="{F4F989E8-71E4-4F58-8A7B-2B41D8EC9CA9}"/>
              </a:ext>
            </a:extLst>
          </p:cNvPr>
          <p:cNvSpPr txBox="1">
            <a:spLocks noGrp="1"/>
          </p:cNvSpPr>
          <p:nvPr>
            <p:ph type="subTitle" idx="4294967295"/>
          </p:nvPr>
        </p:nvSpPr>
        <p:spPr>
          <a:xfrm>
            <a:off x="720062" y="1803434"/>
            <a:ext cx="3832195" cy="492002"/>
          </a:xfrm>
        </p:spPr>
        <p:txBody>
          <a:bodyPr anchorCtr="1"/>
          <a:lstStyle/>
          <a:p>
            <a:pPr marL="0" lvl="0" indent="0" algn="ctr">
              <a:buNone/>
            </a:pPr>
            <a:r>
              <a:rPr lang="en-US" sz="1800" b="1">
                <a:latin typeface="Prata"/>
              </a:rPr>
              <a:t>Background</a:t>
            </a:r>
          </a:p>
        </p:txBody>
      </p:sp>
      <p:sp>
        <p:nvSpPr>
          <p:cNvPr id="10" name="Google Shape;275;p30">
            <a:extLst>
              <a:ext uri="{FF2B5EF4-FFF2-40B4-BE49-F238E27FC236}">
                <a16:creationId xmlns:a16="http://schemas.microsoft.com/office/drawing/2014/main" id="{8B60CCA5-1080-4DA7-95C4-6358A1B18B9B}"/>
              </a:ext>
            </a:extLst>
          </p:cNvPr>
          <p:cNvSpPr txBox="1">
            <a:spLocks noGrp="1"/>
          </p:cNvSpPr>
          <p:nvPr>
            <p:ph type="subTitle" idx="4294967295"/>
          </p:nvPr>
        </p:nvSpPr>
        <p:spPr>
          <a:xfrm>
            <a:off x="720062" y="2959976"/>
            <a:ext cx="3832195" cy="492002"/>
          </a:xfrm>
        </p:spPr>
        <p:txBody>
          <a:bodyPr anchorCtr="1"/>
          <a:lstStyle/>
          <a:p>
            <a:pPr marL="0" lvl="0" indent="0" algn="ctr">
              <a:buNone/>
            </a:pPr>
            <a:r>
              <a:rPr lang="en-US" sz="1800" b="1">
                <a:latin typeface="Prata"/>
              </a:rPr>
              <a:t>Objectives and target audience</a:t>
            </a:r>
          </a:p>
        </p:txBody>
      </p:sp>
      <p:sp>
        <p:nvSpPr>
          <p:cNvPr id="11" name="Google Shape;276;p30">
            <a:extLst>
              <a:ext uri="{FF2B5EF4-FFF2-40B4-BE49-F238E27FC236}">
                <a16:creationId xmlns:a16="http://schemas.microsoft.com/office/drawing/2014/main" id="{D1818548-69BF-4EC6-A883-B9C0CA409415}"/>
              </a:ext>
            </a:extLst>
          </p:cNvPr>
          <p:cNvSpPr txBox="1">
            <a:spLocks noGrp="1"/>
          </p:cNvSpPr>
          <p:nvPr>
            <p:ph type="subTitle" idx="4294967295"/>
          </p:nvPr>
        </p:nvSpPr>
        <p:spPr>
          <a:xfrm>
            <a:off x="720062" y="4116528"/>
            <a:ext cx="3832195" cy="491700"/>
          </a:xfrm>
        </p:spPr>
        <p:txBody>
          <a:bodyPr anchorCtr="1"/>
          <a:lstStyle/>
          <a:p>
            <a:pPr marL="0" lvl="0" indent="0" algn="ctr">
              <a:buNone/>
            </a:pPr>
            <a:r>
              <a:rPr lang="en-US" sz="1800" b="1">
                <a:latin typeface="Prata"/>
              </a:rPr>
              <a:t>Creative strategy</a:t>
            </a:r>
          </a:p>
        </p:txBody>
      </p:sp>
      <p:sp>
        <p:nvSpPr>
          <p:cNvPr id="12" name="Google Shape;277;p30">
            <a:extLst>
              <a:ext uri="{FF2B5EF4-FFF2-40B4-BE49-F238E27FC236}">
                <a16:creationId xmlns:a16="http://schemas.microsoft.com/office/drawing/2014/main" id="{F284FBA3-C7DA-4D48-92B0-AFF3C9B468D2}"/>
              </a:ext>
            </a:extLst>
          </p:cNvPr>
          <p:cNvSpPr txBox="1">
            <a:spLocks noGrp="1"/>
          </p:cNvSpPr>
          <p:nvPr>
            <p:ph type="subTitle" idx="4294967295"/>
          </p:nvPr>
        </p:nvSpPr>
        <p:spPr>
          <a:xfrm>
            <a:off x="4591741" y="1803525"/>
            <a:ext cx="3832195" cy="492002"/>
          </a:xfrm>
        </p:spPr>
        <p:txBody>
          <a:bodyPr anchorCtr="1"/>
          <a:lstStyle/>
          <a:p>
            <a:pPr marL="0" lvl="0" indent="0" algn="ctr">
              <a:buNone/>
            </a:pPr>
            <a:r>
              <a:rPr lang="en-US" sz="1800" b="1">
                <a:latin typeface="Prata"/>
              </a:rPr>
              <a:t>Execution and actions</a:t>
            </a:r>
          </a:p>
        </p:txBody>
      </p:sp>
      <p:pic>
        <p:nvPicPr>
          <p:cNvPr id="13" name="Imagen 25">
            <a:extLst>
              <a:ext uri="{FF2B5EF4-FFF2-40B4-BE49-F238E27FC236}">
                <a16:creationId xmlns:a16="http://schemas.microsoft.com/office/drawing/2014/main" id="{A414104C-D5ED-4845-A6D0-13534F893212}"/>
              </a:ext>
            </a:extLst>
          </p:cNvPr>
          <p:cNvPicPr>
            <a:picLocks noChangeAspect="1"/>
          </p:cNvPicPr>
          <p:nvPr/>
        </p:nvPicPr>
        <p:blipFill>
          <a:blip r:embed="rId4" cstate="email">
            <a:extLst>
              <a:ext uri="{28A0092B-C50C-407E-A947-70E740481C1C}">
                <a14:useLocalDpi xmlns:a14="http://schemas.microsoft.com/office/drawing/2010/main"/>
              </a:ext>
            </a:extLst>
          </a:blip>
          <a:srcRect r="23565"/>
          <a:stretch>
            <a:fillRect/>
          </a:stretch>
        </p:blipFill>
        <p:spPr>
          <a:xfrm>
            <a:off x="7503063" y="0"/>
            <a:ext cx="1640936" cy="1351071"/>
          </a:xfrm>
          <a:prstGeom prst="rect">
            <a:avLst/>
          </a:prstGeom>
          <a:noFill/>
          <a:ln cap="flat">
            <a:noFill/>
          </a:ln>
        </p:spPr>
      </p:pic>
      <p:pic>
        <p:nvPicPr>
          <p:cNvPr id="15" name="Imagen 14">
            <a:extLst>
              <a:ext uri="{FF2B5EF4-FFF2-40B4-BE49-F238E27FC236}">
                <a16:creationId xmlns:a16="http://schemas.microsoft.com/office/drawing/2014/main" id="{D68DD635-8A29-48AB-8E83-EFBEB486CD0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31538" y="2223979"/>
            <a:ext cx="4032403" cy="29195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67212A8-3370-4E0A-B4BB-95E377FCF800}"/>
              </a:ext>
            </a:extLst>
          </p:cNvPr>
          <p:cNvPicPr>
            <a:picLocks noChangeAspect="1"/>
          </p:cNvPicPr>
          <p:nvPr/>
        </p:nvPicPr>
        <p:blipFill rotWithShape="1">
          <a:blip r:embed="rId3" cstate="email">
            <a:alphaModFix amt="46000"/>
            <a:extLst>
              <a:ext uri="{28A0092B-C50C-407E-A947-70E740481C1C}">
                <a14:useLocalDpi xmlns:a14="http://schemas.microsoft.com/office/drawing/2010/main"/>
              </a:ext>
            </a:extLst>
          </a:blip>
          <a:srcRect/>
          <a:stretch/>
        </p:blipFill>
        <p:spPr>
          <a:xfrm>
            <a:off x="0" y="279076"/>
            <a:ext cx="4119343" cy="4800600"/>
          </a:xfrm>
          <a:prstGeom prst="rect">
            <a:avLst/>
          </a:prstGeom>
        </p:spPr>
      </p:pic>
      <p:sp>
        <p:nvSpPr>
          <p:cNvPr id="2" name="Rectángulo 9">
            <a:extLst>
              <a:ext uri="{FF2B5EF4-FFF2-40B4-BE49-F238E27FC236}">
                <a16:creationId xmlns:a16="http://schemas.microsoft.com/office/drawing/2014/main" id="{13BFD1DA-0B42-4118-B154-60A51BDA0942}"/>
              </a:ext>
            </a:extLst>
          </p:cNvPr>
          <p:cNvSpPr/>
          <p:nvPr/>
        </p:nvSpPr>
        <p:spPr>
          <a:xfrm>
            <a:off x="277090" y="1351071"/>
            <a:ext cx="8534396" cy="3513353"/>
          </a:xfrm>
          <a:prstGeom prst="rect">
            <a:avLst/>
          </a:prstGeom>
          <a:no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284;p31">
            <a:extLst>
              <a:ext uri="{FF2B5EF4-FFF2-40B4-BE49-F238E27FC236}">
                <a16:creationId xmlns:a16="http://schemas.microsoft.com/office/drawing/2014/main" id="{886264CB-C037-461A-91AD-4F7731455121}"/>
              </a:ext>
            </a:extLst>
          </p:cNvPr>
          <p:cNvSpPr txBox="1">
            <a:spLocks noGrp="1"/>
          </p:cNvSpPr>
          <p:nvPr>
            <p:ph type="title"/>
          </p:nvPr>
        </p:nvSpPr>
        <p:spPr>
          <a:xfrm>
            <a:off x="4572000" y="826324"/>
            <a:ext cx="3956398" cy="572697"/>
          </a:xfrm>
        </p:spPr>
        <p:txBody>
          <a:bodyPr anchorCtr="1"/>
          <a:lstStyle/>
          <a:p>
            <a:pPr lvl="0" algn="ctr"/>
            <a:r>
              <a:rPr lang="en-US"/>
              <a:t>INTRODUCTION</a:t>
            </a:r>
          </a:p>
        </p:txBody>
      </p:sp>
      <p:sp>
        <p:nvSpPr>
          <p:cNvPr id="4" name="Google Shape;285;p31">
            <a:extLst>
              <a:ext uri="{FF2B5EF4-FFF2-40B4-BE49-F238E27FC236}">
                <a16:creationId xmlns:a16="http://schemas.microsoft.com/office/drawing/2014/main" id="{1B2EBF28-AA0C-4E89-A507-FFDA0FCA10C4}"/>
              </a:ext>
            </a:extLst>
          </p:cNvPr>
          <p:cNvSpPr txBox="1">
            <a:spLocks noGrp="1"/>
          </p:cNvSpPr>
          <p:nvPr>
            <p:ph type="body" idx="4294967295"/>
          </p:nvPr>
        </p:nvSpPr>
        <p:spPr>
          <a:xfrm>
            <a:off x="4423245" y="2399202"/>
            <a:ext cx="3409312" cy="2063398"/>
          </a:xfrm>
        </p:spPr>
        <p:txBody>
          <a:bodyPr/>
          <a:lstStyle/>
          <a:p>
            <a:pPr marL="0" lvl="0" indent="0">
              <a:buNone/>
            </a:pPr>
            <a:r>
              <a:rPr lang="en-US"/>
              <a:t>Provide a brief but impactful overview of the campaign, its purpose, goals, and the social cause it aims to address. Present three key points about the campaign:</a:t>
            </a:r>
          </a:p>
          <a:p>
            <a:pPr lvl="0">
              <a:spcBef>
                <a:spcPts val="1000"/>
              </a:spcBef>
              <a:buFont typeface="Nunito Light"/>
            </a:pPr>
            <a:r>
              <a:rPr lang="en-US"/>
              <a:t>Campaign purpose</a:t>
            </a:r>
          </a:p>
          <a:p>
            <a:pPr lvl="0">
              <a:buFont typeface="Nunito Light"/>
            </a:pPr>
            <a:r>
              <a:rPr lang="en-US"/>
              <a:t>Goals and objectives</a:t>
            </a:r>
          </a:p>
          <a:p>
            <a:pPr lvl="0">
              <a:buFont typeface="Nunito Light"/>
            </a:pPr>
            <a:r>
              <a:rPr lang="en-US"/>
              <a:t>Target audience</a:t>
            </a:r>
          </a:p>
          <a:p>
            <a:pPr marL="0" lvl="0" indent="0">
              <a:spcBef>
                <a:spcPts val="1000"/>
              </a:spcBef>
              <a:buNone/>
            </a:pPr>
            <a:r>
              <a:rPr lang="en-US"/>
              <a:t>Conclude this section with a final sentence that summarizes the essence of the campaign and reinforces its importance</a:t>
            </a:r>
          </a:p>
        </p:txBody>
      </p:sp>
      <p:cxnSp>
        <p:nvCxnSpPr>
          <p:cNvPr id="5" name="Google Shape;287;p31">
            <a:extLst>
              <a:ext uri="{FF2B5EF4-FFF2-40B4-BE49-F238E27FC236}">
                <a16:creationId xmlns:a16="http://schemas.microsoft.com/office/drawing/2014/main" id="{55CAAAD6-E6CA-49EB-9BD3-8914BF9E3AEE}"/>
              </a:ext>
            </a:extLst>
          </p:cNvPr>
          <p:cNvCxnSpPr/>
          <p:nvPr/>
        </p:nvCxnSpPr>
        <p:spPr>
          <a:xfrm>
            <a:off x="3524399" y="1803279"/>
            <a:ext cx="5686196" cy="0"/>
          </a:xfrm>
          <a:prstGeom prst="straightConnector1">
            <a:avLst/>
          </a:prstGeom>
          <a:noFill/>
          <a:ln w="19046" cap="flat">
            <a:solidFill>
              <a:srgbClr val="363636"/>
            </a:solidFill>
            <a:prstDash val="solid"/>
            <a:round/>
          </a:ln>
        </p:spPr>
      </p:cxnSp>
      <p:pic>
        <p:nvPicPr>
          <p:cNvPr id="7" name="Imagen 10">
            <a:extLst>
              <a:ext uri="{FF2B5EF4-FFF2-40B4-BE49-F238E27FC236}">
                <a16:creationId xmlns:a16="http://schemas.microsoft.com/office/drawing/2014/main" id="{276B345B-D393-4327-BBE5-FE11DEB51E56}"/>
              </a:ext>
            </a:extLst>
          </p:cNvPr>
          <p:cNvPicPr>
            <a:picLocks noChangeAspect="1"/>
          </p:cNvPicPr>
          <p:nvPr/>
        </p:nvPicPr>
        <p:blipFill>
          <a:blip r:embed="rId4" cstate="email">
            <a:extLst>
              <a:ext uri="{28A0092B-C50C-407E-A947-70E740481C1C}">
                <a14:useLocalDpi xmlns:a14="http://schemas.microsoft.com/office/drawing/2010/main"/>
              </a:ext>
            </a:extLst>
          </a:blip>
          <a:srcRect r="23565"/>
          <a:stretch>
            <a:fillRect/>
          </a:stretch>
        </p:blipFill>
        <p:spPr>
          <a:xfrm>
            <a:off x="7503063" y="0"/>
            <a:ext cx="1640936" cy="1351071"/>
          </a:xfrm>
          <a:prstGeom prst="rect">
            <a:avLst/>
          </a:prstGeom>
          <a:noFill/>
          <a:ln cap="flat">
            <a:noFill/>
          </a:ln>
        </p:spPr>
      </p:pic>
      <p:pic>
        <p:nvPicPr>
          <p:cNvPr id="9" name="Imagen 8">
            <a:extLst>
              <a:ext uri="{FF2B5EF4-FFF2-40B4-BE49-F238E27FC236}">
                <a16:creationId xmlns:a16="http://schemas.microsoft.com/office/drawing/2014/main" id="{14FFCCE0-E745-4700-8F12-45DA4C537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18" y="675535"/>
            <a:ext cx="3707027"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Block Arc 30">
            <a:extLst>
              <a:ext uri="{FF2B5EF4-FFF2-40B4-BE49-F238E27FC236}">
                <a16:creationId xmlns:a16="http://schemas.microsoft.com/office/drawing/2014/main" id="{95B79811-AC6D-44B7-B22A-8DD6080200A0}"/>
              </a:ext>
            </a:extLst>
          </p:cNvPr>
          <p:cNvSpPr/>
          <p:nvPr/>
        </p:nvSpPr>
        <p:spPr>
          <a:xfrm rot="5399996" flipH="1">
            <a:off x="3968450" y="1533806"/>
            <a:ext cx="2919203" cy="2919203"/>
          </a:xfrm>
          <a:custGeom>
            <a:avLst>
              <a:gd name="f13" fmla="val 107"/>
              <a:gd name="f14" fmla="val 252"/>
              <a:gd name="f15" fmla="val 1002"/>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107"/>
              <a:gd name="f14" fmla="val 252"/>
              <a:gd name="f15" fmla="val 1002"/>
              <a:gd name="f16" fmla="+- 0 0 -197"/>
              <a:gd name="f17" fmla="+- 0 0 -522"/>
              <a:gd name="f18" fmla="+- 0 0 -360"/>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7350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25" b="0" i="0" u="none" strike="noStrike" kern="0" cap="none" spc="0" baseline="0">
              <a:solidFill>
                <a:srgbClr val="363636"/>
              </a:solidFill>
              <a:uFillTx/>
              <a:latin typeface="Arial"/>
              <a:ea typeface="맑은 고딕" pitchFamily="34"/>
            </a:endParaRPr>
          </a:p>
        </p:txBody>
      </p:sp>
      <p:grpSp>
        <p:nvGrpSpPr>
          <p:cNvPr id="3" name="Group 31">
            <a:extLst>
              <a:ext uri="{FF2B5EF4-FFF2-40B4-BE49-F238E27FC236}">
                <a16:creationId xmlns:a16="http://schemas.microsoft.com/office/drawing/2014/main" id="{7675D80D-11DE-40F6-99A9-D256537D45FF}"/>
              </a:ext>
            </a:extLst>
          </p:cNvPr>
          <p:cNvGrpSpPr/>
          <p:nvPr/>
        </p:nvGrpSpPr>
        <p:grpSpPr>
          <a:xfrm>
            <a:off x="6850940" y="1433386"/>
            <a:ext cx="1950662" cy="715572"/>
            <a:chOff x="6850940" y="1433386"/>
            <a:chExt cx="1950662" cy="715572"/>
          </a:xfrm>
        </p:grpSpPr>
        <p:sp>
          <p:nvSpPr>
            <p:cNvPr id="4" name="TextBox 32">
              <a:extLst>
                <a:ext uri="{FF2B5EF4-FFF2-40B4-BE49-F238E27FC236}">
                  <a16:creationId xmlns:a16="http://schemas.microsoft.com/office/drawing/2014/main" id="{0EF0EA82-DE95-4786-871C-AE5CB4609620}"/>
                </a:ext>
              </a:extLst>
            </p:cNvPr>
            <p:cNvSpPr txBox="1"/>
            <p:nvPr/>
          </p:nvSpPr>
          <p:spPr>
            <a:xfrm>
              <a:off x="6850940" y="1641128"/>
              <a:ext cx="1950662" cy="5078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0" cap="none" spc="0" baseline="0">
                  <a:solidFill>
                    <a:srgbClr val="686868"/>
                  </a:solidFill>
                  <a:uFillTx/>
                  <a:latin typeface="Arial"/>
                  <a:ea typeface="Arial"/>
                  <a:cs typeface="Arial" pitchFamily="34"/>
                </a:rPr>
                <a:t>You can simply impress your audience and add a unique zing and appeal to your Presentations.    </a:t>
              </a:r>
            </a:p>
          </p:txBody>
        </p:sp>
        <p:sp>
          <p:nvSpPr>
            <p:cNvPr id="5" name="TextBox 33">
              <a:extLst>
                <a:ext uri="{FF2B5EF4-FFF2-40B4-BE49-F238E27FC236}">
                  <a16:creationId xmlns:a16="http://schemas.microsoft.com/office/drawing/2014/main" id="{D2EA4824-E3A1-4889-95F6-183308D2CF76}"/>
                </a:ext>
              </a:extLst>
            </p:cNvPr>
            <p:cNvSpPr txBox="1"/>
            <p:nvPr/>
          </p:nvSpPr>
          <p:spPr>
            <a:xfrm>
              <a:off x="6850940" y="1433386"/>
              <a:ext cx="1950662"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0" cap="none" spc="0" baseline="0">
                  <a:solidFill>
                    <a:srgbClr val="686868"/>
                  </a:solidFill>
                  <a:uFillTx/>
                  <a:latin typeface="Arial"/>
                  <a:ea typeface="Arial"/>
                  <a:cs typeface="Arial" pitchFamily="34"/>
                </a:rPr>
                <a:t>Your Text Here</a:t>
              </a:r>
            </a:p>
          </p:txBody>
        </p:sp>
      </p:grpSp>
      <p:grpSp>
        <p:nvGrpSpPr>
          <p:cNvPr id="6" name="Group 34">
            <a:extLst>
              <a:ext uri="{FF2B5EF4-FFF2-40B4-BE49-F238E27FC236}">
                <a16:creationId xmlns:a16="http://schemas.microsoft.com/office/drawing/2014/main" id="{0470A8C0-65BC-43E6-89D3-CCB4261931FA}"/>
              </a:ext>
            </a:extLst>
          </p:cNvPr>
          <p:cNvGrpSpPr/>
          <p:nvPr/>
        </p:nvGrpSpPr>
        <p:grpSpPr>
          <a:xfrm>
            <a:off x="6991493" y="2577053"/>
            <a:ext cx="1855491" cy="854086"/>
            <a:chOff x="6991493" y="2577053"/>
            <a:chExt cx="1855491" cy="854086"/>
          </a:xfrm>
        </p:grpSpPr>
        <p:sp>
          <p:nvSpPr>
            <p:cNvPr id="7" name="TextBox 35">
              <a:extLst>
                <a:ext uri="{FF2B5EF4-FFF2-40B4-BE49-F238E27FC236}">
                  <a16:creationId xmlns:a16="http://schemas.microsoft.com/office/drawing/2014/main" id="{74371AA8-E403-4746-8FD0-27E6FDAFB2D8}"/>
                </a:ext>
              </a:extLst>
            </p:cNvPr>
            <p:cNvSpPr txBox="1"/>
            <p:nvPr/>
          </p:nvSpPr>
          <p:spPr>
            <a:xfrm>
              <a:off x="6991493" y="2784805"/>
              <a:ext cx="1855491"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0" cap="none" spc="0" baseline="0">
                  <a:solidFill>
                    <a:srgbClr val="686868"/>
                  </a:solidFill>
                  <a:uFillTx/>
                  <a:latin typeface="Arial"/>
                  <a:ea typeface="Arial"/>
                  <a:cs typeface="Arial" pitchFamily="34"/>
                </a:rPr>
                <a:t>You can simply impress your audience and add a unique zing and appeal to your Presentations.    </a:t>
              </a:r>
            </a:p>
          </p:txBody>
        </p:sp>
        <p:sp>
          <p:nvSpPr>
            <p:cNvPr id="8" name="TextBox 36">
              <a:extLst>
                <a:ext uri="{FF2B5EF4-FFF2-40B4-BE49-F238E27FC236}">
                  <a16:creationId xmlns:a16="http://schemas.microsoft.com/office/drawing/2014/main" id="{DAFE8688-CDDE-4D97-B604-9FD22C3EA3BD}"/>
                </a:ext>
              </a:extLst>
            </p:cNvPr>
            <p:cNvSpPr txBox="1"/>
            <p:nvPr/>
          </p:nvSpPr>
          <p:spPr>
            <a:xfrm>
              <a:off x="6991493" y="2577053"/>
              <a:ext cx="1855491"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0" cap="none" spc="0" baseline="0">
                  <a:solidFill>
                    <a:srgbClr val="686868"/>
                  </a:solidFill>
                  <a:uFillTx/>
                  <a:latin typeface="Arial"/>
                  <a:ea typeface="Arial"/>
                  <a:cs typeface="Arial" pitchFamily="34"/>
                </a:rPr>
                <a:t>Your Text Here</a:t>
              </a:r>
            </a:p>
          </p:txBody>
        </p:sp>
      </p:grpSp>
      <p:grpSp>
        <p:nvGrpSpPr>
          <p:cNvPr id="9" name="Group 37">
            <a:extLst>
              <a:ext uri="{FF2B5EF4-FFF2-40B4-BE49-F238E27FC236}">
                <a16:creationId xmlns:a16="http://schemas.microsoft.com/office/drawing/2014/main" id="{C64DA39A-37D9-4808-842D-F329049485E4}"/>
              </a:ext>
            </a:extLst>
          </p:cNvPr>
          <p:cNvGrpSpPr/>
          <p:nvPr/>
        </p:nvGrpSpPr>
        <p:grpSpPr>
          <a:xfrm>
            <a:off x="6850940" y="3943532"/>
            <a:ext cx="1950662" cy="715582"/>
            <a:chOff x="6850940" y="3943532"/>
            <a:chExt cx="1950662" cy="715582"/>
          </a:xfrm>
        </p:grpSpPr>
        <p:sp>
          <p:nvSpPr>
            <p:cNvPr id="10" name="TextBox 38">
              <a:extLst>
                <a:ext uri="{FF2B5EF4-FFF2-40B4-BE49-F238E27FC236}">
                  <a16:creationId xmlns:a16="http://schemas.microsoft.com/office/drawing/2014/main" id="{7489CD5E-F2E4-4DE0-A31B-B3D0216D8E75}"/>
                </a:ext>
              </a:extLst>
            </p:cNvPr>
            <p:cNvSpPr txBox="1"/>
            <p:nvPr/>
          </p:nvSpPr>
          <p:spPr>
            <a:xfrm>
              <a:off x="6850940" y="4151284"/>
              <a:ext cx="1950662" cy="5078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0" cap="none" spc="0" baseline="0">
                  <a:solidFill>
                    <a:srgbClr val="686868"/>
                  </a:solidFill>
                  <a:uFillTx/>
                  <a:latin typeface="Arial"/>
                  <a:ea typeface="Arial"/>
                  <a:cs typeface="Arial" pitchFamily="34"/>
                </a:rPr>
                <a:t>You can simply impress your audience and add a unique zing and appeal to your Presentations.    </a:t>
              </a:r>
            </a:p>
          </p:txBody>
        </p:sp>
        <p:sp>
          <p:nvSpPr>
            <p:cNvPr id="11" name="TextBox 39">
              <a:extLst>
                <a:ext uri="{FF2B5EF4-FFF2-40B4-BE49-F238E27FC236}">
                  <a16:creationId xmlns:a16="http://schemas.microsoft.com/office/drawing/2014/main" id="{B34F6422-9CCA-4CD4-98EE-C6C98FBA2AB6}"/>
                </a:ext>
              </a:extLst>
            </p:cNvPr>
            <p:cNvSpPr txBox="1"/>
            <p:nvPr/>
          </p:nvSpPr>
          <p:spPr>
            <a:xfrm>
              <a:off x="6850940" y="3943532"/>
              <a:ext cx="1950662"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0" cap="none" spc="0" baseline="0">
                  <a:solidFill>
                    <a:srgbClr val="686868"/>
                  </a:solidFill>
                  <a:uFillTx/>
                  <a:latin typeface="Arial"/>
                  <a:ea typeface="Arial"/>
                  <a:cs typeface="Arial" pitchFamily="34"/>
                </a:rPr>
                <a:t>Your Text Here</a:t>
              </a:r>
            </a:p>
          </p:txBody>
        </p:sp>
      </p:grpSp>
      <p:cxnSp>
        <p:nvCxnSpPr>
          <p:cNvPr id="12" name="Elbow Connector 29">
            <a:extLst>
              <a:ext uri="{FF2B5EF4-FFF2-40B4-BE49-F238E27FC236}">
                <a16:creationId xmlns:a16="http://schemas.microsoft.com/office/drawing/2014/main" id="{705D4573-3825-495A-8293-49E5CE445ED9}"/>
              </a:ext>
            </a:extLst>
          </p:cNvPr>
          <p:cNvCxnSpPr/>
          <p:nvPr/>
        </p:nvCxnSpPr>
        <p:spPr>
          <a:xfrm rot="10800009" flipH="1">
            <a:off x="6203262" y="4047115"/>
            <a:ext cx="583213" cy="199330"/>
          </a:xfrm>
          <a:prstGeom prst="bentConnector3">
            <a:avLst/>
          </a:prstGeom>
          <a:noFill/>
          <a:ln w="38103" cap="flat">
            <a:solidFill>
              <a:srgbClr val="73503F"/>
            </a:solidFill>
            <a:custDash>
              <a:ds d="100000" sp="100000"/>
            </a:custDash>
            <a:tailEnd type="arrow"/>
          </a:ln>
        </p:spPr>
      </p:cxnSp>
      <p:cxnSp>
        <p:nvCxnSpPr>
          <p:cNvPr id="13" name="Elbow Connector 31">
            <a:extLst>
              <a:ext uri="{FF2B5EF4-FFF2-40B4-BE49-F238E27FC236}">
                <a16:creationId xmlns:a16="http://schemas.microsoft.com/office/drawing/2014/main" id="{D73C6B9A-2635-4A8F-935B-F6463DA6576B}"/>
              </a:ext>
            </a:extLst>
          </p:cNvPr>
          <p:cNvCxnSpPr/>
          <p:nvPr/>
        </p:nvCxnSpPr>
        <p:spPr>
          <a:xfrm flipV="1">
            <a:off x="6713826" y="3433782"/>
            <a:ext cx="1013384" cy="279669"/>
          </a:xfrm>
          <a:prstGeom prst="bentConnector3">
            <a:avLst/>
          </a:prstGeom>
          <a:noFill/>
          <a:ln w="38103" cap="flat">
            <a:solidFill>
              <a:srgbClr val="73503F"/>
            </a:solidFill>
            <a:custDash>
              <a:ds d="100000" sp="100000"/>
            </a:custDash>
            <a:tailEnd type="arrow"/>
          </a:ln>
        </p:spPr>
      </p:cxnSp>
      <p:sp>
        <p:nvSpPr>
          <p:cNvPr id="14" name="Oval 42">
            <a:extLst>
              <a:ext uri="{FF2B5EF4-FFF2-40B4-BE49-F238E27FC236}">
                <a16:creationId xmlns:a16="http://schemas.microsoft.com/office/drawing/2014/main" id="{A4E88020-00E4-4F31-8CC3-BA65765B30A9}"/>
              </a:ext>
            </a:extLst>
          </p:cNvPr>
          <p:cNvSpPr/>
          <p:nvPr/>
        </p:nvSpPr>
        <p:spPr>
          <a:xfrm flipH="1">
            <a:off x="5986046" y="4111809"/>
            <a:ext cx="270031" cy="270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DC7A0"/>
          </a:solidFill>
          <a:ln w="25402" cap="flat">
            <a:solidFill>
              <a:srgbClr val="73503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25" b="0" i="0" u="none" strike="noStrike" kern="0" cap="none" spc="0" baseline="0">
              <a:solidFill>
                <a:srgbClr val="FFFFFF"/>
              </a:solidFill>
              <a:uFillTx/>
              <a:latin typeface="Arial"/>
              <a:ea typeface="맑은 고딕" pitchFamily="34"/>
            </a:endParaRPr>
          </a:p>
        </p:txBody>
      </p:sp>
      <p:sp>
        <p:nvSpPr>
          <p:cNvPr id="15" name="Oval 43">
            <a:extLst>
              <a:ext uri="{FF2B5EF4-FFF2-40B4-BE49-F238E27FC236}">
                <a16:creationId xmlns:a16="http://schemas.microsoft.com/office/drawing/2014/main" id="{CAA31F6A-69E1-408C-B7BC-4FD09822545C}"/>
              </a:ext>
            </a:extLst>
          </p:cNvPr>
          <p:cNvSpPr/>
          <p:nvPr/>
        </p:nvSpPr>
        <p:spPr>
          <a:xfrm flipH="1">
            <a:off x="5986046" y="1615205"/>
            <a:ext cx="270031" cy="270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DC7A0"/>
          </a:solidFill>
          <a:ln w="25402" cap="flat">
            <a:solidFill>
              <a:srgbClr val="73503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25" b="0" i="0" u="none" strike="noStrike" kern="0" cap="none" spc="0" baseline="0">
              <a:solidFill>
                <a:srgbClr val="FFFFFF"/>
              </a:solidFill>
              <a:uFillTx/>
              <a:latin typeface="Arial"/>
              <a:ea typeface="맑은 고딕" pitchFamily="34"/>
            </a:endParaRPr>
          </a:p>
        </p:txBody>
      </p:sp>
      <p:sp>
        <p:nvSpPr>
          <p:cNvPr id="16" name="Oval 44">
            <a:extLst>
              <a:ext uri="{FF2B5EF4-FFF2-40B4-BE49-F238E27FC236}">
                <a16:creationId xmlns:a16="http://schemas.microsoft.com/office/drawing/2014/main" id="{38C9B009-5CBE-4190-8C05-3C57E8F3967E}"/>
              </a:ext>
            </a:extLst>
          </p:cNvPr>
          <p:cNvSpPr/>
          <p:nvPr/>
        </p:nvSpPr>
        <p:spPr>
          <a:xfrm flipH="1">
            <a:off x="6549636" y="3567741"/>
            <a:ext cx="270031" cy="270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DC7A0"/>
          </a:solidFill>
          <a:ln w="25402" cap="flat">
            <a:solidFill>
              <a:srgbClr val="73503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25" b="0" i="0" u="none" strike="noStrike" kern="0" cap="none" spc="0" baseline="0">
              <a:solidFill>
                <a:srgbClr val="FFFFFF"/>
              </a:solidFill>
              <a:uFillTx/>
              <a:latin typeface="Arial"/>
              <a:ea typeface="맑은 고딕" pitchFamily="34"/>
            </a:endParaRPr>
          </a:p>
        </p:txBody>
      </p:sp>
      <p:cxnSp>
        <p:nvCxnSpPr>
          <p:cNvPr id="17" name="Elbow Connector 40">
            <a:extLst>
              <a:ext uri="{FF2B5EF4-FFF2-40B4-BE49-F238E27FC236}">
                <a16:creationId xmlns:a16="http://schemas.microsoft.com/office/drawing/2014/main" id="{E0950A5C-EC10-466E-8F2B-91349117AD33}"/>
              </a:ext>
            </a:extLst>
          </p:cNvPr>
          <p:cNvCxnSpPr/>
          <p:nvPr/>
        </p:nvCxnSpPr>
        <p:spPr>
          <a:xfrm rot="10800009" flipH="1">
            <a:off x="6203262" y="1563824"/>
            <a:ext cx="583213" cy="199330"/>
          </a:xfrm>
          <a:prstGeom prst="bentConnector3">
            <a:avLst/>
          </a:prstGeom>
          <a:noFill/>
          <a:ln w="38103" cap="flat">
            <a:solidFill>
              <a:srgbClr val="73503F"/>
            </a:solidFill>
            <a:custDash>
              <a:ds d="100000" sp="100000"/>
            </a:custDash>
            <a:tailEnd type="arrow"/>
          </a:ln>
        </p:spPr>
      </p:cxnSp>
      <p:sp>
        <p:nvSpPr>
          <p:cNvPr id="18" name="Block Arc 46">
            <a:extLst>
              <a:ext uri="{FF2B5EF4-FFF2-40B4-BE49-F238E27FC236}">
                <a16:creationId xmlns:a16="http://schemas.microsoft.com/office/drawing/2014/main" id="{B8BA150D-BAD9-415D-A61E-3C4681FB0470}"/>
              </a:ext>
            </a:extLst>
          </p:cNvPr>
          <p:cNvSpPr/>
          <p:nvPr/>
        </p:nvSpPr>
        <p:spPr>
          <a:xfrm rot="16199987" flipH="1">
            <a:off x="2382534" y="1540187"/>
            <a:ext cx="2919203" cy="2919203"/>
          </a:xfrm>
          <a:custGeom>
            <a:avLst>
              <a:gd name="f13" fmla="val 107"/>
              <a:gd name="f14" fmla="val 253"/>
              <a:gd name="f15" fmla="val 1016"/>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107"/>
              <a:gd name="f14" fmla="val 253"/>
              <a:gd name="f15" fmla="val 1016"/>
              <a:gd name="f16" fmla="+- 0 0 -197"/>
              <a:gd name="f17" fmla="+- 0 0 -523"/>
              <a:gd name="f18" fmla="+- 0 0 -360"/>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7350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25" b="0" i="0" u="none" strike="noStrike" kern="0" cap="none" spc="0" baseline="0">
              <a:solidFill>
                <a:srgbClr val="363636"/>
              </a:solidFill>
              <a:uFillTx/>
              <a:latin typeface="Arial"/>
              <a:ea typeface="맑은 고딕" pitchFamily="34"/>
            </a:endParaRPr>
          </a:p>
        </p:txBody>
      </p:sp>
      <p:grpSp>
        <p:nvGrpSpPr>
          <p:cNvPr id="19" name="Group 47">
            <a:extLst>
              <a:ext uri="{FF2B5EF4-FFF2-40B4-BE49-F238E27FC236}">
                <a16:creationId xmlns:a16="http://schemas.microsoft.com/office/drawing/2014/main" id="{5F24FFCF-24BE-4EC1-90FC-97A04FB8DC65}"/>
              </a:ext>
            </a:extLst>
          </p:cNvPr>
          <p:cNvGrpSpPr/>
          <p:nvPr/>
        </p:nvGrpSpPr>
        <p:grpSpPr>
          <a:xfrm>
            <a:off x="522168" y="1439768"/>
            <a:ext cx="1884624" cy="854077"/>
            <a:chOff x="522168" y="1439768"/>
            <a:chExt cx="1884624" cy="854077"/>
          </a:xfrm>
        </p:grpSpPr>
        <p:sp>
          <p:nvSpPr>
            <p:cNvPr id="20" name="TextBox 48">
              <a:extLst>
                <a:ext uri="{FF2B5EF4-FFF2-40B4-BE49-F238E27FC236}">
                  <a16:creationId xmlns:a16="http://schemas.microsoft.com/office/drawing/2014/main" id="{D50CDC68-A88C-49C9-834B-1D75964B7A21}"/>
                </a:ext>
              </a:extLst>
            </p:cNvPr>
            <p:cNvSpPr txBox="1"/>
            <p:nvPr/>
          </p:nvSpPr>
          <p:spPr>
            <a:xfrm>
              <a:off x="522168" y="1647511"/>
              <a:ext cx="1884624" cy="64633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0" cap="none" spc="0" baseline="0">
                  <a:solidFill>
                    <a:srgbClr val="686868"/>
                  </a:solidFill>
                  <a:uFillTx/>
                  <a:latin typeface="Arial"/>
                  <a:ea typeface="Arial"/>
                  <a:cs typeface="Arial" pitchFamily="34"/>
                </a:rPr>
                <a:t>You can simply impress your audience and add a unique zing and appeal to your Presentations.    </a:t>
              </a:r>
            </a:p>
          </p:txBody>
        </p:sp>
        <p:sp>
          <p:nvSpPr>
            <p:cNvPr id="21" name="TextBox 49">
              <a:extLst>
                <a:ext uri="{FF2B5EF4-FFF2-40B4-BE49-F238E27FC236}">
                  <a16:creationId xmlns:a16="http://schemas.microsoft.com/office/drawing/2014/main" id="{1655F50A-B339-4C66-BF16-73545E8CB510}"/>
                </a:ext>
              </a:extLst>
            </p:cNvPr>
            <p:cNvSpPr txBox="1"/>
            <p:nvPr/>
          </p:nvSpPr>
          <p:spPr>
            <a:xfrm>
              <a:off x="522168" y="1439768"/>
              <a:ext cx="1884624" cy="230831"/>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0" cap="none" spc="0" baseline="0">
                  <a:solidFill>
                    <a:srgbClr val="686868"/>
                  </a:solidFill>
                  <a:uFillTx/>
                  <a:latin typeface="Arial"/>
                  <a:ea typeface="Arial"/>
                  <a:cs typeface="Arial" pitchFamily="34"/>
                </a:rPr>
                <a:t>Your Text Here</a:t>
              </a:r>
            </a:p>
          </p:txBody>
        </p:sp>
      </p:grpSp>
      <p:grpSp>
        <p:nvGrpSpPr>
          <p:cNvPr id="22" name="Group 50">
            <a:extLst>
              <a:ext uri="{FF2B5EF4-FFF2-40B4-BE49-F238E27FC236}">
                <a16:creationId xmlns:a16="http://schemas.microsoft.com/office/drawing/2014/main" id="{3E8F5737-F399-48A6-89AD-5C2DD97629A1}"/>
              </a:ext>
            </a:extLst>
          </p:cNvPr>
          <p:cNvGrpSpPr/>
          <p:nvPr/>
        </p:nvGrpSpPr>
        <p:grpSpPr>
          <a:xfrm>
            <a:off x="389223" y="2700451"/>
            <a:ext cx="1884624" cy="854077"/>
            <a:chOff x="389223" y="2700451"/>
            <a:chExt cx="1884624" cy="854077"/>
          </a:xfrm>
        </p:grpSpPr>
        <p:sp>
          <p:nvSpPr>
            <p:cNvPr id="23" name="TextBox 51">
              <a:extLst>
                <a:ext uri="{FF2B5EF4-FFF2-40B4-BE49-F238E27FC236}">
                  <a16:creationId xmlns:a16="http://schemas.microsoft.com/office/drawing/2014/main" id="{79128D5F-E2A0-4832-96C1-6B790A3CD7BE}"/>
                </a:ext>
              </a:extLst>
            </p:cNvPr>
            <p:cNvSpPr txBox="1"/>
            <p:nvPr/>
          </p:nvSpPr>
          <p:spPr>
            <a:xfrm>
              <a:off x="389223" y="2908194"/>
              <a:ext cx="1884624" cy="64633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0" cap="none" spc="0" baseline="0">
                  <a:solidFill>
                    <a:srgbClr val="686868"/>
                  </a:solidFill>
                  <a:uFillTx/>
                  <a:latin typeface="Arial"/>
                  <a:ea typeface="Arial"/>
                  <a:cs typeface="Arial" pitchFamily="34"/>
                </a:rPr>
                <a:t>You can simply impress your audience and add a unique zing and appeal to your Presentations.    </a:t>
              </a:r>
            </a:p>
          </p:txBody>
        </p:sp>
        <p:sp>
          <p:nvSpPr>
            <p:cNvPr id="24" name="TextBox 52">
              <a:extLst>
                <a:ext uri="{FF2B5EF4-FFF2-40B4-BE49-F238E27FC236}">
                  <a16:creationId xmlns:a16="http://schemas.microsoft.com/office/drawing/2014/main" id="{3178A0B6-FC50-4895-B198-580EF96E9C05}"/>
                </a:ext>
              </a:extLst>
            </p:cNvPr>
            <p:cNvSpPr txBox="1"/>
            <p:nvPr/>
          </p:nvSpPr>
          <p:spPr>
            <a:xfrm>
              <a:off x="389223" y="2700451"/>
              <a:ext cx="1884624" cy="230831"/>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0" cap="none" spc="0" baseline="0">
                  <a:solidFill>
                    <a:srgbClr val="686868"/>
                  </a:solidFill>
                  <a:uFillTx/>
                  <a:latin typeface="Arial"/>
                  <a:ea typeface="Arial"/>
                  <a:cs typeface="Arial" pitchFamily="34"/>
                </a:rPr>
                <a:t>Your Text Here</a:t>
              </a:r>
            </a:p>
          </p:txBody>
        </p:sp>
      </p:grpSp>
      <p:grpSp>
        <p:nvGrpSpPr>
          <p:cNvPr id="25" name="Group 53">
            <a:extLst>
              <a:ext uri="{FF2B5EF4-FFF2-40B4-BE49-F238E27FC236}">
                <a16:creationId xmlns:a16="http://schemas.microsoft.com/office/drawing/2014/main" id="{7BA4483E-72F2-4F67-AF91-BB6C31115A80}"/>
              </a:ext>
            </a:extLst>
          </p:cNvPr>
          <p:cNvGrpSpPr/>
          <p:nvPr/>
        </p:nvGrpSpPr>
        <p:grpSpPr>
          <a:xfrm>
            <a:off x="522168" y="3949915"/>
            <a:ext cx="1884624" cy="854086"/>
            <a:chOff x="522168" y="3949915"/>
            <a:chExt cx="1884624" cy="854086"/>
          </a:xfrm>
        </p:grpSpPr>
        <p:sp>
          <p:nvSpPr>
            <p:cNvPr id="26" name="TextBox 54">
              <a:extLst>
                <a:ext uri="{FF2B5EF4-FFF2-40B4-BE49-F238E27FC236}">
                  <a16:creationId xmlns:a16="http://schemas.microsoft.com/office/drawing/2014/main" id="{E6D50114-52A2-4032-8AB6-4ACDCC897C3C}"/>
                </a:ext>
              </a:extLst>
            </p:cNvPr>
            <p:cNvSpPr txBox="1"/>
            <p:nvPr/>
          </p:nvSpPr>
          <p:spPr>
            <a:xfrm>
              <a:off x="522168" y="4157667"/>
              <a:ext cx="1884624" cy="64633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0" cap="none" spc="0" baseline="0">
                  <a:solidFill>
                    <a:srgbClr val="686868"/>
                  </a:solidFill>
                  <a:uFillTx/>
                  <a:latin typeface="Arial"/>
                  <a:ea typeface="Arial"/>
                  <a:cs typeface="Arial" pitchFamily="34"/>
                </a:rPr>
                <a:t>You can simply impress your audience and add a unique zing and appeal to your Presentations.    </a:t>
              </a:r>
            </a:p>
          </p:txBody>
        </p:sp>
        <p:sp>
          <p:nvSpPr>
            <p:cNvPr id="27" name="TextBox 55">
              <a:extLst>
                <a:ext uri="{FF2B5EF4-FFF2-40B4-BE49-F238E27FC236}">
                  <a16:creationId xmlns:a16="http://schemas.microsoft.com/office/drawing/2014/main" id="{41B2C60B-B680-4002-AF8D-41F7FEB8D10A}"/>
                </a:ext>
              </a:extLst>
            </p:cNvPr>
            <p:cNvSpPr txBox="1"/>
            <p:nvPr/>
          </p:nvSpPr>
          <p:spPr>
            <a:xfrm>
              <a:off x="522168" y="3949915"/>
              <a:ext cx="1884624" cy="230831"/>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0" cap="none" spc="0" baseline="0">
                  <a:solidFill>
                    <a:srgbClr val="686868"/>
                  </a:solidFill>
                  <a:uFillTx/>
                  <a:latin typeface="Arial"/>
                  <a:ea typeface="Arial"/>
                  <a:cs typeface="Arial" pitchFamily="34"/>
                </a:rPr>
                <a:t>Your Text Here</a:t>
              </a:r>
            </a:p>
          </p:txBody>
        </p:sp>
      </p:grpSp>
      <p:cxnSp>
        <p:nvCxnSpPr>
          <p:cNvPr id="28" name="Elbow Connector 30">
            <a:extLst>
              <a:ext uri="{FF2B5EF4-FFF2-40B4-BE49-F238E27FC236}">
                <a16:creationId xmlns:a16="http://schemas.microsoft.com/office/drawing/2014/main" id="{384FC4BE-A62B-4EEC-9906-4A2EA3E007AB}"/>
              </a:ext>
            </a:extLst>
          </p:cNvPr>
          <p:cNvCxnSpPr/>
          <p:nvPr/>
        </p:nvCxnSpPr>
        <p:spPr>
          <a:xfrm flipH="1">
            <a:off x="1201375" y="2406243"/>
            <a:ext cx="1217944" cy="282989"/>
          </a:xfrm>
          <a:prstGeom prst="bentConnector3">
            <a:avLst/>
          </a:prstGeom>
          <a:noFill/>
          <a:ln w="38103" cap="flat">
            <a:solidFill>
              <a:srgbClr val="73503F"/>
            </a:solidFill>
            <a:custDash>
              <a:ds d="100000" sp="100000"/>
            </a:custDash>
            <a:tailEnd type="arrow"/>
          </a:ln>
        </p:spPr>
      </p:cxnSp>
      <p:sp>
        <p:nvSpPr>
          <p:cNvPr id="29" name="Oval 57">
            <a:extLst>
              <a:ext uri="{FF2B5EF4-FFF2-40B4-BE49-F238E27FC236}">
                <a16:creationId xmlns:a16="http://schemas.microsoft.com/office/drawing/2014/main" id="{A8DE95B4-A24E-4E25-AFE2-C724E83F9E4D}"/>
              </a:ext>
            </a:extLst>
          </p:cNvPr>
          <p:cNvSpPr/>
          <p:nvPr/>
        </p:nvSpPr>
        <p:spPr>
          <a:xfrm flipH="1">
            <a:off x="2963085" y="1621587"/>
            <a:ext cx="270031" cy="270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DC7A0"/>
          </a:solidFill>
          <a:ln w="25402" cap="flat">
            <a:solidFill>
              <a:srgbClr val="73503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25" b="0" i="0" u="none" strike="noStrike" kern="0" cap="none" spc="0" baseline="0">
              <a:solidFill>
                <a:srgbClr val="FFFFFF"/>
              </a:solidFill>
              <a:uFillTx/>
              <a:latin typeface="Arial"/>
              <a:ea typeface="맑은 고딕" pitchFamily="34"/>
            </a:endParaRPr>
          </a:p>
        </p:txBody>
      </p:sp>
      <p:sp>
        <p:nvSpPr>
          <p:cNvPr id="30" name="Oval 58">
            <a:extLst>
              <a:ext uri="{FF2B5EF4-FFF2-40B4-BE49-F238E27FC236}">
                <a16:creationId xmlns:a16="http://schemas.microsoft.com/office/drawing/2014/main" id="{46EE0A1B-0587-47F9-B3A9-8669F2582E1A}"/>
              </a:ext>
            </a:extLst>
          </p:cNvPr>
          <p:cNvSpPr/>
          <p:nvPr/>
        </p:nvSpPr>
        <p:spPr>
          <a:xfrm flipH="1">
            <a:off x="2392646" y="2275731"/>
            <a:ext cx="270031" cy="270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DC7A0"/>
          </a:solidFill>
          <a:ln w="25402" cap="flat">
            <a:solidFill>
              <a:srgbClr val="73503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25" b="0" i="0" u="none" strike="noStrike" kern="0" cap="none" spc="0" baseline="0">
              <a:solidFill>
                <a:srgbClr val="FFFFFF"/>
              </a:solidFill>
              <a:uFillTx/>
              <a:latin typeface="Arial"/>
              <a:ea typeface="맑은 고딕" pitchFamily="34"/>
            </a:endParaRPr>
          </a:p>
        </p:txBody>
      </p:sp>
      <p:sp>
        <p:nvSpPr>
          <p:cNvPr id="31" name="Oval 59">
            <a:extLst>
              <a:ext uri="{FF2B5EF4-FFF2-40B4-BE49-F238E27FC236}">
                <a16:creationId xmlns:a16="http://schemas.microsoft.com/office/drawing/2014/main" id="{3EDF1DA5-7056-4C59-BAD9-2F6E077D9A74}"/>
              </a:ext>
            </a:extLst>
          </p:cNvPr>
          <p:cNvSpPr/>
          <p:nvPr/>
        </p:nvSpPr>
        <p:spPr>
          <a:xfrm flipH="1">
            <a:off x="2963085" y="4118192"/>
            <a:ext cx="270031" cy="270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DC7A0"/>
          </a:solidFill>
          <a:ln w="25402" cap="flat">
            <a:solidFill>
              <a:srgbClr val="73503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25" b="0" i="0" u="none" strike="noStrike" kern="0" cap="none" spc="0" baseline="0">
              <a:solidFill>
                <a:srgbClr val="FFFFFF"/>
              </a:solidFill>
              <a:uFillTx/>
              <a:latin typeface="Arial"/>
              <a:ea typeface="맑은 고딕" pitchFamily="34"/>
            </a:endParaRPr>
          </a:p>
        </p:txBody>
      </p:sp>
      <p:cxnSp>
        <p:nvCxnSpPr>
          <p:cNvPr id="32" name="Elbow Connector 39">
            <a:extLst>
              <a:ext uri="{FF2B5EF4-FFF2-40B4-BE49-F238E27FC236}">
                <a16:creationId xmlns:a16="http://schemas.microsoft.com/office/drawing/2014/main" id="{FDC78453-9C78-4331-839A-49AF253C914C}"/>
              </a:ext>
            </a:extLst>
          </p:cNvPr>
          <p:cNvCxnSpPr/>
          <p:nvPr/>
        </p:nvCxnSpPr>
        <p:spPr>
          <a:xfrm rot="10799991">
            <a:off x="2455420" y="4053508"/>
            <a:ext cx="583213" cy="199330"/>
          </a:xfrm>
          <a:prstGeom prst="bentConnector3">
            <a:avLst/>
          </a:prstGeom>
          <a:noFill/>
          <a:ln w="38103" cap="flat">
            <a:solidFill>
              <a:srgbClr val="73503F"/>
            </a:solidFill>
            <a:custDash>
              <a:ds d="100000" sp="100000"/>
            </a:custDash>
            <a:tailEnd type="arrow"/>
          </a:ln>
        </p:spPr>
      </p:cxnSp>
      <p:cxnSp>
        <p:nvCxnSpPr>
          <p:cNvPr id="33" name="Elbow Connector 41">
            <a:extLst>
              <a:ext uri="{FF2B5EF4-FFF2-40B4-BE49-F238E27FC236}">
                <a16:creationId xmlns:a16="http://schemas.microsoft.com/office/drawing/2014/main" id="{C9791A3E-E0CC-42DB-A46B-E7A6EBE46C43}"/>
              </a:ext>
            </a:extLst>
          </p:cNvPr>
          <p:cNvCxnSpPr/>
          <p:nvPr/>
        </p:nvCxnSpPr>
        <p:spPr>
          <a:xfrm rot="10799991">
            <a:off x="2455420" y="1570208"/>
            <a:ext cx="583213" cy="199339"/>
          </a:xfrm>
          <a:prstGeom prst="bentConnector3">
            <a:avLst/>
          </a:prstGeom>
          <a:noFill/>
          <a:ln w="38103" cap="flat">
            <a:solidFill>
              <a:srgbClr val="73503F"/>
            </a:solidFill>
            <a:custDash>
              <a:ds d="100000" sp="100000"/>
            </a:custDash>
            <a:tailEnd type="arrow"/>
          </a:ln>
        </p:spPr>
      </p:cxnSp>
      <p:sp>
        <p:nvSpPr>
          <p:cNvPr id="34" name="Title 2">
            <a:extLst>
              <a:ext uri="{FF2B5EF4-FFF2-40B4-BE49-F238E27FC236}">
                <a16:creationId xmlns:a16="http://schemas.microsoft.com/office/drawing/2014/main" id="{78623A54-4892-49BD-A46E-7BCE2F18AB5F}"/>
              </a:ext>
            </a:extLst>
          </p:cNvPr>
          <p:cNvSpPr txBox="1">
            <a:spLocks noGrp="1"/>
          </p:cNvSpPr>
          <p:nvPr>
            <p:ph type="title"/>
          </p:nvPr>
        </p:nvSpPr>
        <p:spPr>
          <a:xfrm>
            <a:off x="1167679" y="17007"/>
            <a:ext cx="3456386" cy="884462"/>
          </a:xfrm>
        </p:spPr>
        <p:txBody>
          <a:bodyPr/>
          <a:lstStyle/>
          <a:p>
            <a:pPr lvl="0"/>
            <a:r>
              <a:rPr lang="en-US">
                <a:solidFill>
                  <a:srgbClr val="EB5D07"/>
                </a:solidFill>
              </a:rPr>
              <a:t> Free Template</a:t>
            </a:r>
          </a:p>
        </p:txBody>
      </p:sp>
      <p:sp>
        <p:nvSpPr>
          <p:cNvPr id="35" name="Rectangle 12">
            <a:extLst>
              <a:ext uri="{FF2B5EF4-FFF2-40B4-BE49-F238E27FC236}">
                <a16:creationId xmlns:a16="http://schemas.microsoft.com/office/drawing/2014/main" id="{7F56D09A-D329-46F8-8EF7-0516D2ED3CE1}"/>
              </a:ext>
            </a:extLst>
          </p:cNvPr>
          <p:cNvSpPr/>
          <p:nvPr/>
        </p:nvSpPr>
        <p:spPr>
          <a:xfrm>
            <a:off x="0" y="758778"/>
            <a:ext cx="2166743" cy="107862"/>
          </a:xfrm>
          <a:prstGeom prst="rect">
            <a:avLst/>
          </a:prstGeom>
          <a:solidFill>
            <a:srgbClr val="EB5D0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ndParaRPr>
          </a:p>
        </p:txBody>
      </p:sp>
      <p:pic>
        <p:nvPicPr>
          <p:cNvPr id="48" name="Imagen 47">
            <a:extLst>
              <a:ext uri="{FF2B5EF4-FFF2-40B4-BE49-F238E27FC236}">
                <a16:creationId xmlns:a16="http://schemas.microsoft.com/office/drawing/2014/main" id="{90FD8A01-9728-4860-A9ED-872C4CC793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66" y="19768"/>
            <a:ext cx="1266169" cy="949627"/>
          </a:xfrm>
          <a:prstGeom prst="rect">
            <a:avLst/>
          </a:prstGeom>
        </p:spPr>
      </p:pic>
      <p:pic>
        <p:nvPicPr>
          <p:cNvPr id="50" name="Imagen 49">
            <a:extLst>
              <a:ext uri="{FF2B5EF4-FFF2-40B4-BE49-F238E27FC236}">
                <a16:creationId xmlns:a16="http://schemas.microsoft.com/office/drawing/2014/main" id="{67266A7A-A6D1-4EB3-92F6-59EC3960F6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9428" y="969395"/>
            <a:ext cx="3716191" cy="37292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Google Shape;292;p32">
            <a:extLst>
              <a:ext uri="{FF2B5EF4-FFF2-40B4-BE49-F238E27FC236}">
                <a16:creationId xmlns:a16="http://schemas.microsoft.com/office/drawing/2014/main" id="{82204CF0-5E10-438C-86EF-BDF19059E3D3}"/>
              </a:ext>
            </a:extLst>
          </p:cNvPr>
          <p:cNvSpPr txBox="1">
            <a:spLocks noGrp="1"/>
          </p:cNvSpPr>
          <p:nvPr>
            <p:ph type="title"/>
          </p:nvPr>
        </p:nvSpPr>
        <p:spPr>
          <a:xfrm>
            <a:off x="616040" y="2936165"/>
            <a:ext cx="4438799" cy="702899"/>
          </a:xfrm>
        </p:spPr>
        <p:txBody>
          <a:bodyPr/>
          <a:lstStyle/>
          <a:p>
            <a:pPr lvl="0"/>
            <a:r>
              <a:rPr lang="en-US">
                <a:solidFill>
                  <a:srgbClr val="92D050"/>
                </a:solidFill>
              </a:rPr>
              <a:t>BACKGROUND</a:t>
            </a:r>
          </a:p>
        </p:txBody>
      </p:sp>
      <p:cxnSp>
        <p:nvCxnSpPr>
          <p:cNvPr id="4" name="Google Shape;295;p32">
            <a:extLst>
              <a:ext uri="{FF2B5EF4-FFF2-40B4-BE49-F238E27FC236}">
                <a16:creationId xmlns:a16="http://schemas.microsoft.com/office/drawing/2014/main" id="{3992CBCB-2028-4C72-A91B-9CCB1E8FABAF}"/>
              </a:ext>
            </a:extLst>
          </p:cNvPr>
          <p:cNvCxnSpPr>
            <a:cxnSpLocks/>
          </p:cNvCxnSpPr>
          <p:nvPr/>
        </p:nvCxnSpPr>
        <p:spPr>
          <a:xfrm>
            <a:off x="-238128" y="2638428"/>
            <a:ext cx="2501268" cy="0"/>
          </a:xfrm>
          <a:prstGeom prst="straightConnector1">
            <a:avLst/>
          </a:prstGeom>
          <a:noFill/>
          <a:ln w="19046" cap="flat">
            <a:solidFill>
              <a:srgbClr val="363636"/>
            </a:solidFill>
            <a:prstDash val="solid"/>
            <a:round/>
          </a:ln>
        </p:spPr>
      </p:cxnSp>
      <p:sp>
        <p:nvSpPr>
          <p:cNvPr id="17" name="Google Shape;253;p28">
            <a:extLst>
              <a:ext uri="{FF2B5EF4-FFF2-40B4-BE49-F238E27FC236}">
                <a16:creationId xmlns:a16="http://schemas.microsoft.com/office/drawing/2014/main" id="{6FA69F4C-698D-4B86-A711-1131F2F2BD54}"/>
              </a:ext>
            </a:extLst>
          </p:cNvPr>
          <p:cNvSpPr txBox="1"/>
          <p:nvPr/>
        </p:nvSpPr>
        <p:spPr>
          <a:xfrm>
            <a:off x="758065" y="3732050"/>
            <a:ext cx="4237795" cy="409495"/>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00"/>
                </a:solidFill>
                <a:uFillTx/>
                <a:latin typeface="Arial"/>
                <a:ea typeface="Arial"/>
                <a:cs typeface="Arial"/>
              </a:rPr>
              <a:t>Here is where your presentation begins</a:t>
            </a:r>
          </a:p>
        </p:txBody>
      </p:sp>
      <p:sp>
        <p:nvSpPr>
          <p:cNvPr id="19" name="Title 2">
            <a:extLst>
              <a:ext uri="{FF2B5EF4-FFF2-40B4-BE49-F238E27FC236}">
                <a16:creationId xmlns:a16="http://schemas.microsoft.com/office/drawing/2014/main" id="{CC1A8951-149B-46CF-A7BD-99AA72B47240}"/>
              </a:ext>
            </a:extLst>
          </p:cNvPr>
          <p:cNvSpPr txBox="1">
            <a:spLocks/>
          </p:cNvSpPr>
          <p:nvPr/>
        </p:nvSpPr>
        <p:spPr>
          <a:xfrm>
            <a:off x="1167679" y="17007"/>
            <a:ext cx="3456386" cy="884462"/>
          </a:xfrm>
          <a:prstGeom prst="rect">
            <a:avLst/>
          </a:prstGeom>
          <a:noFill/>
          <a:ln>
            <a:noFill/>
          </a:ln>
        </p:spPr>
        <p:txBody>
          <a:bodyPr vert="horz" wrap="square" lIns="91421" tIns="91421" rIns="91421" bIns="91421" anchor="t" anchorCtr="1" compatLnSpc="1">
            <a:noAutofit/>
          </a:bodyPr>
          <a:lstStyle>
            <a:lvl1pPr marL="0" marR="0" lvl="0" indent="0" algn="ctr" defTabSz="914400" rtl="0" fontAlgn="auto" hangingPunct="1">
              <a:lnSpc>
                <a:spcPct val="100000"/>
              </a:lnSpc>
              <a:spcBef>
                <a:spcPts val="0"/>
              </a:spcBef>
              <a:spcAft>
                <a:spcPts val="0"/>
              </a:spcAft>
              <a:buNone/>
              <a:tabLst/>
              <a:defRPr lang="es-PE" sz="3500" b="1" i="0" u="none" strike="noStrike" kern="0" cap="none" spc="0" baseline="0">
                <a:solidFill>
                  <a:srgbClr val="363636"/>
                </a:solidFill>
                <a:uFillTx/>
                <a:latin typeface="Prata"/>
                <a:ea typeface="Prata"/>
                <a:cs typeface="Prata"/>
              </a:defRPr>
            </a:lvl1pPr>
          </a:lstStyle>
          <a:p>
            <a:r>
              <a:rPr lang="en-US">
                <a:solidFill>
                  <a:srgbClr val="EB5D07"/>
                </a:solidFill>
              </a:rPr>
              <a:t> Free Template</a:t>
            </a:r>
          </a:p>
        </p:txBody>
      </p:sp>
      <p:sp>
        <p:nvSpPr>
          <p:cNvPr id="20" name="Rectangle 12">
            <a:extLst>
              <a:ext uri="{FF2B5EF4-FFF2-40B4-BE49-F238E27FC236}">
                <a16:creationId xmlns:a16="http://schemas.microsoft.com/office/drawing/2014/main" id="{56619778-0536-4163-AB35-C3F759544B5C}"/>
              </a:ext>
            </a:extLst>
          </p:cNvPr>
          <p:cNvSpPr/>
          <p:nvPr/>
        </p:nvSpPr>
        <p:spPr>
          <a:xfrm>
            <a:off x="0" y="758778"/>
            <a:ext cx="2166743" cy="107862"/>
          </a:xfrm>
          <a:prstGeom prst="rect">
            <a:avLst/>
          </a:prstGeom>
          <a:solidFill>
            <a:srgbClr val="EB5D0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ndParaRPr>
          </a:p>
        </p:txBody>
      </p:sp>
      <p:pic>
        <p:nvPicPr>
          <p:cNvPr id="21" name="Imagen 20">
            <a:extLst>
              <a:ext uri="{FF2B5EF4-FFF2-40B4-BE49-F238E27FC236}">
                <a16:creationId xmlns:a16="http://schemas.microsoft.com/office/drawing/2014/main" id="{895996FF-5603-48AB-94A0-1E9F3EC282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66" y="19768"/>
            <a:ext cx="1266169" cy="949627"/>
          </a:xfrm>
          <a:prstGeom prst="rect">
            <a:avLst/>
          </a:prstGeom>
        </p:spPr>
      </p:pic>
      <p:sp>
        <p:nvSpPr>
          <p:cNvPr id="3" name="Google Shape;293;p32">
            <a:extLst>
              <a:ext uri="{FF2B5EF4-FFF2-40B4-BE49-F238E27FC236}">
                <a16:creationId xmlns:a16="http://schemas.microsoft.com/office/drawing/2014/main" id="{8992931C-D294-428C-926D-05E8B0620211}"/>
              </a:ext>
            </a:extLst>
          </p:cNvPr>
          <p:cNvSpPr txBox="1">
            <a:spLocks noGrp="1"/>
          </p:cNvSpPr>
          <p:nvPr>
            <p:ph type="title" idx="4294967295"/>
          </p:nvPr>
        </p:nvSpPr>
        <p:spPr>
          <a:xfrm>
            <a:off x="1964280" y="1857251"/>
            <a:ext cx="1742317" cy="1295642"/>
          </a:xfrm>
        </p:spPr>
        <p:txBody>
          <a:bodyPr anchor="b"/>
          <a:lstStyle/>
          <a:p>
            <a:pPr lvl="0"/>
            <a:r>
              <a:rPr lang="en-US" sz="7200" dirty="0">
                <a:solidFill>
                  <a:srgbClr val="C00000"/>
                </a:solidFill>
              </a:rPr>
              <a:t>01</a:t>
            </a:r>
          </a:p>
        </p:txBody>
      </p:sp>
      <p:pic>
        <p:nvPicPr>
          <p:cNvPr id="24" name="Imagen 23">
            <a:extLst>
              <a:ext uri="{FF2B5EF4-FFF2-40B4-BE49-F238E27FC236}">
                <a16:creationId xmlns:a16="http://schemas.microsoft.com/office/drawing/2014/main" id="{1FBFCC90-DAF8-4053-950F-E1A4574BC6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9115" y="1067314"/>
            <a:ext cx="497205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010">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B6FE730-951C-4ACE-96D5-879D3D96F2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6487" y="328281"/>
            <a:ext cx="4441710" cy="4815219"/>
          </a:xfrm>
          <a:prstGeom prst="rect">
            <a:avLst/>
          </a:prstGeom>
        </p:spPr>
      </p:pic>
      <p:sp>
        <p:nvSpPr>
          <p:cNvPr id="3" name="Rectangle 4">
            <a:extLst>
              <a:ext uri="{FF2B5EF4-FFF2-40B4-BE49-F238E27FC236}">
                <a16:creationId xmlns:a16="http://schemas.microsoft.com/office/drawing/2014/main" id="{5808AC60-94BF-47D0-A61A-1B896CF6FE1D}"/>
              </a:ext>
            </a:extLst>
          </p:cNvPr>
          <p:cNvSpPr/>
          <p:nvPr/>
        </p:nvSpPr>
        <p:spPr>
          <a:xfrm>
            <a:off x="5242054" y="1620225"/>
            <a:ext cx="2650260" cy="623245"/>
          </a:xfrm>
          <a:prstGeom prst="rect">
            <a:avLst/>
          </a:prstGeom>
          <a:noFill/>
          <a:ln cap="flat">
            <a:noFill/>
            <a:prstDash val="solid"/>
          </a:ln>
        </p:spPr>
        <p:txBody>
          <a:bodyPr vert="horz" wrap="square" lIns="68580" tIns="34290" rIns="68580" bIns="3429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0" cap="none" spc="0" baseline="0" dirty="0">
                <a:solidFill>
                  <a:srgbClr val="C00000"/>
                </a:solidFill>
                <a:uFillTx/>
                <a:latin typeface="Poppins Medium" pitchFamily="2"/>
                <a:ea typeface="Roboto Bold" pitchFamily="2"/>
                <a:cs typeface="Poppins Medium" pitchFamily="2"/>
              </a:rPr>
              <a:t>Threats</a:t>
            </a:r>
            <a:endParaRPr lang="en-US" sz="3600" b="0" i="0" u="none" strike="noStrike" kern="0" cap="none" spc="0" baseline="0" dirty="0">
              <a:solidFill>
                <a:srgbClr val="C00000"/>
              </a:solidFill>
              <a:uFillTx/>
              <a:latin typeface="Poppins Medium" pitchFamily="2"/>
              <a:ea typeface="Roboto Bold" pitchFamily="2"/>
              <a:cs typeface="Poppins Medium" pitchFamily="2"/>
            </a:endParaRPr>
          </a:p>
        </p:txBody>
      </p:sp>
      <p:sp>
        <p:nvSpPr>
          <p:cNvPr id="4" name="Rectangle 5">
            <a:extLst>
              <a:ext uri="{FF2B5EF4-FFF2-40B4-BE49-F238E27FC236}">
                <a16:creationId xmlns:a16="http://schemas.microsoft.com/office/drawing/2014/main" id="{2ADEE95A-46A0-4B6B-982B-6BE08F127A66}"/>
              </a:ext>
            </a:extLst>
          </p:cNvPr>
          <p:cNvSpPr/>
          <p:nvPr/>
        </p:nvSpPr>
        <p:spPr>
          <a:xfrm>
            <a:off x="5255230" y="2257717"/>
            <a:ext cx="2810326" cy="904414"/>
          </a:xfrm>
          <a:prstGeom prst="rect">
            <a:avLst/>
          </a:prstGeom>
          <a:noFill/>
          <a:ln cap="flat">
            <a:noFill/>
            <a:prstDash val="solid"/>
          </a:ln>
        </p:spPr>
        <p:txBody>
          <a:bodyPr vert="horz" wrap="square" lIns="68580" tIns="34290" rIns="68580" bIns="34290" anchor="t" anchorCtr="0" compatLnSpc="1">
            <a:spAutoFit/>
          </a:bodyPr>
          <a:lstStyle/>
          <a:p>
            <a:pPr marL="0" marR="0" lvl="0" indent="0" algn="l" defTabSz="685800" rtl="0" fontAlgn="auto" hangingPunct="1">
              <a:lnSpc>
                <a:spcPts val="1125"/>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dirty="0">
                <a:solidFill>
                  <a:srgbClr val="000000"/>
                </a:solidFill>
                <a:uFillTx/>
                <a:latin typeface="Roboto" pitchFamily="2"/>
                <a:ea typeface="Roboto" pitchFamily="2"/>
                <a:cs typeface="Arial"/>
              </a:rPr>
              <a:t>Lorem Ipsum has been the industry's standard dummy text ever since the 1500s, when an unknown printer took a galley of type and scrambled it to make a type specimen book. It has survived not only Lorem Ipsum has been the industry's standard dummy text ever since the 1500s, when an unknown printer took a galley industry's standard.</a:t>
            </a:r>
            <a:endParaRPr lang="en-US" sz="750" b="0" i="0" u="none" strike="noStrike" kern="0" cap="none" spc="0" baseline="0" dirty="0">
              <a:solidFill>
                <a:srgbClr val="000000"/>
              </a:solidFill>
              <a:uFillTx/>
              <a:latin typeface="Roboto" pitchFamily="2"/>
              <a:ea typeface="Roboto" pitchFamily="2"/>
              <a:cs typeface="Open Sans" pitchFamily="34"/>
            </a:endParaRPr>
          </a:p>
        </p:txBody>
      </p:sp>
      <p:sp>
        <p:nvSpPr>
          <p:cNvPr id="5" name="Rectangle 6">
            <a:extLst>
              <a:ext uri="{FF2B5EF4-FFF2-40B4-BE49-F238E27FC236}">
                <a16:creationId xmlns:a16="http://schemas.microsoft.com/office/drawing/2014/main" id="{3E23DE63-945F-484F-A077-AEDCFBBFDF05}"/>
              </a:ext>
            </a:extLst>
          </p:cNvPr>
          <p:cNvSpPr/>
          <p:nvPr/>
        </p:nvSpPr>
        <p:spPr>
          <a:xfrm>
            <a:off x="502673" y="1073075"/>
            <a:ext cx="2137400" cy="484750"/>
          </a:xfrm>
          <a:prstGeom prst="rect">
            <a:avLst/>
          </a:prstGeom>
          <a:noFill/>
          <a:ln cap="flat">
            <a:noFill/>
            <a:prstDash val="solid"/>
          </a:ln>
        </p:spPr>
        <p:txBody>
          <a:bodyPr vert="horz" wrap="square" lIns="68580" tIns="34290" rIns="68580" bIns="34290" anchor="t" anchorCtr="1" compatLnSpc="1">
            <a:spAutoFit/>
          </a:bodyPr>
          <a:lstStyle/>
          <a:p>
            <a:pPr marL="0" marR="0" lvl="0" indent="0" algn="ctr" defTabSz="685800" rtl="0" fontAlgn="auto" hangingPunct="1">
              <a:lnSpc>
                <a:spcPts val="3150"/>
              </a:lnSpc>
              <a:spcBef>
                <a:spcPts val="0"/>
              </a:spcBef>
              <a:spcAft>
                <a:spcPts val="0"/>
              </a:spcAft>
              <a:buNone/>
              <a:tabLst/>
              <a:defRPr sz="1800" b="0" i="0" u="none" strike="noStrike" kern="0" cap="none" spc="0" baseline="0">
                <a:solidFill>
                  <a:srgbClr val="000000"/>
                </a:solidFill>
                <a:uFillTx/>
              </a:defRPr>
            </a:pPr>
            <a:r>
              <a:rPr lang="en-US" sz="3000" b="0" i="0" u="none" strike="noStrike" kern="0" cap="none" spc="0" baseline="0">
                <a:solidFill>
                  <a:srgbClr val="E63946"/>
                </a:solidFill>
                <a:uFillTx/>
                <a:latin typeface="Poppins SemiBold" pitchFamily="2"/>
                <a:ea typeface="Roboto Bold" pitchFamily="2"/>
                <a:cs typeface="Poppins SemiBold" pitchFamily="2"/>
              </a:rPr>
              <a:t>Analysis</a:t>
            </a:r>
          </a:p>
        </p:txBody>
      </p:sp>
      <p:cxnSp>
        <p:nvCxnSpPr>
          <p:cNvPr id="6" name="Straight Connector 9">
            <a:extLst>
              <a:ext uri="{FF2B5EF4-FFF2-40B4-BE49-F238E27FC236}">
                <a16:creationId xmlns:a16="http://schemas.microsoft.com/office/drawing/2014/main" id="{5631CAD2-CF21-4AB1-AF46-8EAD481ABCBE}"/>
              </a:ext>
            </a:extLst>
          </p:cNvPr>
          <p:cNvCxnSpPr/>
          <p:nvPr/>
        </p:nvCxnSpPr>
        <p:spPr>
          <a:xfrm>
            <a:off x="611559" y="0"/>
            <a:ext cx="0" cy="1252545"/>
          </a:xfrm>
          <a:prstGeom prst="straightConnector1">
            <a:avLst/>
          </a:prstGeom>
          <a:noFill/>
          <a:ln w="57150" cap="flat">
            <a:solidFill>
              <a:srgbClr val="44546A"/>
            </a:solidFill>
            <a:prstDash val="solid"/>
            <a:miter/>
          </a:ln>
        </p:spPr>
      </p:cxnSp>
      <p:sp>
        <p:nvSpPr>
          <p:cNvPr id="7" name="Freeform 5">
            <a:extLst>
              <a:ext uri="{FF2B5EF4-FFF2-40B4-BE49-F238E27FC236}">
                <a16:creationId xmlns:a16="http://schemas.microsoft.com/office/drawing/2014/main" id="{81119285-B81A-4CD1-9285-6C8F36BE3858}"/>
              </a:ext>
            </a:extLst>
          </p:cNvPr>
          <p:cNvSpPr/>
          <p:nvPr/>
        </p:nvSpPr>
        <p:spPr>
          <a:xfrm rot="16200004">
            <a:off x="4151197" y="168272"/>
            <a:ext cx="824066" cy="9161538"/>
          </a:xfrm>
          <a:custGeom>
            <a:avLst/>
            <a:gdLst>
              <a:gd name="f0" fmla="val 10800000"/>
              <a:gd name="f1" fmla="val 5400000"/>
              <a:gd name="f2" fmla="val 180"/>
              <a:gd name="f3" fmla="val w"/>
              <a:gd name="f4" fmla="val h"/>
              <a:gd name="f5" fmla="val 0"/>
              <a:gd name="f6" fmla="val 4813"/>
              <a:gd name="f7" fmla="val 2853"/>
              <a:gd name="f8" fmla="val 3558"/>
              <a:gd name="f9" fmla="+- 0 0 -90"/>
              <a:gd name="f10" fmla="*/ f3 1 4813"/>
              <a:gd name="f11" fmla="*/ f4 1 2853"/>
              <a:gd name="f12" fmla="+- f7 0 f5"/>
              <a:gd name="f13" fmla="+- f6 0 f5"/>
              <a:gd name="f14" fmla="*/ f9 f0 1"/>
              <a:gd name="f15" fmla="*/ f13 1 4813"/>
              <a:gd name="f16" fmla="*/ f12 1 2853"/>
              <a:gd name="f17" fmla="*/ 4813 f13 1"/>
              <a:gd name="f18" fmla="*/ 2853 f12 1"/>
              <a:gd name="f19" fmla="*/ 0 f13 1"/>
              <a:gd name="f20" fmla="*/ 0 f12 1"/>
              <a:gd name="f21" fmla="*/ 3558 f13 1"/>
              <a:gd name="f22" fmla="*/ f14 1 f2"/>
              <a:gd name="f23" fmla="*/ f17 1 4813"/>
              <a:gd name="f24" fmla="*/ f18 1 2853"/>
              <a:gd name="f25" fmla="*/ f19 1 4813"/>
              <a:gd name="f26" fmla="*/ f20 1 2853"/>
              <a:gd name="f27" fmla="*/ f21 1 4813"/>
              <a:gd name="f28" fmla="*/ 0 1 f15"/>
              <a:gd name="f29" fmla="*/ f6 1 f15"/>
              <a:gd name="f30" fmla="*/ 0 1 f16"/>
              <a:gd name="f31" fmla="*/ f7 1 f16"/>
              <a:gd name="f32" fmla="+- f22 0 f1"/>
              <a:gd name="f33" fmla="*/ f23 1 f15"/>
              <a:gd name="f34" fmla="*/ f24 1 f16"/>
              <a:gd name="f35" fmla="*/ f25 1 f15"/>
              <a:gd name="f36" fmla="*/ f26 1 f16"/>
              <a:gd name="f37" fmla="*/ f27 1 f15"/>
              <a:gd name="f38" fmla="*/ f28 f10 1"/>
              <a:gd name="f39" fmla="*/ f29 f10 1"/>
              <a:gd name="f40" fmla="*/ f31 f11 1"/>
              <a:gd name="f41" fmla="*/ f30 f11 1"/>
              <a:gd name="f42" fmla="*/ f33 f10 1"/>
              <a:gd name="f43" fmla="*/ f34 f11 1"/>
              <a:gd name="f44" fmla="*/ f35 f10 1"/>
              <a:gd name="f45" fmla="*/ f36 f11 1"/>
              <a:gd name="f46" fmla="*/ f37 f10 1"/>
            </a:gdLst>
            <a:ahLst/>
            <a:cxnLst>
              <a:cxn ang="3cd4">
                <a:pos x="hc" y="t"/>
              </a:cxn>
              <a:cxn ang="0">
                <a:pos x="r" y="vc"/>
              </a:cxn>
              <a:cxn ang="cd4">
                <a:pos x="hc" y="b"/>
              </a:cxn>
              <a:cxn ang="cd2">
                <a:pos x="l" y="vc"/>
              </a:cxn>
              <a:cxn ang="f32">
                <a:pos x="f42" y="f43"/>
              </a:cxn>
              <a:cxn ang="f32">
                <a:pos x="f44" y="f43"/>
              </a:cxn>
              <a:cxn ang="f32">
                <a:pos x="f44" y="f45"/>
              </a:cxn>
              <a:cxn ang="f32">
                <a:pos x="f46" y="f45"/>
              </a:cxn>
              <a:cxn ang="f32">
                <a:pos x="f42" y="f43"/>
              </a:cxn>
            </a:cxnLst>
            <a:rect l="f38" t="f41" r="f39" b="f40"/>
            <a:pathLst>
              <a:path w="4813" h="2853">
                <a:moveTo>
                  <a:pt x="f6" y="f7"/>
                </a:moveTo>
                <a:lnTo>
                  <a:pt x="f5" y="f7"/>
                </a:lnTo>
                <a:lnTo>
                  <a:pt x="f5" y="f5"/>
                </a:lnTo>
                <a:lnTo>
                  <a:pt x="f8" y="f5"/>
                </a:lnTo>
                <a:lnTo>
                  <a:pt x="f6" y="f7"/>
                </a:lnTo>
                <a:close/>
              </a:path>
            </a:pathLst>
          </a:custGeom>
          <a:solidFill>
            <a:srgbClr val="00B050"/>
          </a:solidFill>
          <a:ln cap="flat">
            <a:noFill/>
            <a:prstDash val="solid"/>
          </a:ln>
        </p:spPr>
        <p:txBody>
          <a:bodyPr vert="horz" wrap="square" lIns="68580" tIns="34290" rIns="68580" bIns="3429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000000"/>
              </a:solidFill>
              <a:uFillTx/>
              <a:latin typeface="Georgia"/>
              <a:ea typeface="Arial"/>
              <a:cs typeface="Arial"/>
            </a:endParaRPr>
          </a:p>
        </p:txBody>
      </p:sp>
      <p:sp>
        <p:nvSpPr>
          <p:cNvPr id="8" name="Elipse 2">
            <a:extLst>
              <a:ext uri="{FF2B5EF4-FFF2-40B4-BE49-F238E27FC236}">
                <a16:creationId xmlns:a16="http://schemas.microsoft.com/office/drawing/2014/main" id="{FF522FE5-0E25-4026-9DA7-675251DB1AF8}"/>
              </a:ext>
            </a:extLst>
          </p:cNvPr>
          <p:cNvSpPr/>
          <p:nvPr/>
        </p:nvSpPr>
        <p:spPr>
          <a:xfrm>
            <a:off x="383243" y="1802977"/>
            <a:ext cx="2809073" cy="28090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07"/>
          </a:solidFill>
          <a:ln w="57150" cap="flat">
            <a:solidFill>
              <a:srgbClr val="FFFFFF"/>
            </a:solidFill>
            <a:prstDash val="solid"/>
            <a:miter/>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Georgia"/>
              <a:ea typeface="Arial"/>
              <a:cs typeface="Arial"/>
            </a:endParaRPr>
          </a:p>
        </p:txBody>
      </p:sp>
      <p:sp>
        <p:nvSpPr>
          <p:cNvPr id="9" name="Rectangle 5">
            <a:extLst>
              <a:ext uri="{FF2B5EF4-FFF2-40B4-BE49-F238E27FC236}">
                <a16:creationId xmlns:a16="http://schemas.microsoft.com/office/drawing/2014/main" id="{E3CEC729-3716-475B-88E1-3707F03563D0}"/>
              </a:ext>
            </a:extLst>
          </p:cNvPr>
          <p:cNvSpPr/>
          <p:nvPr/>
        </p:nvSpPr>
        <p:spPr>
          <a:xfrm>
            <a:off x="5272402" y="3326248"/>
            <a:ext cx="2810326" cy="904414"/>
          </a:xfrm>
          <a:prstGeom prst="rect">
            <a:avLst/>
          </a:prstGeom>
          <a:noFill/>
          <a:ln cap="flat">
            <a:noFill/>
            <a:prstDash val="solid"/>
          </a:ln>
        </p:spPr>
        <p:txBody>
          <a:bodyPr vert="horz" wrap="square" lIns="68580" tIns="34290" rIns="68580" bIns="34290" anchor="t" anchorCtr="0" compatLnSpc="1">
            <a:spAutoFit/>
          </a:bodyPr>
          <a:lstStyle/>
          <a:p>
            <a:pPr marL="0" marR="0" lvl="0" indent="0" algn="l" defTabSz="685800" rtl="0" fontAlgn="auto" hangingPunct="1">
              <a:lnSpc>
                <a:spcPts val="1125"/>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dirty="0">
                <a:solidFill>
                  <a:srgbClr val="000000"/>
                </a:solidFill>
                <a:uFillTx/>
                <a:latin typeface="Roboto" pitchFamily="2"/>
                <a:ea typeface="Roboto" pitchFamily="2"/>
                <a:cs typeface="Arial"/>
              </a:rPr>
              <a:t>Lorem Ipsum has been the industry's standard dummy text ever since the 1500s, when an unknown printer took a galley of type and scrambled it to make a type specimen book. It has survived not only Lorem Ipsum has been the industry's standard dummy text ever since the 1500s, when an unknown printer took a galley industry's standard.</a:t>
            </a:r>
            <a:endParaRPr lang="en-US" sz="750" b="0" i="0" u="none" strike="noStrike" kern="0" cap="none" spc="0" baseline="0" dirty="0">
              <a:solidFill>
                <a:srgbClr val="000000"/>
              </a:solidFill>
              <a:uFillTx/>
              <a:latin typeface="Roboto" pitchFamily="2"/>
              <a:ea typeface="Roboto" pitchFamily="2"/>
              <a:cs typeface="Open Sans" pitchFamily="34"/>
            </a:endParaRPr>
          </a:p>
        </p:txBody>
      </p:sp>
      <p:sp>
        <p:nvSpPr>
          <p:cNvPr id="10" name="Rectangle 6">
            <a:extLst>
              <a:ext uri="{FF2B5EF4-FFF2-40B4-BE49-F238E27FC236}">
                <a16:creationId xmlns:a16="http://schemas.microsoft.com/office/drawing/2014/main" id="{4B296CAF-F1A4-4D3F-97BC-359F6D71F850}"/>
              </a:ext>
            </a:extLst>
          </p:cNvPr>
          <p:cNvSpPr/>
          <p:nvPr/>
        </p:nvSpPr>
        <p:spPr>
          <a:xfrm>
            <a:off x="1418920" y="3450031"/>
            <a:ext cx="2568522" cy="824075"/>
          </a:xfrm>
          <a:prstGeom prst="rect">
            <a:avLst/>
          </a:prstGeom>
          <a:noFill/>
          <a:ln cap="flat">
            <a:noFill/>
            <a:prstDash val="solid"/>
          </a:ln>
        </p:spPr>
        <p:txBody>
          <a:bodyPr vert="horz" wrap="square" lIns="68580" tIns="34290" rIns="68580" bIns="34290" anchor="t" anchorCtr="0" compatLnSpc="1">
            <a:spAutoFit/>
          </a:bodyPr>
          <a:lstStyle/>
          <a:p>
            <a:pPr marL="0" marR="0" lvl="0" indent="0" algn="l" defTabSz="685800" rtl="0" fontAlgn="auto" hangingPunct="1">
              <a:lnSpc>
                <a:spcPts val="3150"/>
              </a:lnSpc>
              <a:spcBef>
                <a:spcPts val="0"/>
              </a:spcBef>
              <a:spcAft>
                <a:spcPts val="0"/>
              </a:spcAft>
              <a:buNone/>
              <a:tabLst/>
              <a:defRPr sz="1800" b="0" i="0" u="none" strike="noStrike" kern="0" cap="none" spc="0" baseline="0">
                <a:solidFill>
                  <a:srgbClr val="000000"/>
                </a:solidFill>
                <a:uFillTx/>
              </a:defRPr>
            </a:pPr>
            <a:r>
              <a:rPr lang="en-US" sz="12450" b="0" i="0" u="none" strike="noStrike" kern="0" cap="none" spc="0" baseline="0">
                <a:solidFill>
                  <a:srgbClr val="FFFFFF"/>
                </a:solidFill>
                <a:uFillTx/>
                <a:latin typeface="Poppins SemiBold" pitchFamily="2"/>
                <a:ea typeface="Roboto Bold" pitchFamily="2"/>
                <a:cs typeface="Poppins SemiBold" pitchFamily="2"/>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Google Shape;300;p33">
            <a:extLst>
              <a:ext uri="{FF2B5EF4-FFF2-40B4-BE49-F238E27FC236}">
                <a16:creationId xmlns:a16="http://schemas.microsoft.com/office/drawing/2014/main" id="{5FB30139-A2BE-414F-B76F-0FBACA01E585}"/>
              </a:ext>
            </a:extLst>
          </p:cNvPr>
          <p:cNvSpPr txBox="1">
            <a:spLocks noGrp="1"/>
          </p:cNvSpPr>
          <p:nvPr>
            <p:ph type="title"/>
          </p:nvPr>
        </p:nvSpPr>
        <p:spPr/>
        <p:txBody>
          <a:bodyPr/>
          <a:lstStyle/>
          <a:p>
            <a:pPr lvl="0"/>
            <a:r>
              <a:rPr lang="en-US"/>
              <a:t>BACKGROUND</a:t>
            </a:r>
          </a:p>
        </p:txBody>
      </p:sp>
      <p:sp>
        <p:nvSpPr>
          <p:cNvPr id="3" name="Google Shape;301;p33">
            <a:extLst>
              <a:ext uri="{FF2B5EF4-FFF2-40B4-BE49-F238E27FC236}">
                <a16:creationId xmlns:a16="http://schemas.microsoft.com/office/drawing/2014/main" id="{6AFF12A4-DBB6-4EDE-9F50-4350B6C3CA83}"/>
              </a:ext>
            </a:extLst>
          </p:cNvPr>
          <p:cNvSpPr txBox="1">
            <a:spLocks noGrp="1"/>
          </p:cNvSpPr>
          <p:nvPr>
            <p:ph type="subTitle" idx="4294967295"/>
          </p:nvPr>
        </p:nvSpPr>
        <p:spPr>
          <a:xfrm>
            <a:off x="2503992" y="2733873"/>
            <a:ext cx="2907599" cy="1489502"/>
          </a:xfrm>
        </p:spPr>
        <p:txBody>
          <a:bodyPr/>
          <a:lstStyle/>
          <a:p>
            <a:pPr marL="0" lvl="0" indent="0">
              <a:buNone/>
            </a:pPr>
            <a:r>
              <a:rPr lang="en-US"/>
              <a:t>Provide a brief overview of the social cause your campaign aims to address. Explain why it is significant and the impact it has on individuals, communities, or society as a whole. Set the stage by highlighting the urgency and relevance of the issue</a:t>
            </a:r>
          </a:p>
        </p:txBody>
      </p:sp>
      <p:sp>
        <p:nvSpPr>
          <p:cNvPr id="4" name="Google Shape;302;p33">
            <a:extLst>
              <a:ext uri="{FF2B5EF4-FFF2-40B4-BE49-F238E27FC236}">
                <a16:creationId xmlns:a16="http://schemas.microsoft.com/office/drawing/2014/main" id="{E20A7F0F-BF37-4AFF-A798-1D7E09196652}"/>
              </a:ext>
            </a:extLst>
          </p:cNvPr>
          <p:cNvSpPr txBox="1">
            <a:spLocks noGrp="1"/>
          </p:cNvSpPr>
          <p:nvPr>
            <p:ph type="subTitle" idx="4294967295"/>
          </p:nvPr>
        </p:nvSpPr>
        <p:spPr>
          <a:xfrm>
            <a:off x="2503983" y="2096673"/>
            <a:ext cx="2907599" cy="713396"/>
          </a:xfrm>
        </p:spPr>
        <p:txBody>
          <a:bodyPr anchor="b"/>
          <a:lstStyle/>
          <a:p>
            <a:pPr marL="0" lvl="0" indent="0">
              <a:buNone/>
            </a:pPr>
            <a:r>
              <a:rPr lang="en-US" sz="1800" b="1">
                <a:latin typeface="Prata"/>
              </a:rPr>
              <a:t>Overview of the </a:t>
            </a:r>
          </a:p>
          <a:p>
            <a:pPr marL="0" lvl="0" indent="0">
              <a:buNone/>
            </a:pPr>
            <a:r>
              <a:rPr lang="en-US" sz="1800" b="1">
                <a:latin typeface="Prata"/>
              </a:rPr>
              <a:t>social cause</a:t>
            </a:r>
          </a:p>
        </p:txBody>
      </p:sp>
      <p:sp>
        <p:nvSpPr>
          <p:cNvPr id="5" name="Google Shape;303;p33">
            <a:extLst>
              <a:ext uri="{FF2B5EF4-FFF2-40B4-BE49-F238E27FC236}">
                <a16:creationId xmlns:a16="http://schemas.microsoft.com/office/drawing/2014/main" id="{2F02F537-5FBA-40F2-B0AB-8B701B3DDD02}"/>
              </a:ext>
            </a:extLst>
          </p:cNvPr>
          <p:cNvSpPr txBox="1">
            <a:spLocks noGrp="1"/>
          </p:cNvSpPr>
          <p:nvPr>
            <p:ph type="subTitle" idx="4294967295"/>
          </p:nvPr>
        </p:nvSpPr>
        <p:spPr>
          <a:xfrm>
            <a:off x="5516383" y="2096673"/>
            <a:ext cx="2907599" cy="713396"/>
          </a:xfrm>
        </p:spPr>
        <p:txBody>
          <a:bodyPr anchor="b"/>
          <a:lstStyle/>
          <a:p>
            <a:pPr marL="0" lvl="0" indent="0">
              <a:buNone/>
            </a:pPr>
            <a:r>
              <a:rPr lang="en-US" sz="1800" b="1">
                <a:latin typeface="Prata"/>
              </a:rPr>
              <a:t>Key challenges and implications</a:t>
            </a:r>
          </a:p>
        </p:txBody>
      </p:sp>
      <p:sp>
        <p:nvSpPr>
          <p:cNvPr id="6" name="Google Shape;304;p33">
            <a:extLst>
              <a:ext uri="{FF2B5EF4-FFF2-40B4-BE49-F238E27FC236}">
                <a16:creationId xmlns:a16="http://schemas.microsoft.com/office/drawing/2014/main" id="{C74D4244-D704-4ED3-A35A-366E36DD2A3F}"/>
              </a:ext>
            </a:extLst>
          </p:cNvPr>
          <p:cNvSpPr txBox="1">
            <a:spLocks noGrp="1"/>
          </p:cNvSpPr>
          <p:nvPr>
            <p:ph type="subTitle" idx="4294967295"/>
          </p:nvPr>
        </p:nvSpPr>
        <p:spPr>
          <a:xfrm>
            <a:off x="5516392" y="2733873"/>
            <a:ext cx="2907599" cy="1489502"/>
          </a:xfrm>
        </p:spPr>
        <p:txBody>
          <a:bodyPr/>
          <a:lstStyle/>
          <a:p>
            <a:pPr marL="0" lvl="0" indent="0">
              <a:buNone/>
            </a:pPr>
            <a:r>
              <a:rPr lang="en-US"/>
              <a:t>Delve deeper into the specific challenges, implications, or consequences associated with the social cause. Present factual information, statistics, or relevant data that demonstrate the extent and severity of the issue. Help the readers understand the scope of the problem</a:t>
            </a:r>
          </a:p>
        </p:txBody>
      </p:sp>
      <p:pic>
        <p:nvPicPr>
          <p:cNvPr id="7" name="Marcador de posición de imagen 4">
            <a:extLst>
              <a:ext uri="{FF2B5EF4-FFF2-40B4-BE49-F238E27FC236}">
                <a16:creationId xmlns:a16="http://schemas.microsoft.com/office/drawing/2014/main" id="{7AAFCDA0-53AB-49E8-9477-0779D58357E5}"/>
              </a:ext>
            </a:extLst>
          </p:cNvPr>
          <p:cNvPicPr>
            <a:picLocks noGrp="1" noChangeAspect="1"/>
          </p:cNvPicPr>
          <p:nvPr>
            <p:ph type="pic" idx="4294967295"/>
          </p:nvPr>
        </p:nvPicPr>
        <p:blipFill>
          <a:blip r:embed="rId3"/>
          <a:srcRect/>
          <a:stretch>
            <a:fillRect/>
          </a:stretch>
        </p:blipFill>
        <p:spPr>
          <a:xfrm>
            <a:off x="0" y="1711628"/>
            <a:ext cx="2162098" cy="2896800"/>
          </a:xfrm>
        </p:spPr>
      </p:pic>
      <p:sp>
        <p:nvSpPr>
          <p:cNvPr id="8" name="Rectángulo 11">
            <a:extLst>
              <a:ext uri="{FF2B5EF4-FFF2-40B4-BE49-F238E27FC236}">
                <a16:creationId xmlns:a16="http://schemas.microsoft.com/office/drawing/2014/main" id="{DF20A8E0-FBDE-4C31-9846-6399A4374240}"/>
              </a:ext>
            </a:extLst>
          </p:cNvPr>
          <p:cNvSpPr/>
          <p:nvPr/>
        </p:nvSpPr>
        <p:spPr>
          <a:xfrm>
            <a:off x="277090" y="1078022"/>
            <a:ext cx="8534396" cy="3786402"/>
          </a:xfrm>
          <a:prstGeom prst="rect">
            <a:avLst/>
          </a:prstGeom>
          <a:noFill/>
          <a:ln w="25402" cap="flat">
            <a:solidFill>
              <a:srgbClr val="00B05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pic>
        <p:nvPicPr>
          <p:cNvPr id="9" name="Imagen 12">
            <a:extLst>
              <a:ext uri="{FF2B5EF4-FFF2-40B4-BE49-F238E27FC236}">
                <a16:creationId xmlns:a16="http://schemas.microsoft.com/office/drawing/2014/main" id="{37AD103C-E31C-4606-9CAD-A4E0F8A1C1FD}"/>
              </a:ext>
            </a:extLst>
          </p:cNvPr>
          <p:cNvPicPr>
            <a:picLocks noChangeAspect="1"/>
          </p:cNvPicPr>
          <p:nvPr/>
        </p:nvPicPr>
        <p:blipFill>
          <a:blip r:embed="rId4" cstate="email">
            <a:extLst>
              <a:ext uri="{28A0092B-C50C-407E-A947-70E740481C1C}">
                <a14:useLocalDpi xmlns:a14="http://schemas.microsoft.com/office/drawing/2010/main"/>
              </a:ext>
            </a:extLst>
          </a:blip>
          <a:srcRect r="23565"/>
          <a:stretch>
            <a:fillRect/>
          </a:stretch>
        </p:blipFill>
        <p:spPr>
          <a:xfrm>
            <a:off x="7503063" y="0"/>
            <a:ext cx="1640936" cy="1351071"/>
          </a:xfrm>
          <a:prstGeom prst="rect">
            <a:avLst/>
          </a:prstGeom>
          <a:noFill/>
          <a:ln cap="flat">
            <a:noFill/>
          </a:ln>
        </p:spPr>
      </p:pic>
    </p:spTree>
  </p:cSld>
  <p:clrMapOvr>
    <a:masterClrMapping/>
  </p:clrMapOvr>
</p:sld>
</file>

<file path=ppt/theme/theme1.xml><?xml version="1.0" encoding="utf-8"?>
<a:theme xmlns:a="http://schemas.openxmlformats.org/drawingml/2006/main" name="Reducing Food Waste Campaign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TotalTime>
  <Words>1348</Words>
  <Application>Microsoft Office PowerPoint</Application>
  <PresentationFormat>Presentación en pantalla (16:9)</PresentationFormat>
  <Paragraphs>146</Paragraphs>
  <Slides>24</Slides>
  <Notes>22</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24</vt:i4>
      </vt:variant>
    </vt:vector>
  </HeadingPairs>
  <TitlesOfParts>
    <vt:vector size="44" baseType="lpstr">
      <vt:lpstr>맑은 고딕</vt:lpstr>
      <vt:lpstr>Arial</vt:lpstr>
      <vt:lpstr>Arial (Títulos)</vt:lpstr>
      <vt:lpstr>Bahnschrift</vt:lpstr>
      <vt:lpstr>Barlow</vt:lpstr>
      <vt:lpstr>Calibri</vt:lpstr>
      <vt:lpstr>Georgia</vt:lpstr>
      <vt:lpstr>Lato</vt:lpstr>
      <vt:lpstr>Lora</vt:lpstr>
      <vt:lpstr>Nunito Light</vt:lpstr>
      <vt:lpstr>Open Sans</vt:lpstr>
      <vt:lpstr>Playfair Display Black</vt:lpstr>
      <vt:lpstr>Poppins Light</vt:lpstr>
      <vt:lpstr>Poppins Medium</vt:lpstr>
      <vt:lpstr>Poppins SemiBold</vt:lpstr>
      <vt:lpstr>Prata</vt:lpstr>
      <vt:lpstr>Roboto</vt:lpstr>
      <vt:lpstr>Showcard Gothic</vt:lpstr>
      <vt:lpstr>Source Sans Pro</vt:lpstr>
      <vt:lpstr>Reducing Food Waste Campaign by Slidesgo</vt:lpstr>
      <vt:lpstr>TOURISM IN MEXICO</vt:lpstr>
      <vt:lpstr>Presentación de PowerPoint</vt:lpstr>
      <vt:lpstr>Presentación de PowerPoint</vt:lpstr>
      <vt:lpstr>TABLE OF CONTENTS</vt:lpstr>
      <vt:lpstr>INTRODUCTION</vt:lpstr>
      <vt:lpstr> Free Template</vt:lpstr>
      <vt:lpstr>BACKGROUND</vt:lpstr>
      <vt:lpstr>Presentación de PowerPoint</vt:lpstr>
      <vt:lpstr>BACKGROUND</vt:lpstr>
      <vt:lpstr>Presentación de PowerPoint</vt:lpstr>
      <vt:lpstr>Presentación de PowerPoint</vt:lpstr>
      <vt:lpstr>$143,752</vt:lpstr>
      <vt:lpstr>23,000</vt:lpstr>
      <vt:lpstr>OUR CAMPAIGN!</vt:lpstr>
      <vt:lpstr>An impactful photo to inspire change</vt:lpstr>
      <vt:lpstr>Presentación de PowerPoint</vt:lpstr>
      <vt:lpstr>Presentación de PowerPoint</vt:lpstr>
      <vt:lpstr>THANKS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turismo mexico</dc:title>
  <dc:creator>slidesppt</dc:creator>
  <cp:lastModifiedBy>grym playcc</cp:lastModifiedBy>
  <cp:revision>16</cp:revision>
  <dcterms:modified xsi:type="dcterms:W3CDTF">2024-03-05T02:24:49Z</dcterms:modified>
</cp:coreProperties>
</file>