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1437" r:id="rId4"/>
    <p:sldId id="1438" r:id="rId5"/>
    <p:sldId id="1439" r:id="rId6"/>
    <p:sldId id="1440" r:id="rId7"/>
    <p:sldId id="1427" r:id="rId8"/>
    <p:sldId id="1392" r:id="rId9"/>
    <p:sldId id="1441" r:id="rId10"/>
    <p:sldId id="1442" r:id="rId11"/>
    <p:sldId id="1443" r:id="rId12"/>
    <p:sldId id="1453" r:id="rId13"/>
    <p:sldId id="1454" r:id="rId14"/>
    <p:sldId id="1455" r:id="rId15"/>
    <p:sldId id="1456" r:id="rId16"/>
    <p:sldId id="1458" r:id="rId17"/>
    <p:sldId id="1451" r:id="rId18"/>
    <p:sldId id="1386" r:id="rId19"/>
    <p:sldId id="1450" r:id="rId20"/>
    <p:sldId id="1459" r:id="rId21"/>
    <p:sldId id="1444" r:id="rId22"/>
    <p:sldId id="1445" r:id="rId23"/>
    <p:sldId id="1449" r:id="rId24"/>
    <p:sldId id="1447" r:id="rId25"/>
    <p:sldId id="1448" r:id="rId26"/>
    <p:sldId id="1446"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784196"/>
    <a:srgbClr val="53BE92"/>
    <a:srgbClr val="EA466D"/>
    <a:srgbClr val="704899"/>
    <a:srgbClr val="FDA915"/>
    <a:srgbClr val="F27CAC"/>
    <a:srgbClr val="F02B59"/>
    <a:srgbClr val="6BBCD9"/>
    <a:srgbClr val="62B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6" autoAdjust="0"/>
    <p:restoredTop sz="94660"/>
  </p:normalViewPr>
  <p:slideViewPr>
    <p:cSldViewPr snapToGrid="0">
      <p:cViewPr>
        <p:scale>
          <a:sx n="50" d="100"/>
          <a:sy n="50" d="100"/>
        </p:scale>
        <p:origin x="744" y="468"/>
      </p:cViewPr>
      <p:guideLst/>
    </p:cSldViewPr>
  </p:slideViewPr>
  <p:notesTextViewPr>
    <p:cViewPr>
      <p:scale>
        <a:sx n="1" d="1"/>
        <a:sy n="1" d="1"/>
      </p:scale>
      <p:origin x="0" y="0"/>
    </p:cViewPr>
  </p:notesTextViewPr>
  <p:notesViewPr>
    <p:cSldViewPr snapToGrid="0">
      <p:cViewPr varScale="1">
        <p:scale>
          <a:sx n="66" d="100"/>
          <a:sy n="66" d="100"/>
        </p:scale>
        <p:origin x="1914" y="7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handoutMaster" Target="handoutMasters/handout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12/22/2023</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xmlns:p14="http://schemas.microsoft.com/office/powerpoint/2010/main" val="5399819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Diseño personalizado">
    <p:spTree>
      <p:nvGrpSpPr>
        <p:cNvPr id="1" name=""/>
        <p:cNvGrpSpPr/>
        <p:nvPr/>
      </p:nvGrpSpPr>
      <p:grpSpPr>
        <a:xfrm>
          <a:off x="0" y="0"/>
          <a:ext cx="0" cy="0"/>
        </a:xfrm>
      </p:grpSpPr>
      <p:sp>
        <p:nvSpPr>
          <p:cNvPr id="3" name="Rounded Rectangle 2">
            <a:extLst>
              <a:ext uri="{FF2B5EF4-FFF2-40B4-BE49-F238E27FC236}">
                <a16:creationId xmlns:a16="http://schemas.microsoft.com/office/drawing/2014/main" id="{3A120C56-A16D-00B1-B1F8-A8540B7A8B6E}"/>
              </a:ext>
            </a:extLst>
          </p:cNvPr>
          <p:cNvSpPr/>
          <p:nvPr userDrawn="1"/>
        </p:nvSpPr>
        <p:spPr>
          <a:xfrm>
            <a:off x="354015" y="1131597"/>
            <a:ext cx="3560767" cy="5402561"/>
          </a:xfrm>
          <a:prstGeom prst="roundRect">
            <a:avLst>
              <a:gd name="adj" fmla="val 3968"/>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351" b="0" i="0" u="none" strike="noStrike" kern="0" cap="none" spc="0" normalizeH="0" baseline="0" noProof="0">
              <a:ln>
                <a:noFill/>
              </a:ln>
              <a:solidFill>
                <a:srgbClr val="5E4028"/>
              </a:solidFill>
              <a:effectLst/>
              <a:uLnTx/>
              <a:uFillTx/>
              <a:latin typeface="Arial"/>
              <a:cs typeface="+mn-cs"/>
            </a:endParaRPr>
          </a:p>
        </p:txBody>
      </p:sp>
      <p:sp>
        <p:nvSpPr>
          <p:cNvPr id="4" name="Rounded Rectangle 3">
            <a:extLst>
              <a:ext uri="{FF2B5EF4-FFF2-40B4-BE49-F238E27FC236}">
                <a16:creationId xmlns:a16="http://schemas.microsoft.com/office/drawing/2014/main" id="{FD448930-A15F-C756-174B-D674DA993686}"/>
              </a:ext>
            </a:extLst>
          </p:cNvPr>
          <p:cNvSpPr/>
          <p:nvPr userDrawn="1"/>
        </p:nvSpPr>
        <p:spPr>
          <a:xfrm>
            <a:off x="456479" y="1296675"/>
            <a:ext cx="130875" cy="4265764"/>
          </a:xfrm>
          <a:prstGeom prst="roundRect">
            <a:avLst>
              <a:gd name="adj" fmla="val 50000"/>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grpSp>
        <p:nvGrpSpPr>
          <p:cNvPr id="5" name="Grupo 4">
            <a:extLst>
              <a:ext uri="{FF2B5EF4-FFF2-40B4-BE49-F238E27FC236}">
                <a16:creationId xmlns:a16="http://schemas.microsoft.com/office/drawing/2014/main" id="{CCFA23B7-2960-0C5B-6DAD-29617C6FD642}"/>
              </a:ext>
            </a:extLst>
          </p:cNvPr>
          <p:cNvGrpSpPr/>
          <p:nvPr userDrawn="1"/>
        </p:nvGrpSpPr>
        <p:grpSpPr>
          <a:xfrm>
            <a:off x="1396049" y="1837564"/>
            <a:ext cx="2232248" cy="1861364"/>
            <a:chOff x="1476865" y="1876876"/>
            <a:chExt cx="2232248" cy="1316119"/>
          </a:xfrm>
        </p:grpSpPr>
        <p:sp>
          <p:nvSpPr>
            <p:cNvPr id="6" name="TextBox 57">
              <a:extLst>
                <a:ext uri="{FF2B5EF4-FFF2-40B4-BE49-F238E27FC236}">
                  <a16:creationId xmlns:a16="http://schemas.microsoft.com/office/drawing/2014/main" id="{0B54A287-9E62-E4B7-A19E-BED2538E05CB}"/>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7" name="TextBox 58">
              <a:extLst>
                <a:ext uri="{FF2B5EF4-FFF2-40B4-BE49-F238E27FC236}">
                  <a16:creationId xmlns:a16="http://schemas.microsoft.com/office/drawing/2014/main" id="{F7E5357C-89F1-E8BE-9E84-0FD28A57DAFA}"/>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8" name="TextBox 59">
            <a:extLst>
              <a:ext uri="{FF2B5EF4-FFF2-40B4-BE49-F238E27FC236}">
                <a16:creationId xmlns:a16="http://schemas.microsoft.com/office/drawing/2014/main" id="{F518047E-6EC6-86B0-9A95-DF891B3BA787}"/>
              </a:ext>
            </a:extLst>
          </p:cNvPr>
          <p:cNvSpPr txBox="1"/>
          <p:nvPr userDrawn="1"/>
        </p:nvSpPr>
        <p:spPr>
          <a:xfrm>
            <a:off x="1613195" y="5849290"/>
            <a:ext cx="2232000" cy="369332"/>
          </a:xfrm>
          <a:prstGeom prst="rect">
            <a:avLst/>
          </a:prstGeom>
          <a:noFill/>
        </p:spPr>
        <p:txBody>
          <a:bodyPr wrap="square" rtlCol="0" anchor="ctr">
            <a:spAutoFit/>
          </a:bodyPr>
          <a:lstStyle/>
          <a:p>
            <a:r>
              <a:rPr lang="en-US" altLang="ko-KR">
                <a:solidFill>
                  <a:srgbClr val="FFFFFF"/>
                </a:solidFill>
                <a:latin typeface="Arial" panose="020b0604020202020204" pitchFamily="34" charset="0"/>
                <a:cs typeface="Arial" panose="020b0604020202020204" pitchFamily="34" charset="0"/>
              </a:rPr>
              <a:t>www.slidesppt.net</a:t>
            </a:r>
            <a:endParaRPr lang="ko-KR" altLang="en-US">
              <a:solidFill>
                <a:srgbClr val="FFFFFF"/>
              </a:solidFill>
              <a:latin typeface="Arial" pitchFamily="34" charset="0"/>
              <a:cs typeface="Arial" pitchFamily="34" charset="0"/>
            </a:endParaRPr>
          </a:p>
        </p:txBody>
      </p:sp>
      <p:sp>
        <p:nvSpPr>
          <p:cNvPr id="9" name="TextBox 60">
            <a:extLst>
              <a:ext uri="{FF2B5EF4-FFF2-40B4-BE49-F238E27FC236}">
                <a16:creationId xmlns:a16="http://schemas.microsoft.com/office/drawing/2014/main" id="{7DE550B7-E991-5ED7-4E9F-FF24A6955463}"/>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Arial"/>
                <a:cs typeface="Arial" panose="020b0604020202020204" pitchFamily="34" charset="0"/>
              </a:rPr>
              <a:t>GOOGLE SLIDES AND FREE </a:t>
            </a:r>
          </a:p>
          <a:p>
            <a:pPr algn="r"/>
            <a:r>
              <a:rPr lang="en-US" altLang="ko-KR" sz="2400" b="1">
                <a:solidFill>
                  <a:srgbClr val="FFFFFF"/>
                </a:solidFill>
                <a:latin typeface="Arial"/>
                <a:cs typeface="Arial" panose="020b0604020202020204" pitchFamily="34" charset="0"/>
              </a:rPr>
              <a:t>PPT </a:t>
            </a:r>
          </a:p>
          <a:p>
            <a:pPr algn="r"/>
            <a:r>
              <a:rPr lang="en-US" altLang="ko-KR" sz="2400" b="1">
                <a:solidFill>
                  <a:srgbClr val="FFFFFF"/>
                </a:solidFill>
                <a:latin typeface="Arial"/>
                <a:cs typeface="Arial" panose="020b0604020202020204" pitchFamily="34" charset="0"/>
              </a:rPr>
              <a:t>TEMPLATES  </a:t>
            </a:r>
          </a:p>
        </p:txBody>
      </p:sp>
      <p:grpSp>
        <p:nvGrpSpPr>
          <p:cNvPr id="10" name="Grupo 9">
            <a:extLst>
              <a:ext uri="{FF2B5EF4-FFF2-40B4-BE49-F238E27FC236}">
                <a16:creationId xmlns:a16="http://schemas.microsoft.com/office/drawing/2014/main" id="{3FBA8446-79D7-88A8-13F0-05F0AC38A050}"/>
              </a:ext>
            </a:extLst>
          </p:cNvPr>
          <p:cNvGrpSpPr/>
          <p:nvPr userDrawn="1"/>
        </p:nvGrpSpPr>
        <p:grpSpPr>
          <a:xfrm>
            <a:off x="567163" y="5403430"/>
            <a:ext cx="976455" cy="976455"/>
            <a:chOff x="732029" y="4897834"/>
            <a:chExt cx="1307592" cy="1307592"/>
          </a:xfrm>
        </p:grpSpPr>
        <p:sp>
          <p:nvSpPr>
            <p:cNvPr id="11" name="Lágrima 10">
              <a:extLst>
                <a:ext uri="{FF2B5EF4-FFF2-40B4-BE49-F238E27FC236}">
                  <a16:creationId xmlns:a16="http://schemas.microsoft.com/office/drawing/2014/main" id="{8A1F5A87-9D90-7D60-7EB2-5627DDB09F42}"/>
                </a:ext>
              </a:extLst>
            </p:cNvPr>
            <p:cNvSpPr/>
            <p:nvPr userDrawn="1"/>
          </p:nvSpPr>
          <p:spPr>
            <a:xfrm rot="10800000">
              <a:off x="732029" y="4897834"/>
              <a:ext cx="1307592" cy="1307592"/>
            </a:xfrm>
            <a:prstGeom prst="teardrop">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white"/>
                </a:solidFill>
                <a:effectLst/>
                <a:uLnTx/>
                <a:uFillTx/>
                <a:latin typeface="Arial"/>
                <a:cs typeface="+mn-cs"/>
              </a:endParaRPr>
            </a:p>
          </p:txBody>
        </p:sp>
        <p:grpSp>
          <p:nvGrpSpPr>
            <p:cNvPr id="12" name="Grupo 11">
              <a:extLst>
                <a:ext uri="{FF2B5EF4-FFF2-40B4-BE49-F238E27FC236}">
                  <a16:creationId xmlns:a16="http://schemas.microsoft.com/office/drawing/2014/main" id="{C6C82186-7434-F1D6-9A0E-3E3A764BA32D}"/>
                </a:ext>
              </a:extLst>
            </p:cNvPr>
            <p:cNvGrpSpPr/>
            <p:nvPr userDrawn="1"/>
          </p:nvGrpSpPr>
          <p:grpSpPr>
            <a:xfrm>
              <a:off x="958579" y="5110772"/>
              <a:ext cx="887548" cy="859140"/>
              <a:chOff x="5915025" y="2417763"/>
              <a:chExt cx="3471863" cy="3360738"/>
            </a:xfrm>
          </p:grpSpPr>
          <p:sp>
            <p:nvSpPr>
              <p:cNvPr id="13" name="Freeform 14">
                <a:extLst>
                  <a:ext uri="{FF2B5EF4-FFF2-40B4-BE49-F238E27FC236}">
                    <a16:creationId xmlns:a16="http://schemas.microsoft.com/office/drawing/2014/main" id="{802F73AA-C23F-D2E6-B2E3-86B8B39C3E0D}"/>
                  </a:ext>
                </a:extLst>
              </p:cNvPr>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black"/>
                  </a:solidFill>
                  <a:effectLst/>
                  <a:uLnTx/>
                  <a:uFillTx/>
                  <a:latin typeface="Arial"/>
                </a:endParaRPr>
              </a:p>
            </p:txBody>
          </p:sp>
          <p:sp>
            <p:nvSpPr>
              <p:cNvPr id="14" name="Freeform 15">
                <a:extLst>
                  <a:ext uri="{FF2B5EF4-FFF2-40B4-BE49-F238E27FC236}">
                    <a16:creationId xmlns:a16="http://schemas.microsoft.com/office/drawing/2014/main" id="{D95BDE60-3205-7CA5-85C1-152D95ED597F}"/>
                  </a:ext>
                </a:extLst>
              </p:cNvPr>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black"/>
                  </a:solidFill>
                  <a:effectLst/>
                  <a:uLnTx/>
                  <a:uFillTx/>
                  <a:latin typeface="Arial"/>
                </a:endParaRPr>
              </a:p>
            </p:txBody>
          </p:sp>
          <p:sp>
            <p:nvSpPr>
              <p:cNvPr id="15" name="Freeform 16">
                <a:extLst>
                  <a:ext uri="{FF2B5EF4-FFF2-40B4-BE49-F238E27FC236}">
                    <a16:creationId xmlns:a16="http://schemas.microsoft.com/office/drawing/2014/main" id="{F05880B7-CCBA-D606-899E-EFFD14E0DA0B}"/>
                  </a:ext>
                </a:extLst>
              </p:cNvPr>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solidFill>
                    <a:prstClr val="black"/>
                  </a:solidFill>
                  <a:effectLst/>
                  <a:uLnTx/>
                  <a:uFillTx/>
                  <a:latin typeface="Arial"/>
                </a:endParaRPr>
              </a:p>
            </p:txBody>
          </p:sp>
        </p:grpSp>
      </p:grpSp>
      <p:sp>
        <p:nvSpPr>
          <p:cNvPr id="16" name="Rounded Rectangle 3">
            <a:extLst>
              <a:ext uri="{FF2B5EF4-FFF2-40B4-BE49-F238E27FC236}">
                <a16:creationId xmlns:a16="http://schemas.microsoft.com/office/drawing/2014/main" id="{08938FAB-AD7E-E69A-D506-8F42F672073D}"/>
              </a:ext>
            </a:extLst>
          </p:cNvPr>
          <p:cNvSpPr/>
          <p:nvPr userDrawn="1"/>
        </p:nvSpPr>
        <p:spPr>
          <a:xfrm rot="5400000">
            <a:off x="2598578" y="5216749"/>
            <a:ext cx="101647" cy="2224625"/>
          </a:xfrm>
          <a:prstGeom prst="roundRect">
            <a:avLst>
              <a:gd name="adj" fmla="val 50000"/>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grpSp>
        <p:nvGrpSpPr>
          <p:cNvPr id="17" name="Grupo 16">
            <a:extLst>
              <a:ext uri="{FF2B5EF4-FFF2-40B4-BE49-F238E27FC236}">
                <a16:creationId xmlns:a16="http://schemas.microsoft.com/office/drawing/2014/main" id="{D65E6A7E-2DD9-30D6-1A80-B613E423668A}"/>
              </a:ext>
            </a:extLst>
          </p:cNvPr>
          <p:cNvGrpSpPr/>
          <p:nvPr userDrawn="1"/>
        </p:nvGrpSpPr>
        <p:grpSpPr>
          <a:xfrm>
            <a:off x="2855938" y="1296678"/>
            <a:ext cx="905777" cy="910369"/>
            <a:chOff x="2844390" y="1337313"/>
            <a:chExt cx="905777" cy="910369"/>
          </a:xfrm>
          <a:solidFill>
            <a:srgbClr val="FFFFFF"/>
          </a:solidFill>
        </p:grpSpPr>
        <p:sp>
          <p:nvSpPr>
            <p:cNvPr id="18" name="Rounded Rectangle 3">
              <a:extLst>
                <a:ext uri="{FF2B5EF4-FFF2-40B4-BE49-F238E27FC236}">
                  <a16:creationId xmlns:a16="http://schemas.microsoft.com/office/drawing/2014/main" id="{2B8DC0DE-FA1D-3D3F-9FF8-9BDF23BAF8E7}"/>
                </a:ext>
              </a:extLst>
            </p:cNvPr>
            <p:cNvSpPr/>
            <p:nvPr userDrawn="1"/>
          </p:nvSpPr>
          <p:spPr>
            <a:xfrm rot="10800000">
              <a:off x="3620828" y="1341905"/>
              <a:ext cx="129339" cy="905777"/>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sp>
          <p:nvSpPr>
            <p:cNvPr id="19" name="Rounded Rectangle 3">
              <a:extLst>
                <a:ext uri="{FF2B5EF4-FFF2-40B4-BE49-F238E27FC236}">
                  <a16:creationId xmlns:a16="http://schemas.microsoft.com/office/drawing/2014/main" id="{560CD0DC-1E03-0904-321C-D1E8A3E8EA27}"/>
                </a:ext>
              </a:extLst>
            </p:cNvPr>
            <p:cNvSpPr/>
            <p:nvPr userDrawn="1"/>
          </p:nvSpPr>
          <p:spPr>
            <a:xfrm rot="5400000">
              <a:off x="3232609" y="949094"/>
              <a:ext cx="129339" cy="905777"/>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grpSp>
      <p:grpSp>
        <p:nvGrpSpPr>
          <p:cNvPr id="20" name="Gráfico 10">
            <a:extLst>
              <a:ext uri="{FF2B5EF4-FFF2-40B4-BE49-F238E27FC236}">
                <a16:creationId xmlns:a16="http://schemas.microsoft.com/office/drawing/2014/main" id="{32E16B6A-D077-106A-6B20-1EC670E9A28D}"/>
              </a:ext>
            </a:extLst>
          </p:cNvPr>
          <p:cNvGrpSpPr/>
          <p:nvPr userDrawn="1"/>
        </p:nvGrpSpPr>
        <p:grpSpPr>
          <a:xfrm>
            <a:off x="627242" y="5458039"/>
            <a:ext cx="849367" cy="849367"/>
            <a:chOff x="627235" y="5458033"/>
            <a:chExt cx="849367" cy="849367"/>
          </a:xfrm>
          <a:solidFill>
            <a:srgbClr val="00BFF3"/>
          </a:solidFill>
        </p:grpSpPr>
        <p:sp>
          <p:nvSpPr>
            <p:cNvPr id="21" name="Forma libre: forma 20">
              <a:extLst>
                <a:ext uri="{FF2B5EF4-FFF2-40B4-BE49-F238E27FC236}">
                  <a16:creationId xmlns:a16="http://schemas.microsoft.com/office/drawing/2014/main" id="{90B848A3-77AF-E694-DADD-8A3DD0A212E0}"/>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95000"/>
                <a:lumOff val="5000"/>
              </a:schemeClr>
            </a:solidFill>
            <a:ln w="2285" cap="flat">
              <a:noFill/>
              <a:prstDash val="solid"/>
              <a:miter/>
            </a:ln>
          </p:spPr>
          <p:txBody>
            <a:bodyPr rtlCol="0" anchor="ctr"/>
            <a:lstStyle/>
            <a:p>
              <a:endParaRPr lang="es-PE" sz="1400">
                <a:solidFill>
                  <a:prstClr val="black"/>
                </a:solidFill>
                <a:latin typeface="Arial"/>
              </a:endParaRPr>
            </a:p>
          </p:txBody>
        </p:sp>
        <p:sp>
          <p:nvSpPr>
            <p:cNvPr id="22" name="Forma libre: forma 21">
              <a:extLst>
                <a:ext uri="{FF2B5EF4-FFF2-40B4-BE49-F238E27FC236}">
                  <a16:creationId xmlns:a16="http://schemas.microsoft.com/office/drawing/2014/main" id="{F77A0B7B-ED52-6ABC-F4E7-EB67A3D637D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solidFill>
                  <a:prstClr val="black"/>
                </a:solidFill>
                <a:latin typeface="Arial"/>
              </a:endParaRPr>
            </a:p>
          </p:txBody>
        </p:sp>
      </p:grpSp>
    </p:spTree>
    <p:extLst>
      <p:ext uri="{BB962C8B-B14F-4D97-AF65-F5344CB8AC3E}">
        <p14:creationId xmlns:p14="http://schemas.microsoft.com/office/powerpoint/2010/main" val="22820166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bg>
      <p:bgPr>
        <a:solidFill>
          <a:schemeClr val="tx1">
            <a:lumMod val="95000"/>
            <a:lumOff val="5000"/>
          </a:schemeClr>
        </a:solidFill>
        <a:effectLst/>
      </p:bgPr>
    </p:bg>
    <p:spTree>
      <p:nvGrpSpPr>
        <p:cNvPr id="1" name=""/>
        <p:cNvGrpSpPr/>
        <p:nvPr/>
      </p:nvGrpSpPr>
      <p:grpSpPr>
        <a:xfrm>
          <a:off x="0" y="0"/>
          <a:ext cx="0" cy="0"/>
        </a:xfrm>
      </p:grpSpPr>
      <p:sp>
        <p:nvSpPr>
          <p:cNvPr id="3" name="Forma libre: forma 2">
            <a:extLst>
              <a:ext uri="{FF2B5EF4-FFF2-40B4-BE49-F238E27FC236}">
                <a16:creationId xmlns:a16="http://schemas.microsoft.com/office/drawing/2014/main" id="{218D050A-1046-50BF-6F0F-90C0C547D9CB}"/>
              </a:ext>
            </a:extLst>
          </p:cNvPr>
          <p:cNvSpPr/>
          <p:nvPr userDrawn="1"/>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4" name="Freeform 15">
            <a:extLst>
              <a:ext uri="{FF2B5EF4-FFF2-40B4-BE49-F238E27FC236}">
                <a16:creationId xmlns:a16="http://schemas.microsoft.com/office/drawing/2014/main" id="{D3EFF5D0-69CF-BBDF-3099-2357609E8B46}"/>
              </a:ext>
            </a:extLst>
          </p:cNvPr>
          <p:cNvSpPr/>
          <p:nvPr userDrawn="1"/>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grpSp>
        <p:nvGrpSpPr>
          <p:cNvPr id="5" name="Grupo 4">
            <a:extLst>
              <a:ext uri="{FF2B5EF4-FFF2-40B4-BE49-F238E27FC236}">
                <a16:creationId xmlns:a16="http://schemas.microsoft.com/office/drawing/2014/main" id="{E43ECBA1-151A-1C32-4BC8-DBC3E1ABF5B4}"/>
              </a:ext>
            </a:extLst>
          </p:cNvPr>
          <p:cNvGrpSpPr/>
          <p:nvPr userDrawn="1"/>
        </p:nvGrpSpPr>
        <p:grpSpPr>
          <a:xfrm>
            <a:off x="-3175" y="274637"/>
            <a:ext cx="12195175" cy="1043523"/>
            <a:chOff x="-3175" y="274637"/>
            <a:chExt cx="12195175" cy="1043523"/>
          </a:xfrm>
          <a:solidFill>
            <a:srgbClr val="4A4A4A">
              <a:alpha val="22000"/>
            </a:srgbClr>
          </a:solidFill>
        </p:grpSpPr>
        <p:sp>
          <p:nvSpPr>
            <p:cNvPr id="6" name="Freeform 11">
              <a:extLst>
                <a:ext uri="{FF2B5EF4-FFF2-40B4-BE49-F238E27FC236}">
                  <a16:creationId xmlns:a16="http://schemas.microsoft.com/office/drawing/2014/main" id="{4135EE1B-1EE2-1BDB-DAD5-83AC05A4887F}"/>
                </a:ext>
              </a:extLst>
            </p:cNvPr>
            <p:cNvSpPr/>
            <p:nvPr userDrawn="1"/>
          </p:nvSpPr>
          <p:spPr bwMode="auto">
            <a:xfrm>
              <a:off x="-3175" y="274637"/>
              <a:ext cx="3648075" cy="1043523"/>
            </a:xfrm>
            <a:custGeom>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grpFill/>
            <a:ln w="9525">
              <a:solidFill>
                <a:srgbClr val="000000"/>
              </a:solidFill>
              <a:round/>
            </a:ln>
          </p:spPr>
          <p:txBody>
            <a:bodyPr vert="horz" wrap="square" lIns="91440" tIns="45720" rIns="91440" bIns="45720" numCol="1" anchor="t" anchorCtr="0" compatLnSpc="1">
              <a:prstTxWarp prst="textNoShape">
                <a:avLst/>
              </a:prstTxWarp>
            </a:bodyPr>
            <a:lstStyle/>
            <a:p>
              <a:endParaRPr lang="es-AR"/>
            </a:p>
          </p:txBody>
        </p:sp>
        <p:sp>
          <p:nvSpPr>
            <p:cNvPr id="7" name="Rectángulo 6">
              <a:extLst>
                <a:ext uri="{FF2B5EF4-FFF2-40B4-BE49-F238E27FC236}">
                  <a16:creationId xmlns:a16="http://schemas.microsoft.com/office/drawing/2014/main" id="{B942F9CD-CA57-56E4-A847-ADB0E06EE26C}"/>
                </a:ext>
              </a:extLst>
            </p:cNvPr>
            <p:cNvSpPr/>
            <p:nvPr userDrawn="1"/>
          </p:nvSpPr>
          <p:spPr>
            <a:xfrm>
              <a:off x="3415991" y="412596"/>
              <a:ext cx="8776009" cy="13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8" name="Imagen 7">
            <a:extLst>
              <a:ext uri="{FF2B5EF4-FFF2-40B4-BE49-F238E27FC236}">
                <a16:creationId xmlns:a16="http://schemas.microsoft.com/office/drawing/2014/main" id="{6F12E93F-1934-479E-2D6B-37305545983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38949" y="96451"/>
            <a:ext cx="1412974" cy="1412974"/>
          </a:xfrm>
          <a:prstGeom prst="rect">
            <a:avLst/>
          </a:prstGeom>
        </p:spPr>
      </p:pic>
    </p:spTree>
    <p:extLst>
      <p:ext uri="{BB962C8B-B14F-4D97-AF65-F5344CB8AC3E}">
        <p14:creationId xmlns:p14="http://schemas.microsoft.com/office/powerpoint/2010/main" val="222887524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microsoft.com/office/2007/relationships/hdphoto" Target="../media/image3.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 Id="rId3" Type="http://schemas.openxmlformats.org/officeDocument/2006/relationships/image" Target="../media/image1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png" /><Relationship Id="rId3" Type="http://schemas.openxmlformats.org/officeDocument/2006/relationships/image" Target="../media/image18.png" /><Relationship Id="rId4" Type="http://schemas.openxmlformats.org/officeDocument/2006/relationships/image" Target="../media/image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 Id="rId3" Type="http://schemas.microsoft.com/office/2007/relationships/hdphoto" Target="../media/image21.wdp" /><Relationship Id="rId4" Type="http://schemas.openxmlformats.org/officeDocument/2006/relationships/image" Target="../media/image22.jpeg" /><Relationship Id="rId5" Type="http://schemas.microsoft.com/office/2007/relationships/hdphoto" Target="../media/image23.wdp" /><Relationship Id="rId6" Type="http://schemas.openxmlformats.org/officeDocument/2006/relationships/image" Target="../media/image24.jpeg" /><Relationship Id="rId7" Type="http://schemas.microsoft.com/office/2007/relationships/hdphoto" Target="../media/image25.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slidesppt.net/what-you-can-and-cannot-do-with-our-templates/" TargetMode="External" /><Relationship Id="rId3" Type="http://schemas.openxmlformats.org/officeDocument/2006/relationships/hyperlink" Target="https://www.slidesppt.net/frequently-asked-questions/" TargetMode="External" /><Relationship Id="rId4"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png" /><Relationship Id="rId3"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632" name="Forma libre: forma 631">
            <a:extLst>
              <a:ext uri="{FF2B5EF4-FFF2-40B4-BE49-F238E27FC236}">
                <a16:creationId xmlns:a16="http://schemas.microsoft.com/office/drawing/2014/main" id="{0189E6BF-08C9-4127-8C35-3E3ED4CD7B45}"/>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633" name="Freeform 15">
            <a:extLst>
              <a:ext uri="{FF2B5EF4-FFF2-40B4-BE49-F238E27FC236}">
                <a16:creationId xmlns:a16="http://schemas.microsoft.com/office/drawing/2014/main" id="{259A8449-7819-4C73-A129-8FA4DFFCC25B}"/>
              </a:ext>
            </a:extLst>
          </p:cNvPr>
          <p:cNvSpPr/>
          <p:nvPr/>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grpSp>
        <p:nvGrpSpPr>
          <p:cNvPr id="2" name="Group 830">
            <a:extLst>
              <a:ext uri="{FF2B5EF4-FFF2-40B4-BE49-F238E27FC236}">
                <a16:creationId xmlns:a16="http://schemas.microsoft.com/office/drawing/2014/main" id="{05453EFA-DAF6-CF8E-9A39-4EF9BCC95479}"/>
              </a:ext>
            </a:extLst>
          </p:cNvPr>
          <p:cNvGrpSpPr>
            <a:grpSpLocks noChangeAspect="1"/>
          </p:cNvGrpSpPr>
          <p:nvPr/>
        </p:nvGrpSpPr>
        <p:grpSpPr>
          <a:xfrm>
            <a:off x="46831" y="2200275"/>
            <a:ext cx="12236450" cy="2481263"/>
            <a:chOff x="29" y="1142"/>
            <a:chExt cx="7708" cy="1563"/>
          </a:xfrm>
          <a:solidFill>
            <a:srgbClr val="FFFFFF">
              <a:alpha val="25098"/>
            </a:srgbClr>
          </a:solidFill>
        </p:grpSpPr>
        <p:grpSp>
          <p:nvGrpSpPr>
            <p:cNvPr id="3" name="Group 1031">
              <a:extLst>
                <a:ext uri="{FF2B5EF4-FFF2-40B4-BE49-F238E27FC236}">
                  <a16:creationId xmlns:a16="http://schemas.microsoft.com/office/drawing/2014/main" id="{B241EC78-78CC-74BB-BA99-7A1C81C34771}"/>
                </a:ext>
              </a:extLst>
            </p:cNvPr>
            <p:cNvGrpSpPr/>
            <p:nvPr userDrawn="1"/>
          </p:nvGrpSpPr>
          <p:grpSpPr>
            <a:xfrm>
              <a:off x="647" y="1641"/>
              <a:ext cx="6472" cy="1064"/>
              <a:chOff x="647" y="1641"/>
              <a:chExt cx="6472" cy="1064"/>
            </a:xfrm>
            <a:grpFill/>
          </p:grpSpPr>
          <p:sp>
            <p:nvSpPr>
              <p:cNvPr id="417" name="Oval 831">
                <a:extLst>
                  <a:ext uri="{FF2B5EF4-FFF2-40B4-BE49-F238E27FC236}">
                    <a16:creationId xmlns:a16="http://schemas.microsoft.com/office/drawing/2014/main" id="{A8D76680-947D-4251-1CDD-2DA778B130DF}"/>
                  </a:ext>
                </a:extLst>
              </p:cNvPr>
              <p:cNvSpPr>
                <a:spLocks noChangeArrowheads="1"/>
              </p:cNvSpPr>
              <p:nvPr userDrawn="1"/>
            </p:nvSpPr>
            <p:spPr bwMode="auto">
              <a:xfrm>
                <a:off x="706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8" name="Oval 832">
                <a:extLst>
                  <a:ext uri="{FF2B5EF4-FFF2-40B4-BE49-F238E27FC236}">
                    <a16:creationId xmlns:a16="http://schemas.microsoft.com/office/drawing/2014/main" id="{92EFE2BF-DC79-50D6-0B2E-DBF8AC040702}"/>
                  </a:ext>
                </a:extLst>
              </p:cNvPr>
              <p:cNvSpPr>
                <a:spLocks noChangeArrowheads="1"/>
              </p:cNvSpPr>
              <p:nvPr userDrawn="1"/>
            </p:nvSpPr>
            <p:spPr bwMode="auto">
              <a:xfrm>
                <a:off x="693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9" name="Oval 833">
                <a:extLst>
                  <a:ext uri="{FF2B5EF4-FFF2-40B4-BE49-F238E27FC236}">
                    <a16:creationId xmlns:a16="http://schemas.microsoft.com/office/drawing/2014/main" id="{030B7FF5-4A90-9DA9-8A79-841DB62802B7}"/>
                  </a:ext>
                </a:extLst>
              </p:cNvPr>
              <p:cNvSpPr>
                <a:spLocks noChangeArrowheads="1"/>
              </p:cNvSpPr>
              <p:nvPr userDrawn="1"/>
            </p:nvSpPr>
            <p:spPr bwMode="auto">
              <a:xfrm>
                <a:off x="6810"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0" name="Oval 834">
                <a:extLst>
                  <a:ext uri="{FF2B5EF4-FFF2-40B4-BE49-F238E27FC236}">
                    <a16:creationId xmlns:a16="http://schemas.microsoft.com/office/drawing/2014/main" id="{4C2418D4-6244-014F-A42B-934D72DCA8B7}"/>
                  </a:ext>
                </a:extLst>
              </p:cNvPr>
              <p:cNvSpPr>
                <a:spLocks noChangeArrowheads="1"/>
              </p:cNvSpPr>
              <p:nvPr userDrawn="1"/>
            </p:nvSpPr>
            <p:spPr bwMode="auto">
              <a:xfrm>
                <a:off x="669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1" name="Oval 835">
                <a:extLst>
                  <a:ext uri="{FF2B5EF4-FFF2-40B4-BE49-F238E27FC236}">
                    <a16:creationId xmlns:a16="http://schemas.microsoft.com/office/drawing/2014/main" id="{F1CD6ED4-FB9E-1BDE-C9B6-CD632ADB162B}"/>
                  </a:ext>
                </a:extLst>
              </p:cNvPr>
              <p:cNvSpPr>
                <a:spLocks noChangeArrowheads="1"/>
              </p:cNvSpPr>
              <p:nvPr userDrawn="1"/>
            </p:nvSpPr>
            <p:spPr bwMode="auto">
              <a:xfrm>
                <a:off x="6568"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2" name="Oval 836">
                <a:extLst>
                  <a:ext uri="{FF2B5EF4-FFF2-40B4-BE49-F238E27FC236}">
                    <a16:creationId xmlns:a16="http://schemas.microsoft.com/office/drawing/2014/main" id="{AC5CF44C-441A-C927-81CE-68BC5A391D2E}"/>
                  </a:ext>
                </a:extLst>
              </p:cNvPr>
              <p:cNvSpPr>
                <a:spLocks noChangeArrowheads="1"/>
              </p:cNvSpPr>
              <p:nvPr userDrawn="1"/>
            </p:nvSpPr>
            <p:spPr bwMode="auto">
              <a:xfrm>
                <a:off x="644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3" name="Oval 837">
                <a:extLst>
                  <a:ext uri="{FF2B5EF4-FFF2-40B4-BE49-F238E27FC236}">
                    <a16:creationId xmlns:a16="http://schemas.microsoft.com/office/drawing/2014/main" id="{61A3B6F8-2E79-B45C-B8BF-6B355F3DDD8D}"/>
                  </a:ext>
                </a:extLst>
              </p:cNvPr>
              <p:cNvSpPr>
                <a:spLocks noChangeArrowheads="1"/>
              </p:cNvSpPr>
              <p:nvPr userDrawn="1"/>
            </p:nvSpPr>
            <p:spPr bwMode="auto">
              <a:xfrm>
                <a:off x="631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4" name="Oval 838">
                <a:extLst>
                  <a:ext uri="{FF2B5EF4-FFF2-40B4-BE49-F238E27FC236}">
                    <a16:creationId xmlns:a16="http://schemas.microsoft.com/office/drawing/2014/main" id="{E3429D33-BE69-D187-E117-E30226173441}"/>
                  </a:ext>
                </a:extLst>
              </p:cNvPr>
              <p:cNvSpPr>
                <a:spLocks noChangeArrowheads="1"/>
              </p:cNvSpPr>
              <p:nvPr userDrawn="1"/>
            </p:nvSpPr>
            <p:spPr bwMode="auto">
              <a:xfrm>
                <a:off x="619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5" name="Oval 839">
                <a:extLst>
                  <a:ext uri="{FF2B5EF4-FFF2-40B4-BE49-F238E27FC236}">
                    <a16:creationId xmlns:a16="http://schemas.microsoft.com/office/drawing/2014/main" id="{7245DFCF-F3EC-96E1-06E7-5D0DCAED5EEC}"/>
                  </a:ext>
                </a:extLst>
              </p:cNvPr>
              <p:cNvSpPr>
                <a:spLocks noChangeArrowheads="1"/>
              </p:cNvSpPr>
              <p:nvPr userDrawn="1"/>
            </p:nvSpPr>
            <p:spPr bwMode="auto">
              <a:xfrm>
                <a:off x="607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6" name="Oval 840">
                <a:extLst>
                  <a:ext uri="{FF2B5EF4-FFF2-40B4-BE49-F238E27FC236}">
                    <a16:creationId xmlns:a16="http://schemas.microsoft.com/office/drawing/2014/main" id="{53CBD291-12DA-6AC3-3C53-5F2DB3E22388}"/>
                  </a:ext>
                </a:extLst>
              </p:cNvPr>
              <p:cNvSpPr>
                <a:spLocks noChangeArrowheads="1"/>
              </p:cNvSpPr>
              <p:nvPr userDrawn="1"/>
            </p:nvSpPr>
            <p:spPr bwMode="auto">
              <a:xfrm>
                <a:off x="595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7" name="Oval 841">
                <a:extLst>
                  <a:ext uri="{FF2B5EF4-FFF2-40B4-BE49-F238E27FC236}">
                    <a16:creationId xmlns:a16="http://schemas.microsoft.com/office/drawing/2014/main" id="{BA9180B0-83CD-2703-C938-25AA7FE279FD}"/>
                  </a:ext>
                </a:extLst>
              </p:cNvPr>
              <p:cNvSpPr>
                <a:spLocks noChangeArrowheads="1"/>
              </p:cNvSpPr>
              <p:nvPr userDrawn="1"/>
            </p:nvSpPr>
            <p:spPr bwMode="auto">
              <a:xfrm>
                <a:off x="582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8" name="Oval 842">
                <a:extLst>
                  <a:ext uri="{FF2B5EF4-FFF2-40B4-BE49-F238E27FC236}">
                    <a16:creationId xmlns:a16="http://schemas.microsoft.com/office/drawing/2014/main" id="{5BACB3D2-D817-AF36-D7C4-E42F90154342}"/>
                  </a:ext>
                </a:extLst>
              </p:cNvPr>
              <p:cNvSpPr>
                <a:spLocks noChangeArrowheads="1"/>
              </p:cNvSpPr>
              <p:nvPr userDrawn="1"/>
            </p:nvSpPr>
            <p:spPr bwMode="auto">
              <a:xfrm>
                <a:off x="570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9" name="Oval 843">
                <a:extLst>
                  <a:ext uri="{FF2B5EF4-FFF2-40B4-BE49-F238E27FC236}">
                    <a16:creationId xmlns:a16="http://schemas.microsoft.com/office/drawing/2014/main" id="{E1B735F7-CCD0-9D55-AAB7-5B6173F9C0B1}"/>
                  </a:ext>
                </a:extLst>
              </p:cNvPr>
              <p:cNvSpPr>
                <a:spLocks noChangeArrowheads="1"/>
              </p:cNvSpPr>
              <p:nvPr userDrawn="1"/>
            </p:nvSpPr>
            <p:spPr bwMode="auto">
              <a:xfrm>
                <a:off x="558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0" name="Oval 844">
                <a:extLst>
                  <a:ext uri="{FF2B5EF4-FFF2-40B4-BE49-F238E27FC236}">
                    <a16:creationId xmlns:a16="http://schemas.microsoft.com/office/drawing/2014/main" id="{42AF5F59-A221-4066-0E4A-4794128A6EAB}"/>
                  </a:ext>
                </a:extLst>
              </p:cNvPr>
              <p:cNvSpPr>
                <a:spLocks noChangeArrowheads="1"/>
              </p:cNvSpPr>
              <p:nvPr userDrawn="1"/>
            </p:nvSpPr>
            <p:spPr bwMode="auto">
              <a:xfrm>
                <a:off x="545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1" name="Oval 845">
                <a:extLst>
                  <a:ext uri="{FF2B5EF4-FFF2-40B4-BE49-F238E27FC236}">
                    <a16:creationId xmlns:a16="http://schemas.microsoft.com/office/drawing/2014/main" id="{1DD716CC-38F5-882E-B250-0C1CF5D0625B}"/>
                  </a:ext>
                </a:extLst>
              </p:cNvPr>
              <p:cNvSpPr>
                <a:spLocks noChangeArrowheads="1"/>
              </p:cNvSpPr>
              <p:nvPr userDrawn="1"/>
            </p:nvSpPr>
            <p:spPr bwMode="auto">
              <a:xfrm>
                <a:off x="533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2" name="Oval 846">
                <a:extLst>
                  <a:ext uri="{FF2B5EF4-FFF2-40B4-BE49-F238E27FC236}">
                    <a16:creationId xmlns:a16="http://schemas.microsoft.com/office/drawing/2014/main" id="{7B93CBB1-136C-A220-58F5-3ECC77EFB953}"/>
                  </a:ext>
                </a:extLst>
              </p:cNvPr>
              <p:cNvSpPr>
                <a:spLocks noChangeArrowheads="1"/>
              </p:cNvSpPr>
              <p:nvPr userDrawn="1"/>
            </p:nvSpPr>
            <p:spPr bwMode="auto">
              <a:xfrm>
                <a:off x="5207"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3" name="Oval 847">
                <a:extLst>
                  <a:ext uri="{FF2B5EF4-FFF2-40B4-BE49-F238E27FC236}">
                    <a16:creationId xmlns:a16="http://schemas.microsoft.com/office/drawing/2014/main" id="{F286FC39-2AEE-C558-3D33-EA0F9252D229}"/>
                  </a:ext>
                </a:extLst>
              </p:cNvPr>
              <p:cNvSpPr>
                <a:spLocks noChangeArrowheads="1"/>
              </p:cNvSpPr>
              <p:nvPr userDrawn="1"/>
            </p:nvSpPr>
            <p:spPr bwMode="auto">
              <a:xfrm>
                <a:off x="508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4" name="Oval 848">
                <a:extLst>
                  <a:ext uri="{FF2B5EF4-FFF2-40B4-BE49-F238E27FC236}">
                    <a16:creationId xmlns:a16="http://schemas.microsoft.com/office/drawing/2014/main" id="{4915658D-1C3D-A57B-CDA0-D61D8099C6D7}"/>
                  </a:ext>
                </a:extLst>
              </p:cNvPr>
              <p:cNvSpPr>
                <a:spLocks noChangeArrowheads="1"/>
              </p:cNvSpPr>
              <p:nvPr userDrawn="1"/>
            </p:nvSpPr>
            <p:spPr bwMode="auto">
              <a:xfrm>
                <a:off x="1257"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5" name="Oval 849">
                <a:extLst>
                  <a:ext uri="{FF2B5EF4-FFF2-40B4-BE49-F238E27FC236}">
                    <a16:creationId xmlns:a16="http://schemas.microsoft.com/office/drawing/2014/main" id="{86E834F7-869B-C8A8-48A2-7210DF9BBF62}"/>
                  </a:ext>
                </a:extLst>
              </p:cNvPr>
              <p:cNvSpPr>
                <a:spLocks noChangeArrowheads="1"/>
              </p:cNvSpPr>
              <p:nvPr userDrawn="1"/>
            </p:nvSpPr>
            <p:spPr bwMode="auto">
              <a:xfrm>
                <a:off x="114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6" name="Oval 850">
                <a:extLst>
                  <a:ext uri="{FF2B5EF4-FFF2-40B4-BE49-F238E27FC236}">
                    <a16:creationId xmlns:a16="http://schemas.microsoft.com/office/drawing/2014/main" id="{827E0FDC-C545-3DD2-1C06-17D0DE35E062}"/>
                  </a:ext>
                </a:extLst>
              </p:cNvPr>
              <p:cNvSpPr>
                <a:spLocks noChangeArrowheads="1"/>
              </p:cNvSpPr>
              <p:nvPr userDrawn="1"/>
            </p:nvSpPr>
            <p:spPr bwMode="auto">
              <a:xfrm>
                <a:off x="101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7" name="Oval 851">
                <a:extLst>
                  <a:ext uri="{FF2B5EF4-FFF2-40B4-BE49-F238E27FC236}">
                    <a16:creationId xmlns:a16="http://schemas.microsoft.com/office/drawing/2014/main" id="{B86130F2-61E4-61F1-CD49-C7CA0A97D9AC}"/>
                  </a:ext>
                </a:extLst>
              </p:cNvPr>
              <p:cNvSpPr>
                <a:spLocks noChangeArrowheads="1"/>
              </p:cNvSpPr>
              <p:nvPr userDrawn="1"/>
            </p:nvSpPr>
            <p:spPr bwMode="auto">
              <a:xfrm>
                <a:off x="89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8" name="Oval 852">
                <a:extLst>
                  <a:ext uri="{FF2B5EF4-FFF2-40B4-BE49-F238E27FC236}">
                    <a16:creationId xmlns:a16="http://schemas.microsoft.com/office/drawing/2014/main" id="{3E71F8BA-8537-3B4B-5EC2-E1DD587345EC}"/>
                  </a:ext>
                </a:extLst>
              </p:cNvPr>
              <p:cNvSpPr>
                <a:spLocks noChangeArrowheads="1"/>
              </p:cNvSpPr>
              <p:nvPr userDrawn="1"/>
            </p:nvSpPr>
            <p:spPr bwMode="auto">
              <a:xfrm>
                <a:off x="76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9" name="Oval 853">
                <a:extLst>
                  <a:ext uri="{FF2B5EF4-FFF2-40B4-BE49-F238E27FC236}">
                    <a16:creationId xmlns:a16="http://schemas.microsoft.com/office/drawing/2014/main" id="{020F1329-B5BB-8713-9244-D39D3CE6CD62}"/>
                  </a:ext>
                </a:extLst>
              </p:cNvPr>
              <p:cNvSpPr>
                <a:spLocks noChangeArrowheads="1"/>
              </p:cNvSpPr>
              <p:nvPr userDrawn="1"/>
            </p:nvSpPr>
            <p:spPr bwMode="auto">
              <a:xfrm>
                <a:off x="64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0" name="Oval 854">
                <a:extLst>
                  <a:ext uri="{FF2B5EF4-FFF2-40B4-BE49-F238E27FC236}">
                    <a16:creationId xmlns:a16="http://schemas.microsoft.com/office/drawing/2014/main" id="{52C21CA5-D9ED-4249-ECFD-CC77D014CF0F}"/>
                  </a:ext>
                </a:extLst>
              </p:cNvPr>
              <p:cNvSpPr>
                <a:spLocks noChangeArrowheads="1"/>
              </p:cNvSpPr>
              <p:nvPr userDrawn="1"/>
            </p:nvSpPr>
            <p:spPr bwMode="auto">
              <a:xfrm>
                <a:off x="706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1" name="Oval 855">
                <a:extLst>
                  <a:ext uri="{FF2B5EF4-FFF2-40B4-BE49-F238E27FC236}">
                    <a16:creationId xmlns:a16="http://schemas.microsoft.com/office/drawing/2014/main" id="{276C55DA-6906-2921-9D55-7454F8100FA3}"/>
                  </a:ext>
                </a:extLst>
              </p:cNvPr>
              <p:cNvSpPr>
                <a:spLocks noChangeArrowheads="1"/>
              </p:cNvSpPr>
              <p:nvPr userDrawn="1"/>
            </p:nvSpPr>
            <p:spPr bwMode="auto">
              <a:xfrm>
                <a:off x="693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2" name="Oval 856">
                <a:extLst>
                  <a:ext uri="{FF2B5EF4-FFF2-40B4-BE49-F238E27FC236}">
                    <a16:creationId xmlns:a16="http://schemas.microsoft.com/office/drawing/2014/main" id="{8C2F1E82-AED0-7B45-D992-A9DD5104144B}"/>
                  </a:ext>
                </a:extLst>
              </p:cNvPr>
              <p:cNvSpPr>
                <a:spLocks noChangeArrowheads="1"/>
              </p:cNvSpPr>
              <p:nvPr userDrawn="1"/>
            </p:nvSpPr>
            <p:spPr bwMode="auto">
              <a:xfrm>
                <a:off x="6810"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3" name="Oval 857">
                <a:extLst>
                  <a:ext uri="{FF2B5EF4-FFF2-40B4-BE49-F238E27FC236}">
                    <a16:creationId xmlns:a16="http://schemas.microsoft.com/office/drawing/2014/main" id="{0F639B4D-2EDC-DFE5-1BCC-49F067AEFBE5}"/>
                  </a:ext>
                </a:extLst>
              </p:cNvPr>
              <p:cNvSpPr>
                <a:spLocks noChangeArrowheads="1"/>
              </p:cNvSpPr>
              <p:nvPr userDrawn="1"/>
            </p:nvSpPr>
            <p:spPr bwMode="auto">
              <a:xfrm>
                <a:off x="669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4" name="Oval 858">
                <a:extLst>
                  <a:ext uri="{FF2B5EF4-FFF2-40B4-BE49-F238E27FC236}">
                    <a16:creationId xmlns:a16="http://schemas.microsoft.com/office/drawing/2014/main" id="{93056BF4-2CCC-519F-2DF2-6A62C36196AB}"/>
                  </a:ext>
                </a:extLst>
              </p:cNvPr>
              <p:cNvSpPr>
                <a:spLocks noChangeArrowheads="1"/>
              </p:cNvSpPr>
              <p:nvPr userDrawn="1"/>
            </p:nvSpPr>
            <p:spPr bwMode="auto">
              <a:xfrm>
                <a:off x="6568"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5" name="Oval 859">
                <a:extLst>
                  <a:ext uri="{FF2B5EF4-FFF2-40B4-BE49-F238E27FC236}">
                    <a16:creationId xmlns:a16="http://schemas.microsoft.com/office/drawing/2014/main" id="{FA353F1A-A9D5-B305-67C1-33FDA3458DAB}"/>
                  </a:ext>
                </a:extLst>
              </p:cNvPr>
              <p:cNvSpPr>
                <a:spLocks noChangeArrowheads="1"/>
              </p:cNvSpPr>
              <p:nvPr userDrawn="1"/>
            </p:nvSpPr>
            <p:spPr bwMode="auto">
              <a:xfrm>
                <a:off x="644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6" name="Oval 860">
                <a:extLst>
                  <a:ext uri="{FF2B5EF4-FFF2-40B4-BE49-F238E27FC236}">
                    <a16:creationId xmlns:a16="http://schemas.microsoft.com/office/drawing/2014/main" id="{D3BA4B56-1CB8-7D1F-19E6-F41584D60272}"/>
                  </a:ext>
                </a:extLst>
              </p:cNvPr>
              <p:cNvSpPr>
                <a:spLocks noChangeArrowheads="1"/>
              </p:cNvSpPr>
              <p:nvPr userDrawn="1"/>
            </p:nvSpPr>
            <p:spPr bwMode="auto">
              <a:xfrm>
                <a:off x="631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7" name="Oval 861">
                <a:extLst>
                  <a:ext uri="{FF2B5EF4-FFF2-40B4-BE49-F238E27FC236}">
                    <a16:creationId xmlns:a16="http://schemas.microsoft.com/office/drawing/2014/main" id="{EBDAF0C9-5ADB-B078-7514-9DD075578088}"/>
                  </a:ext>
                </a:extLst>
              </p:cNvPr>
              <p:cNvSpPr>
                <a:spLocks noChangeArrowheads="1"/>
              </p:cNvSpPr>
              <p:nvPr userDrawn="1"/>
            </p:nvSpPr>
            <p:spPr bwMode="auto">
              <a:xfrm>
                <a:off x="619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8" name="Oval 862">
                <a:extLst>
                  <a:ext uri="{FF2B5EF4-FFF2-40B4-BE49-F238E27FC236}">
                    <a16:creationId xmlns:a16="http://schemas.microsoft.com/office/drawing/2014/main" id="{C6C556D8-FBB6-C6BD-F3C5-04342B9AAF20}"/>
                  </a:ext>
                </a:extLst>
              </p:cNvPr>
              <p:cNvSpPr>
                <a:spLocks noChangeArrowheads="1"/>
              </p:cNvSpPr>
              <p:nvPr userDrawn="1"/>
            </p:nvSpPr>
            <p:spPr bwMode="auto">
              <a:xfrm>
                <a:off x="607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9" name="Oval 863">
                <a:extLst>
                  <a:ext uri="{FF2B5EF4-FFF2-40B4-BE49-F238E27FC236}">
                    <a16:creationId xmlns:a16="http://schemas.microsoft.com/office/drawing/2014/main" id="{137C6069-42FB-1AE4-57B4-45C27F2A2CCA}"/>
                  </a:ext>
                </a:extLst>
              </p:cNvPr>
              <p:cNvSpPr>
                <a:spLocks noChangeArrowheads="1"/>
              </p:cNvSpPr>
              <p:nvPr userDrawn="1"/>
            </p:nvSpPr>
            <p:spPr bwMode="auto">
              <a:xfrm>
                <a:off x="595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0" name="Oval 864">
                <a:extLst>
                  <a:ext uri="{FF2B5EF4-FFF2-40B4-BE49-F238E27FC236}">
                    <a16:creationId xmlns:a16="http://schemas.microsoft.com/office/drawing/2014/main" id="{2A316FA7-6F84-5064-9B49-BE59F598DA52}"/>
                  </a:ext>
                </a:extLst>
              </p:cNvPr>
              <p:cNvSpPr>
                <a:spLocks noChangeArrowheads="1"/>
              </p:cNvSpPr>
              <p:nvPr userDrawn="1"/>
            </p:nvSpPr>
            <p:spPr bwMode="auto">
              <a:xfrm>
                <a:off x="582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1" name="Oval 865">
                <a:extLst>
                  <a:ext uri="{FF2B5EF4-FFF2-40B4-BE49-F238E27FC236}">
                    <a16:creationId xmlns:a16="http://schemas.microsoft.com/office/drawing/2014/main" id="{BF2C8244-E347-E97D-ACC0-AAEE2D46D170}"/>
                  </a:ext>
                </a:extLst>
              </p:cNvPr>
              <p:cNvSpPr>
                <a:spLocks noChangeArrowheads="1"/>
              </p:cNvSpPr>
              <p:nvPr userDrawn="1"/>
            </p:nvSpPr>
            <p:spPr bwMode="auto">
              <a:xfrm>
                <a:off x="570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2" name="Oval 866">
                <a:extLst>
                  <a:ext uri="{FF2B5EF4-FFF2-40B4-BE49-F238E27FC236}">
                    <a16:creationId xmlns:a16="http://schemas.microsoft.com/office/drawing/2014/main" id="{61F76A60-6E9C-0606-8048-2A97ED61AAB5}"/>
                  </a:ext>
                </a:extLst>
              </p:cNvPr>
              <p:cNvSpPr>
                <a:spLocks noChangeArrowheads="1"/>
              </p:cNvSpPr>
              <p:nvPr userDrawn="1"/>
            </p:nvSpPr>
            <p:spPr bwMode="auto">
              <a:xfrm>
                <a:off x="558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3" name="Oval 867">
                <a:extLst>
                  <a:ext uri="{FF2B5EF4-FFF2-40B4-BE49-F238E27FC236}">
                    <a16:creationId xmlns:a16="http://schemas.microsoft.com/office/drawing/2014/main" id="{F1AF70B0-366D-7912-BCEC-E81717891621}"/>
                  </a:ext>
                </a:extLst>
              </p:cNvPr>
              <p:cNvSpPr>
                <a:spLocks noChangeArrowheads="1"/>
              </p:cNvSpPr>
              <p:nvPr userDrawn="1"/>
            </p:nvSpPr>
            <p:spPr bwMode="auto">
              <a:xfrm>
                <a:off x="545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4" name="Oval 868">
                <a:extLst>
                  <a:ext uri="{FF2B5EF4-FFF2-40B4-BE49-F238E27FC236}">
                    <a16:creationId xmlns:a16="http://schemas.microsoft.com/office/drawing/2014/main" id="{FAB437A7-1CAD-00E7-CD06-DAFD91C3C079}"/>
                  </a:ext>
                </a:extLst>
              </p:cNvPr>
              <p:cNvSpPr>
                <a:spLocks noChangeArrowheads="1"/>
              </p:cNvSpPr>
              <p:nvPr userDrawn="1"/>
            </p:nvSpPr>
            <p:spPr bwMode="auto">
              <a:xfrm>
                <a:off x="533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5" name="Oval 869">
                <a:extLst>
                  <a:ext uri="{FF2B5EF4-FFF2-40B4-BE49-F238E27FC236}">
                    <a16:creationId xmlns:a16="http://schemas.microsoft.com/office/drawing/2014/main" id="{FC606C8E-935D-4528-C76F-F81A4587653D}"/>
                  </a:ext>
                </a:extLst>
              </p:cNvPr>
              <p:cNvSpPr>
                <a:spLocks noChangeArrowheads="1"/>
              </p:cNvSpPr>
              <p:nvPr userDrawn="1"/>
            </p:nvSpPr>
            <p:spPr bwMode="auto">
              <a:xfrm>
                <a:off x="5207"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6" name="Oval 870">
                <a:extLst>
                  <a:ext uri="{FF2B5EF4-FFF2-40B4-BE49-F238E27FC236}">
                    <a16:creationId xmlns:a16="http://schemas.microsoft.com/office/drawing/2014/main" id="{C1044C56-0FE0-E47D-FE37-E213FA24F473}"/>
                  </a:ext>
                </a:extLst>
              </p:cNvPr>
              <p:cNvSpPr>
                <a:spLocks noChangeArrowheads="1"/>
              </p:cNvSpPr>
              <p:nvPr userDrawn="1"/>
            </p:nvSpPr>
            <p:spPr bwMode="auto">
              <a:xfrm>
                <a:off x="508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7" name="Oval 871">
                <a:extLst>
                  <a:ext uri="{FF2B5EF4-FFF2-40B4-BE49-F238E27FC236}">
                    <a16:creationId xmlns:a16="http://schemas.microsoft.com/office/drawing/2014/main" id="{1481D761-F0A4-13A0-CB43-937E417989AE}"/>
                  </a:ext>
                </a:extLst>
              </p:cNvPr>
              <p:cNvSpPr>
                <a:spLocks noChangeArrowheads="1"/>
              </p:cNvSpPr>
              <p:nvPr userDrawn="1"/>
            </p:nvSpPr>
            <p:spPr bwMode="auto">
              <a:xfrm>
                <a:off x="1257"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8" name="Oval 872">
                <a:extLst>
                  <a:ext uri="{FF2B5EF4-FFF2-40B4-BE49-F238E27FC236}">
                    <a16:creationId xmlns:a16="http://schemas.microsoft.com/office/drawing/2014/main" id="{D53247AD-D306-5BD0-D5A5-453E285576C4}"/>
                  </a:ext>
                </a:extLst>
              </p:cNvPr>
              <p:cNvSpPr>
                <a:spLocks noChangeArrowheads="1"/>
              </p:cNvSpPr>
              <p:nvPr userDrawn="1"/>
            </p:nvSpPr>
            <p:spPr bwMode="auto">
              <a:xfrm>
                <a:off x="114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9" name="Oval 873">
                <a:extLst>
                  <a:ext uri="{FF2B5EF4-FFF2-40B4-BE49-F238E27FC236}">
                    <a16:creationId xmlns:a16="http://schemas.microsoft.com/office/drawing/2014/main" id="{94E7A09D-1B2A-FE01-DDE7-AFBFB4CE0E96}"/>
                  </a:ext>
                </a:extLst>
              </p:cNvPr>
              <p:cNvSpPr>
                <a:spLocks noChangeArrowheads="1"/>
              </p:cNvSpPr>
              <p:nvPr userDrawn="1"/>
            </p:nvSpPr>
            <p:spPr bwMode="auto">
              <a:xfrm>
                <a:off x="101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0" name="Oval 874">
                <a:extLst>
                  <a:ext uri="{FF2B5EF4-FFF2-40B4-BE49-F238E27FC236}">
                    <a16:creationId xmlns:a16="http://schemas.microsoft.com/office/drawing/2014/main" id="{21162E55-FCFA-0051-2F81-E7AEEFFC535A}"/>
                  </a:ext>
                </a:extLst>
              </p:cNvPr>
              <p:cNvSpPr>
                <a:spLocks noChangeArrowheads="1"/>
              </p:cNvSpPr>
              <p:nvPr userDrawn="1"/>
            </p:nvSpPr>
            <p:spPr bwMode="auto">
              <a:xfrm>
                <a:off x="89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1" name="Oval 875">
                <a:extLst>
                  <a:ext uri="{FF2B5EF4-FFF2-40B4-BE49-F238E27FC236}">
                    <a16:creationId xmlns:a16="http://schemas.microsoft.com/office/drawing/2014/main" id="{CCF02B1F-1450-80E6-6AC7-0B6E4372F8A0}"/>
                  </a:ext>
                </a:extLst>
              </p:cNvPr>
              <p:cNvSpPr>
                <a:spLocks noChangeArrowheads="1"/>
              </p:cNvSpPr>
              <p:nvPr userDrawn="1"/>
            </p:nvSpPr>
            <p:spPr bwMode="auto">
              <a:xfrm>
                <a:off x="76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2" name="Oval 876">
                <a:extLst>
                  <a:ext uri="{FF2B5EF4-FFF2-40B4-BE49-F238E27FC236}">
                    <a16:creationId xmlns:a16="http://schemas.microsoft.com/office/drawing/2014/main" id="{54F35473-0D57-1F43-6FB1-79B82972BC78}"/>
                  </a:ext>
                </a:extLst>
              </p:cNvPr>
              <p:cNvSpPr>
                <a:spLocks noChangeArrowheads="1"/>
              </p:cNvSpPr>
              <p:nvPr userDrawn="1"/>
            </p:nvSpPr>
            <p:spPr bwMode="auto">
              <a:xfrm>
                <a:off x="64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3" name="Oval 877">
                <a:extLst>
                  <a:ext uri="{FF2B5EF4-FFF2-40B4-BE49-F238E27FC236}">
                    <a16:creationId xmlns:a16="http://schemas.microsoft.com/office/drawing/2014/main" id="{734627DA-0B25-803D-CD51-AED3282D32E1}"/>
                  </a:ext>
                </a:extLst>
              </p:cNvPr>
              <p:cNvSpPr>
                <a:spLocks noChangeArrowheads="1"/>
              </p:cNvSpPr>
              <p:nvPr userDrawn="1"/>
            </p:nvSpPr>
            <p:spPr bwMode="auto">
              <a:xfrm>
                <a:off x="706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4" name="Oval 878">
                <a:extLst>
                  <a:ext uri="{FF2B5EF4-FFF2-40B4-BE49-F238E27FC236}">
                    <a16:creationId xmlns:a16="http://schemas.microsoft.com/office/drawing/2014/main" id="{C6AB6DE2-3F8B-C450-53B0-F6F5D9DD3449}"/>
                  </a:ext>
                </a:extLst>
              </p:cNvPr>
              <p:cNvSpPr>
                <a:spLocks noChangeArrowheads="1"/>
              </p:cNvSpPr>
              <p:nvPr userDrawn="1"/>
            </p:nvSpPr>
            <p:spPr bwMode="auto">
              <a:xfrm>
                <a:off x="693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5" name="Oval 879">
                <a:extLst>
                  <a:ext uri="{FF2B5EF4-FFF2-40B4-BE49-F238E27FC236}">
                    <a16:creationId xmlns:a16="http://schemas.microsoft.com/office/drawing/2014/main" id="{85CA6D2B-8858-E069-C1C3-8BA88468F252}"/>
                  </a:ext>
                </a:extLst>
              </p:cNvPr>
              <p:cNvSpPr>
                <a:spLocks noChangeArrowheads="1"/>
              </p:cNvSpPr>
              <p:nvPr userDrawn="1"/>
            </p:nvSpPr>
            <p:spPr bwMode="auto">
              <a:xfrm>
                <a:off x="6810"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6" name="Oval 880">
                <a:extLst>
                  <a:ext uri="{FF2B5EF4-FFF2-40B4-BE49-F238E27FC236}">
                    <a16:creationId xmlns:a16="http://schemas.microsoft.com/office/drawing/2014/main" id="{AC6989B7-4164-7257-56FD-9DEA0E877229}"/>
                  </a:ext>
                </a:extLst>
              </p:cNvPr>
              <p:cNvSpPr>
                <a:spLocks noChangeArrowheads="1"/>
              </p:cNvSpPr>
              <p:nvPr userDrawn="1"/>
            </p:nvSpPr>
            <p:spPr bwMode="auto">
              <a:xfrm>
                <a:off x="669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7" name="Oval 881">
                <a:extLst>
                  <a:ext uri="{FF2B5EF4-FFF2-40B4-BE49-F238E27FC236}">
                    <a16:creationId xmlns:a16="http://schemas.microsoft.com/office/drawing/2014/main" id="{DE14E389-C9E8-2FF1-EC18-98F14E34B5E2}"/>
                  </a:ext>
                </a:extLst>
              </p:cNvPr>
              <p:cNvSpPr>
                <a:spLocks noChangeArrowheads="1"/>
              </p:cNvSpPr>
              <p:nvPr userDrawn="1"/>
            </p:nvSpPr>
            <p:spPr bwMode="auto">
              <a:xfrm>
                <a:off x="6568"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8" name="Oval 882">
                <a:extLst>
                  <a:ext uri="{FF2B5EF4-FFF2-40B4-BE49-F238E27FC236}">
                    <a16:creationId xmlns:a16="http://schemas.microsoft.com/office/drawing/2014/main" id="{965F75CA-7175-5367-325E-C77376C36788}"/>
                  </a:ext>
                </a:extLst>
              </p:cNvPr>
              <p:cNvSpPr>
                <a:spLocks noChangeArrowheads="1"/>
              </p:cNvSpPr>
              <p:nvPr userDrawn="1"/>
            </p:nvSpPr>
            <p:spPr bwMode="auto">
              <a:xfrm>
                <a:off x="644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9" name="Oval 883">
                <a:extLst>
                  <a:ext uri="{FF2B5EF4-FFF2-40B4-BE49-F238E27FC236}">
                    <a16:creationId xmlns:a16="http://schemas.microsoft.com/office/drawing/2014/main" id="{CF3AA767-739D-CBCA-8405-F76D1BCB7C9A}"/>
                  </a:ext>
                </a:extLst>
              </p:cNvPr>
              <p:cNvSpPr>
                <a:spLocks noChangeArrowheads="1"/>
              </p:cNvSpPr>
              <p:nvPr userDrawn="1"/>
            </p:nvSpPr>
            <p:spPr bwMode="auto">
              <a:xfrm>
                <a:off x="631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0" name="Oval 884">
                <a:extLst>
                  <a:ext uri="{FF2B5EF4-FFF2-40B4-BE49-F238E27FC236}">
                    <a16:creationId xmlns:a16="http://schemas.microsoft.com/office/drawing/2014/main" id="{4126CBA6-55B3-2B09-FC97-128DB7C9721E}"/>
                  </a:ext>
                </a:extLst>
              </p:cNvPr>
              <p:cNvSpPr>
                <a:spLocks noChangeArrowheads="1"/>
              </p:cNvSpPr>
              <p:nvPr userDrawn="1"/>
            </p:nvSpPr>
            <p:spPr bwMode="auto">
              <a:xfrm>
                <a:off x="619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1" name="Oval 885">
                <a:extLst>
                  <a:ext uri="{FF2B5EF4-FFF2-40B4-BE49-F238E27FC236}">
                    <a16:creationId xmlns:a16="http://schemas.microsoft.com/office/drawing/2014/main" id="{545B4029-2C9D-F557-A4B6-1A12C09E8D95}"/>
                  </a:ext>
                </a:extLst>
              </p:cNvPr>
              <p:cNvSpPr>
                <a:spLocks noChangeArrowheads="1"/>
              </p:cNvSpPr>
              <p:nvPr userDrawn="1"/>
            </p:nvSpPr>
            <p:spPr bwMode="auto">
              <a:xfrm>
                <a:off x="607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2" name="Oval 886">
                <a:extLst>
                  <a:ext uri="{FF2B5EF4-FFF2-40B4-BE49-F238E27FC236}">
                    <a16:creationId xmlns:a16="http://schemas.microsoft.com/office/drawing/2014/main" id="{02516924-810D-742B-6030-796C66A0634C}"/>
                  </a:ext>
                </a:extLst>
              </p:cNvPr>
              <p:cNvSpPr>
                <a:spLocks noChangeArrowheads="1"/>
              </p:cNvSpPr>
              <p:nvPr userDrawn="1"/>
            </p:nvSpPr>
            <p:spPr bwMode="auto">
              <a:xfrm>
                <a:off x="595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3" name="Oval 887">
                <a:extLst>
                  <a:ext uri="{FF2B5EF4-FFF2-40B4-BE49-F238E27FC236}">
                    <a16:creationId xmlns:a16="http://schemas.microsoft.com/office/drawing/2014/main" id="{CA9A61F5-35E1-916F-D4D1-2AF6C273121D}"/>
                  </a:ext>
                </a:extLst>
              </p:cNvPr>
              <p:cNvSpPr>
                <a:spLocks noChangeArrowheads="1"/>
              </p:cNvSpPr>
              <p:nvPr userDrawn="1"/>
            </p:nvSpPr>
            <p:spPr bwMode="auto">
              <a:xfrm>
                <a:off x="582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4" name="Oval 888">
                <a:extLst>
                  <a:ext uri="{FF2B5EF4-FFF2-40B4-BE49-F238E27FC236}">
                    <a16:creationId xmlns:a16="http://schemas.microsoft.com/office/drawing/2014/main" id="{967A9072-9BFF-7C20-8BA7-57ED60411383}"/>
                  </a:ext>
                </a:extLst>
              </p:cNvPr>
              <p:cNvSpPr>
                <a:spLocks noChangeArrowheads="1"/>
              </p:cNvSpPr>
              <p:nvPr userDrawn="1"/>
            </p:nvSpPr>
            <p:spPr bwMode="auto">
              <a:xfrm>
                <a:off x="570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5" name="Oval 889">
                <a:extLst>
                  <a:ext uri="{FF2B5EF4-FFF2-40B4-BE49-F238E27FC236}">
                    <a16:creationId xmlns:a16="http://schemas.microsoft.com/office/drawing/2014/main" id="{9106D828-4A31-1F92-0149-5790A1D00408}"/>
                  </a:ext>
                </a:extLst>
              </p:cNvPr>
              <p:cNvSpPr>
                <a:spLocks noChangeArrowheads="1"/>
              </p:cNvSpPr>
              <p:nvPr userDrawn="1"/>
            </p:nvSpPr>
            <p:spPr bwMode="auto">
              <a:xfrm>
                <a:off x="558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6" name="Oval 890">
                <a:extLst>
                  <a:ext uri="{FF2B5EF4-FFF2-40B4-BE49-F238E27FC236}">
                    <a16:creationId xmlns:a16="http://schemas.microsoft.com/office/drawing/2014/main" id="{764A72E3-CB10-1975-D9D8-DF998B4B2A60}"/>
                  </a:ext>
                </a:extLst>
              </p:cNvPr>
              <p:cNvSpPr>
                <a:spLocks noChangeArrowheads="1"/>
              </p:cNvSpPr>
              <p:nvPr userDrawn="1"/>
            </p:nvSpPr>
            <p:spPr bwMode="auto">
              <a:xfrm>
                <a:off x="545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7" name="Oval 891">
                <a:extLst>
                  <a:ext uri="{FF2B5EF4-FFF2-40B4-BE49-F238E27FC236}">
                    <a16:creationId xmlns:a16="http://schemas.microsoft.com/office/drawing/2014/main" id="{C3AA469F-CF13-9034-46F5-F75030D07E3C}"/>
                  </a:ext>
                </a:extLst>
              </p:cNvPr>
              <p:cNvSpPr>
                <a:spLocks noChangeArrowheads="1"/>
              </p:cNvSpPr>
              <p:nvPr userDrawn="1"/>
            </p:nvSpPr>
            <p:spPr bwMode="auto">
              <a:xfrm>
                <a:off x="533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8" name="Oval 892">
                <a:extLst>
                  <a:ext uri="{FF2B5EF4-FFF2-40B4-BE49-F238E27FC236}">
                    <a16:creationId xmlns:a16="http://schemas.microsoft.com/office/drawing/2014/main" id="{B2DA6DCE-DA5A-49B8-8F90-A6EE065828E0}"/>
                  </a:ext>
                </a:extLst>
              </p:cNvPr>
              <p:cNvSpPr>
                <a:spLocks noChangeArrowheads="1"/>
              </p:cNvSpPr>
              <p:nvPr userDrawn="1"/>
            </p:nvSpPr>
            <p:spPr bwMode="auto">
              <a:xfrm>
                <a:off x="5207"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9" name="Oval 893">
                <a:extLst>
                  <a:ext uri="{FF2B5EF4-FFF2-40B4-BE49-F238E27FC236}">
                    <a16:creationId xmlns:a16="http://schemas.microsoft.com/office/drawing/2014/main" id="{97A5240C-709B-2701-4F77-DDB3821947CC}"/>
                  </a:ext>
                </a:extLst>
              </p:cNvPr>
              <p:cNvSpPr>
                <a:spLocks noChangeArrowheads="1"/>
              </p:cNvSpPr>
              <p:nvPr userDrawn="1"/>
            </p:nvSpPr>
            <p:spPr bwMode="auto">
              <a:xfrm>
                <a:off x="508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0" name="Oval 894">
                <a:extLst>
                  <a:ext uri="{FF2B5EF4-FFF2-40B4-BE49-F238E27FC236}">
                    <a16:creationId xmlns:a16="http://schemas.microsoft.com/office/drawing/2014/main" id="{B7BA70C5-D0F0-36F6-1EB2-20DB18BB1766}"/>
                  </a:ext>
                </a:extLst>
              </p:cNvPr>
              <p:cNvSpPr>
                <a:spLocks noChangeArrowheads="1"/>
              </p:cNvSpPr>
              <p:nvPr userDrawn="1"/>
            </p:nvSpPr>
            <p:spPr bwMode="auto">
              <a:xfrm>
                <a:off x="1257"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1" name="Oval 895">
                <a:extLst>
                  <a:ext uri="{FF2B5EF4-FFF2-40B4-BE49-F238E27FC236}">
                    <a16:creationId xmlns:a16="http://schemas.microsoft.com/office/drawing/2014/main" id="{D95BBFD7-0C99-EA8D-3F5A-4041BB0F326B}"/>
                  </a:ext>
                </a:extLst>
              </p:cNvPr>
              <p:cNvSpPr>
                <a:spLocks noChangeArrowheads="1"/>
              </p:cNvSpPr>
              <p:nvPr userDrawn="1"/>
            </p:nvSpPr>
            <p:spPr bwMode="auto">
              <a:xfrm>
                <a:off x="114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2" name="Oval 896">
                <a:extLst>
                  <a:ext uri="{FF2B5EF4-FFF2-40B4-BE49-F238E27FC236}">
                    <a16:creationId xmlns:a16="http://schemas.microsoft.com/office/drawing/2014/main" id="{F5DAD201-9404-6A5F-CF09-49BE00113391}"/>
                  </a:ext>
                </a:extLst>
              </p:cNvPr>
              <p:cNvSpPr>
                <a:spLocks noChangeArrowheads="1"/>
              </p:cNvSpPr>
              <p:nvPr userDrawn="1"/>
            </p:nvSpPr>
            <p:spPr bwMode="auto">
              <a:xfrm>
                <a:off x="101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3" name="Oval 897">
                <a:extLst>
                  <a:ext uri="{FF2B5EF4-FFF2-40B4-BE49-F238E27FC236}">
                    <a16:creationId xmlns:a16="http://schemas.microsoft.com/office/drawing/2014/main" id="{E9500A58-E426-FF76-E55C-8492FCE92BFC}"/>
                  </a:ext>
                </a:extLst>
              </p:cNvPr>
              <p:cNvSpPr>
                <a:spLocks noChangeArrowheads="1"/>
              </p:cNvSpPr>
              <p:nvPr userDrawn="1"/>
            </p:nvSpPr>
            <p:spPr bwMode="auto">
              <a:xfrm>
                <a:off x="89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4" name="Oval 898">
                <a:extLst>
                  <a:ext uri="{FF2B5EF4-FFF2-40B4-BE49-F238E27FC236}">
                    <a16:creationId xmlns:a16="http://schemas.microsoft.com/office/drawing/2014/main" id="{07896C25-4B9A-63B5-9312-A2E3080DF6A4}"/>
                  </a:ext>
                </a:extLst>
              </p:cNvPr>
              <p:cNvSpPr>
                <a:spLocks noChangeArrowheads="1"/>
              </p:cNvSpPr>
              <p:nvPr userDrawn="1"/>
            </p:nvSpPr>
            <p:spPr bwMode="auto">
              <a:xfrm>
                <a:off x="76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5" name="Oval 899">
                <a:extLst>
                  <a:ext uri="{FF2B5EF4-FFF2-40B4-BE49-F238E27FC236}">
                    <a16:creationId xmlns:a16="http://schemas.microsoft.com/office/drawing/2014/main" id="{3A1061E7-60CF-6091-9899-6968029BB139}"/>
                  </a:ext>
                </a:extLst>
              </p:cNvPr>
              <p:cNvSpPr>
                <a:spLocks noChangeArrowheads="1"/>
              </p:cNvSpPr>
              <p:nvPr userDrawn="1"/>
            </p:nvSpPr>
            <p:spPr bwMode="auto">
              <a:xfrm>
                <a:off x="64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6" name="Oval 900">
                <a:extLst>
                  <a:ext uri="{FF2B5EF4-FFF2-40B4-BE49-F238E27FC236}">
                    <a16:creationId xmlns:a16="http://schemas.microsoft.com/office/drawing/2014/main" id="{33A54B6F-8078-C3C8-E013-75D37BFFD2D1}"/>
                  </a:ext>
                </a:extLst>
              </p:cNvPr>
              <p:cNvSpPr>
                <a:spLocks noChangeArrowheads="1"/>
              </p:cNvSpPr>
              <p:nvPr userDrawn="1"/>
            </p:nvSpPr>
            <p:spPr bwMode="auto">
              <a:xfrm>
                <a:off x="706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7" name="Oval 901">
                <a:extLst>
                  <a:ext uri="{FF2B5EF4-FFF2-40B4-BE49-F238E27FC236}">
                    <a16:creationId xmlns:a16="http://schemas.microsoft.com/office/drawing/2014/main" id="{526F80E8-E1A3-D767-7D14-019936EAD699}"/>
                  </a:ext>
                </a:extLst>
              </p:cNvPr>
              <p:cNvSpPr>
                <a:spLocks noChangeArrowheads="1"/>
              </p:cNvSpPr>
              <p:nvPr userDrawn="1"/>
            </p:nvSpPr>
            <p:spPr bwMode="auto">
              <a:xfrm>
                <a:off x="693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8" name="Oval 902">
                <a:extLst>
                  <a:ext uri="{FF2B5EF4-FFF2-40B4-BE49-F238E27FC236}">
                    <a16:creationId xmlns:a16="http://schemas.microsoft.com/office/drawing/2014/main" id="{BBEB3710-AB8F-7E72-884F-B88FDC53AA0D}"/>
                  </a:ext>
                </a:extLst>
              </p:cNvPr>
              <p:cNvSpPr>
                <a:spLocks noChangeArrowheads="1"/>
              </p:cNvSpPr>
              <p:nvPr userDrawn="1"/>
            </p:nvSpPr>
            <p:spPr bwMode="auto">
              <a:xfrm>
                <a:off x="6810"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9" name="Oval 903">
                <a:extLst>
                  <a:ext uri="{FF2B5EF4-FFF2-40B4-BE49-F238E27FC236}">
                    <a16:creationId xmlns:a16="http://schemas.microsoft.com/office/drawing/2014/main" id="{2692578B-7ED7-D9D5-53C5-11891BE290CE}"/>
                  </a:ext>
                </a:extLst>
              </p:cNvPr>
              <p:cNvSpPr>
                <a:spLocks noChangeArrowheads="1"/>
              </p:cNvSpPr>
              <p:nvPr userDrawn="1"/>
            </p:nvSpPr>
            <p:spPr bwMode="auto">
              <a:xfrm>
                <a:off x="669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0" name="Oval 904">
                <a:extLst>
                  <a:ext uri="{FF2B5EF4-FFF2-40B4-BE49-F238E27FC236}">
                    <a16:creationId xmlns:a16="http://schemas.microsoft.com/office/drawing/2014/main" id="{79A7AAC4-384C-FB5F-DC2C-A48BC374F788}"/>
                  </a:ext>
                </a:extLst>
              </p:cNvPr>
              <p:cNvSpPr>
                <a:spLocks noChangeArrowheads="1"/>
              </p:cNvSpPr>
              <p:nvPr userDrawn="1"/>
            </p:nvSpPr>
            <p:spPr bwMode="auto">
              <a:xfrm>
                <a:off x="6568"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1" name="Oval 905">
                <a:extLst>
                  <a:ext uri="{FF2B5EF4-FFF2-40B4-BE49-F238E27FC236}">
                    <a16:creationId xmlns:a16="http://schemas.microsoft.com/office/drawing/2014/main" id="{B706433D-CEDC-6647-505F-4DECD47CCB7B}"/>
                  </a:ext>
                </a:extLst>
              </p:cNvPr>
              <p:cNvSpPr>
                <a:spLocks noChangeArrowheads="1"/>
              </p:cNvSpPr>
              <p:nvPr userDrawn="1"/>
            </p:nvSpPr>
            <p:spPr bwMode="auto">
              <a:xfrm>
                <a:off x="644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2" name="Oval 906">
                <a:extLst>
                  <a:ext uri="{FF2B5EF4-FFF2-40B4-BE49-F238E27FC236}">
                    <a16:creationId xmlns:a16="http://schemas.microsoft.com/office/drawing/2014/main" id="{C914E459-4B6D-8FB9-0761-67CED75F7E16}"/>
                  </a:ext>
                </a:extLst>
              </p:cNvPr>
              <p:cNvSpPr>
                <a:spLocks noChangeArrowheads="1"/>
              </p:cNvSpPr>
              <p:nvPr userDrawn="1"/>
            </p:nvSpPr>
            <p:spPr bwMode="auto">
              <a:xfrm>
                <a:off x="631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3" name="Oval 907">
                <a:extLst>
                  <a:ext uri="{FF2B5EF4-FFF2-40B4-BE49-F238E27FC236}">
                    <a16:creationId xmlns:a16="http://schemas.microsoft.com/office/drawing/2014/main" id="{0D880FC4-F3A9-B5EC-69F1-46FFAE880D18}"/>
                  </a:ext>
                </a:extLst>
              </p:cNvPr>
              <p:cNvSpPr>
                <a:spLocks noChangeArrowheads="1"/>
              </p:cNvSpPr>
              <p:nvPr userDrawn="1"/>
            </p:nvSpPr>
            <p:spPr bwMode="auto">
              <a:xfrm>
                <a:off x="619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4" name="Oval 908">
                <a:extLst>
                  <a:ext uri="{FF2B5EF4-FFF2-40B4-BE49-F238E27FC236}">
                    <a16:creationId xmlns:a16="http://schemas.microsoft.com/office/drawing/2014/main" id="{10A66F24-A6C8-16BD-6210-C47253013C5D}"/>
                  </a:ext>
                </a:extLst>
              </p:cNvPr>
              <p:cNvSpPr>
                <a:spLocks noChangeArrowheads="1"/>
              </p:cNvSpPr>
              <p:nvPr userDrawn="1"/>
            </p:nvSpPr>
            <p:spPr bwMode="auto">
              <a:xfrm>
                <a:off x="607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5" name="Oval 909">
                <a:extLst>
                  <a:ext uri="{FF2B5EF4-FFF2-40B4-BE49-F238E27FC236}">
                    <a16:creationId xmlns:a16="http://schemas.microsoft.com/office/drawing/2014/main" id="{976DA783-5DD0-81B3-0DD2-804DED07763E}"/>
                  </a:ext>
                </a:extLst>
              </p:cNvPr>
              <p:cNvSpPr>
                <a:spLocks noChangeArrowheads="1"/>
              </p:cNvSpPr>
              <p:nvPr userDrawn="1"/>
            </p:nvSpPr>
            <p:spPr bwMode="auto">
              <a:xfrm>
                <a:off x="595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6" name="Oval 910">
                <a:extLst>
                  <a:ext uri="{FF2B5EF4-FFF2-40B4-BE49-F238E27FC236}">
                    <a16:creationId xmlns:a16="http://schemas.microsoft.com/office/drawing/2014/main" id="{92EEFA95-C53E-5FE7-6EB9-7B54DF08826B}"/>
                  </a:ext>
                </a:extLst>
              </p:cNvPr>
              <p:cNvSpPr>
                <a:spLocks noChangeArrowheads="1"/>
              </p:cNvSpPr>
              <p:nvPr userDrawn="1"/>
            </p:nvSpPr>
            <p:spPr bwMode="auto">
              <a:xfrm>
                <a:off x="582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7" name="Oval 911">
                <a:extLst>
                  <a:ext uri="{FF2B5EF4-FFF2-40B4-BE49-F238E27FC236}">
                    <a16:creationId xmlns:a16="http://schemas.microsoft.com/office/drawing/2014/main" id="{59512FCC-7397-0E30-33A1-28E3DB9E0497}"/>
                  </a:ext>
                </a:extLst>
              </p:cNvPr>
              <p:cNvSpPr>
                <a:spLocks noChangeArrowheads="1"/>
              </p:cNvSpPr>
              <p:nvPr userDrawn="1"/>
            </p:nvSpPr>
            <p:spPr bwMode="auto">
              <a:xfrm>
                <a:off x="570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8" name="Oval 912">
                <a:extLst>
                  <a:ext uri="{FF2B5EF4-FFF2-40B4-BE49-F238E27FC236}">
                    <a16:creationId xmlns:a16="http://schemas.microsoft.com/office/drawing/2014/main" id="{0ABFB27C-696F-32A2-DB69-8222B5F38E65}"/>
                  </a:ext>
                </a:extLst>
              </p:cNvPr>
              <p:cNvSpPr>
                <a:spLocks noChangeArrowheads="1"/>
              </p:cNvSpPr>
              <p:nvPr userDrawn="1"/>
            </p:nvSpPr>
            <p:spPr bwMode="auto">
              <a:xfrm>
                <a:off x="558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9" name="Oval 913">
                <a:extLst>
                  <a:ext uri="{FF2B5EF4-FFF2-40B4-BE49-F238E27FC236}">
                    <a16:creationId xmlns:a16="http://schemas.microsoft.com/office/drawing/2014/main" id="{B4EF573A-9246-56C1-973B-EF6F7FC24953}"/>
                  </a:ext>
                </a:extLst>
              </p:cNvPr>
              <p:cNvSpPr>
                <a:spLocks noChangeArrowheads="1"/>
              </p:cNvSpPr>
              <p:nvPr userDrawn="1"/>
            </p:nvSpPr>
            <p:spPr bwMode="auto">
              <a:xfrm>
                <a:off x="545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0" name="Oval 914">
                <a:extLst>
                  <a:ext uri="{FF2B5EF4-FFF2-40B4-BE49-F238E27FC236}">
                    <a16:creationId xmlns:a16="http://schemas.microsoft.com/office/drawing/2014/main" id="{D0AD197E-E237-5DC9-68DB-7A8BE73549A8}"/>
                  </a:ext>
                </a:extLst>
              </p:cNvPr>
              <p:cNvSpPr>
                <a:spLocks noChangeArrowheads="1"/>
              </p:cNvSpPr>
              <p:nvPr userDrawn="1"/>
            </p:nvSpPr>
            <p:spPr bwMode="auto">
              <a:xfrm>
                <a:off x="533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1" name="Oval 915">
                <a:extLst>
                  <a:ext uri="{FF2B5EF4-FFF2-40B4-BE49-F238E27FC236}">
                    <a16:creationId xmlns:a16="http://schemas.microsoft.com/office/drawing/2014/main" id="{B86D0791-65CA-54F8-74C9-704705DB6CF9}"/>
                  </a:ext>
                </a:extLst>
              </p:cNvPr>
              <p:cNvSpPr>
                <a:spLocks noChangeArrowheads="1"/>
              </p:cNvSpPr>
              <p:nvPr userDrawn="1"/>
            </p:nvSpPr>
            <p:spPr bwMode="auto">
              <a:xfrm>
                <a:off x="5207"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2" name="Oval 916">
                <a:extLst>
                  <a:ext uri="{FF2B5EF4-FFF2-40B4-BE49-F238E27FC236}">
                    <a16:creationId xmlns:a16="http://schemas.microsoft.com/office/drawing/2014/main" id="{B93CF74F-87D9-759D-D3F9-B00295F86D24}"/>
                  </a:ext>
                </a:extLst>
              </p:cNvPr>
              <p:cNvSpPr>
                <a:spLocks noChangeArrowheads="1"/>
              </p:cNvSpPr>
              <p:nvPr userDrawn="1"/>
            </p:nvSpPr>
            <p:spPr bwMode="auto">
              <a:xfrm>
                <a:off x="508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3" name="Oval 917">
                <a:extLst>
                  <a:ext uri="{FF2B5EF4-FFF2-40B4-BE49-F238E27FC236}">
                    <a16:creationId xmlns:a16="http://schemas.microsoft.com/office/drawing/2014/main" id="{973E748E-5EC0-1C2E-4C01-0DD36DB28680}"/>
                  </a:ext>
                </a:extLst>
              </p:cNvPr>
              <p:cNvSpPr>
                <a:spLocks noChangeArrowheads="1"/>
              </p:cNvSpPr>
              <p:nvPr userDrawn="1"/>
            </p:nvSpPr>
            <p:spPr bwMode="auto">
              <a:xfrm>
                <a:off x="1257"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4" name="Oval 918">
                <a:extLst>
                  <a:ext uri="{FF2B5EF4-FFF2-40B4-BE49-F238E27FC236}">
                    <a16:creationId xmlns:a16="http://schemas.microsoft.com/office/drawing/2014/main" id="{01D739D1-CD80-98B7-A615-D03A68387B17}"/>
                  </a:ext>
                </a:extLst>
              </p:cNvPr>
              <p:cNvSpPr>
                <a:spLocks noChangeArrowheads="1"/>
              </p:cNvSpPr>
              <p:nvPr userDrawn="1"/>
            </p:nvSpPr>
            <p:spPr bwMode="auto">
              <a:xfrm>
                <a:off x="114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5" name="Oval 919">
                <a:extLst>
                  <a:ext uri="{FF2B5EF4-FFF2-40B4-BE49-F238E27FC236}">
                    <a16:creationId xmlns:a16="http://schemas.microsoft.com/office/drawing/2014/main" id="{7C9A5730-B633-BBE3-2635-EDCF6744EACB}"/>
                  </a:ext>
                </a:extLst>
              </p:cNvPr>
              <p:cNvSpPr>
                <a:spLocks noChangeArrowheads="1"/>
              </p:cNvSpPr>
              <p:nvPr userDrawn="1"/>
            </p:nvSpPr>
            <p:spPr bwMode="auto">
              <a:xfrm>
                <a:off x="101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6" name="Oval 920">
                <a:extLst>
                  <a:ext uri="{FF2B5EF4-FFF2-40B4-BE49-F238E27FC236}">
                    <a16:creationId xmlns:a16="http://schemas.microsoft.com/office/drawing/2014/main" id="{B4339DAA-0A9C-639F-CB90-1FE4996EA512}"/>
                  </a:ext>
                </a:extLst>
              </p:cNvPr>
              <p:cNvSpPr>
                <a:spLocks noChangeArrowheads="1"/>
              </p:cNvSpPr>
              <p:nvPr userDrawn="1"/>
            </p:nvSpPr>
            <p:spPr bwMode="auto">
              <a:xfrm>
                <a:off x="89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7" name="Oval 921">
                <a:extLst>
                  <a:ext uri="{FF2B5EF4-FFF2-40B4-BE49-F238E27FC236}">
                    <a16:creationId xmlns:a16="http://schemas.microsoft.com/office/drawing/2014/main" id="{6A496BCA-EAD1-CFFB-6F4B-DD7D74EAD2F9}"/>
                  </a:ext>
                </a:extLst>
              </p:cNvPr>
              <p:cNvSpPr>
                <a:spLocks noChangeArrowheads="1"/>
              </p:cNvSpPr>
              <p:nvPr userDrawn="1"/>
            </p:nvSpPr>
            <p:spPr bwMode="auto">
              <a:xfrm>
                <a:off x="76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8" name="Oval 922">
                <a:extLst>
                  <a:ext uri="{FF2B5EF4-FFF2-40B4-BE49-F238E27FC236}">
                    <a16:creationId xmlns:a16="http://schemas.microsoft.com/office/drawing/2014/main" id="{53A2A1B4-2371-F288-2A3B-6566435E812C}"/>
                  </a:ext>
                </a:extLst>
              </p:cNvPr>
              <p:cNvSpPr>
                <a:spLocks noChangeArrowheads="1"/>
              </p:cNvSpPr>
              <p:nvPr userDrawn="1"/>
            </p:nvSpPr>
            <p:spPr bwMode="auto">
              <a:xfrm>
                <a:off x="64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9" name="Oval 923">
                <a:extLst>
                  <a:ext uri="{FF2B5EF4-FFF2-40B4-BE49-F238E27FC236}">
                    <a16:creationId xmlns:a16="http://schemas.microsoft.com/office/drawing/2014/main" id="{F41568FF-95D6-42FD-3C05-D58C793B8FE1}"/>
                  </a:ext>
                </a:extLst>
              </p:cNvPr>
              <p:cNvSpPr>
                <a:spLocks noChangeArrowheads="1"/>
              </p:cNvSpPr>
              <p:nvPr userDrawn="1"/>
            </p:nvSpPr>
            <p:spPr bwMode="auto">
              <a:xfrm>
                <a:off x="706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0" name="Oval 924">
                <a:extLst>
                  <a:ext uri="{FF2B5EF4-FFF2-40B4-BE49-F238E27FC236}">
                    <a16:creationId xmlns:a16="http://schemas.microsoft.com/office/drawing/2014/main" id="{149EC6F4-127D-91A5-B47A-7B936544E5E8}"/>
                  </a:ext>
                </a:extLst>
              </p:cNvPr>
              <p:cNvSpPr>
                <a:spLocks noChangeArrowheads="1"/>
              </p:cNvSpPr>
              <p:nvPr userDrawn="1"/>
            </p:nvSpPr>
            <p:spPr bwMode="auto">
              <a:xfrm>
                <a:off x="693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1" name="Oval 925">
                <a:extLst>
                  <a:ext uri="{FF2B5EF4-FFF2-40B4-BE49-F238E27FC236}">
                    <a16:creationId xmlns:a16="http://schemas.microsoft.com/office/drawing/2014/main" id="{ED68DE30-0D19-4A87-D4A3-38A604A808BB}"/>
                  </a:ext>
                </a:extLst>
              </p:cNvPr>
              <p:cNvSpPr>
                <a:spLocks noChangeArrowheads="1"/>
              </p:cNvSpPr>
              <p:nvPr userDrawn="1"/>
            </p:nvSpPr>
            <p:spPr bwMode="auto">
              <a:xfrm>
                <a:off x="6810"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2" name="Oval 926">
                <a:extLst>
                  <a:ext uri="{FF2B5EF4-FFF2-40B4-BE49-F238E27FC236}">
                    <a16:creationId xmlns:a16="http://schemas.microsoft.com/office/drawing/2014/main" id="{ACA7E044-3C54-49DC-F21E-E6A22260E8F2}"/>
                  </a:ext>
                </a:extLst>
              </p:cNvPr>
              <p:cNvSpPr>
                <a:spLocks noChangeArrowheads="1"/>
              </p:cNvSpPr>
              <p:nvPr userDrawn="1"/>
            </p:nvSpPr>
            <p:spPr bwMode="auto">
              <a:xfrm>
                <a:off x="669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3" name="Oval 927">
                <a:extLst>
                  <a:ext uri="{FF2B5EF4-FFF2-40B4-BE49-F238E27FC236}">
                    <a16:creationId xmlns:a16="http://schemas.microsoft.com/office/drawing/2014/main" id="{03B1B6D0-EB70-6544-D1F4-7DAF6415E5FA}"/>
                  </a:ext>
                </a:extLst>
              </p:cNvPr>
              <p:cNvSpPr>
                <a:spLocks noChangeArrowheads="1"/>
              </p:cNvSpPr>
              <p:nvPr userDrawn="1"/>
            </p:nvSpPr>
            <p:spPr bwMode="auto">
              <a:xfrm>
                <a:off x="6568"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4" name="Oval 928">
                <a:extLst>
                  <a:ext uri="{FF2B5EF4-FFF2-40B4-BE49-F238E27FC236}">
                    <a16:creationId xmlns:a16="http://schemas.microsoft.com/office/drawing/2014/main" id="{F7BC3011-527B-8F7A-F2BE-99394D9DEAD8}"/>
                  </a:ext>
                </a:extLst>
              </p:cNvPr>
              <p:cNvSpPr>
                <a:spLocks noChangeArrowheads="1"/>
              </p:cNvSpPr>
              <p:nvPr userDrawn="1"/>
            </p:nvSpPr>
            <p:spPr bwMode="auto">
              <a:xfrm>
                <a:off x="644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5" name="Oval 929">
                <a:extLst>
                  <a:ext uri="{FF2B5EF4-FFF2-40B4-BE49-F238E27FC236}">
                    <a16:creationId xmlns:a16="http://schemas.microsoft.com/office/drawing/2014/main" id="{A62FAD06-C682-4945-F03F-BB1B0C9B32F9}"/>
                  </a:ext>
                </a:extLst>
              </p:cNvPr>
              <p:cNvSpPr>
                <a:spLocks noChangeArrowheads="1"/>
              </p:cNvSpPr>
              <p:nvPr userDrawn="1"/>
            </p:nvSpPr>
            <p:spPr bwMode="auto">
              <a:xfrm>
                <a:off x="631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6" name="Oval 930">
                <a:extLst>
                  <a:ext uri="{FF2B5EF4-FFF2-40B4-BE49-F238E27FC236}">
                    <a16:creationId xmlns:a16="http://schemas.microsoft.com/office/drawing/2014/main" id="{8B0BBC05-BB5B-3846-397A-0B874E20703F}"/>
                  </a:ext>
                </a:extLst>
              </p:cNvPr>
              <p:cNvSpPr>
                <a:spLocks noChangeArrowheads="1"/>
              </p:cNvSpPr>
              <p:nvPr userDrawn="1"/>
            </p:nvSpPr>
            <p:spPr bwMode="auto">
              <a:xfrm>
                <a:off x="619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7" name="Oval 931">
                <a:extLst>
                  <a:ext uri="{FF2B5EF4-FFF2-40B4-BE49-F238E27FC236}">
                    <a16:creationId xmlns:a16="http://schemas.microsoft.com/office/drawing/2014/main" id="{7CF26333-8F41-95C7-9FFC-6E5FBAC93752}"/>
                  </a:ext>
                </a:extLst>
              </p:cNvPr>
              <p:cNvSpPr>
                <a:spLocks noChangeArrowheads="1"/>
              </p:cNvSpPr>
              <p:nvPr userDrawn="1"/>
            </p:nvSpPr>
            <p:spPr bwMode="auto">
              <a:xfrm>
                <a:off x="607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8" name="Oval 932">
                <a:extLst>
                  <a:ext uri="{FF2B5EF4-FFF2-40B4-BE49-F238E27FC236}">
                    <a16:creationId xmlns:a16="http://schemas.microsoft.com/office/drawing/2014/main" id="{226EFCCC-5F34-06A5-F534-73B4DA631F6D}"/>
                  </a:ext>
                </a:extLst>
              </p:cNvPr>
              <p:cNvSpPr>
                <a:spLocks noChangeArrowheads="1"/>
              </p:cNvSpPr>
              <p:nvPr userDrawn="1"/>
            </p:nvSpPr>
            <p:spPr bwMode="auto">
              <a:xfrm>
                <a:off x="595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9" name="Oval 933">
                <a:extLst>
                  <a:ext uri="{FF2B5EF4-FFF2-40B4-BE49-F238E27FC236}">
                    <a16:creationId xmlns:a16="http://schemas.microsoft.com/office/drawing/2014/main" id="{6D2E9DBC-2ABB-914F-95C7-47578885CCFA}"/>
                  </a:ext>
                </a:extLst>
              </p:cNvPr>
              <p:cNvSpPr>
                <a:spLocks noChangeArrowheads="1"/>
              </p:cNvSpPr>
              <p:nvPr userDrawn="1"/>
            </p:nvSpPr>
            <p:spPr bwMode="auto">
              <a:xfrm>
                <a:off x="582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0" name="Oval 934">
                <a:extLst>
                  <a:ext uri="{FF2B5EF4-FFF2-40B4-BE49-F238E27FC236}">
                    <a16:creationId xmlns:a16="http://schemas.microsoft.com/office/drawing/2014/main" id="{BAFD2250-AE6C-BB04-47FB-91A669303286}"/>
                  </a:ext>
                </a:extLst>
              </p:cNvPr>
              <p:cNvSpPr>
                <a:spLocks noChangeArrowheads="1"/>
              </p:cNvSpPr>
              <p:nvPr userDrawn="1"/>
            </p:nvSpPr>
            <p:spPr bwMode="auto">
              <a:xfrm>
                <a:off x="570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1" name="Oval 935">
                <a:extLst>
                  <a:ext uri="{FF2B5EF4-FFF2-40B4-BE49-F238E27FC236}">
                    <a16:creationId xmlns:a16="http://schemas.microsoft.com/office/drawing/2014/main" id="{B90634A2-6BB6-0A1D-9A4B-144B18E200EE}"/>
                  </a:ext>
                </a:extLst>
              </p:cNvPr>
              <p:cNvSpPr>
                <a:spLocks noChangeArrowheads="1"/>
              </p:cNvSpPr>
              <p:nvPr userDrawn="1"/>
            </p:nvSpPr>
            <p:spPr bwMode="auto">
              <a:xfrm>
                <a:off x="558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2" name="Oval 936">
                <a:extLst>
                  <a:ext uri="{FF2B5EF4-FFF2-40B4-BE49-F238E27FC236}">
                    <a16:creationId xmlns:a16="http://schemas.microsoft.com/office/drawing/2014/main" id="{CA41897C-5174-0217-C6C0-6B59D9EC93DB}"/>
                  </a:ext>
                </a:extLst>
              </p:cNvPr>
              <p:cNvSpPr>
                <a:spLocks noChangeArrowheads="1"/>
              </p:cNvSpPr>
              <p:nvPr userDrawn="1"/>
            </p:nvSpPr>
            <p:spPr bwMode="auto">
              <a:xfrm>
                <a:off x="545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3" name="Oval 937">
                <a:extLst>
                  <a:ext uri="{FF2B5EF4-FFF2-40B4-BE49-F238E27FC236}">
                    <a16:creationId xmlns:a16="http://schemas.microsoft.com/office/drawing/2014/main" id="{9CB75148-F807-B2ED-5517-23C9F99F8B6B}"/>
                  </a:ext>
                </a:extLst>
              </p:cNvPr>
              <p:cNvSpPr>
                <a:spLocks noChangeArrowheads="1"/>
              </p:cNvSpPr>
              <p:nvPr userDrawn="1"/>
            </p:nvSpPr>
            <p:spPr bwMode="auto">
              <a:xfrm>
                <a:off x="533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4" name="Oval 938">
                <a:extLst>
                  <a:ext uri="{FF2B5EF4-FFF2-40B4-BE49-F238E27FC236}">
                    <a16:creationId xmlns:a16="http://schemas.microsoft.com/office/drawing/2014/main" id="{B8BAE364-073A-C328-034D-34F704F5C16F}"/>
                  </a:ext>
                </a:extLst>
              </p:cNvPr>
              <p:cNvSpPr>
                <a:spLocks noChangeArrowheads="1"/>
              </p:cNvSpPr>
              <p:nvPr userDrawn="1"/>
            </p:nvSpPr>
            <p:spPr bwMode="auto">
              <a:xfrm>
                <a:off x="5207"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5" name="Oval 939">
                <a:extLst>
                  <a:ext uri="{FF2B5EF4-FFF2-40B4-BE49-F238E27FC236}">
                    <a16:creationId xmlns:a16="http://schemas.microsoft.com/office/drawing/2014/main" id="{DF6ABEF2-836E-969D-5A10-22A784305044}"/>
                  </a:ext>
                </a:extLst>
              </p:cNvPr>
              <p:cNvSpPr>
                <a:spLocks noChangeArrowheads="1"/>
              </p:cNvSpPr>
              <p:nvPr userDrawn="1"/>
            </p:nvSpPr>
            <p:spPr bwMode="auto">
              <a:xfrm>
                <a:off x="508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6" name="Oval 940">
                <a:extLst>
                  <a:ext uri="{FF2B5EF4-FFF2-40B4-BE49-F238E27FC236}">
                    <a16:creationId xmlns:a16="http://schemas.microsoft.com/office/drawing/2014/main" id="{762A60E6-A7DA-6587-382A-7168844FACDF}"/>
                  </a:ext>
                </a:extLst>
              </p:cNvPr>
              <p:cNvSpPr>
                <a:spLocks noChangeArrowheads="1"/>
              </p:cNvSpPr>
              <p:nvPr userDrawn="1"/>
            </p:nvSpPr>
            <p:spPr bwMode="auto">
              <a:xfrm>
                <a:off x="1257"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7" name="Oval 941">
                <a:extLst>
                  <a:ext uri="{FF2B5EF4-FFF2-40B4-BE49-F238E27FC236}">
                    <a16:creationId xmlns:a16="http://schemas.microsoft.com/office/drawing/2014/main" id="{AC283AEF-D3B1-EE85-247A-C17696963D39}"/>
                  </a:ext>
                </a:extLst>
              </p:cNvPr>
              <p:cNvSpPr>
                <a:spLocks noChangeArrowheads="1"/>
              </p:cNvSpPr>
              <p:nvPr userDrawn="1"/>
            </p:nvSpPr>
            <p:spPr bwMode="auto">
              <a:xfrm>
                <a:off x="114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8" name="Oval 942">
                <a:extLst>
                  <a:ext uri="{FF2B5EF4-FFF2-40B4-BE49-F238E27FC236}">
                    <a16:creationId xmlns:a16="http://schemas.microsoft.com/office/drawing/2014/main" id="{4B27E4E7-EE1F-0C57-B390-31051071872D}"/>
                  </a:ext>
                </a:extLst>
              </p:cNvPr>
              <p:cNvSpPr>
                <a:spLocks noChangeArrowheads="1"/>
              </p:cNvSpPr>
              <p:nvPr userDrawn="1"/>
            </p:nvSpPr>
            <p:spPr bwMode="auto">
              <a:xfrm>
                <a:off x="101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9" name="Oval 943">
                <a:extLst>
                  <a:ext uri="{FF2B5EF4-FFF2-40B4-BE49-F238E27FC236}">
                    <a16:creationId xmlns:a16="http://schemas.microsoft.com/office/drawing/2014/main" id="{F9ED129D-A9CD-83AD-6564-191F9627A197}"/>
                  </a:ext>
                </a:extLst>
              </p:cNvPr>
              <p:cNvSpPr>
                <a:spLocks noChangeArrowheads="1"/>
              </p:cNvSpPr>
              <p:nvPr userDrawn="1"/>
            </p:nvSpPr>
            <p:spPr bwMode="auto">
              <a:xfrm>
                <a:off x="89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0" name="Oval 944">
                <a:extLst>
                  <a:ext uri="{FF2B5EF4-FFF2-40B4-BE49-F238E27FC236}">
                    <a16:creationId xmlns:a16="http://schemas.microsoft.com/office/drawing/2014/main" id="{4F62C58F-6F1A-E992-9EC9-AFDF1F59570C}"/>
                  </a:ext>
                </a:extLst>
              </p:cNvPr>
              <p:cNvSpPr>
                <a:spLocks noChangeArrowheads="1"/>
              </p:cNvSpPr>
              <p:nvPr userDrawn="1"/>
            </p:nvSpPr>
            <p:spPr bwMode="auto">
              <a:xfrm>
                <a:off x="76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1" name="Oval 945">
                <a:extLst>
                  <a:ext uri="{FF2B5EF4-FFF2-40B4-BE49-F238E27FC236}">
                    <a16:creationId xmlns:a16="http://schemas.microsoft.com/office/drawing/2014/main" id="{FAB309C4-D1D1-8069-EB0B-B74B797E80B2}"/>
                  </a:ext>
                </a:extLst>
              </p:cNvPr>
              <p:cNvSpPr>
                <a:spLocks noChangeArrowheads="1"/>
              </p:cNvSpPr>
              <p:nvPr userDrawn="1"/>
            </p:nvSpPr>
            <p:spPr bwMode="auto">
              <a:xfrm>
                <a:off x="64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2" name="Oval 946">
                <a:extLst>
                  <a:ext uri="{FF2B5EF4-FFF2-40B4-BE49-F238E27FC236}">
                    <a16:creationId xmlns:a16="http://schemas.microsoft.com/office/drawing/2014/main" id="{A5F7AB4D-A7A0-62DE-A830-EFFD1E3EBE2E}"/>
                  </a:ext>
                </a:extLst>
              </p:cNvPr>
              <p:cNvSpPr>
                <a:spLocks noChangeArrowheads="1"/>
              </p:cNvSpPr>
              <p:nvPr userDrawn="1"/>
            </p:nvSpPr>
            <p:spPr bwMode="auto">
              <a:xfrm>
                <a:off x="706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3" name="Oval 947">
                <a:extLst>
                  <a:ext uri="{FF2B5EF4-FFF2-40B4-BE49-F238E27FC236}">
                    <a16:creationId xmlns:a16="http://schemas.microsoft.com/office/drawing/2014/main" id="{5006F71A-29C4-B85B-B3A1-AB353B39E544}"/>
                  </a:ext>
                </a:extLst>
              </p:cNvPr>
              <p:cNvSpPr>
                <a:spLocks noChangeArrowheads="1"/>
              </p:cNvSpPr>
              <p:nvPr userDrawn="1"/>
            </p:nvSpPr>
            <p:spPr bwMode="auto">
              <a:xfrm>
                <a:off x="693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4" name="Oval 948">
                <a:extLst>
                  <a:ext uri="{FF2B5EF4-FFF2-40B4-BE49-F238E27FC236}">
                    <a16:creationId xmlns:a16="http://schemas.microsoft.com/office/drawing/2014/main" id="{40EE78DF-2788-3036-E36F-D575066963DC}"/>
                  </a:ext>
                </a:extLst>
              </p:cNvPr>
              <p:cNvSpPr>
                <a:spLocks noChangeArrowheads="1"/>
              </p:cNvSpPr>
              <p:nvPr userDrawn="1"/>
            </p:nvSpPr>
            <p:spPr bwMode="auto">
              <a:xfrm>
                <a:off x="6810"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5" name="Oval 949">
                <a:extLst>
                  <a:ext uri="{FF2B5EF4-FFF2-40B4-BE49-F238E27FC236}">
                    <a16:creationId xmlns:a16="http://schemas.microsoft.com/office/drawing/2014/main" id="{C605F848-00FB-9543-FCD2-19DB3B0756DA}"/>
                  </a:ext>
                </a:extLst>
              </p:cNvPr>
              <p:cNvSpPr>
                <a:spLocks noChangeArrowheads="1"/>
              </p:cNvSpPr>
              <p:nvPr userDrawn="1"/>
            </p:nvSpPr>
            <p:spPr bwMode="auto">
              <a:xfrm>
                <a:off x="669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6" name="Oval 950">
                <a:extLst>
                  <a:ext uri="{FF2B5EF4-FFF2-40B4-BE49-F238E27FC236}">
                    <a16:creationId xmlns:a16="http://schemas.microsoft.com/office/drawing/2014/main" id="{FF8DD0E0-D1D3-730D-757A-C5BDACE01EB0}"/>
                  </a:ext>
                </a:extLst>
              </p:cNvPr>
              <p:cNvSpPr>
                <a:spLocks noChangeArrowheads="1"/>
              </p:cNvSpPr>
              <p:nvPr userDrawn="1"/>
            </p:nvSpPr>
            <p:spPr bwMode="auto">
              <a:xfrm>
                <a:off x="6568"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7" name="Oval 951">
                <a:extLst>
                  <a:ext uri="{FF2B5EF4-FFF2-40B4-BE49-F238E27FC236}">
                    <a16:creationId xmlns:a16="http://schemas.microsoft.com/office/drawing/2014/main" id="{41F54461-5644-1F75-A0C4-BC0392139538}"/>
                  </a:ext>
                </a:extLst>
              </p:cNvPr>
              <p:cNvSpPr>
                <a:spLocks noChangeArrowheads="1"/>
              </p:cNvSpPr>
              <p:nvPr userDrawn="1"/>
            </p:nvSpPr>
            <p:spPr bwMode="auto">
              <a:xfrm>
                <a:off x="644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8" name="Oval 952">
                <a:extLst>
                  <a:ext uri="{FF2B5EF4-FFF2-40B4-BE49-F238E27FC236}">
                    <a16:creationId xmlns:a16="http://schemas.microsoft.com/office/drawing/2014/main" id="{208011A8-E9F7-5F14-5CE7-FDE47154054F}"/>
                  </a:ext>
                </a:extLst>
              </p:cNvPr>
              <p:cNvSpPr>
                <a:spLocks noChangeArrowheads="1"/>
              </p:cNvSpPr>
              <p:nvPr userDrawn="1"/>
            </p:nvSpPr>
            <p:spPr bwMode="auto">
              <a:xfrm>
                <a:off x="631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9" name="Oval 953">
                <a:extLst>
                  <a:ext uri="{FF2B5EF4-FFF2-40B4-BE49-F238E27FC236}">
                    <a16:creationId xmlns:a16="http://schemas.microsoft.com/office/drawing/2014/main" id="{57893BFB-FBED-BDAA-AC20-A2C8B335F8F7}"/>
                  </a:ext>
                </a:extLst>
              </p:cNvPr>
              <p:cNvSpPr>
                <a:spLocks noChangeArrowheads="1"/>
              </p:cNvSpPr>
              <p:nvPr userDrawn="1"/>
            </p:nvSpPr>
            <p:spPr bwMode="auto">
              <a:xfrm>
                <a:off x="619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0" name="Oval 954">
                <a:extLst>
                  <a:ext uri="{FF2B5EF4-FFF2-40B4-BE49-F238E27FC236}">
                    <a16:creationId xmlns:a16="http://schemas.microsoft.com/office/drawing/2014/main" id="{43CD7CBC-BC1C-C1E4-7357-AF1A188EC921}"/>
                  </a:ext>
                </a:extLst>
              </p:cNvPr>
              <p:cNvSpPr>
                <a:spLocks noChangeArrowheads="1"/>
              </p:cNvSpPr>
              <p:nvPr userDrawn="1"/>
            </p:nvSpPr>
            <p:spPr bwMode="auto">
              <a:xfrm>
                <a:off x="607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1" name="Oval 955">
                <a:extLst>
                  <a:ext uri="{FF2B5EF4-FFF2-40B4-BE49-F238E27FC236}">
                    <a16:creationId xmlns:a16="http://schemas.microsoft.com/office/drawing/2014/main" id="{1B511F09-3159-90C6-CA74-ECE3BBED1BFB}"/>
                  </a:ext>
                </a:extLst>
              </p:cNvPr>
              <p:cNvSpPr>
                <a:spLocks noChangeArrowheads="1"/>
              </p:cNvSpPr>
              <p:nvPr userDrawn="1"/>
            </p:nvSpPr>
            <p:spPr bwMode="auto">
              <a:xfrm>
                <a:off x="595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2" name="Oval 956">
                <a:extLst>
                  <a:ext uri="{FF2B5EF4-FFF2-40B4-BE49-F238E27FC236}">
                    <a16:creationId xmlns:a16="http://schemas.microsoft.com/office/drawing/2014/main" id="{293E2539-4C17-1D8F-A43A-93CC98D6AB8C}"/>
                  </a:ext>
                </a:extLst>
              </p:cNvPr>
              <p:cNvSpPr>
                <a:spLocks noChangeArrowheads="1"/>
              </p:cNvSpPr>
              <p:nvPr userDrawn="1"/>
            </p:nvSpPr>
            <p:spPr bwMode="auto">
              <a:xfrm>
                <a:off x="582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3" name="Oval 957">
                <a:extLst>
                  <a:ext uri="{FF2B5EF4-FFF2-40B4-BE49-F238E27FC236}">
                    <a16:creationId xmlns:a16="http://schemas.microsoft.com/office/drawing/2014/main" id="{997E7192-2771-4C92-08BC-0003B03C8FD2}"/>
                  </a:ext>
                </a:extLst>
              </p:cNvPr>
              <p:cNvSpPr>
                <a:spLocks noChangeArrowheads="1"/>
              </p:cNvSpPr>
              <p:nvPr userDrawn="1"/>
            </p:nvSpPr>
            <p:spPr bwMode="auto">
              <a:xfrm>
                <a:off x="570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4" name="Oval 958">
                <a:extLst>
                  <a:ext uri="{FF2B5EF4-FFF2-40B4-BE49-F238E27FC236}">
                    <a16:creationId xmlns:a16="http://schemas.microsoft.com/office/drawing/2014/main" id="{00B129C0-1DFA-113C-5971-2A29DB3F0290}"/>
                  </a:ext>
                </a:extLst>
              </p:cNvPr>
              <p:cNvSpPr>
                <a:spLocks noChangeArrowheads="1"/>
              </p:cNvSpPr>
              <p:nvPr userDrawn="1"/>
            </p:nvSpPr>
            <p:spPr bwMode="auto">
              <a:xfrm>
                <a:off x="558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5" name="Oval 959">
                <a:extLst>
                  <a:ext uri="{FF2B5EF4-FFF2-40B4-BE49-F238E27FC236}">
                    <a16:creationId xmlns:a16="http://schemas.microsoft.com/office/drawing/2014/main" id="{6BEA129A-F8FC-D09F-286E-BB72498EDEF5}"/>
                  </a:ext>
                </a:extLst>
              </p:cNvPr>
              <p:cNvSpPr>
                <a:spLocks noChangeArrowheads="1"/>
              </p:cNvSpPr>
              <p:nvPr userDrawn="1"/>
            </p:nvSpPr>
            <p:spPr bwMode="auto">
              <a:xfrm>
                <a:off x="545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6" name="Oval 960">
                <a:extLst>
                  <a:ext uri="{FF2B5EF4-FFF2-40B4-BE49-F238E27FC236}">
                    <a16:creationId xmlns:a16="http://schemas.microsoft.com/office/drawing/2014/main" id="{D38AF446-4C64-9165-414D-5333488746F2}"/>
                  </a:ext>
                </a:extLst>
              </p:cNvPr>
              <p:cNvSpPr>
                <a:spLocks noChangeArrowheads="1"/>
              </p:cNvSpPr>
              <p:nvPr userDrawn="1"/>
            </p:nvSpPr>
            <p:spPr bwMode="auto">
              <a:xfrm>
                <a:off x="533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7" name="Oval 961">
                <a:extLst>
                  <a:ext uri="{FF2B5EF4-FFF2-40B4-BE49-F238E27FC236}">
                    <a16:creationId xmlns:a16="http://schemas.microsoft.com/office/drawing/2014/main" id="{B9D1EE59-9EC4-24DD-2A28-17A9B33972B4}"/>
                  </a:ext>
                </a:extLst>
              </p:cNvPr>
              <p:cNvSpPr>
                <a:spLocks noChangeArrowheads="1"/>
              </p:cNvSpPr>
              <p:nvPr userDrawn="1"/>
            </p:nvSpPr>
            <p:spPr bwMode="auto">
              <a:xfrm>
                <a:off x="5207"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8" name="Oval 962">
                <a:extLst>
                  <a:ext uri="{FF2B5EF4-FFF2-40B4-BE49-F238E27FC236}">
                    <a16:creationId xmlns:a16="http://schemas.microsoft.com/office/drawing/2014/main" id="{39726208-ECCC-D956-06C6-6CF8A5AF37B1}"/>
                  </a:ext>
                </a:extLst>
              </p:cNvPr>
              <p:cNvSpPr>
                <a:spLocks noChangeArrowheads="1"/>
              </p:cNvSpPr>
              <p:nvPr userDrawn="1"/>
            </p:nvSpPr>
            <p:spPr bwMode="auto">
              <a:xfrm>
                <a:off x="508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9" name="Oval 963">
                <a:extLst>
                  <a:ext uri="{FF2B5EF4-FFF2-40B4-BE49-F238E27FC236}">
                    <a16:creationId xmlns:a16="http://schemas.microsoft.com/office/drawing/2014/main" id="{C88117FE-0B8A-8802-12E2-3FDD89D12D5C}"/>
                  </a:ext>
                </a:extLst>
              </p:cNvPr>
              <p:cNvSpPr>
                <a:spLocks noChangeArrowheads="1"/>
              </p:cNvSpPr>
              <p:nvPr userDrawn="1"/>
            </p:nvSpPr>
            <p:spPr bwMode="auto">
              <a:xfrm>
                <a:off x="1257"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0" name="Oval 964">
                <a:extLst>
                  <a:ext uri="{FF2B5EF4-FFF2-40B4-BE49-F238E27FC236}">
                    <a16:creationId xmlns:a16="http://schemas.microsoft.com/office/drawing/2014/main" id="{5C0A2C0B-083A-1B6A-01F2-EC26A72B97D4}"/>
                  </a:ext>
                </a:extLst>
              </p:cNvPr>
              <p:cNvSpPr>
                <a:spLocks noChangeArrowheads="1"/>
              </p:cNvSpPr>
              <p:nvPr userDrawn="1"/>
            </p:nvSpPr>
            <p:spPr bwMode="auto">
              <a:xfrm>
                <a:off x="114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1" name="Oval 965">
                <a:extLst>
                  <a:ext uri="{FF2B5EF4-FFF2-40B4-BE49-F238E27FC236}">
                    <a16:creationId xmlns:a16="http://schemas.microsoft.com/office/drawing/2014/main" id="{06410413-D6BD-30C8-9C69-2D620F7F2990}"/>
                  </a:ext>
                </a:extLst>
              </p:cNvPr>
              <p:cNvSpPr>
                <a:spLocks noChangeArrowheads="1"/>
              </p:cNvSpPr>
              <p:nvPr userDrawn="1"/>
            </p:nvSpPr>
            <p:spPr bwMode="auto">
              <a:xfrm>
                <a:off x="101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2" name="Oval 966">
                <a:extLst>
                  <a:ext uri="{FF2B5EF4-FFF2-40B4-BE49-F238E27FC236}">
                    <a16:creationId xmlns:a16="http://schemas.microsoft.com/office/drawing/2014/main" id="{B95D89DA-ED18-7ABD-0E62-C7D6B2212053}"/>
                  </a:ext>
                </a:extLst>
              </p:cNvPr>
              <p:cNvSpPr>
                <a:spLocks noChangeArrowheads="1"/>
              </p:cNvSpPr>
              <p:nvPr userDrawn="1"/>
            </p:nvSpPr>
            <p:spPr bwMode="auto">
              <a:xfrm>
                <a:off x="89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3" name="Oval 967">
                <a:extLst>
                  <a:ext uri="{FF2B5EF4-FFF2-40B4-BE49-F238E27FC236}">
                    <a16:creationId xmlns:a16="http://schemas.microsoft.com/office/drawing/2014/main" id="{470814F0-AF9B-0027-E4D5-E884CD0FC2CB}"/>
                  </a:ext>
                </a:extLst>
              </p:cNvPr>
              <p:cNvSpPr>
                <a:spLocks noChangeArrowheads="1"/>
              </p:cNvSpPr>
              <p:nvPr userDrawn="1"/>
            </p:nvSpPr>
            <p:spPr bwMode="auto">
              <a:xfrm>
                <a:off x="76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4" name="Oval 968">
                <a:extLst>
                  <a:ext uri="{FF2B5EF4-FFF2-40B4-BE49-F238E27FC236}">
                    <a16:creationId xmlns:a16="http://schemas.microsoft.com/office/drawing/2014/main" id="{ADCA185B-7592-812B-2E0E-1E24EAF78D18}"/>
                  </a:ext>
                </a:extLst>
              </p:cNvPr>
              <p:cNvSpPr>
                <a:spLocks noChangeArrowheads="1"/>
              </p:cNvSpPr>
              <p:nvPr userDrawn="1"/>
            </p:nvSpPr>
            <p:spPr bwMode="auto">
              <a:xfrm>
                <a:off x="64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5" name="Oval 969">
                <a:extLst>
                  <a:ext uri="{FF2B5EF4-FFF2-40B4-BE49-F238E27FC236}">
                    <a16:creationId xmlns:a16="http://schemas.microsoft.com/office/drawing/2014/main" id="{7327607E-557B-578A-5650-D2D7E519C9BB}"/>
                  </a:ext>
                </a:extLst>
              </p:cNvPr>
              <p:cNvSpPr>
                <a:spLocks noChangeArrowheads="1"/>
              </p:cNvSpPr>
              <p:nvPr userDrawn="1"/>
            </p:nvSpPr>
            <p:spPr bwMode="auto">
              <a:xfrm>
                <a:off x="706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6" name="Oval 970">
                <a:extLst>
                  <a:ext uri="{FF2B5EF4-FFF2-40B4-BE49-F238E27FC236}">
                    <a16:creationId xmlns:a16="http://schemas.microsoft.com/office/drawing/2014/main" id="{1603901D-B225-2BFD-9CD2-637ECA739C1D}"/>
                  </a:ext>
                </a:extLst>
              </p:cNvPr>
              <p:cNvSpPr>
                <a:spLocks noChangeArrowheads="1"/>
              </p:cNvSpPr>
              <p:nvPr userDrawn="1"/>
            </p:nvSpPr>
            <p:spPr bwMode="auto">
              <a:xfrm>
                <a:off x="693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7" name="Oval 971">
                <a:extLst>
                  <a:ext uri="{FF2B5EF4-FFF2-40B4-BE49-F238E27FC236}">
                    <a16:creationId xmlns:a16="http://schemas.microsoft.com/office/drawing/2014/main" id="{467CCD67-455C-9C2D-F336-D988664D49C9}"/>
                  </a:ext>
                </a:extLst>
              </p:cNvPr>
              <p:cNvSpPr>
                <a:spLocks noChangeArrowheads="1"/>
              </p:cNvSpPr>
              <p:nvPr userDrawn="1"/>
            </p:nvSpPr>
            <p:spPr bwMode="auto">
              <a:xfrm>
                <a:off x="6810"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8" name="Oval 972">
                <a:extLst>
                  <a:ext uri="{FF2B5EF4-FFF2-40B4-BE49-F238E27FC236}">
                    <a16:creationId xmlns:a16="http://schemas.microsoft.com/office/drawing/2014/main" id="{F0D81664-0084-445E-68A9-F31C3945A098}"/>
                  </a:ext>
                </a:extLst>
              </p:cNvPr>
              <p:cNvSpPr>
                <a:spLocks noChangeArrowheads="1"/>
              </p:cNvSpPr>
              <p:nvPr userDrawn="1"/>
            </p:nvSpPr>
            <p:spPr bwMode="auto">
              <a:xfrm>
                <a:off x="669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9" name="Oval 973">
                <a:extLst>
                  <a:ext uri="{FF2B5EF4-FFF2-40B4-BE49-F238E27FC236}">
                    <a16:creationId xmlns:a16="http://schemas.microsoft.com/office/drawing/2014/main" id="{22B1BA0C-CC2E-6401-9EC0-BFC9045ABC69}"/>
                  </a:ext>
                </a:extLst>
              </p:cNvPr>
              <p:cNvSpPr>
                <a:spLocks noChangeArrowheads="1"/>
              </p:cNvSpPr>
              <p:nvPr userDrawn="1"/>
            </p:nvSpPr>
            <p:spPr bwMode="auto">
              <a:xfrm>
                <a:off x="6568"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0" name="Oval 974">
                <a:extLst>
                  <a:ext uri="{FF2B5EF4-FFF2-40B4-BE49-F238E27FC236}">
                    <a16:creationId xmlns:a16="http://schemas.microsoft.com/office/drawing/2014/main" id="{45BAD3CD-4BB7-661F-3D17-FA481AC80695}"/>
                  </a:ext>
                </a:extLst>
              </p:cNvPr>
              <p:cNvSpPr>
                <a:spLocks noChangeArrowheads="1"/>
              </p:cNvSpPr>
              <p:nvPr userDrawn="1"/>
            </p:nvSpPr>
            <p:spPr bwMode="auto">
              <a:xfrm>
                <a:off x="644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1" name="Oval 975">
                <a:extLst>
                  <a:ext uri="{FF2B5EF4-FFF2-40B4-BE49-F238E27FC236}">
                    <a16:creationId xmlns:a16="http://schemas.microsoft.com/office/drawing/2014/main" id="{94F69983-865A-6CC3-539E-F3037830E3B0}"/>
                  </a:ext>
                </a:extLst>
              </p:cNvPr>
              <p:cNvSpPr>
                <a:spLocks noChangeArrowheads="1"/>
              </p:cNvSpPr>
              <p:nvPr userDrawn="1"/>
            </p:nvSpPr>
            <p:spPr bwMode="auto">
              <a:xfrm>
                <a:off x="631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2" name="Oval 976">
                <a:extLst>
                  <a:ext uri="{FF2B5EF4-FFF2-40B4-BE49-F238E27FC236}">
                    <a16:creationId xmlns:a16="http://schemas.microsoft.com/office/drawing/2014/main" id="{34D620F0-9988-19FF-9911-0E756F2EAB96}"/>
                  </a:ext>
                </a:extLst>
              </p:cNvPr>
              <p:cNvSpPr>
                <a:spLocks noChangeArrowheads="1"/>
              </p:cNvSpPr>
              <p:nvPr userDrawn="1"/>
            </p:nvSpPr>
            <p:spPr bwMode="auto">
              <a:xfrm>
                <a:off x="619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3" name="Oval 977">
                <a:extLst>
                  <a:ext uri="{FF2B5EF4-FFF2-40B4-BE49-F238E27FC236}">
                    <a16:creationId xmlns:a16="http://schemas.microsoft.com/office/drawing/2014/main" id="{075E9D3E-E888-06E5-796E-DFF9100C9FAD}"/>
                  </a:ext>
                </a:extLst>
              </p:cNvPr>
              <p:cNvSpPr>
                <a:spLocks noChangeArrowheads="1"/>
              </p:cNvSpPr>
              <p:nvPr userDrawn="1"/>
            </p:nvSpPr>
            <p:spPr bwMode="auto">
              <a:xfrm>
                <a:off x="607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4" name="Oval 978">
                <a:extLst>
                  <a:ext uri="{FF2B5EF4-FFF2-40B4-BE49-F238E27FC236}">
                    <a16:creationId xmlns:a16="http://schemas.microsoft.com/office/drawing/2014/main" id="{CA8D3AFD-9E18-D4FE-F1B0-8845D94908A7}"/>
                  </a:ext>
                </a:extLst>
              </p:cNvPr>
              <p:cNvSpPr>
                <a:spLocks noChangeArrowheads="1"/>
              </p:cNvSpPr>
              <p:nvPr userDrawn="1"/>
            </p:nvSpPr>
            <p:spPr bwMode="auto">
              <a:xfrm>
                <a:off x="595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5" name="Oval 979">
                <a:extLst>
                  <a:ext uri="{FF2B5EF4-FFF2-40B4-BE49-F238E27FC236}">
                    <a16:creationId xmlns:a16="http://schemas.microsoft.com/office/drawing/2014/main" id="{1C383892-1F7F-9F28-8F2E-A568C81CB411}"/>
                  </a:ext>
                </a:extLst>
              </p:cNvPr>
              <p:cNvSpPr>
                <a:spLocks noChangeArrowheads="1"/>
              </p:cNvSpPr>
              <p:nvPr userDrawn="1"/>
            </p:nvSpPr>
            <p:spPr bwMode="auto">
              <a:xfrm>
                <a:off x="582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6" name="Oval 980">
                <a:extLst>
                  <a:ext uri="{FF2B5EF4-FFF2-40B4-BE49-F238E27FC236}">
                    <a16:creationId xmlns:a16="http://schemas.microsoft.com/office/drawing/2014/main" id="{AAFC9485-4E8B-67A3-1E45-861978F404B1}"/>
                  </a:ext>
                </a:extLst>
              </p:cNvPr>
              <p:cNvSpPr>
                <a:spLocks noChangeArrowheads="1"/>
              </p:cNvSpPr>
              <p:nvPr userDrawn="1"/>
            </p:nvSpPr>
            <p:spPr bwMode="auto">
              <a:xfrm>
                <a:off x="570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7" name="Oval 981">
                <a:extLst>
                  <a:ext uri="{FF2B5EF4-FFF2-40B4-BE49-F238E27FC236}">
                    <a16:creationId xmlns:a16="http://schemas.microsoft.com/office/drawing/2014/main" id="{151A4A02-2B26-D68D-A850-ABC217447AB6}"/>
                  </a:ext>
                </a:extLst>
              </p:cNvPr>
              <p:cNvSpPr>
                <a:spLocks noChangeArrowheads="1"/>
              </p:cNvSpPr>
              <p:nvPr userDrawn="1"/>
            </p:nvSpPr>
            <p:spPr bwMode="auto">
              <a:xfrm>
                <a:off x="558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8" name="Oval 982">
                <a:extLst>
                  <a:ext uri="{FF2B5EF4-FFF2-40B4-BE49-F238E27FC236}">
                    <a16:creationId xmlns:a16="http://schemas.microsoft.com/office/drawing/2014/main" id="{56382BCC-75AA-3218-7A6A-7F5A7CE8558B}"/>
                  </a:ext>
                </a:extLst>
              </p:cNvPr>
              <p:cNvSpPr>
                <a:spLocks noChangeArrowheads="1"/>
              </p:cNvSpPr>
              <p:nvPr userDrawn="1"/>
            </p:nvSpPr>
            <p:spPr bwMode="auto">
              <a:xfrm>
                <a:off x="545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9" name="Oval 983">
                <a:extLst>
                  <a:ext uri="{FF2B5EF4-FFF2-40B4-BE49-F238E27FC236}">
                    <a16:creationId xmlns:a16="http://schemas.microsoft.com/office/drawing/2014/main" id="{16D033A1-D193-C590-C0DE-1D88FFE5FB56}"/>
                  </a:ext>
                </a:extLst>
              </p:cNvPr>
              <p:cNvSpPr>
                <a:spLocks noChangeArrowheads="1"/>
              </p:cNvSpPr>
              <p:nvPr userDrawn="1"/>
            </p:nvSpPr>
            <p:spPr bwMode="auto">
              <a:xfrm>
                <a:off x="533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0" name="Oval 984">
                <a:extLst>
                  <a:ext uri="{FF2B5EF4-FFF2-40B4-BE49-F238E27FC236}">
                    <a16:creationId xmlns:a16="http://schemas.microsoft.com/office/drawing/2014/main" id="{3F9E864C-689A-1775-FF30-125FAA4C5E57}"/>
                  </a:ext>
                </a:extLst>
              </p:cNvPr>
              <p:cNvSpPr>
                <a:spLocks noChangeArrowheads="1"/>
              </p:cNvSpPr>
              <p:nvPr userDrawn="1"/>
            </p:nvSpPr>
            <p:spPr bwMode="auto">
              <a:xfrm>
                <a:off x="5207"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1" name="Oval 985">
                <a:extLst>
                  <a:ext uri="{FF2B5EF4-FFF2-40B4-BE49-F238E27FC236}">
                    <a16:creationId xmlns:a16="http://schemas.microsoft.com/office/drawing/2014/main" id="{A57031F3-5702-332C-5EF6-3A57EAE953F6}"/>
                  </a:ext>
                </a:extLst>
              </p:cNvPr>
              <p:cNvSpPr>
                <a:spLocks noChangeArrowheads="1"/>
              </p:cNvSpPr>
              <p:nvPr userDrawn="1"/>
            </p:nvSpPr>
            <p:spPr bwMode="auto">
              <a:xfrm>
                <a:off x="508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2" name="Oval 986">
                <a:extLst>
                  <a:ext uri="{FF2B5EF4-FFF2-40B4-BE49-F238E27FC236}">
                    <a16:creationId xmlns:a16="http://schemas.microsoft.com/office/drawing/2014/main" id="{ABC919A6-1ED0-D987-2882-7628D61D664C}"/>
                  </a:ext>
                </a:extLst>
              </p:cNvPr>
              <p:cNvSpPr>
                <a:spLocks noChangeArrowheads="1"/>
              </p:cNvSpPr>
              <p:nvPr userDrawn="1"/>
            </p:nvSpPr>
            <p:spPr bwMode="auto">
              <a:xfrm>
                <a:off x="1257"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3" name="Oval 987">
                <a:extLst>
                  <a:ext uri="{FF2B5EF4-FFF2-40B4-BE49-F238E27FC236}">
                    <a16:creationId xmlns:a16="http://schemas.microsoft.com/office/drawing/2014/main" id="{A8E8AD6D-3022-A3FC-ABBF-9093FC7A3A7A}"/>
                  </a:ext>
                </a:extLst>
              </p:cNvPr>
              <p:cNvSpPr>
                <a:spLocks noChangeArrowheads="1"/>
              </p:cNvSpPr>
              <p:nvPr userDrawn="1"/>
            </p:nvSpPr>
            <p:spPr bwMode="auto">
              <a:xfrm>
                <a:off x="114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4" name="Oval 988">
                <a:extLst>
                  <a:ext uri="{FF2B5EF4-FFF2-40B4-BE49-F238E27FC236}">
                    <a16:creationId xmlns:a16="http://schemas.microsoft.com/office/drawing/2014/main" id="{04F2DA08-5E70-6C1E-19EF-7A08C9F62854}"/>
                  </a:ext>
                </a:extLst>
              </p:cNvPr>
              <p:cNvSpPr>
                <a:spLocks noChangeArrowheads="1"/>
              </p:cNvSpPr>
              <p:nvPr userDrawn="1"/>
            </p:nvSpPr>
            <p:spPr bwMode="auto">
              <a:xfrm>
                <a:off x="101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5" name="Oval 989">
                <a:extLst>
                  <a:ext uri="{FF2B5EF4-FFF2-40B4-BE49-F238E27FC236}">
                    <a16:creationId xmlns:a16="http://schemas.microsoft.com/office/drawing/2014/main" id="{1906E09E-F2A8-DA43-BA52-F3F99262ADD3}"/>
                  </a:ext>
                </a:extLst>
              </p:cNvPr>
              <p:cNvSpPr>
                <a:spLocks noChangeArrowheads="1"/>
              </p:cNvSpPr>
              <p:nvPr userDrawn="1"/>
            </p:nvSpPr>
            <p:spPr bwMode="auto">
              <a:xfrm>
                <a:off x="89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6" name="Oval 990">
                <a:extLst>
                  <a:ext uri="{FF2B5EF4-FFF2-40B4-BE49-F238E27FC236}">
                    <a16:creationId xmlns:a16="http://schemas.microsoft.com/office/drawing/2014/main" id="{74D5D6E7-CE66-C057-4641-BE88C393D973}"/>
                  </a:ext>
                </a:extLst>
              </p:cNvPr>
              <p:cNvSpPr>
                <a:spLocks noChangeArrowheads="1"/>
              </p:cNvSpPr>
              <p:nvPr userDrawn="1"/>
            </p:nvSpPr>
            <p:spPr bwMode="auto">
              <a:xfrm>
                <a:off x="76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7" name="Oval 991">
                <a:extLst>
                  <a:ext uri="{FF2B5EF4-FFF2-40B4-BE49-F238E27FC236}">
                    <a16:creationId xmlns:a16="http://schemas.microsoft.com/office/drawing/2014/main" id="{89E5D576-ED19-AD8A-E862-5B4793077C69}"/>
                  </a:ext>
                </a:extLst>
              </p:cNvPr>
              <p:cNvSpPr>
                <a:spLocks noChangeArrowheads="1"/>
              </p:cNvSpPr>
              <p:nvPr userDrawn="1"/>
            </p:nvSpPr>
            <p:spPr bwMode="auto">
              <a:xfrm>
                <a:off x="64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8" name="Oval 992">
                <a:extLst>
                  <a:ext uri="{FF2B5EF4-FFF2-40B4-BE49-F238E27FC236}">
                    <a16:creationId xmlns:a16="http://schemas.microsoft.com/office/drawing/2014/main" id="{03B9771F-DC88-9FDF-9B73-A0FFA9EE6D6C}"/>
                  </a:ext>
                </a:extLst>
              </p:cNvPr>
              <p:cNvSpPr>
                <a:spLocks noChangeArrowheads="1"/>
              </p:cNvSpPr>
              <p:nvPr userDrawn="1"/>
            </p:nvSpPr>
            <p:spPr bwMode="auto">
              <a:xfrm>
                <a:off x="706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9" name="Oval 993">
                <a:extLst>
                  <a:ext uri="{FF2B5EF4-FFF2-40B4-BE49-F238E27FC236}">
                    <a16:creationId xmlns:a16="http://schemas.microsoft.com/office/drawing/2014/main" id="{AB3A0CCA-3E84-8A0B-EA0B-6D24C98DB08F}"/>
                  </a:ext>
                </a:extLst>
              </p:cNvPr>
              <p:cNvSpPr>
                <a:spLocks noChangeArrowheads="1"/>
              </p:cNvSpPr>
              <p:nvPr userDrawn="1"/>
            </p:nvSpPr>
            <p:spPr bwMode="auto">
              <a:xfrm>
                <a:off x="693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0" name="Oval 994">
                <a:extLst>
                  <a:ext uri="{FF2B5EF4-FFF2-40B4-BE49-F238E27FC236}">
                    <a16:creationId xmlns:a16="http://schemas.microsoft.com/office/drawing/2014/main" id="{72F04124-1036-E5F8-218B-83BE60D0320B}"/>
                  </a:ext>
                </a:extLst>
              </p:cNvPr>
              <p:cNvSpPr>
                <a:spLocks noChangeArrowheads="1"/>
              </p:cNvSpPr>
              <p:nvPr userDrawn="1"/>
            </p:nvSpPr>
            <p:spPr bwMode="auto">
              <a:xfrm>
                <a:off x="6810"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1" name="Oval 995">
                <a:extLst>
                  <a:ext uri="{FF2B5EF4-FFF2-40B4-BE49-F238E27FC236}">
                    <a16:creationId xmlns:a16="http://schemas.microsoft.com/office/drawing/2014/main" id="{7A7FD442-1F3A-8352-49C4-0458586E77E7}"/>
                  </a:ext>
                </a:extLst>
              </p:cNvPr>
              <p:cNvSpPr>
                <a:spLocks noChangeArrowheads="1"/>
              </p:cNvSpPr>
              <p:nvPr userDrawn="1"/>
            </p:nvSpPr>
            <p:spPr bwMode="auto">
              <a:xfrm>
                <a:off x="669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2" name="Oval 996">
                <a:extLst>
                  <a:ext uri="{FF2B5EF4-FFF2-40B4-BE49-F238E27FC236}">
                    <a16:creationId xmlns:a16="http://schemas.microsoft.com/office/drawing/2014/main" id="{7113EB3F-5513-E601-B62A-960FFD8DE07B}"/>
                  </a:ext>
                </a:extLst>
              </p:cNvPr>
              <p:cNvSpPr>
                <a:spLocks noChangeArrowheads="1"/>
              </p:cNvSpPr>
              <p:nvPr userDrawn="1"/>
            </p:nvSpPr>
            <p:spPr bwMode="auto">
              <a:xfrm>
                <a:off x="6568"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3" name="Oval 997">
                <a:extLst>
                  <a:ext uri="{FF2B5EF4-FFF2-40B4-BE49-F238E27FC236}">
                    <a16:creationId xmlns:a16="http://schemas.microsoft.com/office/drawing/2014/main" id="{8A75B7DE-70AA-0A38-F4EC-C60D6AD228B0}"/>
                  </a:ext>
                </a:extLst>
              </p:cNvPr>
              <p:cNvSpPr>
                <a:spLocks noChangeArrowheads="1"/>
              </p:cNvSpPr>
              <p:nvPr userDrawn="1"/>
            </p:nvSpPr>
            <p:spPr bwMode="auto">
              <a:xfrm>
                <a:off x="644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4" name="Oval 998">
                <a:extLst>
                  <a:ext uri="{FF2B5EF4-FFF2-40B4-BE49-F238E27FC236}">
                    <a16:creationId xmlns:a16="http://schemas.microsoft.com/office/drawing/2014/main" id="{6795D6CB-7499-6863-0AE0-4E01F97D40B8}"/>
                  </a:ext>
                </a:extLst>
              </p:cNvPr>
              <p:cNvSpPr>
                <a:spLocks noChangeArrowheads="1"/>
              </p:cNvSpPr>
              <p:nvPr userDrawn="1"/>
            </p:nvSpPr>
            <p:spPr bwMode="auto">
              <a:xfrm>
                <a:off x="631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5" name="Oval 999">
                <a:extLst>
                  <a:ext uri="{FF2B5EF4-FFF2-40B4-BE49-F238E27FC236}">
                    <a16:creationId xmlns:a16="http://schemas.microsoft.com/office/drawing/2014/main" id="{B90C5094-7B40-86D0-0EDC-910741C4CF2E}"/>
                  </a:ext>
                </a:extLst>
              </p:cNvPr>
              <p:cNvSpPr>
                <a:spLocks noChangeArrowheads="1"/>
              </p:cNvSpPr>
              <p:nvPr userDrawn="1"/>
            </p:nvSpPr>
            <p:spPr bwMode="auto">
              <a:xfrm>
                <a:off x="619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6" name="Oval 1000">
                <a:extLst>
                  <a:ext uri="{FF2B5EF4-FFF2-40B4-BE49-F238E27FC236}">
                    <a16:creationId xmlns:a16="http://schemas.microsoft.com/office/drawing/2014/main" id="{8B160188-D2D1-F6C5-A215-F0E40FD7E404}"/>
                  </a:ext>
                </a:extLst>
              </p:cNvPr>
              <p:cNvSpPr>
                <a:spLocks noChangeArrowheads="1"/>
              </p:cNvSpPr>
              <p:nvPr userDrawn="1"/>
            </p:nvSpPr>
            <p:spPr bwMode="auto">
              <a:xfrm>
                <a:off x="607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7" name="Oval 1001">
                <a:extLst>
                  <a:ext uri="{FF2B5EF4-FFF2-40B4-BE49-F238E27FC236}">
                    <a16:creationId xmlns:a16="http://schemas.microsoft.com/office/drawing/2014/main" id="{02E9362D-E3EF-53A2-C94F-1C3843F9CEB1}"/>
                  </a:ext>
                </a:extLst>
              </p:cNvPr>
              <p:cNvSpPr>
                <a:spLocks noChangeArrowheads="1"/>
              </p:cNvSpPr>
              <p:nvPr userDrawn="1"/>
            </p:nvSpPr>
            <p:spPr bwMode="auto">
              <a:xfrm>
                <a:off x="595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8" name="Oval 1002">
                <a:extLst>
                  <a:ext uri="{FF2B5EF4-FFF2-40B4-BE49-F238E27FC236}">
                    <a16:creationId xmlns:a16="http://schemas.microsoft.com/office/drawing/2014/main" id="{D082E845-2A0E-8278-2B8E-395CC9FC1071}"/>
                  </a:ext>
                </a:extLst>
              </p:cNvPr>
              <p:cNvSpPr>
                <a:spLocks noChangeArrowheads="1"/>
              </p:cNvSpPr>
              <p:nvPr userDrawn="1"/>
            </p:nvSpPr>
            <p:spPr bwMode="auto">
              <a:xfrm>
                <a:off x="582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9" name="Oval 1003">
                <a:extLst>
                  <a:ext uri="{FF2B5EF4-FFF2-40B4-BE49-F238E27FC236}">
                    <a16:creationId xmlns:a16="http://schemas.microsoft.com/office/drawing/2014/main" id="{727BF4C4-53F4-F31C-CD2B-EE9CAAF749AA}"/>
                  </a:ext>
                </a:extLst>
              </p:cNvPr>
              <p:cNvSpPr>
                <a:spLocks noChangeArrowheads="1"/>
              </p:cNvSpPr>
              <p:nvPr userDrawn="1"/>
            </p:nvSpPr>
            <p:spPr bwMode="auto">
              <a:xfrm>
                <a:off x="570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0" name="Oval 1004">
                <a:extLst>
                  <a:ext uri="{FF2B5EF4-FFF2-40B4-BE49-F238E27FC236}">
                    <a16:creationId xmlns:a16="http://schemas.microsoft.com/office/drawing/2014/main" id="{FDF5B377-BCAC-69E5-08C8-D16EF3DD63B8}"/>
                  </a:ext>
                </a:extLst>
              </p:cNvPr>
              <p:cNvSpPr>
                <a:spLocks noChangeArrowheads="1"/>
              </p:cNvSpPr>
              <p:nvPr userDrawn="1"/>
            </p:nvSpPr>
            <p:spPr bwMode="auto">
              <a:xfrm>
                <a:off x="558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1" name="Oval 1005">
                <a:extLst>
                  <a:ext uri="{FF2B5EF4-FFF2-40B4-BE49-F238E27FC236}">
                    <a16:creationId xmlns:a16="http://schemas.microsoft.com/office/drawing/2014/main" id="{8793C3BB-D8F2-9205-770E-7B3D14094251}"/>
                  </a:ext>
                </a:extLst>
              </p:cNvPr>
              <p:cNvSpPr>
                <a:spLocks noChangeArrowheads="1"/>
              </p:cNvSpPr>
              <p:nvPr userDrawn="1"/>
            </p:nvSpPr>
            <p:spPr bwMode="auto">
              <a:xfrm>
                <a:off x="545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2" name="Oval 1006">
                <a:extLst>
                  <a:ext uri="{FF2B5EF4-FFF2-40B4-BE49-F238E27FC236}">
                    <a16:creationId xmlns:a16="http://schemas.microsoft.com/office/drawing/2014/main" id="{A8921D34-8CD7-26EA-961D-991FE1FC4F09}"/>
                  </a:ext>
                </a:extLst>
              </p:cNvPr>
              <p:cNvSpPr>
                <a:spLocks noChangeArrowheads="1"/>
              </p:cNvSpPr>
              <p:nvPr userDrawn="1"/>
            </p:nvSpPr>
            <p:spPr bwMode="auto">
              <a:xfrm>
                <a:off x="533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3" name="Oval 1007">
                <a:extLst>
                  <a:ext uri="{FF2B5EF4-FFF2-40B4-BE49-F238E27FC236}">
                    <a16:creationId xmlns:a16="http://schemas.microsoft.com/office/drawing/2014/main" id="{B9F688EC-6B60-3865-9040-1B9F1C7A857E}"/>
                  </a:ext>
                </a:extLst>
              </p:cNvPr>
              <p:cNvSpPr>
                <a:spLocks noChangeArrowheads="1"/>
              </p:cNvSpPr>
              <p:nvPr userDrawn="1"/>
            </p:nvSpPr>
            <p:spPr bwMode="auto">
              <a:xfrm>
                <a:off x="5207"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4" name="Oval 1008">
                <a:extLst>
                  <a:ext uri="{FF2B5EF4-FFF2-40B4-BE49-F238E27FC236}">
                    <a16:creationId xmlns:a16="http://schemas.microsoft.com/office/drawing/2014/main" id="{44E7EAD0-5970-6F5D-FCF7-0541C1335034}"/>
                  </a:ext>
                </a:extLst>
              </p:cNvPr>
              <p:cNvSpPr>
                <a:spLocks noChangeArrowheads="1"/>
              </p:cNvSpPr>
              <p:nvPr userDrawn="1"/>
            </p:nvSpPr>
            <p:spPr bwMode="auto">
              <a:xfrm>
                <a:off x="508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5" name="Oval 1009">
                <a:extLst>
                  <a:ext uri="{FF2B5EF4-FFF2-40B4-BE49-F238E27FC236}">
                    <a16:creationId xmlns:a16="http://schemas.microsoft.com/office/drawing/2014/main" id="{80F49953-2337-7FFF-D7BC-1B1ED306FAC6}"/>
                  </a:ext>
                </a:extLst>
              </p:cNvPr>
              <p:cNvSpPr>
                <a:spLocks noChangeArrowheads="1"/>
              </p:cNvSpPr>
              <p:nvPr userDrawn="1"/>
            </p:nvSpPr>
            <p:spPr bwMode="auto">
              <a:xfrm>
                <a:off x="1257"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6" name="Oval 1010">
                <a:extLst>
                  <a:ext uri="{FF2B5EF4-FFF2-40B4-BE49-F238E27FC236}">
                    <a16:creationId xmlns:a16="http://schemas.microsoft.com/office/drawing/2014/main" id="{783642D9-8FDD-E59F-B3E1-A3FB59A4BF20}"/>
                  </a:ext>
                </a:extLst>
              </p:cNvPr>
              <p:cNvSpPr>
                <a:spLocks noChangeArrowheads="1"/>
              </p:cNvSpPr>
              <p:nvPr userDrawn="1"/>
            </p:nvSpPr>
            <p:spPr bwMode="auto">
              <a:xfrm>
                <a:off x="114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7" name="Oval 1011">
                <a:extLst>
                  <a:ext uri="{FF2B5EF4-FFF2-40B4-BE49-F238E27FC236}">
                    <a16:creationId xmlns:a16="http://schemas.microsoft.com/office/drawing/2014/main" id="{573F04B5-C8FB-B939-8E36-9033CCCD0C93}"/>
                  </a:ext>
                </a:extLst>
              </p:cNvPr>
              <p:cNvSpPr>
                <a:spLocks noChangeArrowheads="1"/>
              </p:cNvSpPr>
              <p:nvPr userDrawn="1"/>
            </p:nvSpPr>
            <p:spPr bwMode="auto">
              <a:xfrm>
                <a:off x="101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8" name="Oval 1012">
                <a:extLst>
                  <a:ext uri="{FF2B5EF4-FFF2-40B4-BE49-F238E27FC236}">
                    <a16:creationId xmlns:a16="http://schemas.microsoft.com/office/drawing/2014/main" id="{1E59F095-0C13-D874-FA0C-CA344A4E139E}"/>
                  </a:ext>
                </a:extLst>
              </p:cNvPr>
              <p:cNvSpPr>
                <a:spLocks noChangeArrowheads="1"/>
              </p:cNvSpPr>
              <p:nvPr userDrawn="1"/>
            </p:nvSpPr>
            <p:spPr bwMode="auto">
              <a:xfrm>
                <a:off x="89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9" name="Oval 1013">
                <a:extLst>
                  <a:ext uri="{FF2B5EF4-FFF2-40B4-BE49-F238E27FC236}">
                    <a16:creationId xmlns:a16="http://schemas.microsoft.com/office/drawing/2014/main" id="{84EB8C33-66FC-CDC3-946C-B4019D4E65CD}"/>
                  </a:ext>
                </a:extLst>
              </p:cNvPr>
              <p:cNvSpPr>
                <a:spLocks noChangeArrowheads="1"/>
              </p:cNvSpPr>
              <p:nvPr userDrawn="1"/>
            </p:nvSpPr>
            <p:spPr bwMode="auto">
              <a:xfrm>
                <a:off x="76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0" name="Oval 1014">
                <a:extLst>
                  <a:ext uri="{FF2B5EF4-FFF2-40B4-BE49-F238E27FC236}">
                    <a16:creationId xmlns:a16="http://schemas.microsoft.com/office/drawing/2014/main" id="{4A152E14-D501-2B9C-6E88-3C172585AFC2}"/>
                  </a:ext>
                </a:extLst>
              </p:cNvPr>
              <p:cNvSpPr>
                <a:spLocks noChangeArrowheads="1"/>
              </p:cNvSpPr>
              <p:nvPr userDrawn="1"/>
            </p:nvSpPr>
            <p:spPr bwMode="auto">
              <a:xfrm>
                <a:off x="64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1" name="Oval 1015">
                <a:extLst>
                  <a:ext uri="{FF2B5EF4-FFF2-40B4-BE49-F238E27FC236}">
                    <a16:creationId xmlns:a16="http://schemas.microsoft.com/office/drawing/2014/main" id="{B01A246A-8543-50AD-06B6-69A718920D7F}"/>
                  </a:ext>
                </a:extLst>
              </p:cNvPr>
              <p:cNvSpPr>
                <a:spLocks noChangeArrowheads="1"/>
              </p:cNvSpPr>
              <p:nvPr userDrawn="1"/>
            </p:nvSpPr>
            <p:spPr bwMode="auto">
              <a:xfrm>
                <a:off x="706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2" name="Oval 1016">
                <a:extLst>
                  <a:ext uri="{FF2B5EF4-FFF2-40B4-BE49-F238E27FC236}">
                    <a16:creationId xmlns:a16="http://schemas.microsoft.com/office/drawing/2014/main" id="{C2660AE7-173A-D882-3F91-C93161299096}"/>
                  </a:ext>
                </a:extLst>
              </p:cNvPr>
              <p:cNvSpPr>
                <a:spLocks noChangeArrowheads="1"/>
              </p:cNvSpPr>
              <p:nvPr userDrawn="1"/>
            </p:nvSpPr>
            <p:spPr bwMode="auto">
              <a:xfrm>
                <a:off x="693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3" name="Oval 1017">
                <a:extLst>
                  <a:ext uri="{FF2B5EF4-FFF2-40B4-BE49-F238E27FC236}">
                    <a16:creationId xmlns:a16="http://schemas.microsoft.com/office/drawing/2014/main" id="{BCFE381D-BCBF-5229-5985-DFF8C26C804B}"/>
                  </a:ext>
                </a:extLst>
              </p:cNvPr>
              <p:cNvSpPr>
                <a:spLocks noChangeArrowheads="1"/>
              </p:cNvSpPr>
              <p:nvPr userDrawn="1"/>
            </p:nvSpPr>
            <p:spPr bwMode="auto">
              <a:xfrm>
                <a:off x="6810"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4" name="Oval 1018">
                <a:extLst>
                  <a:ext uri="{FF2B5EF4-FFF2-40B4-BE49-F238E27FC236}">
                    <a16:creationId xmlns:a16="http://schemas.microsoft.com/office/drawing/2014/main" id="{4C0A8573-B850-63DD-2908-9E01BBA5D703}"/>
                  </a:ext>
                </a:extLst>
              </p:cNvPr>
              <p:cNvSpPr>
                <a:spLocks noChangeArrowheads="1"/>
              </p:cNvSpPr>
              <p:nvPr userDrawn="1"/>
            </p:nvSpPr>
            <p:spPr bwMode="auto">
              <a:xfrm>
                <a:off x="669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5" name="Oval 1019">
                <a:extLst>
                  <a:ext uri="{FF2B5EF4-FFF2-40B4-BE49-F238E27FC236}">
                    <a16:creationId xmlns:a16="http://schemas.microsoft.com/office/drawing/2014/main" id="{272C5F48-43AC-84FB-AB82-7EEFDF7FF342}"/>
                  </a:ext>
                </a:extLst>
              </p:cNvPr>
              <p:cNvSpPr>
                <a:spLocks noChangeArrowheads="1"/>
              </p:cNvSpPr>
              <p:nvPr userDrawn="1"/>
            </p:nvSpPr>
            <p:spPr bwMode="auto">
              <a:xfrm>
                <a:off x="6568"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6" name="Oval 1020">
                <a:extLst>
                  <a:ext uri="{FF2B5EF4-FFF2-40B4-BE49-F238E27FC236}">
                    <a16:creationId xmlns:a16="http://schemas.microsoft.com/office/drawing/2014/main" id="{9AEBCC59-AC1D-915C-5197-EBD5FC39A773}"/>
                  </a:ext>
                </a:extLst>
              </p:cNvPr>
              <p:cNvSpPr>
                <a:spLocks noChangeArrowheads="1"/>
              </p:cNvSpPr>
              <p:nvPr userDrawn="1"/>
            </p:nvSpPr>
            <p:spPr bwMode="auto">
              <a:xfrm>
                <a:off x="644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7" name="Oval 1021">
                <a:extLst>
                  <a:ext uri="{FF2B5EF4-FFF2-40B4-BE49-F238E27FC236}">
                    <a16:creationId xmlns:a16="http://schemas.microsoft.com/office/drawing/2014/main" id="{C9A6EF3A-970B-286C-D856-C3C05BEA1DA2}"/>
                  </a:ext>
                </a:extLst>
              </p:cNvPr>
              <p:cNvSpPr>
                <a:spLocks noChangeArrowheads="1"/>
              </p:cNvSpPr>
              <p:nvPr userDrawn="1"/>
            </p:nvSpPr>
            <p:spPr bwMode="auto">
              <a:xfrm>
                <a:off x="631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8" name="Oval 1022">
                <a:extLst>
                  <a:ext uri="{FF2B5EF4-FFF2-40B4-BE49-F238E27FC236}">
                    <a16:creationId xmlns:a16="http://schemas.microsoft.com/office/drawing/2014/main" id="{649B8E5D-C298-18EE-97B7-AE170A113CC1}"/>
                  </a:ext>
                </a:extLst>
              </p:cNvPr>
              <p:cNvSpPr>
                <a:spLocks noChangeArrowheads="1"/>
              </p:cNvSpPr>
              <p:nvPr userDrawn="1"/>
            </p:nvSpPr>
            <p:spPr bwMode="auto">
              <a:xfrm>
                <a:off x="619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9" name="Oval 1023">
                <a:extLst>
                  <a:ext uri="{FF2B5EF4-FFF2-40B4-BE49-F238E27FC236}">
                    <a16:creationId xmlns:a16="http://schemas.microsoft.com/office/drawing/2014/main" id="{481D3CBB-A905-4782-5E40-5E172639EF24}"/>
                  </a:ext>
                </a:extLst>
              </p:cNvPr>
              <p:cNvSpPr>
                <a:spLocks noChangeArrowheads="1"/>
              </p:cNvSpPr>
              <p:nvPr userDrawn="1"/>
            </p:nvSpPr>
            <p:spPr bwMode="auto">
              <a:xfrm>
                <a:off x="607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0" name="Oval 1024">
                <a:extLst>
                  <a:ext uri="{FF2B5EF4-FFF2-40B4-BE49-F238E27FC236}">
                    <a16:creationId xmlns:a16="http://schemas.microsoft.com/office/drawing/2014/main" id="{78586795-1AC9-1D5B-B75F-3A59785CFC82}"/>
                  </a:ext>
                </a:extLst>
              </p:cNvPr>
              <p:cNvSpPr>
                <a:spLocks noChangeArrowheads="1"/>
              </p:cNvSpPr>
              <p:nvPr userDrawn="1"/>
            </p:nvSpPr>
            <p:spPr bwMode="auto">
              <a:xfrm>
                <a:off x="595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1" name="Oval 1025">
                <a:extLst>
                  <a:ext uri="{FF2B5EF4-FFF2-40B4-BE49-F238E27FC236}">
                    <a16:creationId xmlns:a16="http://schemas.microsoft.com/office/drawing/2014/main" id="{9936AF5F-0859-6C55-6552-C645A95B4D60}"/>
                  </a:ext>
                </a:extLst>
              </p:cNvPr>
              <p:cNvSpPr>
                <a:spLocks noChangeArrowheads="1"/>
              </p:cNvSpPr>
              <p:nvPr userDrawn="1"/>
            </p:nvSpPr>
            <p:spPr bwMode="auto">
              <a:xfrm>
                <a:off x="582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2" name="Oval 1026">
                <a:extLst>
                  <a:ext uri="{FF2B5EF4-FFF2-40B4-BE49-F238E27FC236}">
                    <a16:creationId xmlns:a16="http://schemas.microsoft.com/office/drawing/2014/main" id="{E1166BD5-25C4-5D98-F0CE-6370A50B9823}"/>
                  </a:ext>
                </a:extLst>
              </p:cNvPr>
              <p:cNvSpPr>
                <a:spLocks noChangeArrowheads="1"/>
              </p:cNvSpPr>
              <p:nvPr userDrawn="1"/>
            </p:nvSpPr>
            <p:spPr bwMode="auto">
              <a:xfrm>
                <a:off x="570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3" name="Oval 1027">
                <a:extLst>
                  <a:ext uri="{FF2B5EF4-FFF2-40B4-BE49-F238E27FC236}">
                    <a16:creationId xmlns:a16="http://schemas.microsoft.com/office/drawing/2014/main" id="{5681CA32-957F-5D32-605F-5B45BDA1790D}"/>
                  </a:ext>
                </a:extLst>
              </p:cNvPr>
              <p:cNvSpPr>
                <a:spLocks noChangeArrowheads="1"/>
              </p:cNvSpPr>
              <p:nvPr userDrawn="1"/>
            </p:nvSpPr>
            <p:spPr bwMode="auto">
              <a:xfrm>
                <a:off x="558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4" name="Oval 1028">
                <a:extLst>
                  <a:ext uri="{FF2B5EF4-FFF2-40B4-BE49-F238E27FC236}">
                    <a16:creationId xmlns:a16="http://schemas.microsoft.com/office/drawing/2014/main" id="{C37E4F3E-D587-F5F7-BDB0-96053B89AAF6}"/>
                  </a:ext>
                </a:extLst>
              </p:cNvPr>
              <p:cNvSpPr>
                <a:spLocks noChangeArrowheads="1"/>
              </p:cNvSpPr>
              <p:nvPr userDrawn="1"/>
            </p:nvSpPr>
            <p:spPr bwMode="auto">
              <a:xfrm>
                <a:off x="545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5" name="Oval 1029">
                <a:extLst>
                  <a:ext uri="{FF2B5EF4-FFF2-40B4-BE49-F238E27FC236}">
                    <a16:creationId xmlns:a16="http://schemas.microsoft.com/office/drawing/2014/main" id="{65BA7705-E95B-D6E7-63BE-95AC27CA83A4}"/>
                  </a:ext>
                </a:extLst>
              </p:cNvPr>
              <p:cNvSpPr>
                <a:spLocks noChangeArrowheads="1"/>
              </p:cNvSpPr>
              <p:nvPr userDrawn="1"/>
            </p:nvSpPr>
            <p:spPr bwMode="auto">
              <a:xfrm>
                <a:off x="533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6" name="Oval 1030">
                <a:extLst>
                  <a:ext uri="{FF2B5EF4-FFF2-40B4-BE49-F238E27FC236}">
                    <a16:creationId xmlns:a16="http://schemas.microsoft.com/office/drawing/2014/main" id="{A95FA11E-54B6-70F6-B6C7-D8940B315A1F}"/>
                  </a:ext>
                </a:extLst>
              </p:cNvPr>
              <p:cNvSpPr>
                <a:spLocks noChangeArrowheads="1"/>
              </p:cNvSpPr>
              <p:nvPr userDrawn="1"/>
            </p:nvSpPr>
            <p:spPr bwMode="auto">
              <a:xfrm>
                <a:off x="5207"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 name="Group 1232">
              <a:extLst>
                <a:ext uri="{FF2B5EF4-FFF2-40B4-BE49-F238E27FC236}">
                  <a16:creationId xmlns:a16="http://schemas.microsoft.com/office/drawing/2014/main" id="{C328A511-1A8E-80F1-A024-A14D958653B6}"/>
                </a:ext>
              </a:extLst>
            </p:cNvPr>
            <p:cNvGrpSpPr/>
            <p:nvPr userDrawn="1"/>
          </p:nvGrpSpPr>
          <p:grpSpPr>
            <a:xfrm>
              <a:off x="647" y="1142"/>
              <a:ext cx="7090" cy="1563"/>
              <a:chOff x="647" y="1142"/>
              <a:chExt cx="7090" cy="1563"/>
            </a:xfrm>
            <a:grpFill/>
          </p:grpSpPr>
          <p:sp>
            <p:nvSpPr>
              <p:cNvPr id="217" name="Oval 1032">
                <a:extLst>
                  <a:ext uri="{FF2B5EF4-FFF2-40B4-BE49-F238E27FC236}">
                    <a16:creationId xmlns:a16="http://schemas.microsoft.com/office/drawing/2014/main" id="{FA550E1F-81BE-813D-95CA-A692383DA2BE}"/>
                  </a:ext>
                </a:extLst>
              </p:cNvPr>
              <p:cNvSpPr>
                <a:spLocks noChangeArrowheads="1"/>
              </p:cNvSpPr>
              <p:nvPr userDrawn="1"/>
            </p:nvSpPr>
            <p:spPr bwMode="auto">
              <a:xfrm>
                <a:off x="508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8" name="Oval 1033">
                <a:extLst>
                  <a:ext uri="{FF2B5EF4-FFF2-40B4-BE49-F238E27FC236}">
                    <a16:creationId xmlns:a16="http://schemas.microsoft.com/office/drawing/2014/main" id="{E5F2E5DB-262D-A608-AF71-EF881792856A}"/>
                  </a:ext>
                </a:extLst>
              </p:cNvPr>
              <p:cNvSpPr>
                <a:spLocks noChangeArrowheads="1"/>
              </p:cNvSpPr>
              <p:nvPr userDrawn="1"/>
            </p:nvSpPr>
            <p:spPr bwMode="auto">
              <a:xfrm>
                <a:off x="1257"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9" name="Oval 1034">
                <a:extLst>
                  <a:ext uri="{FF2B5EF4-FFF2-40B4-BE49-F238E27FC236}">
                    <a16:creationId xmlns:a16="http://schemas.microsoft.com/office/drawing/2014/main" id="{800C0D5F-8BB2-1842-082E-238A5CC8CC60}"/>
                  </a:ext>
                </a:extLst>
              </p:cNvPr>
              <p:cNvSpPr>
                <a:spLocks noChangeArrowheads="1"/>
              </p:cNvSpPr>
              <p:nvPr userDrawn="1"/>
            </p:nvSpPr>
            <p:spPr bwMode="auto">
              <a:xfrm>
                <a:off x="114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0" name="Oval 1035">
                <a:extLst>
                  <a:ext uri="{FF2B5EF4-FFF2-40B4-BE49-F238E27FC236}">
                    <a16:creationId xmlns:a16="http://schemas.microsoft.com/office/drawing/2014/main" id="{9B22BBC4-4A4F-C7ED-40BE-BA265F8C674A}"/>
                  </a:ext>
                </a:extLst>
              </p:cNvPr>
              <p:cNvSpPr>
                <a:spLocks noChangeArrowheads="1"/>
              </p:cNvSpPr>
              <p:nvPr userDrawn="1"/>
            </p:nvSpPr>
            <p:spPr bwMode="auto">
              <a:xfrm>
                <a:off x="101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1" name="Oval 1036">
                <a:extLst>
                  <a:ext uri="{FF2B5EF4-FFF2-40B4-BE49-F238E27FC236}">
                    <a16:creationId xmlns:a16="http://schemas.microsoft.com/office/drawing/2014/main" id="{51C976D9-A4CE-F462-0A34-FAE4E6227213}"/>
                  </a:ext>
                </a:extLst>
              </p:cNvPr>
              <p:cNvSpPr>
                <a:spLocks noChangeArrowheads="1"/>
              </p:cNvSpPr>
              <p:nvPr userDrawn="1"/>
            </p:nvSpPr>
            <p:spPr bwMode="auto">
              <a:xfrm>
                <a:off x="89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2" name="Oval 1037">
                <a:extLst>
                  <a:ext uri="{FF2B5EF4-FFF2-40B4-BE49-F238E27FC236}">
                    <a16:creationId xmlns:a16="http://schemas.microsoft.com/office/drawing/2014/main" id="{AE6F9780-D6CB-F426-6A39-2B4DF50F954A}"/>
                  </a:ext>
                </a:extLst>
              </p:cNvPr>
              <p:cNvSpPr>
                <a:spLocks noChangeArrowheads="1"/>
              </p:cNvSpPr>
              <p:nvPr userDrawn="1"/>
            </p:nvSpPr>
            <p:spPr bwMode="auto">
              <a:xfrm>
                <a:off x="76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3" name="Oval 1038">
                <a:extLst>
                  <a:ext uri="{FF2B5EF4-FFF2-40B4-BE49-F238E27FC236}">
                    <a16:creationId xmlns:a16="http://schemas.microsoft.com/office/drawing/2014/main" id="{1B54E8E6-7B27-282A-8457-2BF3F29D21FC}"/>
                  </a:ext>
                </a:extLst>
              </p:cNvPr>
              <p:cNvSpPr>
                <a:spLocks noChangeArrowheads="1"/>
              </p:cNvSpPr>
              <p:nvPr userDrawn="1"/>
            </p:nvSpPr>
            <p:spPr bwMode="auto">
              <a:xfrm>
                <a:off x="64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4" name="Oval 1039">
                <a:extLst>
                  <a:ext uri="{FF2B5EF4-FFF2-40B4-BE49-F238E27FC236}">
                    <a16:creationId xmlns:a16="http://schemas.microsoft.com/office/drawing/2014/main" id="{0D14EF25-903D-710A-139A-B1B24BB67EEB}"/>
                  </a:ext>
                </a:extLst>
              </p:cNvPr>
              <p:cNvSpPr>
                <a:spLocks noChangeArrowheads="1"/>
              </p:cNvSpPr>
              <p:nvPr userDrawn="1"/>
            </p:nvSpPr>
            <p:spPr bwMode="auto">
              <a:xfrm>
                <a:off x="706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5" name="Oval 1040">
                <a:extLst>
                  <a:ext uri="{FF2B5EF4-FFF2-40B4-BE49-F238E27FC236}">
                    <a16:creationId xmlns:a16="http://schemas.microsoft.com/office/drawing/2014/main" id="{1C1DCC9E-251B-E08E-00E1-1D518A77BB78}"/>
                  </a:ext>
                </a:extLst>
              </p:cNvPr>
              <p:cNvSpPr>
                <a:spLocks noChangeArrowheads="1"/>
              </p:cNvSpPr>
              <p:nvPr userDrawn="1"/>
            </p:nvSpPr>
            <p:spPr bwMode="auto">
              <a:xfrm>
                <a:off x="693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6" name="Oval 1041">
                <a:extLst>
                  <a:ext uri="{FF2B5EF4-FFF2-40B4-BE49-F238E27FC236}">
                    <a16:creationId xmlns:a16="http://schemas.microsoft.com/office/drawing/2014/main" id="{401546EB-AE21-254A-EF60-6FB5D1BC4269}"/>
                  </a:ext>
                </a:extLst>
              </p:cNvPr>
              <p:cNvSpPr>
                <a:spLocks noChangeArrowheads="1"/>
              </p:cNvSpPr>
              <p:nvPr userDrawn="1"/>
            </p:nvSpPr>
            <p:spPr bwMode="auto">
              <a:xfrm>
                <a:off x="6810"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7" name="Oval 1042">
                <a:extLst>
                  <a:ext uri="{FF2B5EF4-FFF2-40B4-BE49-F238E27FC236}">
                    <a16:creationId xmlns:a16="http://schemas.microsoft.com/office/drawing/2014/main" id="{BA7261FF-5B04-8153-32DB-E7008F8820F9}"/>
                  </a:ext>
                </a:extLst>
              </p:cNvPr>
              <p:cNvSpPr>
                <a:spLocks noChangeArrowheads="1"/>
              </p:cNvSpPr>
              <p:nvPr userDrawn="1"/>
            </p:nvSpPr>
            <p:spPr bwMode="auto">
              <a:xfrm>
                <a:off x="669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8" name="Oval 1043">
                <a:extLst>
                  <a:ext uri="{FF2B5EF4-FFF2-40B4-BE49-F238E27FC236}">
                    <a16:creationId xmlns:a16="http://schemas.microsoft.com/office/drawing/2014/main" id="{AD6D6F3D-C7ED-55BB-8850-E266C83F83D3}"/>
                  </a:ext>
                </a:extLst>
              </p:cNvPr>
              <p:cNvSpPr>
                <a:spLocks noChangeArrowheads="1"/>
              </p:cNvSpPr>
              <p:nvPr userDrawn="1"/>
            </p:nvSpPr>
            <p:spPr bwMode="auto">
              <a:xfrm>
                <a:off x="6568"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9" name="Oval 1044">
                <a:extLst>
                  <a:ext uri="{FF2B5EF4-FFF2-40B4-BE49-F238E27FC236}">
                    <a16:creationId xmlns:a16="http://schemas.microsoft.com/office/drawing/2014/main" id="{C84177F9-2983-6209-3499-C6325D2A74AB}"/>
                  </a:ext>
                </a:extLst>
              </p:cNvPr>
              <p:cNvSpPr>
                <a:spLocks noChangeArrowheads="1"/>
              </p:cNvSpPr>
              <p:nvPr userDrawn="1"/>
            </p:nvSpPr>
            <p:spPr bwMode="auto">
              <a:xfrm>
                <a:off x="644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0" name="Oval 1045">
                <a:extLst>
                  <a:ext uri="{FF2B5EF4-FFF2-40B4-BE49-F238E27FC236}">
                    <a16:creationId xmlns:a16="http://schemas.microsoft.com/office/drawing/2014/main" id="{18EFF4C0-10B7-00A7-C4D2-6B36850B474B}"/>
                  </a:ext>
                </a:extLst>
              </p:cNvPr>
              <p:cNvSpPr>
                <a:spLocks noChangeArrowheads="1"/>
              </p:cNvSpPr>
              <p:nvPr userDrawn="1"/>
            </p:nvSpPr>
            <p:spPr bwMode="auto">
              <a:xfrm>
                <a:off x="631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1" name="Oval 1046">
                <a:extLst>
                  <a:ext uri="{FF2B5EF4-FFF2-40B4-BE49-F238E27FC236}">
                    <a16:creationId xmlns:a16="http://schemas.microsoft.com/office/drawing/2014/main" id="{BE7FC946-D657-AE50-F75D-F88E20631EB6}"/>
                  </a:ext>
                </a:extLst>
              </p:cNvPr>
              <p:cNvSpPr>
                <a:spLocks noChangeArrowheads="1"/>
              </p:cNvSpPr>
              <p:nvPr userDrawn="1"/>
            </p:nvSpPr>
            <p:spPr bwMode="auto">
              <a:xfrm>
                <a:off x="619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2" name="Oval 1047">
                <a:extLst>
                  <a:ext uri="{FF2B5EF4-FFF2-40B4-BE49-F238E27FC236}">
                    <a16:creationId xmlns:a16="http://schemas.microsoft.com/office/drawing/2014/main" id="{C7ECD885-1B25-CF33-2FDF-A0CB33AF64B1}"/>
                  </a:ext>
                </a:extLst>
              </p:cNvPr>
              <p:cNvSpPr>
                <a:spLocks noChangeArrowheads="1"/>
              </p:cNvSpPr>
              <p:nvPr userDrawn="1"/>
            </p:nvSpPr>
            <p:spPr bwMode="auto">
              <a:xfrm>
                <a:off x="607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3" name="Oval 1048">
                <a:extLst>
                  <a:ext uri="{FF2B5EF4-FFF2-40B4-BE49-F238E27FC236}">
                    <a16:creationId xmlns:a16="http://schemas.microsoft.com/office/drawing/2014/main" id="{64B66A7A-EF89-627F-BCF6-94DF7FDAD2BB}"/>
                  </a:ext>
                </a:extLst>
              </p:cNvPr>
              <p:cNvSpPr>
                <a:spLocks noChangeArrowheads="1"/>
              </p:cNvSpPr>
              <p:nvPr userDrawn="1"/>
            </p:nvSpPr>
            <p:spPr bwMode="auto">
              <a:xfrm>
                <a:off x="595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4" name="Oval 1049">
                <a:extLst>
                  <a:ext uri="{FF2B5EF4-FFF2-40B4-BE49-F238E27FC236}">
                    <a16:creationId xmlns:a16="http://schemas.microsoft.com/office/drawing/2014/main" id="{36BC8622-0879-E400-C8A2-67428EEB5102}"/>
                  </a:ext>
                </a:extLst>
              </p:cNvPr>
              <p:cNvSpPr>
                <a:spLocks noChangeArrowheads="1"/>
              </p:cNvSpPr>
              <p:nvPr userDrawn="1"/>
            </p:nvSpPr>
            <p:spPr bwMode="auto">
              <a:xfrm>
                <a:off x="582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5" name="Oval 1050">
                <a:extLst>
                  <a:ext uri="{FF2B5EF4-FFF2-40B4-BE49-F238E27FC236}">
                    <a16:creationId xmlns:a16="http://schemas.microsoft.com/office/drawing/2014/main" id="{9F6B9C8B-DD49-B56A-F3BB-3EBCA0E55510}"/>
                  </a:ext>
                </a:extLst>
              </p:cNvPr>
              <p:cNvSpPr>
                <a:spLocks noChangeArrowheads="1"/>
              </p:cNvSpPr>
              <p:nvPr userDrawn="1"/>
            </p:nvSpPr>
            <p:spPr bwMode="auto">
              <a:xfrm>
                <a:off x="570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6" name="Oval 1051">
                <a:extLst>
                  <a:ext uri="{FF2B5EF4-FFF2-40B4-BE49-F238E27FC236}">
                    <a16:creationId xmlns:a16="http://schemas.microsoft.com/office/drawing/2014/main" id="{41B6AB6F-415B-AC3D-2DE2-8D653FE6679D}"/>
                  </a:ext>
                </a:extLst>
              </p:cNvPr>
              <p:cNvSpPr>
                <a:spLocks noChangeArrowheads="1"/>
              </p:cNvSpPr>
              <p:nvPr userDrawn="1"/>
            </p:nvSpPr>
            <p:spPr bwMode="auto">
              <a:xfrm>
                <a:off x="558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7" name="Oval 1052">
                <a:extLst>
                  <a:ext uri="{FF2B5EF4-FFF2-40B4-BE49-F238E27FC236}">
                    <a16:creationId xmlns:a16="http://schemas.microsoft.com/office/drawing/2014/main" id="{F00312B8-56C7-1916-3585-ED32B9E8559F}"/>
                  </a:ext>
                </a:extLst>
              </p:cNvPr>
              <p:cNvSpPr>
                <a:spLocks noChangeArrowheads="1"/>
              </p:cNvSpPr>
              <p:nvPr userDrawn="1"/>
            </p:nvSpPr>
            <p:spPr bwMode="auto">
              <a:xfrm>
                <a:off x="545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8" name="Oval 1053">
                <a:extLst>
                  <a:ext uri="{FF2B5EF4-FFF2-40B4-BE49-F238E27FC236}">
                    <a16:creationId xmlns:a16="http://schemas.microsoft.com/office/drawing/2014/main" id="{18E9F5C8-B7EA-8773-BDCF-07A64D5D5A8D}"/>
                  </a:ext>
                </a:extLst>
              </p:cNvPr>
              <p:cNvSpPr>
                <a:spLocks noChangeArrowheads="1"/>
              </p:cNvSpPr>
              <p:nvPr userDrawn="1"/>
            </p:nvSpPr>
            <p:spPr bwMode="auto">
              <a:xfrm>
                <a:off x="533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9" name="Oval 1054">
                <a:extLst>
                  <a:ext uri="{FF2B5EF4-FFF2-40B4-BE49-F238E27FC236}">
                    <a16:creationId xmlns:a16="http://schemas.microsoft.com/office/drawing/2014/main" id="{0A35B099-75CB-696A-46E5-B31F13092684}"/>
                  </a:ext>
                </a:extLst>
              </p:cNvPr>
              <p:cNvSpPr>
                <a:spLocks noChangeArrowheads="1"/>
              </p:cNvSpPr>
              <p:nvPr userDrawn="1"/>
            </p:nvSpPr>
            <p:spPr bwMode="auto">
              <a:xfrm>
                <a:off x="5207"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0" name="Oval 1055">
                <a:extLst>
                  <a:ext uri="{FF2B5EF4-FFF2-40B4-BE49-F238E27FC236}">
                    <a16:creationId xmlns:a16="http://schemas.microsoft.com/office/drawing/2014/main" id="{2A6859F1-67E6-5F2A-7B86-89EBF2672233}"/>
                  </a:ext>
                </a:extLst>
              </p:cNvPr>
              <p:cNvSpPr>
                <a:spLocks noChangeArrowheads="1"/>
              </p:cNvSpPr>
              <p:nvPr userDrawn="1"/>
            </p:nvSpPr>
            <p:spPr bwMode="auto">
              <a:xfrm>
                <a:off x="508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1" name="Oval 1056">
                <a:extLst>
                  <a:ext uri="{FF2B5EF4-FFF2-40B4-BE49-F238E27FC236}">
                    <a16:creationId xmlns:a16="http://schemas.microsoft.com/office/drawing/2014/main" id="{4D0EC52B-7112-8CC2-E71E-1556BF9990C0}"/>
                  </a:ext>
                </a:extLst>
              </p:cNvPr>
              <p:cNvSpPr>
                <a:spLocks noChangeArrowheads="1"/>
              </p:cNvSpPr>
              <p:nvPr userDrawn="1"/>
            </p:nvSpPr>
            <p:spPr bwMode="auto">
              <a:xfrm>
                <a:off x="1257"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2" name="Oval 1057">
                <a:extLst>
                  <a:ext uri="{FF2B5EF4-FFF2-40B4-BE49-F238E27FC236}">
                    <a16:creationId xmlns:a16="http://schemas.microsoft.com/office/drawing/2014/main" id="{95066069-BA28-7616-E950-58B85A7318E6}"/>
                  </a:ext>
                </a:extLst>
              </p:cNvPr>
              <p:cNvSpPr>
                <a:spLocks noChangeArrowheads="1"/>
              </p:cNvSpPr>
              <p:nvPr userDrawn="1"/>
            </p:nvSpPr>
            <p:spPr bwMode="auto">
              <a:xfrm>
                <a:off x="114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3" name="Oval 1058">
                <a:extLst>
                  <a:ext uri="{FF2B5EF4-FFF2-40B4-BE49-F238E27FC236}">
                    <a16:creationId xmlns:a16="http://schemas.microsoft.com/office/drawing/2014/main" id="{313D3BF9-D624-0811-E7AB-BC860A6D458D}"/>
                  </a:ext>
                </a:extLst>
              </p:cNvPr>
              <p:cNvSpPr>
                <a:spLocks noChangeArrowheads="1"/>
              </p:cNvSpPr>
              <p:nvPr userDrawn="1"/>
            </p:nvSpPr>
            <p:spPr bwMode="auto">
              <a:xfrm>
                <a:off x="101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4" name="Oval 1059">
                <a:extLst>
                  <a:ext uri="{FF2B5EF4-FFF2-40B4-BE49-F238E27FC236}">
                    <a16:creationId xmlns:a16="http://schemas.microsoft.com/office/drawing/2014/main" id="{FEC2B3E9-F35A-C5F7-A0C0-D7B0BDE8F458}"/>
                  </a:ext>
                </a:extLst>
              </p:cNvPr>
              <p:cNvSpPr>
                <a:spLocks noChangeArrowheads="1"/>
              </p:cNvSpPr>
              <p:nvPr userDrawn="1"/>
            </p:nvSpPr>
            <p:spPr bwMode="auto">
              <a:xfrm>
                <a:off x="89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5" name="Oval 1060">
                <a:extLst>
                  <a:ext uri="{FF2B5EF4-FFF2-40B4-BE49-F238E27FC236}">
                    <a16:creationId xmlns:a16="http://schemas.microsoft.com/office/drawing/2014/main" id="{F375A812-2167-89A2-E106-AFA6A5C215F4}"/>
                  </a:ext>
                </a:extLst>
              </p:cNvPr>
              <p:cNvSpPr>
                <a:spLocks noChangeArrowheads="1"/>
              </p:cNvSpPr>
              <p:nvPr userDrawn="1"/>
            </p:nvSpPr>
            <p:spPr bwMode="auto">
              <a:xfrm>
                <a:off x="76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6" name="Oval 1061">
                <a:extLst>
                  <a:ext uri="{FF2B5EF4-FFF2-40B4-BE49-F238E27FC236}">
                    <a16:creationId xmlns:a16="http://schemas.microsoft.com/office/drawing/2014/main" id="{AAD3A234-1A1F-3560-80BE-5EA3B3008DA8}"/>
                  </a:ext>
                </a:extLst>
              </p:cNvPr>
              <p:cNvSpPr>
                <a:spLocks noChangeArrowheads="1"/>
              </p:cNvSpPr>
              <p:nvPr userDrawn="1"/>
            </p:nvSpPr>
            <p:spPr bwMode="auto">
              <a:xfrm>
                <a:off x="64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7" name="Oval 1062">
                <a:extLst>
                  <a:ext uri="{FF2B5EF4-FFF2-40B4-BE49-F238E27FC236}">
                    <a16:creationId xmlns:a16="http://schemas.microsoft.com/office/drawing/2014/main" id="{913202F2-4DDC-6167-F949-133A6C3B8C08}"/>
                  </a:ext>
                </a:extLst>
              </p:cNvPr>
              <p:cNvSpPr>
                <a:spLocks noChangeArrowheads="1"/>
              </p:cNvSpPr>
              <p:nvPr userDrawn="1"/>
            </p:nvSpPr>
            <p:spPr bwMode="auto">
              <a:xfrm>
                <a:off x="706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8" name="Oval 1063">
                <a:extLst>
                  <a:ext uri="{FF2B5EF4-FFF2-40B4-BE49-F238E27FC236}">
                    <a16:creationId xmlns:a16="http://schemas.microsoft.com/office/drawing/2014/main" id="{83CFA251-4BA7-B10F-8034-23B788365C04}"/>
                  </a:ext>
                </a:extLst>
              </p:cNvPr>
              <p:cNvSpPr>
                <a:spLocks noChangeArrowheads="1"/>
              </p:cNvSpPr>
              <p:nvPr userDrawn="1"/>
            </p:nvSpPr>
            <p:spPr bwMode="auto">
              <a:xfrm>
                <a:off x="693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9" name="Oval 1064">
                <a:extLst>
                  <a:ext uri="{FF2B5EF4-FFF2-40B4-BE49-F238E27FC236}">
                    <a16:creationId xmlns:a16="http://schemas.microsoft.com/office/drawing/2014/main" id="{3459B87A-D0D2-1275-9658-310553DEDA6E}"/>
                  </a:ext>
                </a:extLst>
              </p:cNvPr>
              <p:cNvSpPr>
                <a:spLocks noChangeArrowheads="1"/>
              </p:cNvSpPr>
              <p:nvPr userDrawn="1"/>
            </p:nvSpPr>
            <p:spPr bwMode="auto">
              <a:xfrm>
                <a:off x="6810"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0" name="Oval 1065">
                <a:extLst>
                  <a:ext uri="{FF2B5EF4-FFF2-40B4-BE49-F238E27FC236}">
                    <a16:creationId xmlns:a16="http://schemas.microsoft.com/office/drawing/2014/main" id="{E887448D-0984-5C82-F0B5-012DA9DD2C14}"/>
                  </a:ext>
                </a:extLst>
              </p:cNvPr>
              <p:cNvSpPr>
                <a:spLocks noChangeArrowheads="1"/>
              </p:cNvSpPr>
              <p:nvPr userDrawn="1"/>
            </p:nvSpPr>
            <p:spPr bwMode="auto">
              <a:xfrm>
                <a:off x="669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1" name="Oval 1066">
                <a:extLst>
                  <a:ext uri="{FF2B5EF4-FFF2-40B4-BE49-F238E27FC236}">
                    <a16:creationId xmlns:a16="http://schemas.microsoft.com/office/drawing/2014/main" id="{64E768B4-A8F8-030E-6BA0-005FEE7F40BF}"/>
                  </a:ext>
                </a:extLst>
              </p:cNvPr>
              <p:cNvSpPr>
                <a:spLocks noChangeArrowheads="1"/>
              </p:cNvSpPr>
              <p:nvPr userDrawn="1"/>
            </p:nvSpPr>
            <p:spPr bwMode="auto">
              <a:xfrm>
                <a:off x="6568"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2" name="Oval 1067">
                <a:extLst>
                  <a:ext uri="{FF2B5EF4-FFF2-40B4-BE49-F238E27FC236}">
                    <a16:creationId xmlns:a16="http://schemas.microsoft.com/office/drawing/2014/main" id="{1EB8F666-DA3C-41F6-2AD8-3E5513598D5C}"/>
                  </a:ext>
                </a:extLst>
              </p:cNvPr>
              <p:cNvSpPr>
                <a:spLocks noChangeArrowheads="1"/>
              </p:cNvSpPr>
              <p:nvPr userDrawn="1"/>
            </p:nvSpPr>
            <p:spPr bwMode="auto">
              <a:xfrm>
                <a:off x="644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3" name="Oval 1068">
                <a:extLst>
                  <a:ext uri="{FF2B5EF4-FFF2-40B4-BE49-F238E27FC236}">
                    <a16:creationId xmlns:a16="http://schemas.microsoft.com/office/drawing/2014/main" id="{966C2F3F-4BA8-36B5-E347-6572B80C865E}"/>
                  </a:ext>
                </a:extLst>
              </p:cNvPr>
              <p:cNvSpPr>
                <a:spLocks noChangeArrowheads="1"/>
              </p:cNvSpPr>
              <p:nvPr userDrawn="1"/>
            </p:nvSpPr>
            <p:spPr bwMode="auto">
              <a:xfrm>
                <a:off x="631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4" name="Oval 1069">
                <a:extLst>
                  <a:ext uri="{FF2B5EF4-FFF2-40B4-BE49-F238E27FC236}">
                    <a16:creationId xmlns:a16="http://schemas.microsoft.com/office/drawing/2014/main" id="{BA27CA07-5EC1-4C1E-0C19-4756F4A82C10}"/>
                  </a:ext>
                </a:extLst>
              </p:cNvPr>
              <p:cNvSpPr>
                <a:spLocks noChangeArrowheads="1"/>
              </p:cNvSpPr>
              <p:nvPr userDrawn="1"/>
            </p:nvSpPr>
            <p:spPr bwMode="auto">
              <a:xfrm>
                <a:off x="619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5" name="Oval 1070">
                <a:extLst>
                  <a:ext uri="{FF2B5EF4-FFF2-40B4-BE49-F238E27FC236}">
                    <a16:creationId xmlns:a16="http://schemas.microsoft.com/office/drawing/2014/main" id="{8C5809E1-8210-8DA1-7AA0-5D70E97DF2BE}"/>
                  </a:ext>
                </a:extLst>
              </p:cNvPr>
              <p:cNvSpPr>
                <a:spLocks noChangeArrowheads="1"/>
              </p:cNvSpPr>
              <p:nvPr userDrawn="1"/>
            </p:nvSpPr>
            <p:spPr bwMode="auto">
              <a:xfrm>
                <a:off x="607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6" name="Oval 1071">
                <a:extLst>
                  <a:ext uri="{FF2B5EF4-FFF2-40B4-BE49-F238E27FC236}">
                    <a16:creationId xmlns:a16="http://schemas.microsoft.com/office/drawing/2014/main" id="{F2CEEFCA-CD47-4725-B5A7-BFB61F232A69}"/>
                  </a:ext>
                </a:extLst>
              </p:cNvPr>
              <p:cNvSpPr>
                <a:spLocks noChangeArrowheads="1"/>
              </p:cNvSpPr>
              <p:nvPr userDrawn="1"/>
            </p:nvSpPr>
            <p:spPr bwMode="auto">
              <a:xfrm>
                <a:off x="595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7" name="Oval 1072">
                <a:extLst>
                  <a:ext uri="{FF2B5EF4-FFF2-40B4-BE49-F238E27FC236}">
                    <a16:creationId xmlns:a16="http://schemas.microsoft.com/office/drawing/2014/main" id="{C894ECE2-32AE-6DD5-57E1-4F52B1DCE1B9}"/>
                  </a:ext>
                </a:extLst>
              </p:cNvPr>
              <p:cNvSpPr>
                <a:spLocks noChangeArrowheads="1"/>
              </p:cNvSpPr>
              <p:nvPr userDrawn="1"/>
            </p:nvSpPr>
            <p:spPr bwMode="auto">
              <a:xfrm>
                <a:off x="582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8" name="Oval 1073">
                <a:extLst>
                  <a:ext uri="{FF2B5EF4-FFF2-40B4-BE49-F238E27FC236}">
                    <a16:creationId xmlns:a16="http://schemas.microsoft.com/office/drawing/2014/main" id="{5ED0F270-23FE-532B-0376-7169679C532E}"/>
                  </a:ext>
                </a:extLst>
              </p:cNvPr>
              <p:cNvSpPr>
                <a:spLocks noChangeArrowheads="1"/>
              </p:cNvSpPr>
              <p:nvPr userDrawn="1"/>
            </p:nvSpPr>
            <p:spPr bwMode="auto">
              <a:xfrm>
                <a:off x="570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9" name="Oval 1074">
                <a:extLst>
                  <a:ext uri="{FF2B5EF4-FFF2-40B4-BE49-F238E27FC236}">
                    <a16:creationId xmlns:a16="http://schemas.microsoft.com/office/drawing/2014/main" id="{46E1E6C1-A465-4926-7730-077F44D89A64}"/>
                  </a:ext>
                </a:extLst>
              </p:cNvPr>
              <p:cNvSpPr>
                <a:spLocks noChangeArrowheads="1"/>
              </p:cNvSpPr>
              <p:nvPr userDrawn="1"/>
            </p:nvSpPr>
            <p:spPr bwMode="auto">
              <a:xfrm>
                <a:off x="558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0" name="Oval 1075">
                <a:extLst>
                  <a:ext uri="{FF2B5EF4-FFF2-40B4-BE49-F238E27FC236}">
                    <a16:creationId xmlns:a16="http://schemas.microsoft.com/office/drawing/2014/main" id="{D5174ED9-4825-8C37-99CA-AD9575E2DA12}"/>
                  </a:ext>
                </a:extLst>
              </p:cNvPr>
              <p:cNvSpPr>
                <a:spLocks noChangeArrowheads="1"/>
              </p:cNvSpPr>
              <p:nvPr userDrawn="1"/>
            </p:nvSpPr>
            <p:spPr bwMode="auto">
              <a:xfrm>
                <a:off x="545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1" name="Oval 1076">
                <a:extLst>
                  <a:ext uri="{FF2B5EF4-FFF2-40B4-BE49-F238E27FC236}">
                    <a16:creationId xmlns:a16="http://schemas.microsoft.com/office/drawing/2014/main" id="{4DD3095E-A3B9-391B-802E-1CA58D7F26BF}"/>
                  </a:ext>
                </a:extLst>
              </p:cNvPr>
              <p:cNvSpPr>
                <a:spLocks noChangeArrowheads="1"/>
              </p:cNvSpPr>
              <p:nvPr userDrawn="1"/>
            </p:nvSpPr>
            <p:spPr bwMode="auto">
              <a:xfrm>
                <a:off x="533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2" name="Oval 1077">
                <a:extLst>
                  <a:ext uri="{FF2B5EF4-FFF2-40B4-BE49-F238E27FC236}">
                    <a16:creationId xmlns:a16="http://schemas.microsoft.com/office/drawing/2014/main" id="{99B71712-45F1-EEBB-EFBB-D0A084E2762B}"/>
                  </a:ext>
                </a:extLst>
              </p:cNvPr>
              <p:cNvSpPr>
                <a:spLocks noChangeArrowheads="1"/>
              </p:cNvSpPr>
              <p:nvPr userDrawn="1"/>
            </p:nvSpPr>
            <p:spPr bwMode="auto">
              <a:xfrm>
                <a:off x="5207"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3" name="Oval 1078">
                <a:extLst>
                  <a:ext uri="{FF2B5EF4-FFF2-40B4-BE49-F238E27FC236}">
                    <a16:creationId xmlns:a16="http://schemas.microsoft.com/office/drawing/2014/main" id="{73916E97-19CF-581F-71ED-9D5FA277F644}"/>
                  </a:ext>
                </a:extLst>
              </p:cNvPr>
              <p:cNvSpPr>
                <a:spLocks noChangeArrowheads="1"/>
              </p:cNvSpPr>
              <p:nvPr userDrawn="1"/>
            </p:nvSpPr>
            <p:spPr bwMode="auto">
              <a:xfrm>
                <a:off x="508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4" name="Oval 1079">
                <a:extLst>
                  <a:ext uri="{FF2B5EF4-FFF2-40B4-BE49-F238E27FC236}">
                    <a16:creationId xmlns:a16="http://schemas.microsoft.com/office/drawing/2014/main" id="{35E458A1-6F76-AB54-9448-49C17CE72DE3}"/>
                  </a:ext>
                </a:extLst>
              </p:cNvPr>
              <p:cNvSpPr>
                <a:spLocks noChangeArrowheads="1"/>
              </p:cNvSpPr>
              <p:nvPr userDrawn="1"/>
            </p:nvSpPr>
            <p:spPr bwMode="auto">
              <a:xfrm>
                <a:off x="1257"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5" name="Oval 1080">
                <a:extLst>
                  <a:ext uri="{FF2B5EF4-FFF2-40B4-BE49-F238E27FC236}">
                    <a16:creationId xmlns:a16="http://schemas.microsoft.com/office/drawing/2014/main" id="{2CCF453F-A90F-92DE-AD26-8D8E916CA3D0}"/>
                  </a:ext>
                </a:extLst>
              </p:cNvPr>
              <p:cNvSpPr>
                <a:spLocks noChangeArrowheads="1"/>
              </p:cNvSpPr>
              <p:nvPr userDrawn="1"/>
            </p:nvSpPr>
            <p:spPr bwMode="auto">
              <a:xfrm>
                <a:off x="114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6" name="Oval 1081">
                <a:extLst>
                  <a:ext uri="{FF2B5EF4-FFF2-40B4-BE49-F238E27FC236}">
                    <a16:creationId xmlns:a16="http://schemas.microsoft.com/office/drawing/2014/main" id="{156C58E1-012A-4585-DD7C-E58E2D414533}"/>
                  </a:ext>
                </a:extLst>
              </p:cNvPr>
              <p:cNvSpPr>
                <a:spLocks noChangeArrowheads="1"/>
              </p:cNvSpPr>
              <p:nvPr userDrawn="1"/>
            </p:nvSpPr>
            <p:spPr bwMode="auto">
              <a:xfrm>
                <a:off x="101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7" name="Oval 1082">
                <a:extLst>
                  <a:ext uri="{FF2B5EF4-FFF2-40B4-BE49-F238E27FC236}">
                    <a16:creationId xmlns:a16="http://schemas.microsoft.com/office/drawing/2014/main" id="{ED7DFCBD-834C-EBF3-968B-304F405CB910}"/>
                  </a:ext>
                </a:extLst>
              </p:cNvPr>
              <p:cNvSpPr>
                <a:spLocks noChangeArrowheads="1"/>
              </p:cNvSpPr>
              <p:nvPr userDrawn="1"/>
            </p:nvSpPr>
            <p:spPr bwMode="auto">
              <a:xfrm>
                <a:off x="89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8" name="Oval 1083">
                <a:extLst>
                  <a:ext uri="{FF2B5EF4-FFF2-40B4-BE49-F238E27FC236}">
                    <a16:creationId xmlns:a16="http://schemas.microsoft.com/office/drawing/2014/main" id="{4224CE31-4789-12E5-F950-B7B3E5626467}"/>
                  </a:ext>
                </a:extLst>
              </p:cNvPr>
              <p:cNvSpPr>
                <a:spLocks noChangeArrowheads="1"/>
              </p:cNvSpPr>
              <p:nvPr userDrawn="1"/>
            </p:nvSpPr>
            <p:spPr bwMode="auto">
              <a:xfrm>
                <a:off x="76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9" name="Oval 1084">
                <a:extLst>
                  <a:ext uri="{FF2B5EF4-FFF2-40B4-BE49-F238E27FC236}">
                    <a16:creationId xmlns:a16="http://schemas.microsoft.com/office/drawing/2014/main" id="{81661DD7-0708-26BE-3F0A-23D5215A223D}"/>
                  </a:ext>
                </a:extLst>
              </p:cNvPr>
              <p:cNvSpPr>
                <a:spLocks noChangeArrowheads="1"/>
              </p:cNvSpPr>
              <p:nvPr userDrawn="1"/>
            </p:nvSpPr>
            <p:spPr bwMode="auto">
              <a:xfrm>
                <a:off x="64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0" name="Oval 1085">
                <a:extLst>
                  <a:ext uri="{FF2B5EF4-FFF2-40B4-BE49-F238E27FC236}">
                    <a16:creationId xmlns:a16="http://schemas.microsoft.com/office/drawing/2014/main" id="{0FDF1721-CD05-CDDA-23A1-22FDB85A482B}"/>
                  </a:ext>
                </a:extLst>
              </p:cNvPr>
              <p:cNvSpPr>
                <a:spLocks noChangeArrowheads="1"/>
              </p:cNvSpPr>
              <p:nvPr userDrawn="1"/>
            </p:nvSpPr>
            <p:spPr bwMode="auto">
              <a:xfrm>
                <a:off x="706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1" name="Oval 1086">
                <a:extLst>
                  <a:ext uri="{FF2B5EF4-FFF2-40B4-BE49-F238E27FC236}">
                    <a16:creationId xmlns:a16="http://schemas.microsoft.com/office/drawing/2014/main" id="{65CE4963-14C5-5960-D581-55B46C762535}"/>
                  </a:ext>
                </a:extLst>
              </p:cNvPr>
              <p:cNvSpPr>
                <a:spLocks noChangeArrowheads="1"/>
              </p:cNvSpPr>
              <p:nvPr userDrawn="1"/>
            </p:nvSpPr>
            <p:spPr bwMode="auto">
              <a:xfrm>
                <a:off x="693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2" name="Oval 1087">
                <a:extLst>
                  <a:ext uri="{FF2B5EF4-FFF2-40B4-BE49-F238E27FC236}">
                    <a16:creationId xmlns:a16="http://schemas.microsoft.com/office/drawing/2014/main" id="{7F8FC448-FDF0-767B-0BA9-FD19198CBF96}"/>
                  </a:ext>
                </a:extLst>
              </p:cNvPr>
              <p:cNvSpPr>
                <a:spLocks noChangeArrowheads="1"/>
              </p:cNvSpPr>
              <p:nvPr userDrawn="1"/>
            </p:nvSpPr>
            <p:spPr bwMode="auto">
              <a:xfrm>
                <a:off x="6810"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3" name="Oval 1088">
                <a:extLst>
                  <a:ext uri="{FF2B5EF4-FFF2-40B4-BE49-F238E27FC236}">
                    <a16:creationId xmlns:a16="http://schemas.microsoft.com/office/drawing/2014/main" id="{99ACB780-914E-E12A-A8EF-5993801DE34F}"/>
                  </a:ext>
                </a:extLst>
              </p:cNvPr>
              <p:cNvSpPr>
                <a:spLocks noChangeArrowheads="1"/>
              </p:cNvSpPr>
              <p:nvPr userDrawn="1"/>
            </p:nvSpPr>
            <p:spPr bwMode="auto">
              <a:xfrm>
                <a:off x="669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4" name="Oval 1089">
                <a:extLst>
                  <a:ext uri="{FF2B5EF4-FFF2-40B4-BE49-F238E27FC236}">
                    <a16:creationId xmlns:a16="http://schemas.microsoft.com/office/drawing/2014/main" id="{3B7708C3-A839-FC4A-5CAD-1CF4BC88DD63}"/>
                  </a:ext>
                </a:extLst>
              </p:cNvPr>
              <p:cNvSpPr>
                <a:spLocks noChangeArrowheads="1"/>
              </p:cNvSpPr>
              <p:nvPr userDrawn="1"/>
            </p:nvSpPr>
            <p:spPr bwMode="auto">
              <a:xfrm>
                <a:off x="6568"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5" name="Oval 1090">
                <a:extLst>
                  <a:ext uri="{FF2B5EF4-FFF2-40B4-BE49-F238E27FC236}">
                    <a16:creationId xmlns:a16="http://schemas.microsoft.com/office/drawing/2014/main" id="{9D0FC9AC-D39B-D8D3-FCE9-352987A3A541}"/>
                  </a:ext>
                </a:extLst>
              </p:cNvPr>
              <p:cNvSpPr>
                <a:spLocks noChangeArrowheads="1"/>
              </p:cNvSpPr>
              <p:nvPr userDrawn="1"/>
            </p:nvSpPr>
            <p:spPr bwMode="auto">
              <a:xfrm>
                <a:off x="644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6" name="Oval 1091">
                <a:extLst>
                  <a:ext uri="{FF2B5EF4-FFF2-40B4-BE49-F238E27FC236}">
                    <a16:creationId xmlns:a16="http://schemas.microsoft.com/office/drawing/2014/main" id="{C893348E-3569-03BD-0EDB-379AB6E65875}"/>
                  </a:ext>
                </a:extLst>
              </p:cNvPr>
              <p:cNvSpPr>
                <a:spLocks noChangeArrowheads="1"/>
              </p:cNvSpPr>
              <p:nvPr userDrawn="1"/>
            </p:nvSpPr>
            <p:spPr bwMode="auto">
              <a:xfrm>
                <a:off x="631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7" name="Oval 1092">
                <a:extLst>
                  <a:ext uri="{FF2B5EF4-FFF2-40B4-BE49-F238E27FC236}">
                    <a16:creationId xmlns:a16="http://schemas.microsoft.com/office/drawing/2014/main" id="{19CD5C46-BB18-93E5-3A2C-9B3C47F6A94F}"/>
                  </a:ext>
                </a:extLst>
              </p:cNvPr>
              <p:cNvSpPr>
                <a:spLocks noChangeArrowheads="1"/>
              </p:cNvSpPr>
              <p:nvPr userDrawn="1"/>
            </p:nvSpPr>
            <p:spPr bwMode="auto">
              <a:xfrm>
                <a:off x="619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8" name="Oval 1093">
                <a:extLst>
                  <a:ext uri="{FF2B5EF4-FFF2-40B4-BE49-F238E27FC236}">
                    <a16:creationId xmlns:a16="http://schemas.microsoft.com/office/drawing/2014/main" id="{1DE044C7-217F-C903-EF2F-63EBA3639734}"/>
                  </a:ext>
                </a:extLst>
              </p:cNvPr>
              <p:cNvSpPr>
                <a:spLocks noChangeArrowheads="1"/>
              </p:cNvSpPr>
              <p:nvPr userDrawn="1"/>
            </p:nvSpPr>
            <p:spPr bwMode="auto">
              <a:xfrm>
                <a:off x="607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9" name="Oval 1094">
                <a:extLst>
                  <a:ext uri="{FF2B5EF4-FFF2-40B4-BE49-F238E27FC236}">
                    <a16:creationId xmlns:a16="http://schemas.microsoft.com/office/drawing/2014/main" id="{A63E6E35-922F-06F8-1A0E-B1474DC0AA5F}"/>
                  </a:ext>
                </a:extLst>
              </p:cNvPr>
              <p:cNvSpPr>
                <a:spLocks noChangeArrowheads="1"/>
              </p:cNvSpPr>
              <p:nvPr userDrawn="1"/>
            </p:nvSpPr>
            <p:spPr bwMode="auto">
              <a:xfrm>
                <a:off x="595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0" name="Oval 1095">
                <a:extLst>
                  <a:ext uri="{FF2B5EF4-FFF2-40B4-BE49-F238E27FC236}">
                    <a16:creationId xmlns:a16="http://schemas.microsoft.com/office/drawing/2014/main" id="{365385FE-5C81-DD28-E5D8-72E0B8496C92}"/>
                  </a:ext>
                </a:extLst>
              </p:cNvPr>
              <p:cNvSpPr>
                <a:spLocks noChangeArrowheads="1"/>
              </p:cNvSpPr>
              <p:nvPr userDrawn="1"/>
            </p:nvSpPr>
            <p:spPr bwMode="auto">
              <a:xfrm>
                <a:off x="582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1" name="Oval 1096">
                <a:extLst>
                  <a:ext uri="{FF2B5EF4-FFF2-40B4-BE49-F238E27FC236}">
                    <a16:creationId xmlns:a16="http://schemas.microsoft.com/office/drawing/2014/main" id="{FF16F105-D3AE-7BD1-4FFF-7022E8973747}"/>
                  </a:ext>
                </a:extLst>
              </p:cNvPr>
              <p:cNvSpPr>
                <a:spLocks noChangeArrowheads="1"/>
              </p:cNvSpPr>
              <p:nvPr userDrawn="1"/>
            </p:nvSpPr>
            <p:spPr bwMode="auto">
              <a:xfrm>
                <a:off x="570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2" name="Oval 1097">
                <a:extLst>
                  <a:ext uri="{FF2B5EF4-FFF2-40B4-BE49-F238E27FC236}">
                    <a16:creationId xmlns:a16="http://schemas.microsoft.com/office/drawing/2014/main" id="{82ACF67E-0B5F-81A7-D0C8-1A54F2C6A5F2}"/>
                  </a:ext>
                </a:extLst>
              </p:cNvPr>
              <p:cNvSpPr>
                <a:spLocks noChangeArrowheads="1"/>
              </p:cNvSpPr>
              <p:nvPr userDrawn="1"/>
            </p:nvSpPr>
            <p:spPr bwMode="auto">
              <a:xfrm>
                <a:off x="558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3" name="Oval 1098">
                <a:extLst>
                  <a:ext uri="{FF2B5EF4-FFF2-40B4-BE49-F238E27FC236}">
                    <a16:creationId xmlns:a16="http://schemas.microsoft.com/office/drawing/2014/main" id="{62FB4281-54CF-7B02-A288-F11FA25FAA57}"/>
                  </a:ext>
                </a:extLst>
              </p:cNvPr>
              <p:cNvSpPr>
                <a:spLocks noChangeArrowheads="1"/>
              </p:cNvSpPr>
              <p:nvPr userDrawn="1"/>
            </p:nvSpPr>
            <p:spPr bwMode="auto">
              <a:xfrm>
                <a:off x="545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4" name="Oval 1099">
                <a:extLst>
                  <a:ext uri="{FF2B5EF4-FFF2-40B4-BE49-F238E27FC236}">
                    <a16:creationId xmlns:a16="http://schemas.microsoft.com/office/drawing/2014/main" id="{84466C9D-CF2B-F00D-D772-39874CA0C87A}"/>
                  </a:ext>
                </a:extLst>
              </p:cNvPr>
              <p:cNvSpPr>
                <a:spLocks noChangeArrowheads="1"/>
              </p:cNvSpPr>
              <p:nvPr userDrawn="1"/>
            </p:nvSpPr>
            <p:spPr bwMode="auto">
              <a:xfrm>
                <a:off x="533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5" name="Oval 1100">
                <a:extLst>
                  <a:ext uri="{FF2B5EF4-FFF2-40B4-BE49-F238E27FC236}">
                    <a16:creationId xmlns:a16="http://schemas.microsoft.com/office/drawing/2014/main" id="{93EDDA1D-FB30-73BB-2579-3475EE6E4F58}"/>
                  </a:ext>
                </a:extLst>
              </p:cNvPr>
              <p:cNvSpPr>
                <a:spLocks noChangeArrowheads="1"/>
              </p:cNvSpPr>
              <p:nvPr userDrawn="1"/>
            </p:nvSpPr>
            <p:spPr bwMode="auto">
              <a:xfrm>
                <a:off x="5207"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6" name="Oval 1101">
                <a:extLst>
                  <a:ext uri="{FF2B5EF4-FFF2-40B4-BE49-F238E27FC236}">
                    <a16:creationId xmlns:a16="http://schemas.microsoft.com/office/drawing/2014/main" id="{8D57F5E4-32F3-0BB4-90D7-D1ED5BAE1C97}"/>
                  </a:ext>
                </a:extLst>
              </p:cNvPr>
              <p:cNvSpPr>
                <a:spLocks noChangeArrowheads="1"/>
              </p:cNvSpPr>
              <p:nvPr userDrawn="1"/>
            </p:nvSpPr>
            <p:spPr bwMode="auto">
              <a:xfrm>
                <a:off x="508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7" name="Oval 1102">
                <a:extLst>
                  <a:ext uri="{FF2B5EF4-FFF2-40B4-BE49-F238E27FC236}">
                    <a16:creationId xmlns:a16="http://schemas.microsoft.com/office/drawing/2014/main" id="{FD3FF363-289D-B411-4A66-74ED68E99F23}"/>
                  </a:ext>
                </a:extLst>
              </p:cNvPr>
              <p:cNvSpPr>
                <a:spLocks noChangeArrowheads="1"/>
              </p:cNvSpPr>
              <p:nvPr userDrawn="1"/>
            </p:nvSpPr>
            <p:spPr bwMode="auto">
              <a:xfrm>
                <a:off x="1257"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8" name="Oval 1103">
                <a:extLst>
                  <a:ext uri="{FF2B5EF4-FFF2-40B4-BE49-F238E27FC236}">
                    <a16:creationId xmlns:a16="http://schemas.microsoft.com/office/drawing/2014/main" id="{294EEDAE-B1EC-958C-F979-D93BA42751C1}"/>
                  </a:ext>
                </a:extLst>
              </p:cNvPr>
              <p:cNvSpPr>
                <a:spLocks noChangeArrowheads="1"/>
              </p:cNvSpPr>
              <p:nvPr userDrawn="1"/>
            </p:nvSpPr>
            <p:spPr bwMode="auto">
              <a:xfrm>
                <a:off x="114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9" name="Oval 1104">
                <a:extLst>
                  <a:ext uri="{FF2B5EF4-FFF2-40B4-BE49-F238E27FC236}">
                    <a16:creationId xmlns:a16="http://schemas.microsoft.com/office/drawing/2014/main" id="{824C3644-5F45-4772-37F9-82128B4C7CA9}"/>
                  </a:ext>
                </a:extLst>
              </p:cNvPr>
              <p:cNvSpPr>
                <a:spLocks noChangeArrowheads="1"/>
              </p:cNvSpPr>
              <p:nvPr userDrawn="1"/>
            </p:nvSpPr>
            <p:spPr bwMode="auto">
              <a:xfrm>
                <a:off x="101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0" name="Oval 1105">
                <a:extLst>
                  <a:ext uri="{FF2B5EF4-FFF2-40B4-BE49-F238E27FC236}">
                    <a16:creationId xmlns:a16="http://schemas.microsoft.com/office/drawing/2014/main" id="{06DE011D-1C53-7774-9067-778C34BF11C9}"/>
                  </a:ext>
                </a:extLst>
              </p:cNvPr>
              <p:cNvSpPr>
                <a:spLocks noChangeArrowheads="1"/>
              </p:cNvSpPr>
              <p:nvPr userDrawn="1"/>
            </p:nvSpPr>
            <p:spPr bwMode="auto">
              <a:xfrm>
                <a:off x="89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1" name="Oval 1106">
                <a:extLst>
                  <a:ext uri="{FF2B5EF4-FFF2-40B4-BE49-F238E27FC236}">
                    <a16:creationId xmlns:a16="http://schemas.microsoft.com/office/drawing/2014/main" id="{90AEF96C-F8A0-ED0B-FA97-A496CA55FCBB}"/>
                  </a:ext>
                </a:extLst>
              </p:cNvPr>
              <p:cNvSpPr>
                <a:spLocks noChangeArrowheads="1"/>
              </p:cNvSpPr>
              <p:nvPr userDrawn="1"/>
            </p:nvSpPr>
            <p:spPr bwMode="auto">
              <a:xfrm>
                <a:off x="76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2" name="Oval 1107">
                <a:extLst>
                  <a:ext uri="{FF2B5EF4-FFF2-40B4-BE49-F238E27FC236}">
                    <a16:creationId xmlns:a16="http://schemas.microsoft.com/office/drawing/2014/main" id="{46E4093A-3D3A-6E26-B20C-225DA66654F4}"/>
                  </a:ext>
                </a:extLst>
              </p:cNvPr>
              <p:cNvSpPr>
                <a:spLocks noChangeArrowheads="1"/>
              </p:cNvSpPr>
              <p:nvPr userDrawn="1"/>
            </p:nvSpPr>
            <p:spPr bwMode="auto">
              <a:xfrm>
                <a:off x="64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3" name="Oval 1108">
                <a:extLst>
                  <a:ext uri="{FF2B5EF4-FFF2-40B4-BE49-F238E27FC236}">
                    <a16:creationId xmlns:a16="http://schemas.microsoft.com/office/drawing/2014/main" id="{3B1CE666-A6DA-C883-7BD8-4D2A84EADB89}"/>
                  </a:ext>
                </a:extLst>
              </p:cNvPr>
              <p:cNvSpPr>
                <a:spLocks noChangeArrowheads="1"/>
              </p:cNvSpPr>
              <p:nvPr userDrawn="1"/>
            </p:nvSpPr>
            <p:spPr bwMode="auto">
              <a:xfrm>
                <a:off x="706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4" name="Oval 1109">
                <a:extLst>
                  <a:ext uri="{FF2B5EF4-FFF2-40B4-BE49-F238E27FC236}">
                    <a16:creationId xmlns:a16="http://schemas.microsoft.com/office/drawing/2014/main" id="{A89C06BD-B672-6D72-2EBF-43EEC3577378}"/>
                  </a:ext>
                </a:extLst>
              </p:cNvPr>
              <p:cNvSpPr>
                <a:spLocks noChangeArrowheads="1"/>
              </p:cNvSpPr>
              <p:nvPr userDrawn="1"/>
            </p:nvSpPr>
            <p:spPr bwMode="auto">
              <a:xfrm>
                <a:off x="693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5" name="Oval 1110">
                <a:extLst>
                  <a:ext uri="{FF2B5EF4-FFF2-40B4-BE49-F238E27FC236}">
                    <a16:creationId xmlns:a16="http://schemas.microsoft.com/office/drawing/2014/main" id="{2EC99168-C9AD-B8AD-2AB5-5A5D0EE2876B}"/>
                  </a:ext>
                </a:extLst>
              </p:cNvPr>
              <p:cNvSpPr>
                <a:spLocks noChangeArrowheads="1"/>
              </p:cNvSpPr>
              <p:nvPr userDrawn="1"/>
            </p:nvSpPr>
            <p:spPr bwMode="auto">
              <a:xfrm>
                <a:off x="6810"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6" name="Oval 1111">
                <a:extLst>
                  <a:ext uri="{FF2B5EF4-FFF2-40B4-BE49-F238E27FC236}">
                    <a16:creationId xmlns:a16="http://schemas.microsoft.com/office/drawing/2014/main" id="{2F53363E-422B-A7BA-477F-7E3722DCECFE}"/>
                  </a:ext>
                </a:extLst>
              </p:cNvPr>
              <p:cNvSpPr>
                <a:spLocks noChangeArrowheads="1"/>
              </p:cNvSpPr>
              <p:nvPr userDrawn="1"/>
            </p:nvSpPr>
            <p:spPr bwMode="auto">
              <a:xfrm>
                <a:off x="669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7" name="Oval 1112">
                <a:extLst>
                  <a:ext uri="{FF2B5EF4-FFF2-40B4-BE49-F238E27FC236}">
                    <a16:creationId xmlns:a16="http://schemas.microsoft.com/office/drawing/2014/main" id="{A847BEAB-2CA4-98A4-920B-2ABF3E508867}"/>
                  </a:ext>
                </a:extLst>
              </p:cNvPr>
              <p:cNvSpPr>
                <a:spLocks noChangeArrowheads="1"/>
              </p:cNvSpPr>
              <p:nvPr userDrawn="1"/>
            </p:nvSpPr>
            <p:spPr bwMode="auto">
              <a:xfrm>
                <a:off x="6568"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8" name="Oval 1113">
                <a:extLst>
                  <a:ext uri="{FF2B5EF4-FFF2-40B4-BE49-F238E27FC236}">
                    <a16:creationId xmlns:a16="http://schemas.microsoft.com/office/drawing/2014/main" id="{5A9D7F76-E530-959F-7F1B-7C01FE123C6D}"/>
                  </a:ext>
                </a:extLst>
              </p:cNvPr>
              <p:cNvSpPr>
                <a:spLocks noChangeArrowheads="1"/>
              </p:cNvSpPr>
              <p:nvPr userDrawn="1"/>
            </p:nvSpPr>
            <p:spPr bwMode="auto">
              <a:xfrm>
                <a:off x="644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9" name="Oval 1114">
                <a:extLst>
                  <a:ext uri="{FF2B5EF4-FFF2-40B4-BE49-F238E27FC236}">
                    <a16:creationId xmlns:a16="http://schemas.microsoft.com/office/drawing/2014/main" id="{51803DA7-7799-7377-97D7-09A1FF85956D}"/>
                  </a:ext>
                </a:extLst>
              </p:cNvPr>
              <p:cNvSpPr>
                <a:spLocks noChangeArrowheads="1"/>
              </p:cNvSpPr>
              <p:nvPr userDrawn="1"/>
            </p:nvSpPr>
            <p:spPr bwMode="auto">
              <a:xfrm>
                <a:off x="7678"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0" name="Oval 1115">
                <a:extLst>
                  <a:ext uri="{FF2B5EF4-FFF2-40B4-BE49-F238E27FC236}">
                    <a16:creationId xmlns:a16="http://schemas.microsoft.com/office/drawing/2014/main" id="{CE02D4B0-AC9D-251E-52B3-0C05FDECBC3F}"/>
                  </a:ext>
                </a:extLst>
              </p:cNvPr>
              <p:cNvSpPr>
                <a:spLocks noChangeArrowheads="1"/>
              </p:cNvSpPr>
              <p:nvPr userDrawn="1"/>
            </p:nvSpPr>
            <p:spPr bwMode="auto">
              <a:xfrm>
                <a:off x="7553"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1" name="Oval 1116">
                <a:extLst>
                  <a:ext uri="{FF2B5EF4-FFF2-40B4-BE49-F238E27FC236}">
                    <a16:creationId xmlns:a16="http://schemas.microsoft.com/office/drawing/2014/main" id="{B1572C04-1B89-4614-963F-340E3EDA5DF0}"/>
                  </a:ext>
                </a:extLst>
              </p:cNvPr>
              <p:cNvSpPr>
                <a:spLocks noChangeArrowheads="1"/>
              </p:cNvSpPr>
              <p:nvPr userDrawn="1"/>
            </p:nvSpPr>
            <p:spPr bwMode="auto">
              <a:xfrm>
                <a:off x="742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2" name="Oval 1117">
                <a:extLst>
                  <a:ext uri="{FF2B5EF4-FFF2-40B4-BE49-F238E27FC236}">
                    <a16:creationId xmlns:a16="http://schemas.microsoft.com/office/drawing/2014/main" id="{EA5FC923-624C-6DF1-EB83-2148F1564740}"/>
                  </a:ext>
                </a:extLst>
              </p:cNvPr>
              <p:cNvSpPr>
                <a:spLocks noChangeArrowheads="1"/>
              </p:cNvSpPr>
              <p:nvPr userDrawn="1"/>
            </p:nvSpPr>
            <p:spPr bwMode="auto">
              <a:xfrm>
                <a:off x="730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3" name="Oval 1118">
                <a:extLst>
                  <a:ext uri="{FF2B5EF4-FFF2-40B4-BE49-F238E27FC236}">
                    <a16:creationId xmlns:a16="http://schemas.microsoft.com/office/drawing/2014/main" id="{29F05AC8-4E63-7539-F8A6-E9702129604A}"/>
                  </a:ext>
                </a:extLst>
              </p:cNvPr>
              <p:cNvSpPr>
                <a:spLocks noChangeArrowheads="1"/>
              </p:cNvSpPr>
              <p:nvPr userDrawn="1"/>
            </p:nvSpPr>
            <p:spPr bwMode="auto">
              <a:xfrm>
                <a:off x="718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4" name="Oval 1119">
                <a:extLst>
                  <a:ext uri="{FF2B5EF4-FFF2-40B4-BE49-F238E27FC236}">
                    <a16:creationId xmlns:a16="http://schemas.microsoft.com/office/drawing/2014/main" id="{B3AA6331-2D50-BB34-BBC9-7628102928E0}"/>
                  </a:ext>
                </a:extLst>
              </p:cNvPr>
              <p:cNvSpPr>
                <a:spLocks noChangeArrowheads="1"/>
              </p:cNvSpPr>
              <p:nvPr userDrawn="1"/>
            </p:nvSpPr>
            <p:spPr bwMode="auto">
              <a:xfrm>
                <a:off x="7678"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5" name="Oval 1120">
                <a:extLst>
                  <a:ext uri="{FF2B5EF4-FFF2-40B4-BE49-F238E27FC236}">
                    <a16:creationId xmlns:a16="http://schemas.microsoft.com/office/drawing/2014/main" id="{07BDF38F-9007-53AA-EBDB-08B4582AC343}"/>
                  </a:ext>
                </a:extLst>
              </p:cNvPr>
              <p:cNvSpPr>
                <a:spLocks noChangeArrowheads="1"/>
              </p:cNvSpPr>
              <p:nvPr userDrawn="1"/>
            </p:nvSpPr>
            <p:spPr bwMode="auto">
              <a:xfrm>
                <a:off x="7553"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6" name="Oval 1121">
                <a:extLst>
                  <a:ext uri="{FF2B5EF4-FFF2-40B4-BE49-F238E27FC236}">
                    <a16:creationId xmlns:a16="http://schemas.microsoft.com/office/drawing/2014/main" id="{933908BF-ACB4-0D4B-7788-B9DBDF89A863}"/>
                  </a:ext>
                </a:extLst>
              </p:cNvPr>
              <p:cNvSpPr>
                <a:spLocks noChangeArrowheads="1"/>
              </p:cNvSpPr>
              <p:nvPr userDrawn="1"/>
            </p:nvSpPr>
            <p:spPr bwMode="auto">
              <a:xfrm>
                <a:off x="742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7" name="Oval 1122">
                <a:extLst>
                  <a:ext uri="{FF2B5EF4-FFF2-40B4-BE49-F238E27FC236}">
                    <a16:creationId xmlns:a16="http://schemas.microsoft.com/office/drawing/2014/main" id="{1814C71F-40AD-0147-98C0-3DE2BD0F7D2F}"/>
                  </a:ext>
                </a:extLst>
              </p:cNvPr>
              <p:cNvSpPr>
                <a:spLocks noChangeArrowheads="1"/>
              </p:cNvSpPr>
              <p:nvPr userDrawn="1"/>
            </p:nvSpPr>
            <p:spPr bwMode="auto">
              <a:xfrm>
                <a:off x="730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8" name="Oval 1123">
                <a:extLst>
                  <a:ext uri="{FF2B5EF4-FFF2-40B4-BE49-F238E27FC236}">
                    <a16:creationId xmlns:a16="http://schemas.microsoft.com/office/drawing/2014/main" id="{DE32A21D-AD3D-FD22-C24A-C28C9A27C95B}"/>
                  </a:ext>
                </a:extLst>
              </p:cNvPr>
              <p:cNvSpPr>
                <a:spLocks noChangeArrowheads="1"/>
              </p:cNvSpPr>
              <p:nvPr userDrawn="1"/>
            </p:nvSpPr>
            <p:spPr bwMode="auto">
              <a:xfrm>
                <a:off x="718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9" name="Oval 1124">
                <a:extLst>
                  <a:ext uri="{FF2B5EF4-FFF2-40B4-BE49-F238E27FC236}">
                    <a16:creationId xmlns:a16="http://schemas.microsoft.com/office/drawing/2014/main" id="{8449FCD3-72A5-FC00-B62A-101410D7ACED}"/>
                  </a:ext>
                </a:extLst>
              </p:cNvPr>
              <p:cNvSpPr>
                <a:spLocks noChangeArrowheads="1"/>
              </p:cNvSpPr>
              <p:nvPr userDrawn="1"/>
            </p:nvSpPr>
            <p:spPr bwMode="auto">
              <a:xfrm>
                <a:off x="7678"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0" name="Oval 1125">
                <a:extLst>
                  <a:ext uri="{FF2B5EF4-FFF2-40B4-BE49-F238E27FC236}">
                    <a16:creationId xmlns:a16="http://schemas.microsoft.com/office/drawing/2014/main" id="{AA75FA69-9DF5-0D5E-4C33-6723CFCFE688}"/>
                  </a:ext>
                </a:extLst>
              </p:cNvPr>
              <p:cNvSpPr>
                <a:spLocks noChangeArrowheads="1"/>
              </p:cNvSpPr>
              <p:nvPr userDrawn="1"/>
            </p:nvSpPr>
            <p:spPr bwMode="auto">
              <a:xfrm>
                <a:off x="7553"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1" name="Oval 1126">
                <a:extLst>
                  <a:ext uri="{FF2B5EF4-FFF2-40B4-BE49-F238E27FC236}">
                    <a16:creationId xmlns:a16="http://schemas.microsoft.com/office/drawing/2014/main" id="{1B73C79E-4073-5042-008E-1C9D9CC16DE9}"/>
                  </a:ext>
                </a:extLst>
              </p:cNvPr>
              <p:cNvSpPr>
                <a:spLocks noChangeArrowheads="1"/>
              </p:cNvSpPr>
              <p:nvPr userDrawn="1"/>
            </p:nvSpPr>
            <p:spPr bwMode="auto">
              <a:xfrm>
                <a:off x="742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2" name="Oval 1127">
                <a:extLst>
                  <a:ext uri="{FF2B5EF4-FFF2-40B4-BE49-F238E27FC236}">
                    <a16:creationId xmlns:a16="http://schemas.microsoft.com/office/drawing/2014/main" id="{37D911EE-A81D-7894-9F0E-AFD27ACA89D3}"/>
                  </a:ext>
                </a:extLst>
              </p:cNvPr>
              <p:cNvSpPr>
                <a:spLocks noChangeArrowheads="1"/>
              </p:cNvSpPr>
              <p:nvPr userDrawn="1"/>
            </p:nvSpPr>
            <p:spPr bwMode="auto">
              <a:xfrm>
                <a:off x="730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3" name="Oval 1128">
                <a:extLst>
                  <a:ext uri="{FF2B5EF4-FFF2-40B4-BE49-F238E27FC236}">
                    <a16:creationId xmlns:a16="http://schemas.microsoft.com/office/drawing/2014/main" id="{155C0145-4383-8C44-5EAE-59760D224D11}"/>
                  </a:ext>
                </a:extLst>
              </p:cNvPr>
              <p:cNvSpPr>
                <a:spLocks noChangeArrowheads="1"/>
              </p:cNvSpPr>
              <p:nvPr userDrawn="1"/>
            </p:nvSpPr>
            <p:spPr bwMode="auto">
              <a:xfrm>
                <a:off x="718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4" name="Oval 1129">
                <a:extLst>
                  <a:ext uri="{FF2B5EF4-FFF2-40B4-BE49-F238E27FC236}">
                    <a16:creationId xmlns:a16="http://schemas.microsoft.com/office/drawing/2014/main" id="{CE02F593-4B52-0E81-6206-53B855A2D96C}"/>
                  </a:ext>
                </a:extLst>
              </p:cNvPr>
              <p:cNvSpPr>
                <a:spLocks noChangeArrowheads="1"/>
              </p:cNvSpPr>
              <p:nvPr userDrawn="1"/>
            </p:nvSpPr>
            <p:spPr bwMode="auto">
              <a:xfrm>
                <a:off x="7678"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5" name="Oval 1130">
                <a:extLst>
                  <a:ext uri="{FF2B5EF4-FFF2-40B4-BE49-F238E27FC236}">
                    <a16:creationId xmlns:a16="http://schemas.microsoft.com/office/drawing/2014/main" id="{329F72DE-65C9-50ED-633B-DE513D25FD7C}"/>
                  </a:ext>
                </a:extLst>
              </p:cNvPr>
              <p:cNvSpPr>
                <a:spLocks noChangeArrowheads="1"/>
              </p:cNvSpPr>
              <p:nvPr userDrawn="1"/>
            </p:nvSpPr>
            <p:spPr bwMode="auto">
              <a:xfrm>
                <a:off x="7553"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6" name="Oval 1131">
                <a:extLst>
                  <a:ext uri="{FF2B5EF4-FFF2-40B4-BE49-F238E27FC236}">
                    <a16:creationId xmlns:a16="http://schemas.microsoft.com/office/drawing/2014/main" id="{8E5CF032-C6F7-A2A6-ABDA-0152AAB6AD81}"/>
                  </a:ext>
                </a:extLst>
              </p:cNvPr>
              <p:cNvSpPr>
                <a:spLocks noChangeArrowheads="1"/>
              </p:cNvSpPr>
              <p:nvPr userDrawn="1"/>
            </p:nvSpPr>
            <p:spPr bwMode="auto">
              <a:xfrm>
                <a:off x="742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7" name="Oval 1132">
                <a:extLst>
                  <a:ext uri="{FF2B5EF4-FFF2-40B4-BE49-F238E27FC236}">
                    <a16:creationId xmlns:a16="http://schemas.microsoft.com/office/drawing/2014/main" id="{3CF07AA4-1175-1FA8-1E4C-110C92609D0C}"/>
                  </a:ext>
                </a:extLst>
              </p:cNvPr>
              <p:cNvSpPr>
                <a:spLocks noChangeArrowheads="1"/>
              </p:cNvSpPr>
              <p:nvPr userDrawn="1"/>
            </p:nvSpPr>
            <p:spPr bwMode="auto">
              <a:xfrm>
                <a:off x="730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8" name="Oval 1133">
                <a:extLst>
                  <a:ext uri="{FF2B5EF4-FFF2-40B4-BE49-F238E27FC236}">
                    <a16:creationId xmlns:a16="http://schemas.microsoft.com/office/drawing/2014/main" id="{1AF57AF6-2B0A-6740-2875-2BC327FE7D0B}"/>
                  </a:ext>
                </a:extLst>
              </p:cNvPr>
              <p:cNvSpPr>
                <a:spLocks noChangeArrowheads="1"/>
              </p:cNvSpPr>
              <p:nvPr userDrawn="1"/>
            </p:nvSpPr>
            <p:spPr bwMode="auto">
              <a:xfrm>
                <a:off x="718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9" name="Oval 1134">
                <a:extLst>
                  <a:ext uri="{FF2B5EF4-FFF2-40B4-BE49-F238E27FC236}">
                    <a16:creationId xmlns:a16="http://schemas.microsoft.com/office/drawing/2014/main" id="{1FDA184B-CCAA-0835-FBBE-8FC8C4326B63}"/>
                  </a:ext>
                </a:extLst>
              </p:cNvPr>
              <p:cNvSpPr>
                <a:spLocks noChangeArrowheads="1"/>
              </p:cNvSpPr>
              <p:nvPr userDrawn="1"/>
            </p:nvSpPr>
            <p:spPr bwMode="auto">
              <a:xfrm>
                <a:off x="7678"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0" name="Oval 1135">
                <a:extLst>
                  <a:ext uri="{FF2B5EF4-FFF2-40B4-BE49-F238E27FC236}">
                    <a16:creationId xmlns:a16="http://schemas.microsoft.com/office/drawing/2014/main" id="{010C80A5-6199-1683-73F0-E226B04C275F}"/>
                  </a:ext>
                </a:extLst>
              </p:cNvPr>
              <p:cNvSpPr>
                <a:spLocks noChangeArrowheads="1"/>
              </p:cNvSpPr>
              <p:nvPr userDrawn="1"/>
            </p:nvSpPr>
            <p:spPr bwMode="auto">
              <a:xfrm>
                <a:off x="7553"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1" name="Oval 1136">
                <a:extLst>
                  <a:ext uri="{FF2B5EF4-FFF2-40B4-BE49-F238E27FC236}">
                    <a16:creationId xmlns:a16="http://schemas.microsoft.com/office/drawing/2014/main" id="{48CD859B-B6F0-946A-505E-2BFB3E64A5D5}"/>
                  </a:ext>
                </a:extLst>
              </p:cNvPr>
              <p:cNvSpPr>
                <a:spLocks noChangeArrowheads="1"/>
              </p:cNvSpPr>
              <p:nvPr userDrawn="1"/>
            </p:nvSpPr>
            <p:spPr bwMode="auto">
              <a:xfrm>
                <a:off x="742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2" name="Oval 1137">
                <a:extLst>
                  <a:ext uri="{FF2B5EF4-FFF2-40B4-BE49-F238E27FC236}">
                    <a16:creationId xmlns:a16="http://schemas.microsoft.com/office/drawing/2014/main" id="{786A9E2D-9DCC-DC62-F2A4-44BED675FC9C}"/>
                  </a:ext>
                </a:extLst>
              </p:cNvPr>
              <p:cNvSpPr>
                <a:spLocks noChangeArrowheads="1"/>
              </p:cNvSpPr>
              <p:nvPr userDrawn="1"/>
            </p:nvSpPr>
            <p:spPr bwMode="auto">
              <a:xfrm>
                <a:off x="730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3" name="Oval 1138">
                <a:extLst>
                  <a:ext uri="{FF2B5EF4-FFF2-40B4-BE49-F238E27FC236}">
                    <a16:creationId xmlns:a16="http://schemas.microsoft.com/office/drawing/2014/main" id="{5A0D1F57-E3EA-21A1-E9FA-EB594BD02A97}"/>
                  </a:ext>
                </a:extLst>
              </p:cNvPr>
              <p:cNvSpPr>
                <a:spLocks noChangeArrowheads="1"/>
              </p:cNvSpPr>
              <p:nvPr userDrawn="1"/>
            </p:nvSpPr>
            <p:spPr bwMode="auto">
              <a:xfrm>
                <a:off x="718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4" name="Oval 1139">
                <a:extLst>
                  <a:ext uri="{FF2B5EF4-FFF2-40B4-BE49-F238E27FC236}">
                    <a16:creationId xmlns:a16="http://schemas.microsoft.com/office/drawing/2014/main" id="{EFA601D0-9442-5DA5-B224-847690C98108}"/>
                  </a:ext>
                </a:extLst>
              </p:cNvPr>
              <p:cNvSpPr>
                <a:spLocks noChangeArrowheads="1"/>
              </p:cNvSpPr>
              <p:nvPr userDrawn="1"/>
            </p:nvSpPr>
            <p:spPr bwMode="auto">
              <a:xfrm>
                <a:off x="7678"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5" name="Oval 1140">
                <a:extLst>
                  <a:ext uri="{FF2B5EF4-FFF2-40B4-BE49-F238E27FC236}">
                    <a16:creationId xmlns:a16="http://schemas.microsoft.com/office/drawing/2014/main" id="{B744E031-9D56-DF22-B1DA-DF0860804060}"/>
                  </a:ext>
                </a:extLst>
              </p:cNvPr>
              <p:cNvSpPr>
                <a:spLocks noChangeArrowheads="1"/>
              </p:cNvSpPr>
              <p:nvPr userDrawn="1"/>
            </p:nvSpPr>
            <p:spPr bwMode="auto">
              <a:xfrm>
                <a:off x="7553"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6" name="Oval 1141">
                <a:extLst>
                  <a:ext uri="{FF2B5EF4-FFF2-40B4-BE49-F238E27FC236}">
                    <a16:creationId xmlns:a16="http://schemas.microsoft.com/office/drawing/2014/main" id="{209C8683-3EEB-0D9E-44F0-EC2BBBE71868}"/>
                  </a:ext>
                </a:extLst>
              </p:cNvPr>
              <p:cNvSpPr>
                <a:spLocks noChangeArrowheads="1"/>
              </p:cNvSpPr>
              <p:nvPr userDrawn="1"/>
            </p:nvSpPr>
            <p:spPr bwMode="auto">
              <a:xfrm>
                <a:off x="742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7" name="Oval 1142">
                <a:extLst>
                  <a:ext uri="{FF2B5EF4-FFF2-40B4-BE49-F238E27FC236}">
                    <a16:creationId xmlns:a16="http://schemas.microsoft.com/office/drawing/2014/main" id="{097DCFC9-5320-9587-8FEE-3083DC4DAE68}"/>
                  </a:ext>
                </a:extLst>
              </p:cNvPr>
              <p:cNvSpPr>
                <a:spLocks noChangeArrowheads="1"/>
              </p:cNvSpPr>
              <p:nvPr userDrawn="1"/>
            </p:nvSpPr>
            <p:spPr bwMode="auto">
              <a:xfrm>
                <a:off x="730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8" name="Oval 1143">
                <a:extLst>
                  <a:ext uri="{FF2B5EF4-FFF2-40B4-BE49-F238E27FC236}">
                    <a16:creationId xmlns:a16="http://schemas.microsoft.com/office/drawing/2014/main" id="{665721E0-2625-C31E-F614-C2B501A36415}"/>
                  </a:ext>
                </a:extLst>
              </p:cNvPr>
              <p:cNvSpPr>
                <a:spLocks noChangeArrowheads="1"/>
              </p:cNvSpPr>
              <p:nvPr userDrawn="1"/>
            </p:nvSpPr>
            <p:spPr bwMode="auto">
              <a:xfrm>
                <a:off x="718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9" name="Oval 1144">
                <a:extLst>
                  <a:ext uri="{FF2B5EF4-FFF2-40B4-BE49-F238E27FC236}">
                    <a16:creationId xmlns:a16="http://schemas.microsoft.com/office/drawing/2014/main" id="{079260A6-D101-A41E-099B-372C8D0A31F5}"/>
                  </a:ext>
                </a:extLst>
              </p:cNvPr>
              <p:cNvSpPr>
                <a:spLocks noChangeArrowheads="1"/>
              </p:cNvSpPr>
              <p:nvPr userDrawn="1"/>
            </p:nvSpPr>
            <p:spPr bwMode="auto">
              <a:xfrm>
                <a:off x="7678"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0" name="Oval 1145">
                <a:extLst>
                  <a:ext uri="{FF2B5EF4-FFF2-40B4-BE49-F238E27FC236}">
                    <a16:creationId xmlns:a16="http://schemas.microsoft.com/office/drawing/2014/main" id="{B2E90E23-5542-2362-A5CE-9E3469C2DD50}"/>
                  </a:ext>
                </a:extLst>
              </p:cNvPr>
              <p:cNvSpPr>
                <a:spLocks noChangeArrowheads="1"/>
              </p:cNvSpPr>
              <p:nvPr userDrawn="1"/>
            </p:nvSpPr>
            <p:spPr bwMode="auto">
              <a:xfrm>
                <a:off x="7553"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1" name="Oval 1146">
                <a:extLst>
                  <a:ext uri="{FF2B5EF4-FFF2-40B4-BE49-F238E27FC236}">
                    <a16:creationId xmlns:a16="http://schemas.microsoft.com/office/drawing/2014/main" id="{949CDE56-92EA-F793-893F-1F6A758BDB95}"/>
                  </a:ext>
                </a:extLst>
              </p:cNvPr>
              <p:cNvSpPr>
                <a:spLocks noChangeArrowheads="1"/>
              </p:cNvSpPr>
              <p:nvPr userDrawn="1"/>
            </p:nvSpPr>
            <p:spPr bwMode="auto">
              <a:xfrm>
                <a:off x="742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2" name="Oval 1147">
                <a:extLst>
                  <a:ext uri="{FF2B5EF4-FFF2-40B4-BE49-F238E27FC236}">
                    <a16:creationId xmlns:a16="http://schemas.microsoft.com/office/drawing/2014/main" id="{7C0D3024-F3EC-DAAC-8B6F-F589C1FFC7DB}"/>
                  </a:ext>
                </a:extLst>
              </p:cNvPr>
              <p:cNvSpPr>
                <a:spLocks noChangeArrowheads="1"/>
              </p:cNvSpPr>
              <p:nvPr userDrawn="1"/>
            </p:nvSpPr>
            <p:spPr bwMode="auto">
              <a:xfrm>
                <a:off x="730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3" name="Oval 1148">
                <a:extLst>
                  <a:ext uri="{FF2B5EF4-FFF2-40B4-BE49-F238E27FC236}">
                    <a16:creationId xmlns:a16="http://schemas.microsoft.com/office/drawing/2014/main" id="{17126714-FB38-FF2D-0A04-076543A9D19C}"/>
                  </a:ext>
                </a:extLst>
              </p:cNvPr>
              <p:cNvSpPr>
                <a:spLocks noChangeArrowheads="1"/>
              </p:cNvSpPr>
              <p:nvPr userDrawn="1"/>
            </p:nvSpPr>
            <p:spPr bwMode="auto">
              <a:xfrm>
                <a:off x="718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4" name="Oval 1149">
                <a:extLst>
                  <a:ext uri="{FF2B5EF4-FFF2-40B4-BE49-F238E27FC236}">
                    <a16:creationId xmlns:a16="http://schemas.microsoft.com/office/drawing/2014/main" id="{D447360B-F141-6AE0-BED9-0A04D2C49BEA}"/>
                  </a:ext>
                </a:extLst>
              </p:cNvPr>
              <p:cNvSpPr>
                <a:spLocks noChangeArrowheads="1"/>
              </p:cNvSpPr>
              <p:nvPr userDrawn="1"/>
            </p:nvSpPr>
            <p:spPr bwMode="auto">
              <a:xfrm>
                <a:off x="7678"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5" name="Oval 1150">
                <a:extLst>
                  <a:ext uri="{FF2B5EF4-FFF2-40B4-BE49-F238E27FC236}">
                    <a16:creationId xmlns:a16="http://schemas.microsoft.com/office/drawing/2014/main" id="{ECA367CA-F227-FBF7-40FA-4CD40C197068}"/>
                  </a:ext>
                </a:extLst>
              </p:cNvPr>
              <p:cNvSpPr>
                <a:spLocks noChangeArrowheads="1"/>
              </p:cNvSpPr>
              <p:nvPr userDrawn="1"/>
            </p:nvSpPr>
            <p:spPr bwMode="auto">
              <a:xfrm>
                <a:off x="7553"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6" name="Oval 1151">
                <a:extLst>
                  <a:ext uri="{FF2B5EF4-FFF2-40B4-BE49-F238E27FC236}">
                    <a16:creationId xmlns:a16="http://schemas.microsoft.com/office/drawing/2014/main" id="{168A6FA1-518C-53FA-14D6-1AA1ACE6EC82}"/>
                  </a:ext>
                </a:extLst>
              </p:cNvPr>
              <p:cNvSpPr>
                <a:spLocks noChangeArrowheads="1"/>
              </p:cNvSpPr>
              <p:nvPr userDrawn="1"/>
            </p:nvSpPr>
            <p:spPr bwMode="auto">
              <a:xfrm>
                <a:off x="742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7" name="Oval 1152">
                <a:extLst>
                  <a:ext uri="{FF2B5EF4-FFF2-40B4-BE49-F238E27FC236}">
                    <a16:creationId xmlns:a16="http://schemas.microsoft.com/office/drawing/2014/main" id="{B59BE51A-B314-6084-6BD9-29911A0C20FD}"/>
                  </a:ext>
                </a:extLst>
              </p:cNvPr>
              <p:cNvSpPr>
                <a:spLocks noChangeArrowheads="1"/>
              </p:cNvSpPr>
              <p:nvPr userDrawn="1"/>
            </p:nvSpPr>
            <p:spPr bwMode="auto">
              <a:xfrm>
                <a:off x="730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8" name="Oval 1153">
                <a:extLst>
                  <a:ext uri="{FF2B5EF4-FFF2-40B4-BE49-F238E27FC236}">
                    <a16:creationId xmlns:a16="http://schemas.microsoft.com/office/drawing/2014/main" id="{1B770389-2C1F-50DE-EEFF-ED0C87950DD2}"/>
                  </a:ext>
                </a:extLst>
              </p:cNvPr>
              <p:cNvSpPr>
                <a:spLocks noChangeArrowheads="1"/>
              </p:cNvSpPr>
              <p:nvPr userDrawn="1"/>
            </p:nvSpPr>
            <p:spPr bwMode="auto">
              <a:xfrm>
                <a:off x="718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9" name="Oval 1154">
                <a:extLst>
                  <a:ext uri="{FF2B5EF4-FFF2-40B4-BE49-F238E27FC236}">
                    <a16:creationId xmlns:a16="http://schemas.microsoft.com/office/drawing/2014/main" id="{2F613154-341F-E23E-D66B-DABCBDB675B2}"/>
                  </a:ext>
                </a:extLst>
              </p:cNvPr>
              <p:cNvSpPr>
                <a:spLocks noChangeArrowheads="1"/>
              </p:cNvSpPr>
              <p:nvPr userDrawn="1"/>
            </p:nvSpPr>
            <p:spPr bwMode="auto">
              <a:xfrm>
                <a:off x="7678"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0" name="Oval 1155">
                <a:extLst>
                  <a:ext uri="{FF2B5EF4-FFF2-40B4-BE49-F238E27FC236}">
                    <a16:creationId xmlns:a16="http://schemas.microsoft.com/office/drawing/2014/main" id="{86CF9990-5850-A3AD-FC36-C0D381B95CC7}"/>
                  </a:ext>
                </a:extLst>
              </p:cNvPr>
              <p:cNvSpPr>
                <a:spLocks noChangeArrowheads="1"/>
              </p:cNvSpPr>
              <p:nvPr userDrawn="1"/>
            </p:nvSpPr>
            <p:spPr bwMode="auto">
              <a:xfrm>
                <a:off x="7553"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1" name="Oval 1156">
                <a:extLst>
                  <a:ext uri="{FF2B5EF4-FFF2-40B4-BE49-F238E27FC236}">
                    <a16:creationId xmlns:a16="http://schemas.microsoft.com/office/drawing/2014/main" id="{E6313339-EF38-216F-E9CE-6165D76C0F2C}"/>
                  </a:ext>
                </a:extLst>
              </p:cNvPr>
              <p:cNvSpPr>
                <a:spLocks noChangeArrowheads="1"/>
              </p:cNvSpPr>
              <p:nvPr userDrawn="1"/>
            </p:nvSpPr>
            <p:spPr bwMode="auto">
              <a:xfrm>
                <a:off x="742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2" name="Oval 1157">
                <a:extLst>
                  <a:ext uri="{FF2B5EF4-FFF2-40B4-BE49-F238E27FC236}">
                    <a16:creationId xmlns:a16="http://schemas.microsoft.com/office/drawing/2014/main" id="{D8151A01-47DC-D6E9-FED2-1BF51B2DF200}"/>
                  </a:ext>
                </a:extLst>
              </p:cNvPr>
              <p:cNvSpPr>
                <a:spLocks noChangeArrowheads="1"/>
              </p:cNvSpPr>
              <p:nvPr userDrawn="1"/>
            </p:nvSpPr>
            <p:spPr bwMode="auto">
              <a:xfrm>
                <a:off x="730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3" name="Oval 1158">
                <a:extLst>
                  <a:ext uri="{FF2B5EF4-FFF2-40B4-BE49-F238E27FC236}">
                    <a16:creationId xmlns:a16="http://schemas.microsoft.com/office/drawing/2014/main" id="{86A206D2-B258-D0D5-6FBA-755514709329}"/>
                  </a:ext>
                </a:extLst>
              </p:cNvPr>
              <p:cNvSpPr>
                <a:spLocks noChangeArrowheads="1"/>
              </p:cNvSpPr>
              <p:nvPr userDrawn="1"/>
            </p:nvSpPr>
            <p:spPr bwMode="auto">
              <a:xfrm>
                <a:off x="718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4" name="Oval 1159">
                <a:extLst>
                  <a:ext uri="{FF2B5EF4-FFF2-40B4-BE49-F238E27FC236}">
                    <a16:creationId xmlns:a16="http://schemas.microsoft.com/office/drawing/2014/main" id="{69F414AD-A38B-B29B-2CD9-457AFE2DB0A3}"/>
                  </a:ext>
                </a:extLst>
              </p:cNvPr>
              <p:cNvSpPr>
                <a:spLocks noChangeArrowheads="1"/>
              </p:cNvSpPr>
              <p:nvPr userDrawn="1"/>
            </p:nvSpPr>
            <p:spPr bwMode="auto">
              <a:xfrm>
                <a:off x="7678"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5" name="Oval 1160">
                <a:extLst>
                  <a:ext uri="{FF2B5EF4-FFF2-40B4-BE49-F238E27FC236}">
                    <a16:creationId xmlns:a16="http://schemas.microsoft.com/office/drawing/2014/main" id="{781E4D95-DE33-BDAE-41F9-BECBCD1896E4}"/>
                  </a:ext>
                </a:extLst>
              </p:cNvPr>
              <p:cNvSpPr>
                <a:spLocks noChangeArrowheads="1"/>
              </p:cNvSpPr>
              <p:nvPr userDrawn="1"/>
            </p:nvSpPr>
            <p:spPr bwMode="auto">
              <a:xfrm>
                <a:off x="7553"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6" name="Oval 1161">
                <a:extLst>
                  <a:ext uri="{FF2B5EF4-FFF2-40B4-BE49-F238E27FC236}">
                    <a16:creationId xmlns:a16="http://schemas.microsoft.com/office/drawing/2014/main" id="{6E63EB4B-6DEF-1F4B-73EF-F0174F1739C9}"/>
                  </a:ext>
                </a:extLst>
              </p:cNvPr>
              <p:cNvSpPr>
                <a:spLocks noChangeArrowheads="1"/>
              </p:cNvSpPr>
              <p:nvPr userDrawn="1"/>
            </p:nvSpPr>
            <p:spPr bwMode="auto">
              <a:xfrm>
                <a:off x="742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7" name="Oval 1162">
                <a:extLst>
                  <a:ext uri="{FF2B5EF4-FFF2-40B4-BE49-F238E27FC236}">
                    <a16:creationId xmlns:a16="http://schemas.microsoft.com/office/drawing/2014/main" id="{CFC86876-EEB8-8AFE-0D28-C93EE7568C8B}"/>
                  </a:ext>
                </a:extLst>
              </p:cNvPr>
              <p:cNvSpPr>
                <a:spLocks noChangeArrowheads="1"/>
              </p:cNvSpPr>
              <p:nvPr userDrawn="1"/>
            </p:nvSpPr>
            <p:spPr bwMode="auto">
              <a:xfrm>
                <a:off x="730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8" name="Oval 1163">
                <a:extLst>
                  <a:ext uri="{FF2B5EF4-FFF2-40B4-BE49-F238E27FC236}">
                    <a16:creationId xmlns:a16="http://schemas.microsoft.com/office/drawing/2014/main" id="{36E80FDE-F444-C4D9-2679-591DD27E697E}"/>
                  </a:ext>
                </a:extLst>
              </p:cNvPr>
              <p:cNvSpPr>
                <a:spLocks noChangeArrowheads="1"/>
              </p:cNvSpPr>
              <p:nvPr userDrawn="1"/>
            </p:nvSpPr>
            <p:spPr bwMode="auto">
              <a:xfrm>
                <a:off x="718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9" name="Oval 1164">
                <a:extLst>
                  <a:ext uri="{FF2B5EF4-FFF2-40B4-BE49-F238E27FC236}">
                    <a16:creationId xmlns:a16="http://schemas.microsoft.com/office/drawing/2014/main" id="{C48C06A2-44BD-AF73-1628-04FE67D8A987}"/>
                  </a:ext>
                </a:extLst>
              </p:cNvPr>
              <p:cNvSpPr>
                <a:spLocks noChangeArrowheads="1"/>
              </p:cNvSpPr>
              <p:nvPr userDrawn="1"/>
            </p:nvSpPr>
            <p:spPr bwMode="auto">
              <a:xfrm>
                <a:off x="7678"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0" name="Oval 1165">
                <a:extLst>
                  <a:ext uri="{FF2B5EF4-FFF2-40B4-BE49-F238E27FC236}">
                    <a16:creationId xmlns:a16="http://schemas.microsoft.com/office/drawing/2014/main" id="{C5B1D75E-EC76-66B0-6216-7456E4436C3E}"/>
                  </a:ext>
                </a:extLst>
              </p:cNvPr>
              <p:cNvSpPr>
                <a:spLocks noChangeArrowheads="1"/>
              </p:cNvSpPr>
              <p:nvPr userDrawn="1"/>
            </p:nvSpPr>
            <p:spPr bwMode="auto">
              <a:xfrm>
                <a:off x="7553"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1" name="Oval 1166">
                <a:extLst>
                  <a:ext uri="{FF2B5EF4-FFF2-40B4-BE49-F238E27FC236}">
                    <a16:creationId xmlns:a16="http://schemas.microsoft.com/office/drawing/2014/main" id="{D1CF25B4-F610-89EF-07E3-2CC0E7B35BB7}"/>
                  </a:ext>
                </a:extLst>
              </p:cNvPr>
              <p:cNvSpPr>
                <a:spLocks noChangeArrowheads="1"/>
              </p:cNvSpPr>
              <p:nvPr userDrawn="1"/>
            </p:nvSpPr>
            <p:spPr bwMode="auto">
              <a:xfrm>
                <a:off x="742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2" name="Oval 1167">
                <a:extLst>
                  <a:ext uri="{FF2B5EF4-FFF2-40B4-BE49-F238E27FC236}">
                    <a16:creationId xmlns:a16="http://schemas.microsoft.com/office/drawing/2014/main" id="{CA2B91D5-0D4D-395A-B0E4-270FE9E6B131}"/>
                  </a:ext>
                </a:extLst>
              </p:cNvPr>
              <p:cNvSpPr>
                <a:spLocks noChangeArrowheads="1"/>
              </p:cNvSpPr>
              <p:nvPr userDrawn="1"/>
            </p:nvSpPr>
            <p:spPr bwMode="auto">
              <a:xfrm>
                <a:off x="730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3" name="Oval 1168">
                <a:extLst>
                  <a:ext uri="{FF2B5EF4-FFF2-40B4-BE49-F238E27FC236}">
                    <a16:creationId xmlns:a16="http://schemas.microsoft.com/office/drawing/2014/main" id="{4FD87CB6-F291-38F8-DD92-87D81C7035CA}"/>
                  </a:ext>
                </a:extLst>
              </p:cNvPr>
              <p:cNvSpPr>
                <a:spLocks noChangeArrowheads="1"/>
              </p:cNvSpPr>
              <p:nvPr userDrawn="1"/>
            </p:nvSpPr>
            <p:spPr bwMode="auto">
              <a:xfrm>
                <a:off x="718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4" name="Oval 1169">
                <a:extLst>
                  <a:ext uri="{FF2B5EF4-FFF2-40B4-BE49-F238E27FC236}">
                    <a16:creationId xmlns:a16="http://schemas.microsoft.com/office/drawing/2014/main" id="{6F5D4651-0450-28D1-D9C7-8ECF549FE7A8}"/>
                  </a:ext>
                </a:extLst>
              </p:cNvPr>
              <p:cNvSpPr>
                <a:spLocks noChangeArrowheads="1"/>
              </p:cNvSpPr>
              <p:nvPr userDrawn="1"/>
            </p:nvSpPr>
            <p:spPr bwMode="auto">
              <a:xfrm>
                <a:off x="7678"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5" name="Oval 1170">
                <a:extLst>
                  <a:ext uri="{FF2B5EF4-FFF2-40B4-BE49-F238E27FC236}">
                    <a16:creationId xmlns:a16="http://schemas.microsoft.com/office/drawing/2014/main" id="{5DF37FDB-0D65-4348-B159-77CF69B406E7}"/>
                  </a:ext>
                </a:extLst>
              </p:cNvPr>
              <p:cNvSpPr>
                <a:spLocks noChangeArrowheads="1"/>
              </p:cNvSpPr>
              <p:nvPr userDrawn="1"/>
            </p:nvSpPr>
            <p:spPr bwMode="auto">
              <a:xfrm>
                <a:off x="7553"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6" name="Oval 1171">
                <a:extLst>
                  <a:ext uri="{FF2B5EF4-FFF2-40B4-BE49-F238E27FC236}">
                    <a16:creationId xmlns:a16="http://schemas.microsoft.com/office/drawing/2014/main" id="{B5D60EAA-97BB-B3A4-0983-E0607CD81291}"/>
                  </a:ext>
                </a:extLst>
              </p:cNvPr>
              <p:cNvSpPr>
                <a:spLocks noChangeArrowheads="1"/>
              </p:cNvSpPr>
              <p:nvPr userDrawn="1"/>
            </p:nvSpPr>
            <p:spPr bwMode="auto">
              <a:xfrm>
                <a:off x="742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7" name="Oval 1172">
                <a:extLst>
                  <a:ext uri="{FF2B5EF4-FFF2-40B4-BE49-F238E27FC236}">
                    <a16:creationId xmlns:a16="http://schemas.microsoft.com/office/drawing/2014/main" id="{E0E8B75C-C264-0781-7012-01B4A7D36AAA}"/>
                  </a:ext>
                </a:extLst>
              </p:cNvPr>
              <p:cNvSpPr>
                <a:spLocks noChangeArrowheads="1"/>
              </p:cNvSpPr>
              <p:nvPr userDrawn="1"/>
            </p:nvSpPr>
            <p:spPr bwMode="auto">
              <a:xfrm>
                <a:off x="730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8" name="Oval 1173">
                <a:extLst>
                  <a:ext uri="{FF2B5EF4-FFF2-40B4-BE49-F238E27FC236}">
                    <a16:creationId xmlns:a16="http://schemas.microsoft.com/office/drawing/2014/main" id="{0351EBCE-018A-CD68-66D5-D8E6F1B6F3D2}"/>
                  </a:ext>
                </a:extLst>
              </p:cNvPr>
              <p:cNvSpPr>
                <a:spLocks noChangeArrowheads="1"/>
              </p:cNvSpPr>
              <p:nvPr userDrawn="1"/>
            </p:nvSpPr>
            <p:spPr bwMode="auto">
              <a:xfrm>
                <a:off x="718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9" name="Oval 1174">
                <a:extLst>
                  <a:ext uri="{FF2B5EF4-FFF2-40B4-BE49-F238E27FC236}">
                    <a16:creationId xmlns:a16="http://schemas.microsoft.com/office/drawing/2014/main" id="{0020F81F-4684-ED52-E886-4D88A8E7A1A7}"/>
                  </a:ext>
                </a:extLst>
              </p:cNvPr>
              <p:cNvSpPr>
                <a:spLocks noChangeArrowheads="1"/>
              </p:cNvSpPr>
              <p:nvPr userDrawn="1"/>
            </p:nvSpPr>
            <p:spPr bwMode="auto">
              <a:xfrm>
                <a:off x="7678"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0" name="Oval 1175">
                <a:extLst>
                  <a:ext uri="{FF2B5EF4-FFF2-40B4-BE49-F238E27FC236}">
                    <a16:creationId xmlns:a16="http://schemas.microsoft.com/office/drawing/2014/main" id="{A01F14FF-FA86-3ABB-5E64-38045BA3EEE0}"/>
                  </a:ext>
                </a:extLst>
              </p:cNvPr>
              <p:cNvSpPr>
                <a:spLocks noChangeArrowheads="1"/>
              </p:cNvSpPr>
              <p:nvPr userDrawn="1"/>
            </p:nvSpPr>
            <p:spPr bwMode="auto">
              <a:xfrm>
                <a:off x="7553"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1" name="Oval 1176">
                <a:extLst>
                  <a:ext uri="{FF2B5EF4-FFF2-40B4-BE49-F238E27FC236}">
                    <a16:creationId xmlns:a16="http://schemas.microsoft.com/office/drawing/2014/main" id="{03562E19-EBBC-A354-9AFA-B1C114EBEFB3}"/>
                  </a:ext>
                </a:extLst>
              </p:cNvPr>
              <p:cNvSpPr>
                <a:spLocks noChangeArrowheads="1"/>
              </p:cNvSpPr>
              <p:nvPr userDrawn="1"/>
            </p:nvSpPr>
            <p:spPr bwMode="auto">
              <a:xfrm>
                <a:off x="742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2" name="Oval 1177">
                <a:extLst>
                  <a:ext uri="{FF2B5EF4-FFF2-40B4-BE49-F238E27FC236}">
                    <a16:creationId xmlns:a16="http://schemas.microsoft.com/office/drawing/2014/main" id="{7FD81346-C58F-C4C1-4C4A-58EBD96D6132}"/>
                  </a:ext>
                </a:extLst>
              </p:cNvPr>
              <p:cNvSpPr>
                <a:spLocks noChangeArrowheads="1"/>
              </p:cNvSpPr>
              <p:nvPr userDrawn="1"/>
            </p:nvSpPr>
            <p:spPr bwMode="auto">
              <a:xfrm>
                <a:off x="730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3" name="Oval 1178">
                <a:extLst>
                  <a:ext uri="{FF2B5EF4-FFF2-40B4-BE49-F238E27FC236}">
                    <a16:creationId xmlns:a16="http://schemas.microsoft.com/office/drawing/2014/main" id="{A2B70BFA-42F2-6298-8548-5822D81DCA82}"/>
                  </a:ext>
                </a:extLst>
              </p:cNvPr>
              <p:cNvSpPr>
                <a:spLocks noChangeArrowheads="1"/>
              </p:cNvSpPr>
              <p:nvPr userDrawn="1"/>
            </p:nvSpPr>
            <p:spPr bwMode="auto">
              <a:xfrm>
                <a:off x="718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4" name="Oval 1179">
                <a:extLst>
                  <a:ext uri="{FF2B5EF4-FFF2-40B4-BE49-F238E27FC236}">
                    <a16:creationId xmlns:a16="http://schemas.microsoft.com/office/drawing/2014/main" id="{D0407720-E9ED-535B-1611-BE575C63239F}"/>
                  </a:ext>
                </a:extLst>
              </p:cNvPr>
              <p:cNvSpPr>
                <a:spLocks noChangeArrowheads="1"/>
              </p:cNvSpPr>
              <p:nvPr userDrawn="1"/>
            </p:nvSpPr>
            <p:spPr bwMode="auto">
              <a:xfrm>
                <a:off x="631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5" name="Oval 1180">
                <a:extLst>
                  <a:ext uri="{FF2B5EF4-FFF2-40B4-BE49-F238E27FC236}">
                    <a16:creationId xmlns:a16="http://schemas.microsoft.com/office/drawing/2014/main" id="{85B682FF-3A4B-DD4B-3C11-A1CEF8B7CB06}"/>
                  </a:ext>
                </a:extLst>
              </p:cNvPr>
              <p:cNvSpPr>
                <a:spLocks noChangeArrowheads="1"/>
              </p:cNvSpPr>
              <p:nvPr userDrawn="1"/>
            </p:nvSpPr>
            <p:spPr bwMode="auto">
              <a:xfrm>
                <a:off x="619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6" name="Oval 1181">
                <a:extLst>
                  <a:ext uri="{FF2B5EF4-FFF2-40B4-BE49-F238E27FC236}">
                    <a16:creationId xmlns:a16="http://schemas.microsoft.com/office/drawing/2014/main" id="{4DDB1A20-4BE9-61BB-427F-6C490DB16988}"/>
                  </a:ext>
                </a:extLst>
              </p:cNvPr>
              <p:cNvSpPr>
                <a:spLocks noChangeArrowheads="1"/>
              </p:cNvSpPr>
              <p:nvPr userDrawn="1"/>
            </p:nvSpPr>
            <p:spPr bwMode="auto">
              <a:xfrm>
                <a:off x="607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7" name="Oval 1182">
                <a:extLst>
                  <a:ext uri="{FF2B5EF4-FFF2-40B4-BE49-F238E27FC236}">
                    <a16:creationId xmlns:a16="http://schemas.microsoft.com/office/drawing/2014/main" id="{AB40DABA-C0B1-2113-8FBA-14155F41CC7E}"/>
                  </a:ext>
                </a:extLst>
              </p:cNvPr>
              <p:cNvSpPr>
                <a:spLocks noChangeArrowheads="1"/>
              </p:cNvSpPr>
              <p:nvPr userDrawn="1"/>
            </p:nvSpPr>
            <p:spPr bwMode="auto">
              <a:xfrm>
                <a:off x="595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8" name="Oval 1183">
                <a:extLst>
                  <a:ext uri="{FF2B5EF4-FFF2-40B4-BE49-F238E27FC236}">
                    <a16:creationId xmlns:a16="http://schemas.microsoft.com/office/drawing/2014/main" id="{D93F2A3B-6689-5DA4-B5EF-1D756F1BE4EF}"/>
                  </a:ext>
                </a:extLst>
              </p:cNvPr>
              <p:cNvSpPr>
                <a:spLocks noChangeArrowheads="1"/>
              </p:cNvSpPr>
              <p:nvPr userDrawn="1"/>
            </p:nvSpPr>
            <p:spPr bwMode="auto">
              <a:xfrm>
                <a:off x="582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9" name="Oval 1184">
                <a:extLst>
                  <a:ext uri="{FF2B5EF4-FFF2-40B4-BE49-F238E27FC236}">
                    <a16:creationId xmlns:a16="http://schemas.microsoft.com/office/drawing/2014/main" id="{7B90905A-3DD5-FA66-4743-5462E21755B5}"/>
                  </a:ext>
                </a:extLst>
              </p:cNvPr>
              <p:cNvSpPr>
                <a:spLocks noChangeArrowheads="1"/>
              </p:cNvSpPr>
              <p:nvPr userDrawn="1"/>
            </p:nvSpPr>
            <p:spPr bwMode="auto">
              <a:xfrm>
                <a:off x="570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0" name="Oval 1185">
                <a:extLst>
                  <a:ext uri="{FF2B5EF4-FFF2-40B4-BE49-F238E27FC236}">
                    <a16:creationId xmlns:a16="http://schemas.microsoft.com/office/drawing/2014/main" id="{2AC50042-A5F6-B0B1-2540-E76EA9DEBCE7}"/>
                  </a:ext>
                </a:extLst>
              </p:cNvPr>
              <p:cNvSpPr>
                <a:spLocks noChangeArrowheads="1"/>
              </p:cNvSpPr>
              <p:nvPr userDrawn="1"/>
            </p:nvSpPr>
            <p:spPr bwMode="auto">
              <a:xfrm>
                <a:off x="558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1" name="Oval 1186">
                <a:extLst>
                  <a:ext uri="{FF2B5EF4-FFF2-40B4-BE49-F238E27FC236}">
                    <a16:creationId xmlns:a16="http://schemas.microsoft.com/office/drawing/2014/main" id="{D37ABB49-0527-28F1-6444-C9534268C6F1}"/>
                  </a:ext>
                </a:extLst>
              </p:cNvPr>
              <p:cNvSpPr>
                <a:spLocks noChangeArrowheads="1"/>
              </p:cNvSpPr>
              <p:nvPr userDrawn="1"/>
            </p:nvSpPr>
            <p:spPr bwMode="auto">
              <a:xfrm>
                <a:off x="545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2" name="Oval 1187">
                <a:extLst>
                  <a:ext uri="{FF2B5EF4-FFF2-40B4-BE49-F238E27FC236}">
                    <a16:creationId xmlns:a16="http://schemas.microsoft.com/office/drawing/2014/main" id="{F7A11BE4-9986-95F1-25F3-F0A9ACFA7469}"/>
                  </a:ext>
                </a:extLst>
              </p:cNvPr>
              <p:cNvSpPr>
                <a:spLocks noChangeArrowheads="1"/>
              </p:cNvSpPr>
              <p:nvPr userDrawn="1"/>
            </p:nvSpPr>
            <p:spPr bwMode="auto">
              <a:xfrm>
                <a:off x="533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3" name="Oval 1188">
                <a:extLst>
                  <a:ext uri="{FF2B5EF4-FFF2-40B4-BE49-F238E27FC236}">
                    <a16:creationId xmlns:a16="http://schemas.microsoft.com/office/drawing/2014/main" id="{AB073740-EAA4-89A3-AA4C-EFBDB2F3E125}"/>
                  </a:ext>
                </a:extLst>
              </p:cNvPr>
              <p:cNvSpPr>
                <a:spLocks noChangeArrowheads="1"/>
              </p:cNvSpPr>
              <p:nvPr userDrawn="1"/>
            </p:nvSpPr>
            <p:spPr bwMode="auto">
              <a:xfrm>
                <a:off x="5207"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4" name="Oval 1189">
                <a:extLst>
                  <a:ext uri="{FF2B5EF4-FFF2-40B4-BE49-F238E27FC236}">
                    <a16:creationId xmlns:a16="http://schemas.microsoft.com/office/drawing/2014/main" id="{356D8C50-E1CA-E79F-F423-A05189121647}"/>
                  </a:ext>
                </a:extLst>
              </p:cNvPr>
              <p:cNvSpPr>
                <a:spLocks noChangeArrowheads="1"/>
              </p:cNvSpPr>
              <p:nvPr userDrawn="1"/>
            </p:nvSpPr>
            <p:spPr bwMode="auto">
              <a:xfrm>
                <a:off x="508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5" name="Oval 1190">
                <a:extLst>
                  <a:ext uri="{FF2B5EF4-FFF2-40B4-BE49-F238E27FC236}">
                    <a16:creationId xmlns:a16="http://schemas.microsoft.com/office/drawing/2014/main" id="{9085A984-654E-0872-F2A8-B797BBED7EEA}"/>
                  </a:ext>
                </a:extLst>
              </p:cNvPr>
              <p:cNvSpPr>
                <a:spLocks noChangeArrowheads="1"/>
              </p:cNvSpPr>
              <p:nvPr userDrawn="1"/>
            </p:nvSpPr>
            <p:spPr bwMode="auto">
              <a:xfrm>
                <a:off x="496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6" name="Oval 1191">
                <a:extLst>
                  <a:ext uri="{FF2B5EF4-FFF2-40B4-BE49-F238E27FC236}">
                    <a16:creationId xmlns:a16="http://schemas.microsoft.com/office/drawing/2014/main" id="{C3B5B77B-B3BE-45BB-7CDD-CB0CC6B5239E}"/>
                  </a:ext>
                </a:extLst>
              </p:cNvPr>
              <p:cNvSpPr>
                <a:spLocks noChangeArrowheads="1"/>
              </p:cNvSpPr>
              <p:nvPr userDrawn="1"/>
            </p:nvSpPr>
            <p:spPr bwMode="auto">
              <a:xfrm>
                <a:off x="483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7" name="Oval 1192">
                <a:extLst>
                  <a:ext uri="{FF2B5EF4-FFF2-40B4-BE49-F238E27FC236}">
                    <a16:creationId xmlns:a16="http://schemas.microsoft.com/office/drawing/2014/main" id="{C26D4EBE-6857-A8E3-BBBA-02C42DBEEB1D}"/>
                  </a:ext>
                </a:extLst>
              </p:cNvPr>
              <p:cNvSpPr>
                <a:spLocks noChangeArrowheads="1"/>
              </p:cNvSpPr>
              <p:nvPr userDrawn="1"/>
            </p:nvSpPr>
            <p:spPr bwMode="auto">
              <a:xfrm>
                <a:off x="471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8" name="Oval 1193">
                <a:extLst>
                  <a:ext uri="{FF2B5EF4-FFF2-40B4-BE49-F238E27FC236}">
                    <a16:creationId xmlns:a16="http://schemas.microsoft.com/office/drawing/2014/main" id="{1AAA78C3-0586-4DE8-52DA-FECD534D39CF}"/>
                  </a:ext>
                </a:extLst>
              </p:cNvPr>
              <p:cNvSpPr>
                <a:spLocks noChangeArrowheads="1"/>
              </p:cNvSpPr>
              <p:nvPr userDrawn="1"/>
            </p:nvSpPr>
            <p:spPr bwMode="auto">
              <a:xfrm>
                <a:off x="496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9" name="Oval 1194">
                <a:extLst>
                  <a:ext uri="{FF2B5EF4-FFF2-40B4-BE49-F238E27FC236}">
                    <a16:creationId xmlns:a16="http://schemas.microsoft.com/office/drawing/2014/main" id="{CF7917D7-C1FB-5312-AB74-7892A7757848}"/>
                  </a:ext>
                </a:extLst>
              </p:cNvPr>
              <p:cNvSpPr>
                <a:spLocks noChangeArrowheads="1"/>
              </p:cNvSpPr>
              <p:nvPr userDrawn="1"/>
            </p:nvSpPr>
            <p:spPr bwMode="auto">
              <a:xfrm>
                <a:off x="483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0" name="Oval 1195">
                <a:extLst>
                  <a:ext uri="{FF2B5EF4-FFF2-40B4-BE49-F238E27FC236}">
                    <a16:creationId xmlns:a16="http://schemas.microsoft.com/office/drawing/2014/main" id="{0A74CFF6-738C-8AF3-76B3-59234EF84824}"/>
                  </a:ext>
                </a:extLst>
              </p:cNvPr>
              <p:cNvSpPr>
                <a:spLocks noChangeArrowheads="1"/>
              </p:cNvSpPr>
              <p:nvPr userDrawn="1"/>
            </p:nvSpPr>
            <p:spPr bwMode="auto">
              <a:xfrm>
                <a:off x="471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1" name="Oval 1196">
                <a:extLst>
                  <a:ext uri="{FF2B5EF4-FFF2-40B4-BE49-F238E27FC236}">
                    <a16:creationId xmlns:a16="http://schemas.microsoft.com/office/drawing/2014/main" id="{EA8EF713-9E5A-0EA8-B89D-1B177DBD1CB5}"/>
                  </a:ext>
                </a:extLst>
              </p:cNvPr>
              <p:cNvSpPr>
                <a:spLocks noChangeArrowheads="1"/>
              </p:cNvSpPr>
              <p:nvPr userDrawn="1"/>
            </p:nvSpPr>
            <p:spPr bwMode="auto">
              <a:xfrm>
                <a:off x="496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2" name="Oval 1197">
                <a:extLst>
                  <a:ext uri="{FF2B5EF4-FFF2-40B4-BE49-F238E27FC236}">
                    <a16:creationId xmlns:a16="http://schemas.microsoft.com/office/drawing/2014/main" id="{A4A640ED-1D3C-D8D1-FFA9-3893FF6AF1ED}"/>
                  </a:ext>
                </a:extLst>
              </p:cNvPr>
              <p:cNvSpPr>
                <a:spLocks noChangeArrowheads="1"/>
              </p:cNvSpPr>
              <p:nvPr userDrawn="1"/>
            </p:nvSpPr>
            <p:spPr bwMode="auto">
              <a:xfrm>
                <a:off x="483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3" name="Oval 1198">
                <a:extLst>
                  <a:ext uri="{FF2B5EF4-FFF2-40B4-BE49-F238E27FC236}">
                    <a16:creationId xmlns:a16="http://schemas.microsoft.com/office/drawing/2014/main" id="{847B76D4-0171-8BA0-0947-0435EDF9F33B}"/>
                  </a:ext>
                </a:extLst>
              </p:cNvPr>
              <p:cNvSpPr>
                <a:spLocks noChangeArrowheads="1"/>
              </p:cNvSpPr>
              <p:nvPr userDrawn="1"/>
            </p:nvSpPr>
            <p:spPr bwMode="auto">
              <a:xfrm>
                <a:off x="471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4" name="Oval 1199">
                <a:extLst>
                  <a:ext uri="{FF2B5EF4-FFF2-40B4-BE49-F238E27FC236}">
                    <a16:creationId xmlns:a16="http://schemas.microsoft.com/office/drawing/2014/main" id="{1F6C64A3-3FF3-C14B-7C06-90EE59BF28D6}"/>
                  </a:ext>
                </a:extLst>
              </p:cNvPr>
              <p:cNvSpPr>
                <a:spLocks noChangeArrowheads="1"/>
              </p:cNvSpPr>
              <p:nvPr userDrawn="1"/>
            </p:nvSpPr>
            <p:spPr bwMode="auto">
              <a:xfrm>
                <a:off x="496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5" name="Oval 1200">
                <a:extLst>
                  <a:ext uri="{FF2B5EF4-FFF2-40B4-BE49-F238E27FC236}">
                    <a16:creationId xmlns:a16="http://schemas.microsoft.com/office/drawing/2014/main" id="{6AE72829-B92D-25A5-93BF-D50B507F1CC2}"/>
                  </a:ext>
                </a:extLst>
              </p:cNvPr>
              <p:cNvSpPr>
                <a:spLocks noChangeArrowheads="1"/>
              </p:cNvSpPr>
              <p:nvPr userDrawn="1"/>
            </p:nvSpPr>
            <p:spPr bwMode="auto">
              <a:xfrm>
                <a:off x="483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6" name="Oval 1201">
                <a:extLst>
                  <a:ext uri="{FF2B5EF4-FFF2-40B4-BE49-F238E27FC236}">
                    <a16:creationId xmlns:a16="http://schemas.microsoft.com/office/drawing/2014/main" id="{AC849997-0721-DB8F-C257-B819615495BE}"/>
                  </a:ext>
                </a:extLst>
              </p:cNvPr>
              <p:cNvSpPr>
                <a:spLocks noChangeArrowheads="1"/>
              </p:cNvSpPr>
              <p:nvPr userDrawn="1"/>
            </p:nvSpPr>
            <p:spPr bwMode="auto">
              <a:xfrm>
                <a:off x="471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7" name="Oval 1202">
                <a:extLst>
                  <a:ext uri="{FF2B5EF4-FFF2-40B4-BE49-F238E27FC236}">
                    <a16:creationId xmlns:a16="http://schemas.microsoft.com/office/drawing/2014/main" id="{F48E68C8-1929-8961-0D45-3862AD69D9FD}"/>
                  </a:ext>
                </a:extLst>
              </p:cNvPr>
              <p:cNvSpPr>
                <a:spLocks noChangeArrowheads="1"/>
              </p:cNvSpPr>
              <p:nvPr userDrawn="1"/>
            </p:nvSpPr>
            <p:spPr bwMode="auto">
              <a:xfrm>
                <a:off x="496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8" name="Oval 1203">
                <a:extLst>
                  <a:ext uri="{FF2B5EF4-FFF2-40B4-BE49-F238E27FC236}">
                    <a16:creationId xmlns:a16="http://schemas.microsoft.com/office/drawing/2014/main" id="{AFC8613A-6CDE-8001-D4A8-F3CA2969BF20}"/>
                  </a:ext>
                </a:extLst>
              </p:cNvPr>
              <p:cNvSpPr>
                <a:spLocks noChangeArrowheads="1"/>
              </p:cNvSpPr>
              <p:nvPr userDrawn="1"/>
            </p:nvSpPr>
            <p:spPr bwMode="auto">
              <a:xfrm>
                <a:off x="483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9" name="Oval 1204">
                <a:extLst>
                  <a:ext uri="{FF2B5EF4-FFF2-40B4-BE49-F238E27FC236}">
                    <a16:creationId xmlns:a16="http://schemas.microsoft.com/office/drawing/2014/main" id="{A1F48D93-B7C9-EB0A-A84D-528831E12FC7}"/>
                  </a:ext>
                </a:extLst>
              </p:cNvPr>
              <p:cNvSpPr>
                <a:spLocks noChangeArrowheads="1"/>
              </p:cNvSpPr>
              <p:nvPr userDrawn="1"/>
            </p:nvSpPr>
            <p:spPr bwMode="auto">
              <a:xfrm>
                <a:off x="471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0" name="Oval 1205">
                <a:extLst>
                  <a:ext uri="{FF2B5EF4-FFF2-40B4-BE49-F238E27FC236}">
                    <a16:creationId xmlns:a16="http://schemas.microsoft.com/office/drawing/2014/main" id="{CDB418B7-3CDA-2EEF-190E-C14B4D090080}"/>
                  </a:ext>
                </a:extLst>
              </p:cNvPr>
              <p:cNvSpPr>
                <a:spLocks noChangeArrowheads="1"/>
              </p:cNvSpPr>
              <p:nvPr userDrawn="1"/>
            </p:nvSpPr>
            <p:spPr bwMode="auto">
              <a:xfrm>
                <a:off x="496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1" name="Oval 1206">
                <a:extLst>
                  <a:ext uri="{FF2B5EF4-FFF2-40B4-BE49-F238E27FC236}">
                    <a16:creationId xmlns:a16="http://schemas.microsoft.com/office/drawing/2014/main" id="{72F8575E-C0DB-289D-9E1C-F0B1B164FCFE}"/>
                  </a:ext>
                </a:extLst>
              </p:cNvPr>
              <p:cNvSpPr>
                <a:spLocks noChangeArrowheads="1"/>
              </p:cNvSpPr>
              <p:nvPr userDrawn="1"/>
            </p:nvSpPr>
            <p:spPr bwMode="auto">
              <a:xfrm>
                <a:off x="483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2" name="Oval 1207">
                <a:extLst>
                  <a:ext uri="{FF2B5EF4-FFF2-40B4-BE49-F238E27FC236}">
                    <a16:creationId xmlns:a16="http://schemas.microsoft.com/office/drawing/2014/main" id="{3EB7315F-7D41-5A3E-F0C7-0661AFC50622}"/>
                  </a:ext>
                </a:extLst>
              </p:cNvPr>
              <p:cNvSpPr>
                <a:spLocks noChangeArrowheads="1"/>
              </p:cNvSpPr>
              <p:nvPr userDrawn="1"/>
            </p:nvSpPr>
            <p:spPr bwMode="auto">
              <a:xfrm>
                <a:off x="471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3" name="Oval 1208">
                <a:extLst>
                  <a:ext uri="{FF2B5EF4-FFF2-40B4-BE49-F238E27FC236}">
                    <a16:creationId xmlns:a16="http://schemas.microsoft.com/office/drawing/2014/main" id="{54EA102D-CAB9-BE9E-2533-C6664D1E1E49}"/>
                  </a:ext>
                </a:extLst>
              </p:cNvPr>
              <p:cNvSpPr>
                <a:spLocks noChangeArrowheads="1"/>
              </p:cNvSpPr>
              <p:nvPr userDrawn="1"/>
            </p:nvSpPr>
            <p:spPr bwMode="auto">
              <a:xfrm>
                <a:off x="496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4" name="Oval 1209">
                <a:extLst>
                  <a:ext uri="{FF2B5EF4-FFF2-40B4-BE49-F238E27FC236}">
                    <a16:creationId xmlns:a16="http://schemas.microsoft.com/office/drawing/2014/main" id="{BAD82D11-8E3B-9A69-88D6-31C457B8E57A}"/>
                  </a:ext>
                </a:extLst>
              </p:cNvPr>
              <p:cNvSpPr>
                <a:spLocks noChangeArrowheads="1"/>
              </p:cNvSpPr>
              <p:nvPr userDrawn="1"/>
            </p:nvSpPr>
            <p:spPr bwMode="auto">
              <a:xfrm>
                <a:off x="483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5" name="Oval 1210">
                <a:extLst>
                  <a:ext uri="{FF2B5EF4-FFF2-40B4-BE49-F238E27FC236}">
                    <a16:creationId xmlns:a16="http://schemas.microsoft.com/office/drawing/2014/main" id="{2FC0DED9-FED9-5A6C-1A82-4678DE3D8987}"/>
                  </a:ext>
                </a:extLst>
              </p:cNvPr>
              <p:cNvSpPr>
                <a:spLocks noChangeArrowheads="1"/>
              </p:cNvSpPr>
              <p:nvPr userDrawn="1"/>
            </p:nvSpPr>
            <p:spPr bwMode="auto">
              <a:xfrm>
                <a:off x="471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6" name="Oval 1211">
                <a:extLst>
                  <a:ext uri="{FF2B5EF4-FFF2-40B4-BE49-F238E27FC236}">
                    <a16:creationId xmlns:a16="http://schemas.microsoft.com/office/drawing/2014/main" id="{8FFE91A7-820E-F872-B023-5F8A7508DF7F}"/>
                  </a:ext>
                </a:extLst>
              </p:cNvPr>
              <p:cNvSpPr>
                <a:spLocks noChangeArrowheads="1"/>
              </p:cNvSpPr>
              <p:nvPr userDrawn="1"/>
            </p:nvSpPr>
            <p:spPr bwMode="auto">
              <a:xfrm>
                <a:off x="496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7" name="Oval 1212">
                <a:extLst>
                  <a:ext uri="{FF2B5EF4-FFF2-40B4-BE49-F238E27FC236}">
                    <a16:creationId xmlns:a16="http://schemas.microsoft.com/office/drawing/2014/main" id="{FDFEE1EF-F5F9-7740-35C9-02996D12DA6E}"/>
                  </a:ext>
                </a:extLst>
              </p:cNvPr>
              <p:cNvSpPr>
                <a:spLocks noChangeArrowheads="1"/>
              </p:cNvSpPr>
              <p:nvPr userDrawn="1"/>
            </p:nvSpPr>
            <p:spPr bwMode="auto">
              <a:xfrm>
                <a:off x="483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8" name="Oval 1213">
                <a:extLst>
                  <a:ext uri="{FF2B5EF4-FFF2-40B4-BE49-F238E27FC236}">
                    <a16:creationId xmlns:a16="http://schemas.microsoft.com/office/drawing/2014/main" id="{03278F35-FCD2-5FDD-B206-CAEF64B59621}"/>
                  </a:ext>
                </a:extLst>
              </p:cNvPr>
              <p:cNvSpPr>
                <a:spLocks noChangeArrowheads="1"/>
              </p:cNvSpPr>
              <p:nvPr userDrawn="1"/>
            </p:nvSpPr>
            <p:spPr bwMode="auto">
              <a:xfrm>
                <a:off x="471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9" name="Oval 1214">
                <a:extLst>
                  <a:ext uri="{FF2B5EF4-FFF2-40B4-BE49-F238E27FC236}">
                    <a16:creationId xmlns:a16="http://schemas.microsoft.com/office/drawing/2014/main" id="{325C804B-DAF3-D02D-79A4-1864011D3E70}"/>
                  </a:ext>
                </a:extLst>
              </p:cNvPr>
              <p:cNvSpPr>
                <a:spLocks noChangeArrowheads="1"/>
              </p:cNvSpPr>
              <p:nvPr userDrawn="1"/>
            </p:nvSpPr>
            <p:spPr bwMode="auto">
              <a:xfrm>
                <a:off x="496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0" name="Oval 1215">
                <a:extLst>
                  <a:ext uri="{FF2B5EF4-FFF2-40B4-BE49-F238E27FC236}">
                    <a16:creationId xmlns:a16="http://schemas.microsoft.com/office/drawing/2014/main" id="{DC87ADAD-9CB4-DCDE-C586-7FB2A89986C6}"/>
                  </a:ext>
                </a:extLst>
              </p:cNvPr>
              <p:cNvSpPr>
                <a:spLocks noChangeArrowheads="1"/>
              </p:cNvSpPr>
              <p:nvPr userDrawn="1"/>
            </p:nvSpPr>
            <p:spPr bwMode="auto">
              <a:xfrm>
                <a:off x="483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1" name="Oval 1216">
                <a:extLst>
                  <a:ext uri="{FF2B5EF4-FFF2-40B4-BE49-F238E27FC236}">
                    <a16:creationId xmlns:a16="http://schemas.microsoft.com/office/drawing/2014/main" id="{243F8C64-6FE8-EF08-E1F1-14870F7F1D48}"/>
                  </a:ext>
                </a:extLst>
              </p:cNvPr>
              <p:cNvSpPr>
                <a:spLocks noChangeArrowheads="1"/>
              </p:cNvSpPr>
              <p:nvPr userDrawn="1"/>
            </p:nvSpPr>
            <p:spPr bwMode="auto">
              <a:xfrm>
                <a:off x="471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2" name="Oval 1217">
                <a:extLst>
                  <a:ext uri="{FF2B5EF4-FFF2-40B4-BE49-F238E27FC236}">
                    <a16:creationId xmlns:a16="http://schemas.microsoft.com/office/drawing/2014/main" id="{96F5E8FB-69E3-E13F-68FF-326E24438897}"/>
                  </a:ext>
                </a:extLst>
              </p:cNvPr>
              <p:cNvSpPr>
                <a:spLocks noChangeArrowheads="1"/>
              </p:cNvSpPr>
              <p:nvPr userDrawn="1"/>
            </p:nvSpPr>
            <p:spPr bwMode="auto">
              <a:xfrm>
                <a:off x="496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3" name="Oval 1218">
                <a:extLst>
                  <a:ext uri="{FF2B5EF4-FFF2-40B4-BE49-F238E27FC236}">
                    <a16:creationId xmlns:a16="http://schemas.microsoft.com/office/drawing/2014/main" id="{DB5D28EB-264C-2F16-D8CB-285A615544BA}"/>
                  </a:ext>
                </a:extLst>
              </p:cNvPr>
              <p:cNvSpPr>
                <a:spLocks noChangeArrowheads="1"/>
              </p:cNvSpPr>
              <p:nvPr userDrawn="1"/>
            </p:nvSpPr>
            <p:spPr bwMode="auto">
              <a:xfrm>
                <a:off x="483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4" name="Oval 1219">
                <a:extLst>
                  <a:ext uri="{FF2B5EF4-FFF2-40B4-BE49-F238E27FC236}">
                    <a16:creationId xmlns:a16="http://schemas.microsoft.com/office/drawing/2014/main" id="{17701816-B893-607F-5E3B-DBBB1D2839A5}"/>
                  </a:ext>
                </a:extLst>
              </p:cNvPr>
              <p:cNvSpPr>
                <a:spLocks noChangeArrowheads="1"/>
              </p:cNvSpPr>
              <p:nvPr userDrawn="1"/>
            </p:nvSpPr>
            <p:spPr bwMode="auto">
              <a:xfrm>
                <a:off x="471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5" name="Oval 1220">
                <a:extLst>
                  <a:ext uri="{FF2B5EF4-FFF2-40B4-BE49-F238E27FC236}">
                    <a16:creationId xmlns:a16="http://schemas.microsoft.com/office/drawing/2014/main" id="{4EEDBB00-A883-43F2-9C7F-D5EFEC645F2A}"/>
                  </a:ext>
                </a:extLst>
              </p:cNvPr>
              <p:cNvSpPr>
                <a:spLocks noChangeArrowheads="1"/>
              </p:cNvSpPr>
              <p:nvPr userDrawn="1"/>
            </p:nvSpPr>
            <p:spPr bwMode="auto">
              <a:xfrm>
                <a:off x="496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6" name="Oval 1221">
                <a:extLst>
                  <a:ext uri="{FF2B5EF4-FFF2-40B4-BE49-F238E27FC236}">
                    <a16:creationId xmlns:a16="http://schemas.microsoft.com/office/drawing/2014/main" id="{6B527967-D8F2-87D2-E8D9-7C17A046743D}"/>
                  </a:ext>
                </a:extLst>
              </p:cNvPr>
              <p:cNvSpPr>
                <a:spLocks noChangeArrowheads="1"/>
              </p:cNvSpPr>
              <p:nvPr userDrawn="1"/>
            </p:nvSpPr>
            <p:spPr bwMode="auto">
              <a:xfrm>
                <a:off x="483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7" name="Oval 1222">
                <a:extLst>
                  <a:ext uri="{FF2B5EF4-FFF2-40B4-BE49-F238E27FC236}">
                    <a16:creationId xmlns:a16="http://schemas.microsoft.com/office/drawing/2014/main" id="{742B9CA2-2644-617C-5412-C10CE4399483}"/>
                  </a:ext>
                </a:extLst>
              </p:cNvPr>
              <p:cNvSpPr>
                <a:spLocks noChangeArrowheads="1"/>
              </p:cNvSpPr>
              <p:nvPr userDrawn="1"/>
            </p:nvSpPr>
            <p:spPr bwMode="auto">
              <a:xfrm>
                <a:off x="471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8" name="Oval 1223">
                <a:extLst>
                  <a:ext uri="{FF2B5EF4-FFF2-40B4-BE49-F238E27FC236}">
                    <a16:creationId xmlns:a16="http://schemas.microsoft.com/office/drawing/2014/main" id="{711E859C-5698-10FE-1AF4-49872A9AEDEC}"/>
                  </a:ext>
                </a:extLst>
              </p:cNvPr>
              <p:cNvSpPr>
                <a:spLocks noChangeArrowheads="1"/>
              </p:cNvSpPr>
              <p:nvPr userDrawn="1"/>
            </p:nvSpPr>
            <p:spPr bwMode="auto">
              <a:xfrm>
                <a:off x="496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9" name="Oval 1224">
                <a:extLst>
                  <a:ext uri="{FF2B5EF4-FFF2-40B4-BE49-F238E27FC236}">
                    <a16:creationId xmlns:a16="http://schemas.microsoft.com/office/drawing/2014/main" id="{8B21EE77-6FF8-21D5-0C73-2C8D298C026E}"/>
                  </a:ext>
                </a:extLst>
              </p:cNvPr>
              <p:cNvSpPr>
                <a:spLocks noChangeArrowheads="1"/>
              </p:cNvSpPr>
              <p:nvPr userDrawn="1"/>
            </p:nvSpPr>
            <p:spPr bwMode="auto">
              <a:xfrm>
                <a:off x="483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0" name="Oval 1225">
                <a:extLst>
                  <a:ext uri="{FF2B5EF4-FFF2-40B4-BE49-F238E27FC236}">
                    <a16:creationId xmlns:a16="http://schemas.microsoft.com/office/drawing/2014/main" id="{3A69B4C4-E6E6-9FA5-6A6D-F4145C95789E}"/>
                  </a:ext>
                </a:extLst>
              </p:cNvPr>
              <p:cNvSpPr>
                <a:spLocks noChangeArrowheads="1"/>
              </p:cNvSpPr>
              <p:nvPr userDrawn="1"/>
            </p:nvSpPr>
            <p:spPr bwMode="auto">
              <a:xfrm>
                <a:off x="471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1" name="Oval 1226">
                <a:extLst>
                  <a:ext uri="{FF2B5EF4-FFF2-40B4-BE49-F238E27FC236}">
                    <a16:creationId xmlns:a16="http://schemas.microsoft.com/office/drawing/2014/main" id="{18335C23-7718-033D-4E49-59C6DBC3DA26}"/>
                  </a:ext>
                </a:extLst>
              </p:cNvPr>
              <p:cNvSpPr>
                <a:spLocks noChangeArrowheads="1"/>
              </p:cNvSpPr>
              <p:nvPr userDrawn="1"/>
            </p:nvSpPr>
            <p:spPr bwMode="auto">
              <a:xfrm>
                <a:off x="496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2" name="Oval 1227">
                <a:extLst>
                  <a:ext uri="{FF2B5EF4-FFF2-40B4-BE49-F238E27FC236}">
                    <a16:creationId xmlns:a16="http://schemas.microsoft.com/office/drawing/2014/main" id="{82E33E29-3886-E5BA-7B8C-553F4A7CDC2E}"/>
                  </a:ext>
                </a:extLst>
              </p:cNvPr>
              <p:cNvSpPr>
                <a:spLocks noChangeArrowheads="1"/>
              </p:cNvSpPr>
              <p:nvPr userDrawn="1"/>
            </p:nvSpPr>
            <p:spPr bwMode="auto">
              <a:xfrm>
                <a:off x="483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3" name="Oval 1228">
                <a:extLst>
                  <a:ext uri="{FF2B5EF4-FFF2-40B4-BE49-F238E27FC236}">
                    <a16:creationId xmlns:a16="http://schemas.microsoft.com/office/drawing/2014/main" id="{F0C99F01-CCF1-685F-2128-BADB3B7AA384}"/>
                  </a:ext>
                </a:extLst>
              </p:cNvPr>
              <p:cNvSpPr>
                <a:spLocks noChangeArrowheads="1"/>
              </p:cNvSpPr>
              <p:nvPr userDrawn="1"/>
            </p:nvSpPr>
            <p:spPr bwMode="auto">
              <a:xfrm>
                <a:off x="471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4" name="Oval 1229">
                <a:extLst>
                  <a:ext uri="{FF2B5EF4-FFF2-40B4-BE49-F238E27FC236}">
                    <a16:creationId xmlns:a16="http://schemas.microsoft.com/office/drawing/2014/main" id="{44FF80C1-37B5-C465-2276-A67E580669CA}"/>
                  </a:ext>
                </a:extLst>
              </p:cNvPr>
              <p:cNvSpPr>
                <a:spLocks noChangeArrowheads="1"/>
              </p:cNvSpPr>
              <p:nvPr userDrawn="1"/>
            </p:nvSpPr>
            <p:spPr bwMode="auto">
              <a:xfrm>
                <a:off x="458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5" name="Oval 1230">
                <a:extLst>
                  <a:ext uri="{FF2B5EF4-FFF2-40B4-BE49-F238E27FC236}">
                    <a16:creationId xmlns:a16="http://schemas.microsoft.com/office/drawing/2014/main" id="{B2FE14B8-7E78-A878-FA41-F32837FEB71F}"/>
                  </a:ext>
                </a:extLst>
              </p:cNvPr>
              <p:cNvSpPr>
                <a:spLocks noChangeArrowheads="1"/>
              </p:cNvSpPr>
              <p:nvPr userDrawn="1"/>
            </p:nvSpPr>
            <p:spPr bwMode="auto">
              <a:xfrm>
                <a:off x="447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6" name="Oval 1231">
                <a:extLst>
                  <a:ext uri="{FF2B5EF4-FFF2-40B4-BE49-F238E27FC236}">
                    <a16:creationId xmlns:a16="http://schemas.microsoft.com/office/drawing/2014/main" id="{7A2BAE61-1556-6B80-A1C6-2B82064D5D09}"/>
                  </a:ext>
                </a:extLst>
              </p:cNvPr>
              <p:cNvSpPr>
                <a:spLocks noChangeArrowheads="1"/>
              </p:cNvSpPr>
              <p:nvPr userDrawn="1"/>
            </p:nvSpPr>
            <p:spPr bwMode="auto">
              <a:xfrm>
                <a:off x="4346"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5" name="Group 1433">
              <a:extLst>
                <a:ext uri="{FF2B5EF4-FFF2-40B4-BE49-F238E27FC236}">
                  <a16:creationId xmlns:a16="http://schemas.microsoft.com/office/drawing/2014/main" id="{96D70641-73F5-1A05-7983-3F66172D8E7F}"/>
                </a:ext>
              </a:extLst>
            </p:cNvPr>
            <p:cNvGrpSpPr/>
            <p:nvPr userDrawn="1"/>
          </p:nvGrpSpPr>
          <p:grpSpPr>
            <a:xfrm>
              <a:off x="29" y="1142"/>
              <a:ext cx="4626" cy="1563"/>
              <a:chOff x="29" y="1142"/>
              <a:chExt cx="4626" cy="1563"/>
            </a:xfrm>
            <a:grpFill/>
          </p:grpSpPr>
          <p:sp>
            <p:nvSpPr>
              <p:cNvPr id="17" name="Oval 1233">
                <a:extLst>
                  <a:ext uri="{FF2B5EF4-FFF2-40B4-BE49-F238E27FC236}">
                    <a16:creationId xmlns:a16="http://schemas.microsoft.com/office/drawing/2014/main" id="{9326C524-214F-F7BB-413C-2651A9764B51}"/>
                  </a:ext>
                </a:extLst>
              </p:cNvPr>
              <p:cNvSpPr>
                <a:spLocks noChangeArrowheads="1"/>
              </p:cNvSpPr>
              <p:nvPr userDrawn="1"/>
            </p:nvSpPr>
            <p:spPr bwMode="auto">
              <a:xfrm>
                <a:off x="422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Oval 1234">
                <a:extLst>
                  <a:ext uri="{FF2B5EF4-FFF2-40B4-BE49-F238E27FC236}">
                    <a16:creationId xmlns:a16="http://schemas.microsoft.com/office/drawing/2014/main" id="{46F771E0-C9A5-0DF3-7EA4-F2205A309B05}"/>
                  </a:ext>
                </a:extLst>
              </p:cNvPr>
              <p:cNvSpPr>
                <a:spLocks noChangeArrowheads="1"/>
              </p:cNvSpPr>
              <p:nvPr userDrawn="1"/>
            </p:nvSpPr>
            <p:spPr bwMode="auto">
              <a:xfrm>
                <a:off x="4096"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 name="Oval 1235">
                <a:extLst>
                  <a:ext uri="{FF2B5EF4-FFF2-40B4-BE49-F238E27FC236}">
                    <a16:creationId xmlns:a16="http://schemas.microsoft.com/office/drawing/2014/main" id="{3E55C68A-AD08-21B6-A6A9-9A821F3AA34D}"/>
                  </a:ext>
                </a:extLst>
              </p:cNvPr>
              <p:cNvSpPr>
                <a:spLocks noChangeArrowheads="1"/>
              </p:cNvSpPr>
              <p:nvPr userDrawn="1"/>
            </p:nvSpPr>
            <p:spPr bwMode="auto">
              <a:xfrm>
                <a:off x="397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 name="Oval 1236">
                <a:extLst>
                  <a:ext uri="{FF2B5EF4-FFF2-40B4-BE49-F238E27FC236}">
                    <a16:creationId xmlns:a16="http://schemas.microsoft.com/office/drawing/2014/main" id="{6CBC9904-3AA8-E0AA-7F40-A04F44A87B08}"/>
                  </a:ext>
                </a:extLst>
              </p:cNvPr>
              <p:cNvSpPr>
                <a:spLocks noChangeArrowheads="1"/>
              </p:cNvSpPr>
              <p:nvPr userDrawn="1"/>
            </p:nvSpPr>
            <p:spPr bwMode="auto">
              <a:xfrm>
                <a:off x="38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 name="Oval 1237">
                <a:extLst>
                  <a:ext uri="{FF2B5EF4-FFF2-40B4-BE49-F238E27FC236}">
                    <a16:creationId xmlns:a16="http://schemas.microsoft.com/office/drawing/2014/main" id="{946023A4-650D-93CD-87C6-2A47175D32D8}"/>
                  </a:ext>
                </a:extLst>
              </p:cNvPr>
              <p:cNvSpPr>
                <a:spLocks noChangeArrowheads="1"/>
              </p:cNvSpPr>
              <p:nvPr userDrawn="1"/>
            </p:nvSpPr>
            <p:spPr bwMode="auto">
              <a:xfrm>
                <a:off x="3729"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Oval 1238">
                <a:extLst>
                  <a:ext uri="{FF2B5EF4-FFF2-40B4-BE49-F238E27FC236}">
                    <a16:creationId xmlns:a16="http://schemas.microsoft.com/office/drawing/2014/main" id="{313A4F38-7509-354E-000E-515D8F61EEA0}"/>
                  </a:ext>
                </a:extLst>
              </p:cNvPr>
              <p:cNvSpPr>
                <a:spLocks noChangeArrowheads="1"/>
              </p:cNvSpPr>
              <p:nvPr userDrawn="1"/>
            </p:nvSpPr>
            <p:spPr bwMode="auto">
              <a:xfrm>
                <a:off x="360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Oval 1239">
                <a:extLst>
                  <a:ext uri="{FF2B5EF4-FFF2-40B4-BE49-F238E27FC236}">
                    <a16:creationId xmlns:a16="http://schemas.microsoft.com/office/drawing/2014/main" id="{3361B897-3DAD-E2D9-C05D-8BB16CCCFBE6}"/>
                  </a:ext>
                </a:extLst>
              </p:cNvPr>
              <p:cNvSpPr>
                <a:spLocks noChangeArrowheads="1"/>
              </p:cNvSpPr>
              <p:nvPr userDrawn="1"/>
            </p:nvSpPr>
            <p:spPr bwMode="auto">
              <a:xfrm>
                <a:off x="347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 name="Oval 1240">
                <a:extLst>
                  <a:ext uri="{FF2B5EF4-FFF2-40B4-BE49-F238E27FC236}">
                    <a16:creationId xmlns:a16="http://schemas.microsoft.com/office/drawing/2014/main" id="{E1EC4393-4467-482F-9B9F-8738A149A655}"/>
                  </a:ext>
                </a:extLst>
              </p:cNvPr>
              <p:cNvSpPr>
                <a:spLocks noChangeArrowheads="1"/>
              </p:cNvSpPr>
              <p:nvPr userDrawn="1"/>
            </p:nvSpPr>
            <p:spPr bwMode="auto">
              <a:xfrm>
                <a:off x="458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 name="Oval 1241">
                <a:extLst>
                  <a:ext uri="{FF2B5EF4-FFF2-40B4-BE49-F238E27FC236}">
                    <a16:creationId xmlns:a16="http://schemas.microsoft.com/office/drawing/2014/main" id="{6C782EAC-4EC3-25FA-5E02-EF4B342486D4}"/>
                  </a:ext>
                </a:extLst>
              </p:cNvPr>
              <p:cNvSpPr>
                <a:spLocks noChangeArrowheads="1"/>
              </p:cNvSpPr>
              <p:nvPr userDrawn="1"/>
            </p:nvSpPr>
            <p:spPr bwMode="auto">
              <a:xfrm>
                <a:off x="447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 name="Oval 1242">
                <a:extLst>
                  <a:ext uri="{FF2B5EF4-FFF2-40B4-BE49-F238E27FC236}">
                    <a16:creationId xmlns:a16="http://schemas.microsoft.com/office/drawing/2014/main" id="{8607C5E2-8ACC-2B37-2AD2-5F4A29B4DBDA}"/>
                  </a:ext>
                </a:extLst>
              </p:cNvPr>
              <p:cNvSpPr>
                <a:spLocks noChangeArrowheads="1"/>
              </p:cNvSpPr>
              <p:nvPr userDrawn="1"/>
            </p:nvSpPr>
            <p:spPr bwMode="auto">
              <a:xfrm>
                <a:off x="4346"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Oval 1243">
                <a:extLst>
                  <a:ext uri="{FF2B5EF4-FFF2-40B4-BE49-F238E27FC236}">
                    <a16:creationId xmlns:a16="http://schemas.microsoft.com/office/drawing/2014/main" id="{81C4C247-843C-300A-2A75-7BF85362A60F}"/>
                  </a:ext>
                </a:extLst>
              </p:cNvPr>
              <p:cNvSpPr>
                <a:spLocks noChangeArrowheads="1"/>
              </p:cNvSpPr>
              <p:nvPr userDrawn="1"/>
            </p:nvSpPr>
            <p:spPr bwMode="auto">
              <a:xfrm>
                <a:off x="422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Oval 1244">
                <a:extLst>
                  <a:ext uri="{FF2B5EF4-FFF2-40B4-BE49-F238E27FC236}">
                    <a16:creationId xmlns:a16="http://schemas.microsoft.com/office/drawing/2014/main" id="{0933D8B2-EF65-DAAE-A8B2-9AC53AE5C589}"/>
                  </a:ext>
                </a:extLst>
              </p:cNvPr>
              <p:cNvSpPr>
                <a:spLocks noChangeArrowheads="1"/>
              </p:cNvSpPr>
              <p:nvPr userDrawn="1"/>
            </p:nvSpPr>
            <p:spPr bwMode="auto">
              <a:xfrm>
                <a:off x="4096"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Oval 1245">
                <a:extLst>
                  <a:ext uri="{FF2B5EF4-FFF2-40B4-BE49-F238E27FC236}">
                    <a16:creationId xmlns:a16="http://schemas.microsoft.com/office/drawing/2014/main" id="{CC23F9FB-4CE4-515C-2D6F-546778E00928}"/>
                  </a:ext>
                </a:extLst>
              </p:cNvPr>
              <p:cNvSpPr>
                <a:spLocks noChangeArrowheads="1"/>
              </p:cNvSpPr>
              <p:nvPr userDrawn="1"/>
            </p:nvSpPr>
            <p:spPr bwMode="auto">
              <a:xfrm>
                <a:off x="397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 name="Oval 1246">
                <a:extLst>
                  <a:ext uri="{FF2B5EF4-FFF2-40B4-BE49-F238E27FC236}">
                    <a16:creationId xmlns:a16="http://schemas.microsoft.com/office/drawing/2014/main" id="{4AE2D0BB-7A8F-D8EA-1AC6-885F0E25EE4A}"/>
                  </a:ext>
                </a:extLst>
              </p:cNvPr>
              <p:cNvSpPr>
                <a:spLocks noChangeArrowheads="1"/>
              </p:cNvSpPr>
              <p:nvPr userDrawn="1"/>
            </p:nvSpPr>
            <p:spPr bwMode="auto">
              <a:xfrm>
                <a:off x="38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Oval 1247">
                <a:extLst>
                  <a:ext uri="{FF2B5EF4-FFF2-40B4-BE49-F238E27FC236}">
                    <a16:creationId xmlns:a16="http://schemas.microsoft.com/office/drawing/2014/main" id="{3FFABBF0-4D62-1640-F18A-9AA0A649B8FE}"/>
                  </a:ext>
                </a:extLst>
              </p:cNvPr>
              <p:cNvSpPr>
                <a:spLocks noChangeArrowheads="1"/>
              </p:cNvSpPr>
              <p:nvPr userDrawn="1"/>
            </p:nvSpPr>
            <p:spPr bwMode="auto">
              <a:xfrm>
                <a:off x="3729"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Oval 1248">
                <a:extLst>
                  <a:ext uri="{FF2B5EF4-FFF2-40B4-BE49-F238E27FC236}">
                    <a16:creationId xmlns:a16="http://schemas.microsoft.com/office/drawing/2014/main" id="{46C48D51-354D-2242-B5B4-FE9AFD79C31F}"/>
                  </a:ext>
                </a:extLst>
              </p:cNvPr>
              <p:cNvSpPr>
                <a:spLocks noChangeArrowheads="1"/>
              </p:cNvSpPr>
              <p:nvPr userDrawn="1"/>
            </p:nvSpPr>
            <p:spPr bwMode="auto">
              <a:xfrm>
                <a:off x="360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Oval 1249">
                <a:extLst>
                  <a:ext uri="{FF2B5EF4-FFF2-40B4-BE49-F238E27FC236}">
                    <a16:creationId xmlns:a16="http://schemas.microsoft.com/office/drawing/2014/main" id="{C5DCD5A9-821D-04EE-E78E-F77F28EA0317}"/>
                  </a:ext>
                </a:extLst>
              </p:cNvPr>
              <p:cNvSpPr>
                <a:spLocks noChangeArrowheads="1"/>
              </p:cNvSpPr>
              <p:nvPr userDrawn="1"/>
            </p:nvSpPr>
            <p:spPr bwMode="auto">
              <a:xfrm>
                <a:off x="347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 name="Oval 1250">
                <a:extLst>
                  <a:ext uri="{FF2B5EF4-FFF2-40B4-BE49-F238E27FC236}">
                    <a16:creationId xmlns:a16="http://schemas.microsoft.com/office/drawing/2014/main" id="{74AC3A77-0065-B6C3-A2E3-760AA37438D1}"/>
                  </a:ext>
                </a:extLst>
              </p:cNvPr>
              <p:cNvSpPr>
                <a:spLocks noChangeArrowheads="1"/>
              </p:cNvSpPr>
              <p:nvPr userDrawn="1"/>
            </p:nvSpPr>
            <p:spPr bwMode="auto">
              <a:xfrm>
                <a:off x="458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 name="Oval 1251">
                <a:extLst>
                  <a:ext uri="{FF2B5EF4-FFF2-40B4-BE49-F238E27FC236}">
                    <a16:creationId xmlns:a16="http://schemas.microsoft.com/office/drawing/2014/main" id="{0F993CBE-66D8-E761-C897-8DAD81FEE227}"/>
                  </a:ext>
                </a:extLst>
              </p:cNvPr>
              <p:cNvSpPr>
                <a:spLocks noChangeArrowheads="1"/>
              </p:cNvSpPr>
              <p:nvPr userDrawn="1"/>
            </p:nvSpPr>
            <p:spPr bwMode="auto">
              <a:xfrm>
                <a:off x="447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 name="Oval 1252">
                <a:extLst>
                  <a:ext uri="{FF2B5EF4-FFF2-40B4-BE49-F238E27FC236}">
                    <a16:creationId xmlns:a16="http://schemas.microsoft.com/office/drawing/2014/main" id="{015655B3-2305-B737-949D-B65D7C037F4D}"/>
                  </a:ext>
                </a:extLst>
              </p:cNvPr>
              <p:cNvSpPr>
                <a:spLocks noChangeArrowheads="1"/>
              </p:cNvSpPr>
              <p:nvPr userDrawn="1"/>
            </p:nvSpPr>
            <p:spPr bwMode="auto">
              <a:xfrm>
                <a:off x="4346"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 name="Oval 1253">
                <a:extLst>
                  <a:ext uri="{FF2B5EF4-FFF2-40B4-BE49-F238E27FC236}">
                    <a16:creationId xmlns:a16="http://schemas.microsoft.com/office/drawing/2014/main" id="{C8BFA6C9-7DE8-ED28-9ACC-802EBB235FDA}"/>
                  </a:ext>
                </a:extLst>
              </p:cNvPr>
              <p:cNvSpPr>
                <a:spLocks noChangeArrowheads="1"/>
              </p:cNvSpPr>
              <p:nvPr userDrawn="1"/>
            </p:nvSpPr>
            <p:spPr bwMode="auto">
              <a:xfrm>
                <a:off x="422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 name="Oval 1254">
                <a:extLst>
                  <a:ext uri="{FF2B5EF4-FFF2-40B4-BE49-F238E27FC236}">
                    <a16:creationId xmlns:a16="http://schemas.microsoft.com/office/drawing/2014/main" id="{48B6567B-7538-FBDC-F733-32FB75379555}"/>
                  </a:ext>
                </a:extLst>
              </p:cNvPr>
              <p:cNvSpPr>
                <a:spLocks noChangeArrowheads="1"/>
              </p:cNvSpPr>
              <p:nvPr userDrawn="1"/>
            </p:nvSpPr>
            <p:spPr bwMode="auto">
              <a:xfrm>
                <a:off x="4096"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 name="Oval 1255">
                <a:extLst>
                  <a:ext uri="{FF2B5EF4-FFF2-40B4-BE49-F238E27FC236}">
                    <a16:creationId xmlns:a16="http://schemas.microsoft.com/office/drawing/2014/main" id="{F85E0717-CEA5-F2DD-8CD2-A3D639A646F9}"/>
                  </a:ext>
                </a:extLst>
              </p:cNvPr>
              <p:cNvSpPr>
                <a:spLocks noChangeArrowheads="1"/>
              </p:cNvSpPr>
              <p:nvPr userDrawn="1"/>
            </p:nvSpPr>
            <p:spPr bwMode="auto">
              <a:xfrm>
                <a:off x="397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 name="Oval 1256">
                <a:extLst>
                  <a:ext uri="{FF2B5EF4-FFF2-40B4-BE49-F238E27FC236}">
                    <a16:creationId xmlns:a16="http://schemas.microsoft.com/office/drawing/2014/main" id="{2F2494E4-2536-3205-DD1C-9DB7A9482A7E}"/>
                  </a:ext>
                </a:extLst>
              </p:cNvPr>
              <p:cNvSpPr>
                <a:spLocks noChangeArrowheads="1"/>
              </p:cNvSpPr>
              <p:nvPr userDrawn="1"/>
            </p:nvSpPr>
            <p:spPr bwMode="auto">
              <a:xfrm>
                <a:off x="38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 name="Oval 1257">
                <a:extLst>
                  <a:ext uri="{FF2B5EF4-FFF2-40B4-BE49-F238E27FC236}">
                    <a16:creationId xmlns:a16="http://schemas.microsoft.com/office/drawing/2014/main" id="{1BD220D8-EC21-C2BF-0475-B6AC91F23F81}"/>
                  </a:ext>
                </a:extLst>
              </p:cNvPr>
              <p:cNvSpPr>
                <a:spLocks noChangeArrowheads="1"/>
              </p:cNvSpPr>
              <p:nvPr userDrawn="1"/>
            </p:nvSpPr>
            <p:spPr bwMode="auto">
              <a:xfrm>
                <a:off x="3729"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Oval 1258">
                <a:extLst>
                  <a:ext uri="{FF2B5EF4-FFF2-40B4-BE49-F238E27FC236}">
                    <a16:creationId xmlns:a16="http://schemas.microsoft.com/office/drawing/2014/main" id="{D06191E5-9632-86F8-4C66-C2F366E05338}"/>
                  </a:ext>
                </a:extLst>
              </p:cNvPr>
              <p:cNvSpPr>
                <a:spLocks noChangeArrowheads="1"/>
              </p:cNvSpPr>
              <p:nvPr userDrawn="1"/>
            </p:nvSpPr>
            <p:spPr bwMode="auto">
              <a:xfrm>
                <a:off x="360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Oval 1259">
                <a:extLst>
                  <a:ext uri="{FF2B5EF4-FFF2-40B4-BE49-F238E27FC236}">
                    <a16:creationId xmlns:a16="http://schemas.microsoft.com/office/drawing/2014/main" id="{37B04050-496E-335C-A75D-F5A397607423}"/>
                  </a:ext>
                </a:extLst>
              </p:cNvPr>
              <p:cNvSpPr>
                <a:spLocks noChangeArrowheads="1"/>
              </p:cNvSpPr>
              <p:nvPr userDrawn="1"/>
            </p:nvSpPr>
            <p:spPr bwMode="auto">
              <a:xfrm>
                <a:off x="347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Oval 1260">
                <a:extLst>
                  <a:ext uri="{FF2B5EF4-FFF2-40B4-BE49-F238E27FC236}">
                    <a16:creationId xmlns:a16="http://schemas.microsoft.com/office/drawing/2014/main" id="{97F9AFEF-EE03-973D-9B2C-BA1B82DF0640}"/>
                  </a:ext>
                </a:extLst>
              </p:cNvPr>
              <p:cNvSpPr>
                <a:spLocks noChangeArrowheads="1"/>
              </p:cNvSpPr>
              <p:nvPr userDrawn="1"/>
            </p:nvSpPr>
            <p:spPr bwMode="auto">
              <a:xfrm>
                <a:off x="458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Oval 1261">
                <a:extLst>
                  <a:ext uri="{FF2B5EF4-FFF2-40B4-BE49-F238E27FC236}">
                    <a16:creationId xmlns:a16="http://schemas.microsoft.com/office/drawing/2014/main" id="{F0301190-9D82-6F21-2ADE-BEF758DC3307}"/>
                  </a:ext>
                </a:extLst>
              </p:cNvPr>
              <p:cNvSpPr>
                <a:spLocks noChangeArrowheads="1"/>
              </p:cNvSpPr>
              <p:nvPr userDrawn="1"/>
            </p:nvSpPr>
            <p:spPr bwMode="auto">
              <a:xfrm>
                <a:off x="447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Oval 1262">
                <a:extLst>
                  <a:ext uri="{FF2B5EF4-FFF2-40B4-BE49-F238E27FC236}">
                    <a16:creationId xmlns:a16="http://schemas.microsoft.com/office/drawing/2014/main" id="{99D7D45C-F54D-597C-4332-031DEAFB119F}"/>
                  </a:ext>
                </a:extLst>
              </p:cNvPr>
              <p:cNvSpPr>
                <a:spLocks noChangeArrowheads="1"/>
              </p:cNvSpPr>
              <p:nvPr userDrawn="1"/>
            </p:nvSpPr>
            <p:spPr bwMode="auto">
              <a:xfrm>
                <a:off x="4346"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Oval 1263">
                <a:extLst>
                  <a:ext uri="{FF2B5EF4-FFF2-40B4-BE49-F238E27FC236}">
                    <a16:creationId xmlns:a16="http://schemas.microsoft.com/office/drawing/2014/main" id="{1F698A3F-16CF-6E08-B97A-11EF3737B531}"/>
                  </a:ext>
                </a:extLst>
              </p:cNvPr>
              <p:cNvSpPr>
                <a:spLocks noChangeArrowheads="1"/>
              </p:cNvSpPr>
              <p:nvPr userDrawn="1"/>
            </p:nvSpPr>
            <p:spPr bwMode="auto">
              <a:xfrm>
                <a:off x="422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Oval 1264">
                <a:extLst>
                  <a:ext uri="{FF2B5EF4-FFF2-40B4-BE49-F238E27FC236}">
                    <a16:creationId xmlns:a16="http://schemas.microsoft.com/office/drawing/2014/main" id="{CBF6B341-FC95-C0C5-8CCC-9998638F5C09}"/>
                  </a:ext>
                </a:extLst>
              </p:cNvPr>
              <p:cNvSpPr>
                <a:spLocks noChangeArrowheads="1"/>
              </p:cNvSpPr>
              <p:nvPr userDrawn="1"/>
            </p:nvSpPr>
            <p:spPr bwMode="auto">
              <a:xfrm>
                <a:off x="4096"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Oval 1265">
                <a:extLst>
                  <a:ext uri="{FF2B5EF4-FFF2-40B4-BE49-F238E27FC236}">
                    <a16:creationId xmlns:a16="http://schemas.microsoft.com/office/drawing/2014/main" id="{5AE37F7C-F21A-2D88-DC4B-B4665CF2AE6F}"/>
                  </a:ext>
                </a:extLst>
              </p:cNvPr>
              <p:cNvSpPr>
                <a:spLocks noChangeArrowheads="1"/>
              </p:cNvSpPr>
              <p:nvPr userDrawn="1"/>
            </p:nvSpPr>
            <p:spPr bwMode="auto">
              <a:xfrm>
                <a:off x="397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Oval 1266">
                <a:extLst>
                  <a:ext uri="{FF2B5EF4-FFF2-40B4-BE49-F238E27FC236}">
                    <a16:creationId xmlns:a16="http://schemas.microsoft.com/office/drawing/2014/main" id="{C2E5A2D1-C71A-4CAA-A933-CF7BE1FB60D2}"/>
                  </a:ext>
                </a:extLst>
              </p:cNvPr>
              <p:cNvSpPr>
                <a:spLocks noChangeArrowheads="1"/>
              </p:cNvSpPr>
              <p:nvPr userDrawn="1"/>
            </p:nvSpPr>
            <p:spPr bwMode="auto">
              <a:xfrm>
                <a:off x="38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Oval 1267">
                <a:extLst>
                  <a:ext uri="{FF2B5EF4-FFF2-40B4-BE49-F238E27FC236}">
                    <a16:creationId xmlns:a16="http://schemas.microsoft.com/office/drawing/2014/main" id="{13542A9D-EB47-5E38-BCFA-CD9455E30319}"/>
                  </a:ext>
                </a:extLst>
              </p:cNvPr>
              <p:cNvSpPr>
                <a:spLocks noChangeArrowheads="1"/>
              </p:cNvSpPr>
              <p:nvPr userDrawn="1"/>
            </p:nvSpPr>
            <p:spPr bwMode="auto">
              <a:xfrm>
                <a:off x="3729"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Oval 1268">
                <a:extLst>
                  <a:ext uri="{FF2B5EF4-FFF2-40B4-BE49-F238E27FC236}">
                    <a16:creationId xmlns:a16="http://schemas.microsoft.com/office/drawing/2014/main" id="{174B88B9-2D47-0A6D-E856-6F666588AC5E}"/>
                  </a:ext>
                </a:extLst>
              </p:cNvPr>
              <p:cNvSpPr>
                <a:spLocks noChangeArrowheads="1"/>
              </p:cNvSpPr>
              <p:nvPr userDrawn="1"/>
            </p:nvSpPr>
            <p:spPr bwMode="auto">
              <a:xfrm>
                <a:off x="360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Oval 1269">
                <a:extLst>
                  <a:ext uri="{FF2B5EF4-FFF2-40B4-BE49-F238E27FC236}">
                    <a16:creationId xmlns:a16="http://schemas.microsoft.com/office/drawing/2014/main" id="{334B38A1-55C2-D919-A5A3-A472AD614013}"/>
                  </a:ext>
                </a:extLst>
              </p:cNvPr>
              <p:cNvSpPr>
                <a:spLocks noChangeArrowheads="1"/>
              </p:cNvSpPr>
              <p:nvPr userDrawn="1"/>
            </p:nvSpPr>
            <p:spPr bwMode="auto">
              <a:xfrm>
                <a:off x="347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Oval 1270">
                <a:extLst>
                  <a:ext uri="{FF2B5EF4-FFF2-40B4-BE49-F238E27FC236}">
                    <a16:creationId xmlns:a16="http://schemas.microsoft.com/office/drawing/2014/main" id="{8ABEE630-0BF5-EA57-AED6-4FE052ACFE02}"/>
                  </a:ext>
                </a:extLst>
              </p:cNvPr>
              <p:cNvSpPr>
                <a:spLocks noChangeArrowheads="1"/>
              </p:cNvSpPr>
              <p:nvPr userDrawn="1"/>
            </p:nvSpPr>
            <p:spPr bwMode="auto">
              <a:xfrm>
                <a:off x="458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 name="Oval 1271">
                <a:extLst>
                  <a:ext uri="{FF2B5EF4-FFF2-40B4-BE49-F238E27FC236}">
                    <a16:creationId xmlns:a16="http://schemas.microsoft.com/office/drawing/2014/main" id="{37E58DA0-AA76-1C1E-BB19-5545434042BF}"/>
                  </a:ext>
                </a:extLst>
              </p:cNvPr>
              <p:cNvSpPr>
                <a:spLocks noChangeArrowheads="1"/>
              </p:cNvSpPr>
              <p:nvPr userDrawn="1"/>
            </p:nvSpPr>
            <p:spPr bwMode="auto">
              <a:xfrm>
                <a:off x="447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 name="Oval 1272">
                <a:extLst>
                  <a:ext uri="{FF2B5EF4-FFF2-40B4-BE49-F238E27FC236}">
                    <a16:creationId xmlns:a16="http://schemas.microsoft.com/office/drawing/2014/main" id="{38A55ED8-B606-5344-53E1-7E2C4FD7F377}"/>
                  </a:ext>
                </a:extLst>
              </p:cNvPr>
              <p:cNvSpPr>
                <a:spLocks noChangeArrowheads="1"/>
              </p:cNvSpPr>
              <p:nvPr userDrawn="1"/>
            </p:nvSpPr>
            <p:spPr bwMode="auto">
              <a:xfrm>
                <a:off x="4346"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 name="Oval 1273">
                <a:extLst>
                  <a:ext uri="{FF2B5EF4-FFF2-40B4-BE49-F238E27FC236}">
                    <a16:creationId xmlns:a16="http://schemas.microsoft.com/office/drawing/2014/main" id="{9BD9E1DC-8DA1-086F-62E1-85D9674CC1BD}"/>
                  </a:ext>
                </a:extLst>
              </p:cNvPr>
              <p:cNvSpPr>
                <a:spLocks noChangeArrowheads="1"/>
              </p:cNvSpPr>
              <p:nvPr userDrawn="1"/>
            </p:nvSpPr>
            <p:spPr bwMode="auto">
              <a:xfrm>
                <a:off x="422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 name="Oval 1274">
                <a:extLst>
                  <a:ext uri="{FF2B5EF4-FFF2-40B4-BE49-F238E27FC236}">
                    <a16:creationId xmlns:a16="http://schemas.microsoft.com/office/drawing/2014/main" id="{058538DC-474B-8C1B-2FEA-FBEE0D4042BD}"/>
                  </a:ext>
                </a:extLst>
              </p:cNvPr>
              <p:cNvSpPr>
                <a:spLocks noChangeArrowheads="1"/>
              </p:cNvSpPr>
              <p:nvPr userDrawn="1"/>
            </p:nvSpPr>
            <p:spPr bwMode="auto">
              <a:xfrm>
                <a:off x="4096"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 name="Oval 1275">
                <a:extLst>
                  <a:ext uri="{FF2B5EF4-FFF2-40B4-BE49-F238E27FC236}">
                    <a16:creationId xmlns:a16="http://schemas.microsoft.com/office/drawing/2014/main" id="{35597E3D-92DD-AE1D-936F-5430511E490D}"/>
                  </a:ext>
                </a:extLst>
              </p:cNvPr>
              <p:cNvSpPr>
                <a:spLocks noChangeArrowheads="1"/>
              </p:cNvSpPr>
              <p:nvPr userDrawn="1"/>
            </p:nvSpPr>
            <p:spPr bwMode="auto">
              <a:xfrm>
                <a:off x="397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 name="Oval 1276">
                <a:extLst>
                  <a:ext uri="{FF2B5EF4-FFF2-40B4-BE49-F238E27FC236}">
                    <a16:creationId xmlns:a16="http://schemas.microsoft.com/office/drawing/2014/main" id="{35740A51-090D-A52D-8B49-12CFEAEF027E}"/>
                  </a:ext>
                </a:extLst>
              </p:cNvPr>
              <p:cNvSpPr>
                <a:spLocks noChangeArrowheads="1"/>
              </p:cNvSpPr>
              <p:nvPr userDrawn="1"/>
            </p:nvSpPr>
            <p:spPr bwMode="auto">
              <a:xfrm>
                <a:off x="38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 name="Oval 1277">
                <a:extLst>
                  <a:ext uri="{FF2B5EF4-FFF2-40B4-BE49-F238E27FC236}">
                    <a16:creationId xmlns:a16="http://schemas.microsoft.com/office/drawing/2014/main" id="{656F6B2E-1D5E-2E9D-678A-E4FE4E5EF95F}"/>
                  </a:ext>
                </a:extLst>
              </p:cNvPr>
              <p:cNvSpPr>
                <a:spLocks noChangeArrowheads="1"/>
              </p:cNvSpPr>
              <p:nvPr userDrawn="1"/>
            </p:nvSpPr>
            <p:spPr bwMode="auto">
              <a:xfrm>
                <a:off x="3729"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2" name="Oval 1278">
                <a:extLst>
                  <a:ext uri="{FF2B5EF4-FFF2-40B4-BE49-F238E27FC236}">
                    <a16:creationId xmlns:a16="http://schemas.microsoft.com/office/drawing/2014/main" id="{4D80BF75-F061-3591-F157-05F904A5B989}"/>
                  </a:ext>
                </a:extLst>
              </p:cNvPr>
              <p:cNvSpPr>
                <a:spLocks noChangeArrowheads="1"/>
              </p:cNvSpPr>
              <p:nvPr userDrawn="1"/>
            </p:nvSpPr>
            <p:spPr bwMode="auto">
              <a:xfrm>
                <a:off x="360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3" name="Oval 1279">
                <a:extLst>
                  <a:ext uri="{FF2B5EF4-FFF2-40B4-BE49-F238E27FC236}">
                    <a16:creationId xmlns:a16="http://schemas.microsoft.com/office/drawing/2014/main" id="{13E43569-9D9C-53D9-605E-AE02869E445E}"/>
                  </a:ext>
                </a:extLst>
              </p:cNvPr>
              <p:cNvSpPr>
                <a:spLocks noChangeArrowheads="1"/>
              </p:cNvSpPr>
              <p:nvPr userDrawn="1"/>
            </p:nvSpPr>
            <p:spPr bwMode="auto">
              <a:xfrm>
                <a:off x="347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4" name="Oval 1280">
                <a:extLst>
                  <a:ext uri="{FF2B5EF4-FFF2-40B4-BE49-F238E27FC236}">
                    <a16:creationId xmlns:a16="http://schemas.microsoft.com/office/drawing/2014/main" id="{6C8D2FD1-102D-8DD1-0BEA-91B1D210D81F}"/>
                  </a:ext>
                </a:extLst>
              </p:cNvPr>
              <p:cNvSpPr>
                <a:spLocks noChangeArrowheads="1"/>
              </p:cNvSpPr>
              <p:nvPr userDrawn="1"/>
            </p:nvSpPr>
            <p:spPr bwMode="auto">
              <a:xfrm>
                <a:off x="458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5" name="Oval 1281">
                <a:extLst>
                  <a:ext uri="{FF2B5EF4-FFF2-40B4-BE49-F238E27FC236}">
                    <a16:creationId xmlns:a16="http://schemas.microsoft.com/office/drawing/2014/main" id="{89CC4541-9F1D-C1B1-CCA8-EE2D5120DC6C}"/>
                  </a:ext>
                </a:extLst>
              </p:cNvPr>
              <p:cNvSpPr>
                <a:spLocks noChangeArrowheads="1"/>
              </p:cNvSpPr>
              <p:nvPr userDrawn="1"/>
            </p:nvSpPr>
            <p:spPr bwMode="auto">
              <a:xfrm>
                <a:off x="447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6" name="Oval 1282">
                <a:extLst>
                  <a:ext uri="{FF2B5EF4-FFF2-40B4-BE49-F238E27FC236}">
                    <a16:creationId xmlns:a16="http://schemas.microsoft.com/office/drawing/2014/main" id="{C90B6884-99CE-365D-F20A-55A0F79A6A90}"/>
                  </a:ext>
                </a:extLst>
              </p:cNvPr>
              <p:cNvSpPr>
                <a:spLocks noChangeArrowheads="1"/>
              </p:cNvSpPr>
              <p:nvPr userDrawn="1"/>
            </p:nvSpPr>
            <p:spPr bwMode="auto">
              <a:xfrm>
                <a:off x="4346"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7" name="Oval 1283">
                <a:extLst>
                  <a:ext uri="{FF2B5EF4-FFF2-40B4-BE49-F238E27FC236}">
                    <a16:creationId xmlns:a16="http://schemas.microsoft.com/office/drawing/2014/main" id="{9D3BE912-55FC-074F-E218-3FB3C082C374}"/>
                  </a:ext>
                </a:extLst>
              </p:cNvPr>
              <p:cNvSpPr>
                <a:spLocks noChangeArrowheads="1"/>
              </p:cNvSpPr>
              <p:nvPr userDrawn="1"/>
            </p:nvSpPr>
            <p:spPr bwMode="auto">
              <a:xfrm>
                <a:off x="422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8" name="Oval 1284">
                <a:extLst>
                  <a:ext uri="{FF2B5EF4-FFF2-40B4-BE49-F238E27FC236}">
                    <a16:creationId xmlns:a16="http://schemas.microsoft.com/office/drawing/2014/main" id="{C992D128-2370-12F7-38DA-64FF6FA91DCC}"/>
                  </a:ext>
                </a:extLst>
              </p:cNvPr>
              <p:cNvSpPr>
                <a:spLocks noChangeArrowheads="1"/>
              </p:cNvSpPr>
              <p:nvPr userDrawn="1"/>
            </p:nvSpPr>
            <p:spPr bwMode="auto">
              <a:xfrm>
                <a:off x="4096"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9" name="Oval 1285">
                <a:extLst>
                  <a:ext uri="{FF2B5EF4-FFF2-40B4-BE49-F238E27FC236}">
                    <a16:creationId xmlns:a16="http://schemas.microsoft.com/office/drawing/2014/main" id="{B0615CC2-7593-72FF-8F18-30B6FD29F26E}"/>
                  </a:ext>
                </a:extLst>
              </p:cNvPr>
              <p:cNvSpPr>
                <a:spLocks noChangeArrowheads="1"/>
              </p:cNvSpPr>
              <p:nvPr userDrawn="1"/>
            </p:nvSpPr>
            <p:spPr bwMode="auto">
              <a:xfrm>
                <a:off x="397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0" name="Oval 1286">
                <a:extLst>
                  <a:ext uri="{FF2B5EF4-FFF2-40B4-BE49-F238E27FC236}">
                    <a16:creationId xmlns:a16="http://schemas.microsoft.com/office/drawing/2014/main" id="{F6071150-8263-2C79-B4A5-EE9214EC9858}"/>
                  </a:ext>
                </a:extLst>
              </p:cNvPr>
              <p:cNvSpPr>
                <a:spLocks noChangeArrowheads="1"/>
              </p:cNvSpPr>
              <p:nvPr userDrawn="1"/>
            </p:nvSpPr>
            <p:spPr bwMode="auto">
              <a:xfrm>
                <a:off x="38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1" name="Oval 1287">
                <a:extLst>
                  <a:ext uri="{FF2B5EF4-FFF2-40B4-BE49-F238E27FC236}">
                    <a16:creationId xmlns:a16="http://schemas.microsoft.com/office/drawing/2014/main" id="{DEA79438-325B-8A75-C055-7C9CE37D88A3}"/>
                  </a:ext>
                </a:extLst>
              </p:cNvPr>
              <p:cNvSpPr>
                <a:spLocks noChangeArrowheads="1"/>
              </p:cNvSpPr>
              <p:nvPr userDrawn="1"/>
            </p:nvSpPr>
            <p:spPr bwMode="auto">
              <a:xfrm>
                <a:off x="3729"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2" name="Oval 1288">
                <a:extLst>
                  <a:ext uri="{FF2B5EF4-FFF2-40B4-BE49-F238E27FC236}">
                    <a16:creationId xmlns:a16="http://schemas.microsoft.com/office/drawing/2014/main" id="{6068FE0C-C40A-F543-797D-A8DC3751CCE8}"/>
                  </a:ext>
                </a:extLst>
              </p:cNvPr>
              <p:cNvSpPr>
                <a:spLocks noChangeArrowheads="1"/>
              </p:cNvSpPr>
              <p:nvPr userDrawn="1"/>
            </p:nvSpPr>
            <p:spPr bwMode="auto">
              <a:xfrm>
                <a:off x="360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3" name="Oval 1289">
                <a:extLst>
                  <a:ext uri="{FF2B5EF4-FFF2-40B4-BE49-F238E27FC236}">
                    <a16:creationId xmlns:a16="http://schemas.microsoft.com/office/drawing/2014/main" id="{85297711-E253-F243-AE58-59F86DE24C78}"/>
                  </a:ext>
                </a:extLst>
              </p:cNvPr>
              <p:cNvSpPr>
                <a:spLocks noChangeArrowheads="1"/>
              </p:cNvSpPr>
              <p:nvPr userDrawn="1"/>
            </p:nvSpPr>
            <p:spPr bwMode="auto">
              <a:xfrm>
                <a:off x="347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4" name="Oval 1290">
                <a:extLst>
                  <a:ext uri="{FF2B5EF4-FFF2-40B4-BE49-F238E27FC236}">
                    <a16:creationId xmlns:a16="http://schemas.microsoft.com/office/drawing/2014/main" id="{FF4DCB09-7107-256B-B710-7FF1CE59E6FF}"/>
                  </a:ext>
                </a:extLst>
              </p:cNvPr>
              <p:cNvSpPr>
                <a:spLocks noChangeArrowheads="1"/>
              </p:cNvSpPr>
              <p:nvPr userDrawn="1"/>
            </p:nvSpPr>
            <p:spPr bwMode="auto">
              <a:xfrm>
                <a:off x="458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5" name="Oval 1291">
                <a:extLst>
                  <a:ext uri="{FF2B5EF4-FFF2-40B4-BE49-F238E27FC236}">
                    <a16:creationId xmlns:a16="http://schemas.microsoft.com/office/drawing/2014/main" id="{0438FEA3-15F3-3D4A-4D60-61D720C84EE0}"/>
                  </a:ext>
                </a:extLst>
              </p:cNvPr>
              <p:cNvSpPr>
                <a:spLocks noChangeArrowheads="1"/>
              </p:cNvSpPr>
              <p:nvPr userDrawn="1"/>
            </p:nvSpPr>
            <p:spPr bwMode="auto">
              <a:xfrm>
                <a:off x="447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6" name="Oval 1292">
                <a:extLst>
                  <a:ext uri="{FF2B5EF4-FFF2-40B4-BE49-F238E27FC236}">
                    <a16:creationId xmlns:a16="http://schemas.microsoft.com/office/drawing/2014/main" id="{4FE5F3C2-12EA-A360-7634-38AFA54ED21E}"/>
                  </a:ext>
                </a:extLst>
              </p:cNvPr>
              <p:cNvSpPr>
                <a:spLocks noChangeArrowheads="1"/>
              </p:cNvSpPr>
              <p:nvPr userDrawn="1"/>
            </p:nvSpPr>
            <p:spPr bwMode="auto">
              <a:xfrm>
                <a:off x="4346"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7" name="Oval 1293">
                <a:extLst>
                  <a:ext uri="{FF2B5EF4-FFF2-40B4-BE49-F238E27FC236}">
                    <a16:creationId xmlns:a16="http://schemas.microsoft.com/office/drawing/2014/main" id="{137F2436-B2C8-CB58-BB12-D7B0BF6EC8C3}"/>
                  </a:ext>
                </a:extLst>
              </p:cNvPr>
              <p:cNvSpPr>
                <a:spLocks noChangeArrowheads="1"/>
              </p:cNvSpPr>
              <p:nvPr userDrawn="1"/>
            </p:nvSpPr>
            <p:spPr bwMode="auto">
              <a:xfrm>
                <a:off x="422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8" name="Oval 1294">
                <a:extLst>
                  <a:ext uri="{FF2B5EF4-FFF2-40B4-BE49-F238E27FC236}">
                    <a16:creationId xmlns:a16="http://schemas.microsoft.com/office/drawing/2014/main" id="{10D8A71E-9B3B-4B65-8F9F-20D1B420BE47}"/>
                  </a:ext>
                </a:extLst>
              </p:cNvPr>
              <p:cNvSpPr>
                <a:spLocks noChangeArrowheads="1"/>
              </p:cNvSpPr>
              <p:nvPr userDrawn="1"/>
            </p:nvSpPr>
            <p:spPr bwMode="auto">
              <a:xfrm>
                <a:off x="4096"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9" name="Oval 1295">
                <a:extLst>
                  <a:ext uri="{FF2B5EF4-FFF2-40B4-BE49-F238E27FC236}">
                    <a16:creationId xmlns:a16="http://schemas.microsoft.com/office/drawing/2014/main" id="{D18F149E-3D6A-BCA7-A561-F16A01E82A48}"/>
                  </a:ext>
                </a:extLst>
              </p:cNvPr>
              <p:cNvSpPr>
                <a:spLocks noChangeArrowheads="1"/>
              </p:cNvSpPr>
              <p:nvPr userDrawn="1"/>
            </p:nvSpPr>
            <p:spPr bwMode="auto">
              <a:xfrm>
                <a:off x="397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0" name="Oval 1296">
                <a:extLst>
                  <a:ext uri="{FF2B5EF4-FFF2-40B4-BE49-F238E27FC236}">
                    <a16:creationId xmlns:a16="http://schemas.microsoft.com/office/drawing/2014/main" id="{199A0516-3249-9050-5993-B580A3F670F6}"/>
                  </a:ext>
                </a:extLst>
              </p:cNvPr>
              <p:cNvSpPr>
                <a:spLocks noChangeArrowheads="1"/>
              </p:cNvSpPr>
              <p:nvPr userDrawn="1"/>
            </p:nvSpPr>
            <p:spPr bwMode="auto">
              <a:xfrm>
                <a:off x="38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1" name="Oval 1297">
                <a:extLst>
                  <a:ext uri="{FF2B5EF4-FFF2-40B4-BE49-F238E27FC236}">
                    <a16:creationId xmlns:a16="http://schemas.microsoft.com/office/drawing/2014/main" id="{46DE7D7B-DE11-DB80-CAA6-A3572DF4D0FD}"/>
                  </a:ext>
                </a:extLst>
              </p:cNvPr>
              <p:cNvSpPr>
                <a:spLocks noChangeArrowheads="1"/>
              </p:cNvSpPr>
              <p:nvPr userDrawn="1"/>
            </p:nvSpPr>
            <p:spPr bwMode="auto">
              <a:xfrm>
                <a:off x="3729"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2" name="Oval 1298">
                <a:extLst>
                  <a:ext uri="{FF2B5EF4-FFF2-40B4-BE49-F238E27FC236}">
                    <a16:creationId xmlns:a16="http://schemas.microsoft.com/office/drawing/2014/main" id="{BE5DEDD4-B2D5-26FC-6E3A-E8C27D8B7E8D}"/>
                  </a:ext>
                </a:extLst>
              </p:cNvPr>
              <p:cNvSpPr>
                <a:spLocks noChangeArrowheads="1"/>
              </p:cNvSpPr>
              <p:nvPr userDrawn="1"/>
            </p:nvSpPr>
            <p:spPr bwMode="auto">
              <a:xfrm>
                <a:off x="360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3" name="Oval 1299">
                <a:extLst>
                  <a:ext uri="{FF2B5EF4-FFF2-40B4-BE49-F238E27FC236}">
                    <a16:creationId xmlns:a16="http://schemas.microsoft.com/office/drawing/2014/main" id="{D67470E7-CD80-7E7A-E5D2-25FC510403F4}"/>
                  </a:ext>
                </a:extLst>
              </p:cNvPr>
              <p:cNvSpPr>
                <a:spLocks noChangeArrowheads="1"/>
              </p:cNvSpPr>
              <p:nvPr userDrawn="1"/>
            </p:nvSpPr>
            <p:spPr bwMode="auto">
              <a:xfrm>
                <a:off x="347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 name="Oval 1300">
                <a:extLst>
                  <a:ext uri="{FF2B5EF4-FFF2-40B4-BE49-F238E27FC236}">
                    <a16:creationId xmlns:a16="http://schemas.microsoft.com/office/drawing/2014/main" id="{E7FF2D2C-DE38-98E4-53DE-410473B2000F}"/>
                  </a:ext>
                </a:extLst>
              </p:cNvPr>
              <p:cNvSpPr>
                <a:spLocks noChangeArrowheads="1"/>
              </p:cNvSpPr>
              <p:nvPr userDrawn="1"/>
            </p:nvSpPr>
            <p:spPr bwMode="auto">
              <a:xfrm>
                <a:off x="458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 name="Oval 1301">
                <a:extLst>
                  <a:ext uri="{FF2B5EF4-FFF2-40B4-BE49-F238E27FC236}">
                    <a16:creationId xmlns:a16="http://schemas.microsoft.com/office/drawing/2014/main" id="{E2578AF3-8350-6816-266C-B57BD8AE09D6}"/>
                  </a:ext>
                </a:extLst>
              </p:cNvPr>
              <p:cNvSpPr>
                <a:spLocks noChangeArrowheads="1"/>
              </p:cNvSpPr>
              <p:nvPr userDrawn="1"/>
            </p:nvSpPr>
            <p:spPr bwMode="auto">
              <a:xfrm>
                <a:off x="447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 name="Oval 1302">
                <a:extLst>
                  <a:ext uri="{FF2B5EF4-FFF2-40B4-BE49-F238E27FC236}">
                    <a16:creationId xmlns:a16="http://schemas.microsoft.com/office/drawing/2014/main" id="{579E1EB4-AF00-8835-822F-D55B643CE412}"/>
                  </a:ext>
                </a:extLst>
              </p:cNvPr>
              <p:cNvSpPr>
                <a:spLocks noChangeArrowheads="1"/>
              </p:cNvSpPr>
              <p:nvPr userDrawn="1"/>
            </p:nvSpPr>
            <p:spPr bwMode="auto">
              <a:xfrm>
                <a:off x="4346"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 name="Oval 1303">
                <a:extLst>
                  <a:ext uri="{FF2B5EF4-FFF2-40B4-BE49-F238E27FC236}">
                    <a16:creationId xmlns:a16="http://schemas.microsoft.com/office/drawing/2014/main" id="{A84B3FDD-475F-C14B-188C-7F1DCAB71674}"/>
                  </a:ext>
                </a:extLst>
              </p:cNvPr>
              <p:cNvSpPr>
                <a:spLocks noChangeArrowheads="1"/>
              </p:cNvSpPr>
              <p:nvPr userDrawn="1"/>
            </p:nvSpPr>
            <p:spPr bwMode="auto">
              <a:xfrm>
                <a:off x="422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 name="Oval 1304">
                <a:extLst>
                  <a:ext uri="{FF2B5EF4-FFF2-40B4-BE49-F238E27FC236}">
                    <a16:creationId xmlns:a16="http://schemas.microsoft.com/office/drawing/2014/main" id="{4058C86F-C3AD-5DED-F102-6EE62E5904BE}"/>
                  </a:ext>
                </a:extLst>
              </p:cNvPr>
              <p:cNvSpPr>
                <a:spLocks noChangeArrowheads="1"/>
              </p:cNvSpPr>
              <p:nvPr userDrawn="1"/>
            </p:nvSpPr>
            <p:spPr bwMode="auto">
              <a:xfrm>
                <a:off x="4096"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 name="Oval 1305">
                <a:extLst>
                  <a:ext uri="{FF2B5EF4-FFF2-40B4-BE49-F238E27FC236}">
                    <a16:creationId xmlns:a16="http://schemas.microsoft.com/office/drawing/2014/main" id="{67D0C0C9-429F-9B0F-8F95-D8743C4ED059}"/>
                  </a:ext>
                </a:extLst>
              </p:cNvPr>
              <p:cNvSpPr>
                <a:spLocks noChangeArrowheads="1"/>
              </p:cNvSpPr>
              <p:nvPr userDrawn="1"/>
            </p:nvSpPr>
            <p:spPr bwMode="auto">
              <a:xfrm>
                <a:off x="397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 name="Oval 1306">
                <a:extLst>
                  <a:ext uri="{FF2B5EF4-FFF2-40B4-BE49-F238E27FC236}">
                    <a16:creationId xmlns:a16="http://schemas.microsoft.com/office/drawing/2014/main" id="{0B7F5D3F-257A-ACEC-20CD-2F696AFD8DBF}"/>
                  </a:ext>
                </a:extLst>
              </p:cNvPr>
              <p:cNvSpPr>
                <a:spLocks noChangeArrowheads="1"/>
              </p:cNvSpPr>
              <p:nvPr userDrawn="1"/>
            </p:nvSpPr>
            <p:spPr bwMode="auto">
              <a:xfrm>
                <a:off x="38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 name="Oval 1307">
                <a:extLst>
                  <a:ext uri="{FF2B5EF4-FFF2-40B4-BE49-F238E27FC236}">
                    <a16:creationId xmlns:a16="http://schemas.microsoft.com/office/drawing/2014/main" id="{D893DF65-3A98-11B1-44F2-3AD5F08C5C85}"/>
                  </a:ext>
                </a:extLst>
              </p:cNvPr>
              <p:cNvSpPr>
                <a:spLocks noChangeArrowheads="1"/>
              </p:cNvSpPr>
              <p:nvPr userDrawn="1"/>
            </p:nvSpPr>
            <p:spPr bwMode="auto">
              <a:xfrm>
                <a:off x="3729"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 name="Oval 1308">
                <a:extLst>
                  <a:ext uri="{FF2B5EF4-FFF2-40B4-BE49-F238E27FC236}">
                    <a16:creationId xmlns:a16="http://schemas.microsoft.com/office/drawing/2014/main" id="{E1B7F090-3ECF-14A2-F77D-BBBCD82CBCA9}"/>
                  </a:ext>
                </a:extLst>
              </p:cNvPr>
              <p:cNvSpPr>
                <a:spLocks noChangeArrowheads="1"/>
              </p:cNvSpPr>
              <p:nvPr userDrawn="1"/>
            </p:nvSpPr>
            <p:spPr bwMode="auto">
              <a:xfrm>
                <a:off x="360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 name="Oval 1309">
                <a:extLst>
                  <a:ext uri="{FF2B5EF4-FFF2-40B4-BE49-F238E27FC236}">
                    <a16:creationId xmlns:a16="http://schemas.microsoft.com/office/drawing/2014/main" id="{9BB28573-81D9-523E-2A46-5F3E7F39A562}"/>
                  </a:ext>
                </a:extLst>
              </p:cNvPr>
              <p:cNvSpPr>
                <a:spLocks noChangeArrowheads="1"/>
              </p:cNvSpPr>
              <p:nvPr userDrawn="1"/>
            </p:nvSpPr>
            <p:spPr bwMode="auto">
              <a:xfrm>
                <a:off x="347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 name="Oval 1310">
                <a:extLst>
                  <a:ext uri="{FF2B5EF4-FFF2-40B4-BE49-F238E27FC236}">
                    <a16:creationId xmlns:a16="http://schemas.microsoft.com/office/drawing/2014/main" id="{F1B039EA-4281-C531-964D-212B784A3E83}"/>
                  </a:ext>
                </a:extLst>
              </p:cNvPr>
              <p:cNvSpPr>
                <a:spLocks noChangeArrowheads="1"/>
              </p:cNvSpPr>
              <p:nvPr userDrawn="1"/>
            </p:nvSpPr>
            <p:spPr bwMode="auto">
              <a:xfrm>
                <a:off x="458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 name="Oval 1311">
                <a:extLst>
                  <a:ext uri="{FF2B5EF4-FFF2-40B4-BE49-F238E27FC236}">
                    <a16:creationId xmlns:a16="http://schemas.microsoft.com/office/drawing/2014/main" id="{25114672-5889-5708-9735-A64B3B9169C9}"/>
                  </a:ext>
                </a:extLst>
              </p:cNvPr>
              <p:cNvSpPr>
                <a:spLocks noChangeArrowheads="1"/>
              </p:cNvSpPr>
              <p:nvPr userDrawn="1"/>
            </p:nvSpPr>
            <p:spPr bwMode="auto">
              <a:xfrm>
                <a:off x="447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 name="Oval 1312">
                <a:extLst>
                  <a:ext uri="{FF2B5EF4-FFF2-40B4-BE49-F238E27FC236}">
                    <a16:creationId xmlns:a16="http://schemas.microsoft.com/office/drawing/2014/main" id="{845C346C-8EFA-7110-EFA2-7B1C3F546E1A}"/>
                  </a:ext>
                </a:extLst>
              </p:cNvPr>
              <p:cNvSpPr>
                <a:spLocks noChangeArrowheads="1"/>
              </p:cNvSpPr>
              <p:nvPr userDrawn="1"/>
            </p:nvSpPr>
            <p:spPr bwMode="auto">
              <a:xfrm>
                <a:off x="4346"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 name="Oval 1313">
                <a:extLst>
                  <a:ext uri="{FF2B5EF4-FFF2-40B4-BE49-F238E27FC236}">
                    <a16:creationId xmlns:a16="http://schemas.microsoft.com/office/drawing/2014/main" id="{19BB0D2B-3443-1294-4796-5BDDF09C2613}"/>
                  </a:ext>
                </a:extLst>
              </p:cNvPr>
              <p:cNvSpPr>
                <a:spLocks noChangeArrowheads="1"/>
              </p:cNvSpPr>
              <p:nvPr userDrawn="1"/>
            </p:nvSpPr>
            <p:spPr bwMode="auto">
              <a:xfrm>
                <a:off x="422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 name="Oval 1314">
                <a:extLst>
                  <a:ext uri="{FF2B5EF4-FFF2-40B4-BE49-F238E27FC236}">
                    <a16:creationId xmlns:a16="http://schemas.microsoft.com/office/drawing/2014/main" id="{39C7F272-F3C7-858D-5F69-0CAD2CF8C6F4}"/>
                  </a:ext>
                </a:extLst>
              </p:cNvPr>
              <p:cNvSpPr>
                <a:spLocks noChangeArrowheads="1"/>
              </p:cNvSpPr>
              <p:nvPr userDrawn="1"/>
            </p:nvSpPr>
            <p:spPr bwMode="auto">
              <a:xfrm>
                <a:off x="4096"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 name="Oval 1315">
                <a:extLst>
                  <a:ext uri="{FF2B5EF4-FFF2-40B4-BE49-F238E27FC236}">
                    <a16:creationId xmlns:a16="http://schemas.microsoft.com/office/drawing/2014/main" id="{68B6D382-627B-992F-DDAB-129007B46E67}"/>
                  </a:ext>
                </a:extLst>
              </p:cNvPr>
              <p:cNvSpPr>
                <a:spLocks noChangeArrowheads="1"/>
              </p:cNvSpPr>
              <p:nvPr userDrawn="1"/>
            </p:nvSpPr>
            <p:spPr bwMode="auto">
              <a:xfrm>
                <a:off x="397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 name="Oval 1316">
                <a:extLst>
                  <a:ext uri="{FF2B5EF4-FFF2-40B4-BE49-F238E27FC236}">
                    <a16:creationId xmlns:a16="http://schemas.microsoft.com/office/drawing/2014/main" id="{23D47983-37F6-3BB4-A535-5BFB82BABAA2}"/>
                  </a:ext>
                </a:extLst>
              </p:cNvPr>
              <p:cNvSpPr>
                <a:spLocks noChangeArrowheads="1"/>
              </p:cNvSpPr>
              <p:nvPr userDrawn="1"/>
            </p:nvSpPr>
            <p:spPr bwMode="auto">
              <a:xfrm>
                <a:off x="38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 name="Oval 1317">
                <a:extLst>
                  <a:ext uri="{FF2B5EF4-FFF2-40B4-BE49-F238E27FC236}">
                    <a16:creationId xmlns:a16="http://schemas.microsoft.com/office/drawing/2014/main" id="{D682E378-7A83-7415-C331-4900B70510CF}"/>
                  </a:ext>
                </a:extLst>
              </p:cNvPr>
              <p:cNvSpPr>
                <a:spLocks noChangeArrowheads="1"/>
              </p:cNvSpPr>
              <p:nvPr userDrawn="1"/>
            </p:nvSpPr>
            <p:spPr bwMode="auto">
              <a:xfrm>
                <a:off x="3729"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 name="Oval 1318">
                <a:extLst>
                  <a:ext uri="{FF2B5EF4-FFF2-40B4-BE49-F238E27FC236}">
                    <a16:creationId xmlns:a16="http://schemas.microsoft.com/office/drawing/2014/main" id="{CEC71839-99E0-1248-F5C4-DC423AF1A734}"/>
                  </a:ext>
                </a:extLst>
              </p:cNvPr>
              <p:cNvSpPr>
                <a:spLocks noChangeArrowheads="1"/>
              </p:cNvSpPr>
              <p:nvPr userDrawn="1"/>
            </p:nvSpPr>
            <p:spPr bwMode="auto">
              <a:xfrm>
                <a:off x="360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 name="Oval 1319">
                <a:extLst>
                  <a:ext uri="{FF2B5EF4-FFF2-40B4-BE49-F238E27FC236}">
                    <a16:creationId xmlns:a16="http://schemas.microsoft.com/office/drawing/2014/main" id="{8058810E-5149-D7ED-BBE4-4B8079EB1532}"/>
                  </a:ext>
                </a:extLst>
              </p:cNvPr>
              <p:cNvSpPr>
                <a:spLocks noChangeArrowheads="1"/>
              </p:cNvSpPr>
              <p:nvPr userDrawn="1"/>
            </p:nvSpPr>
            <p:spPr bwMode="auto">
              <a:xfrm>
                <a:off x="347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 name="Oval 1320">
                <a:extLst>
                  <a:ext uri="{FF2B5EF4-FFF2-40B4-BE49-F238E27FC236}">
                    <a16:creationId xmlns:a16="http://schemas.microsoft.com/office/drawing/2014/main" id="{C67B45CB-BF81-3580-5D97-090271EA4EC7}"/>
                  </a:ext>
                </a:extLst>
              </p:cNvPr>
              <p:cNvSpPr>
                <a:spLocks noChangeArrowheads="1"/>
              </p:cNvSpPr>
              <p:nvPr userDrawn="1"/>
            </p:nvSpPr>
            <p:spPr bwMode="auto">
              <a:xfrm>
                <a:off x="458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 name="Oval 1321">
                <a:extLst>
                  <a:ext uri="{FF2B5EF4-FFF2-40B4-BE49-F238E27FC236}">
                    <a16:creationId xmlns:a16="http://schemas.microsoft.com/office/drawing/2014/main" id="{08620860-50DF-AA55-6E2A-84B74C6C72FD}"/>
                  </a:ext>
                </a:extLst>
              </p:cNvPr>
              <p:cNvSpPr>
                <a:spLocks noChangeArrowheads="1"/>
              </p:cNvSpPr>
              <p:nvPr userDrawn="1"/>
            </p:nvSpPr>
            <p:spPr bwMode="auto">
              <a:xfrm>
                <a:off x="447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 name="Oval 1322">
                <a:extLst>
                  <a:ext uri="{FF2B5EF4-FFF2-40B4-BE49-F238E27FC236}">
                    <a16:creationId xmlns:a16="http://schemas.microsoft.com/office/drawing/2014/main" id="{3613B16D-3CBB-E675-C2A5-A4D1324CC631}"/>
                  </a:ext>
                </a:extLst>
              </p:cNvPr>
              <p:cNvSpPr>
                <a:spLocks noChangeArrowheads="1"/>
              </p:cNvSpPr>
              <p:nvPr userDrawn="1"/>
            </p:nvSpPr>
            <p:spPr bwMode="auto">
              <a:xfrm>
                <a:off x="4346"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 name="Oval 1323">
                <a:extLst>
                  <a:ext uri="{FF2B5EF4-FFF2-40B4-BE49-F238E27FC236}">
                    <a16:creationId xmlns:a16="http://schemas.microsoft.com/office/drawing/2014/main" id="{04746C16-F717-B1C7-04CF-21F33201D9BC}"/>
                  </a:ext>
                </a:extLst>
              </p:cNvPr>
              <p:cNvSpPr>
                <a:spLocks noChangeArrowheads="1"/>
              </p:cNvSpPr>
              <p:nvPr userDrawn="1"/>
            </p:nvSpPr>
            <p:spPr bwMode="auto">
              <a:xfrm>
                <a:off x="422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 name="Oval 1324">
                <a:extLst>
                  <a:ext uri="{FF2B5EF4-FFF2-40B4-BE49-F238E27FC236}">
                    <a16:creationId xmlns:a16="http://schemas.microsoft.com/office/drawing/2014/main" id="{617AAE0E-530B-565B-1112-3050C974F710}"/>
                  </a:ext>
                </a:extLst>
              </p:cNvPr>
              <p:cNvSpPr>
                <a:spLocks noChangeArrowheads="1"/>
              </p:cNvSpPr>
              <p:nvPr userDrawn="1"/>
            </p:nvSpPr>
            <p:spPr bwMode="auto">
              <a:xfrm>
                <a:off x="4096"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 name="Oval 1325">
                <a:extLst>
                  <a:ext uri="{FF2B5EF4-FFF2-40B4-BE49-F238E27FC236}">
                    <a16:creationId xmlns:a16="http://schemas.microsoft.com/office/drawing/2014/main" id="{40A8FDB3-AFE7-5126-7B4B-7ED6878F0C10}"/>
                  </a:ext>
                </a:extLst>
              </p:cNvPr>
              <p:cNvSpPr>
                <a:spLocks noChangeArrowheads="1"/>
              </p:cNvSpPr>
              <p:nvPr userDrawn="1"/>
            </p:nvSpPr>
            <p:spPr bwMode="auto">
              <a:xfrm>
                <a:off x="397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 name="Oval 1326">
                <a:extLst>
                  <a:ext uri="{FF2B5EF4-FFF2-40B4-BE49-F238E27FC236}">
                    <a16:creationId xmlns:a16="http://schemas.microsoft.com/office/drawing/2014/main" id="{FA2A645F-AD28-8EE1-06C2-8DEB7E883164}"/>
                  </a:ext>
                </a:extLst>
              </p:cNvPr>
              <p:cNvSpPr>
                <a:spLocks noChangeArrowheads="1"/>
              </p:cNvSpPr>
              <p:nvPr userDrawn="1"/>
            </p:nvSpPr>
            <p:spPr bwMode="auto">
              <a:xfrm>
                <a:off x="38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 name="Oval 1327">
                <a:extLst>
                  <a:ext uri="{FF2B5EF4-FFF2-40B4-BE49-F238E27FC236}">
                    <a16:creationId xmlns:a16="http://schemas.microsoft.com/office/drawing/2014/main" id="{07E22693-3E7D-CD24-15D9-9B157B9C083C}"/>
                  </a:ext>
                </a:extLst>
              </p:cNvPr>
              <p:cNvSpPr>
                <a:spLocks noChangeArrowheads="1"/>
              </p:cNvSpPr>
              <p:nvPr userDrawn="1"/>
            </p:nvSpPr>
            <p:spPr bwMode="auto">
              <a:xfrm>
                <a:off x="3729"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 name="Oval 1328">
                <a:extLst>
                  <a:ext uri="{FF2B5EF4-FFF2-40B4-BE49-F238E27FC236}">
                    <a16:creationId xmlns:a16="http://schemas.microsoft.com/office/drawing/2014/main" id="{BEB4D9A9-A128-AB29-DBDB-CEDA7BF846AC}"/>
                  </a:ext>
                </a:extLst>
              </p:cNvPr>
              <p:cNvSpPr>
                <a:spLocks noChangeArrowheads="1"/>
              </p:cNvSpPr>
              <p:nvPr userDrawn="1"/>
            </p:nvSpPr>
            <p:spPr bwMode="auto">
              <a:xfrm>
                <a:off x="360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 name="Oval 1329">
                <a:extLst>
                  <a:ext uri="{FF2B5EF4-FFF2-40B4-BE49-F238E27FC236}">
                    <a16:creationId xmlns:a16="http://schemas.microsoft.com/office/drawing/2014/main" id="{0E26A2D4-5D87-B16A-42B9-87B4A56D722B}"/>
                  </a:ext>
                </a:extLst>
              </p:cNvPr>
              <p:cNvSpPr>
                <a:spLocks noChangeArrowheads="1"/>
              </p:cNvSpPr>
              <p:nvPr userDrawn="1"/>
            </p:nvSpPr>
            <p:spPr bwMode="auto">
              <a:xfrm>
                <a:off x="347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 name="Oval 1330">
                <a:extLst>
                  <a:ext uri="{FF2B5EF4-FFF2-40B4-BE49-F238E27FC236}">
                    <a16:creationId xmlns:a16="http://schemas.microsoft.com/office/drawing/2014/main" id="{0576227D-5854-C1EA-531B-6146B9BE6A1E}"/>
                  </a:ext>
                </a:extLst>
              </p:cNvPr>
              <p:cNvSpPr>
                <a:spLocks noChangeArrowheads="1"/>
              </p:cNvSpPr>
              <p:nvPr userDrawn="1"/>
            </p:nvSpPr>
            <p:spPr bwMode="auto">
              <a:xfrm>
                <a:off x="458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 name="Oval 1331">
                <a:extLst>
                  <a:ext uri="{FF2B5EF4-FFF2-40B4-BE49-F238E27FC236}">
                    <a16:creationId xmlns:a16="http://schemas.microsoft.com/office/drawing/2014/main" id="{2886EFA6-C46C-7C55-9114-ACE85AF49564}"/>
                  </a:ext>
                </a:extLst>
              </p:cNvPr>
              <p:cNvSpPr>
                <a:spLocks noChangeArrowheads="1"/>
              </p:cNvSpPr>
              <p:nvPr userDrawn="1"/>
            </p:nvSpPr>
            <p:spPr bwMode="auto">
              <a:xfrm>
                <a:off x="447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 name="Oval 1332">
                <a:extLst>
                  <a:ext uri="{FF2B5EF4-FFF2-40B4-BE49-F238E27FC236}">
                    <a16:creationId xmlns:a16="http://schemas.microsoft.com/office/drawing/2014/main" id="{877789BF-2DE5-70F2-2B76-8D710DCA22E9}"/>
                  </a:ext>
                </a:extLst>
              </p:cNvPr>
              <p:cNvSpPr>
                <a:spLocks noChangeArrowheads="1"/>
              </p:cNvSpPr>
              <p:nvPr userDrawn="1"/>
            </p:nvSpPr>
            <p:spPr bwMode="auto">
              <a:xfrm>
                <a:off x="4346"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 name="Oval 1333">
                <a:extLst>
                  <a:ext uri="{FF2B5EF4-FFF2-40B4-BE49-F238E27FC236}">
                    <a16:creationId xmlns:a16="http://schemas.microsoft.com/office/drawing/2014/main" id="{F9A75303-64CF-FA36-4A90-6766010DB1E8}"/>
                  </a:ext>
                </a:extLst>
              </p:cNvPr>
              <p:cNvSpPr>
                <a:spLocks noChangeArrowheads="1"/>
              </p:cNvSpPr>
              <p:nvPr userDrawn="1"/>
            </p:nvSpPr>
            <p:spPr bwMode="auto">
              <a:xfrm>
                <a:off x="422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 name="Oval 1334">
                <a:extLst>
                  <a:ext uri="{FF2B5EF4-FFF2-40B4-BE49-F238E27FC236}">
                    <a16:creationId xmlns:a16="http://schemas.microsoft.com/office/drawing/2014/main" id="{E9B7AE02-F1D5-CE60-E03F-CC60B82AD8FD}"/>
                  </a:ext>
                </a:extLst>
              </p:cNvPr>
              <p:cNvSpPr>
                <a:spLocks noChangeArrowheads="1"/>
              </p:cNvSpPr>
              <p:nvPr userDrawn="1"/>
            </p:nvSpPr>
            <p:spPr bwMode="auto">
              <a:xfrm>
                <a:off x="4096"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 name="Oval 1335">
                <a:extLst>
                  <a:ext uri="{FF2B5EF4-FFF2-40B4-BE49-F238E27FC236}">
                    <a16:creationId xmlns:a16="http://schemas.microsoft.com/office/drawing/2014/main" id="{40FE44AE-C0B7-0F42-19F2-7DD342FE2C1A}"/>
                  </a:ext>
                </a:extLst>
              </p:cNvPr>
              <p:cNvSpPr>
                <a:spLocks noChangeArrowheads="1"/>
              </p:cNvSpPr>
              <p:nvPr userDrawn="1"/>
            </p:nvSpPr>
            <p:spPr bwMode="auto">
              <a:xfrm>
                <a:off x="397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 name="Oval 1336">
                <a:extLst>
                  <a:ext uri="{FF2B5EF4-FFF2-40B4-BE49-F238E27FC236}">
                    <a16:creationId xmlns:a16="http://schemas.microsoft.com/office/drawing/2014/main" id="{8FCE9A2B-FCAC-DB41-5273-015877A834D4}"/>
                  </a:ext>
                </a:extLst>
              </p:cNvPr>
              <p:cNvSpPr>
                <a:spLocks noChangeArrowheads="1"/>
              </p:cNvSpPr>
              <p:nvPr userDrawn="1"/>
            </p:nvSpPr>
            <p:spPr bwMode="auto">
              <a:xfrm>
                <a:off x="38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 name="Oval 1337">
                <a:extLst>
                  <a:ext uri="{FF2B5EF4-FFF2-40B4-BE49-F238E27FC236}">
                    <a16:creationId xmlns:a16="http://schemas.microsoft.com/office/drawing/2014/main" id="{A7488B35-46C8-852F-D48E-55FEE3D87642}"/>
                  </a:ext>
                </a:extLst>
              </p:cNvPr>
              <p:cNvSpPr>
                <a:spLocks noChangeArrowheads="1"/>
              </p:cNvSpPr>
              <p:nvPr userDrawn="1"/>
            </p:nvSpPr>
            <p:spPr bwMode="auto">
              <a:xfrm>
                <a:off x="3729"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 name="Oval 1338">
                <a:extLst>
                  <a:ext uri="{FF2B5EF4-FFF2-40B4-BE49-F238E27FC236}">
                    <a16:creationId xmlns:a16="http://schemas.microsoft.com/office/drawing/2014/main" id="{C11BFA1D-2760-B8EA-9EF2-FADEEBC8E862}"/>
                  </a:ext>
                </a:extLst>
              </p:cNvPr>
              <p:cNvSpPr>
                <a:spLocks noChangeArrowheads="1"/>
              </p:cNvSpPr>
              <p:nvPr userDrawn="1"/>
            </p:nvSpPr>
            <p:spPr bwMode="auto">
              <a:xfrm>
                <a:off x="360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 name="Oval 1339">
                <a:extLst>
                  <a:ext uri="{FF2B5EF4-FFF2-40B4-BE49-F238E27FC236}">
                    <a16:creationId xmlns:a16="http://schemas.microsoft.com/office/drawing/2014/main" id="{25537C45-3B29-B157-80A4-0BE23A9BB824}"/>
                  </a:ext>
                </a:extLst>
              </p:cNvPr>
              <p:cNvSpPr>
                <a:spLocks noChangeArrowheads="1"/>
              </p:cNvSpPr>
              <p:nvPr userDrawn="1"/>
            </p:nvSpPr>
            <p:spPr bwMode="auto">
              <a:xfrm>
                <a:off x="347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 name="Oval 1340">
                <a:extLst>
                  <a:ext uri="{FF2B5EF4-FFF2-40B4-BE49-F238E27FC236}">
                    <a16:creationId xmlns:a16="http://schemas.microsoft.com/office/drawing/2014/main" id="{00A85347-4F28-9DD3-43A3-5D38E77C7FBA}"/>
                  </a:ext>
                </a:extLst>
              </p:cNvPr>
              <p:cNvSpPr>
                <a:spLocks noChangeArrowheads="1"/>
              </p:cNvSpPr>
              <p:nvPr userDrawn="1"/>
            </p:nvSpPr>
            <p:spPr bwMode="auto">
              <a:xfrm>
                <a:off x="458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 name="Oval 1341">
                <a:extLst>
                  <a:ext uri="{FF2B5EF4-FFF2-40B4-BE49-F238E27FC236}">
                    <a16:creationId xmlns:a16="http://schemas.microsoft.com/office/drawing/2014/main" id="{D4E0D892-F3F3-FCA3-E250-CA00A1189E1A}"/>
                  </a:ext>
                </a:extLst>
              </p:cNvPr>
              <p:cNvSpPr>
                <a:spLocks noChangeArrowheads="1"/>
              </p:cNvSpPr>
              <p:nvPr userDrawn="1"/>
            </p:nvSpPr>
            <p:spPr bwMode="auto">
              <a:xfrm>
                <a:off x="447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 name="Oval 1342">
                <a:extLst>
                  <a:ext uri="{FF2B5EF4-FFF2-40B4-BE49-F238E27FC236}">
                    <a16:creationId xmlns:a16="http://schemas.microsoft.com/office/drawing/2014/main" id="{E2746AA2-FBD2-507D-BEF8-B657EBBC6142}"/>
                  </a:ext>
                </a:extLst>
              </p:cNvPr>
              <p:cNvSpPr>
                <a:spLocks noChangeArrowheads="1"/>
              </p:cNvSpPr>
              <p:nvPr userDrawn="1"/>
            </p:nvSpPr>
            <p:spPr bwMode="auto">
              <a:xfrm>
                <a:off x="4346"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 name="Oval 1343">
                <a:extLst>
                  <a:ext uri="{FF2B5EF4-FFF2-40B4-BE49-F238E27FC236}">
                    <a16:creationId xmlns:a16="http://schemas.microsoft.com/office/drawing/2014/main" id="{2D463A2A-6CB0-0A4D-7313-EE41AEE99F2C}"/>
                  </a:ext>
                </a:extLst>
              </p:cNvPr>
              <p:cNvSpPr>
                <a:spLocks noChangeArrowheads="1"/>
              </p:cNvSpPr>
              <p:nvPr userDrawn="1"/>
            </p:nvSpPr>
            <p:spPr bwMode="auto">
              <a:xfrm>
                <a:off x="422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 name="Oval 1344">
                <a:extLst>
                  <a:ext uri="{FF2B5EF4-FFF2-40B4-BE49-F238E27FC236}">
                    <a16:creationId xmlns:a16="http://schemas.microsoft.com/office/drawing/2014/main" id="{F7B11E66-2028-00D6-46A4-E9FBDDA0F11E}"/>
                  </a:ext>
                </a:extLst>
              </p:cNvPr>
              <p:cNvSpPr>
                <a:spLocks noChangeArrowheads="1"/>
              </p:cNvSpPr>
              <p:nvPr userDrawn="1"/>
            </p:nvSpPr>
            <p:spPr bwMode="auto">
              <a:xfrm>
                <a:off x="4096"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 name="Oval 1345">
                <a:extLst>
                  <a:ext uri="{FF2B5EF4-FFF2-40B4-BE49-F238E27FC236}">
                    <a16:creationId xmlns:a16="http://schemas.microsoft.com/office/drawing/2014/main" id="{4E0560AF-9DAF-BCFA-62C2-DAD5EC5B35B6}"/>
                  </a:ext>
                </a:extLst>
              </p:cNvPr>
              <p:cNvSpPr>
                <a:spLocks noChangeArrowheads="1"/>
              </p:cNvSpPr>
              <p:nvPr userDrawn="1"/>
            </p:nvSpPr>
            <p:spPr bwMode="auto">
              <a:xfrm>
                <a:off x="397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 name="Oval 1346">
                <a:extLst>
                  <a:ext uri="{FF2B5EF4-FFF2-40B4-BE49-F238E27FC236}">
                    <a16:creationId xmlns:a16="http://schemas.microsoft.com/office/drawing/2014/main" id="{9678C81D-96DB-165B-3CAE-92642BD5A94D}"/>
                  </a:ext>
                </a:extLst>
              </p:cNvPr>
              <p:cNvSpPr>
                <a:spLocks noChangeArrowheads="1"/>
              </p:cNvSpPr>
              <p:nvPr userDrawn="1"/>
            </p:nvSpPr>
            <p:spPr bwMode="auto">
              <a:xfrm>
                <a:off x="38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 name="Oval 1347">
                <a:extLst>
                  <a:ext uri="{FF2B5EF4-FFF2-40B4-BE49-F238E27FC236}">
                    <a16:creationId xmlns:a16="http://schemas.microsoft.com/office/drawing/2014/main" id="{F72FF682-D59A-9FB8-5D17-38F346183D84}"/>
                  </a:ext>
                </a:extLst>
              </p:cNvPr>
              <p:cNvSpPr>
                <a:spLocks noChangeArrowheads="1"/>
              </p:cNvSpPr>
              <p:nvPr userDrawn="1"/>
            </p:nvSpPr>
            <p:spPr bwMode="auto">
              <a:xfrm>
                <a:off x="3729"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 name="Oval 1348">
                <a:extLst>
                  <a:ext uri="{FF2B5EF4-FFF2-40B4-BE49-F238E27FC236}">
                    <a16:creationId xmlns:a16="http://schemas.microsoft.com/office/drawing/2014/main" id="{E73C6D9B-F662-8B1B-D517-EA4F891C928E}"/>
                  </a:ext>
                </a:extLst>
              </p:cNvPr>
              <p:cNvSpPr>
                <a:spLocks noChangeArrowheads="1"/>
              </p:cNvSpPr>
              <p:nvPr userDrawn="1"/>
            </p:nvSpPr>
            <p:spPr bwMode="auto">
              <a:xfrm>
                <a:off x="360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 name="Oval 1349">
                <a:extLst>
                  <a:ext uri="{FF2B5EF4-FFF2-40B4-BE49-F238E27FC236}">
                    <a16:creationId xmlns:a16="http://schemas.microsoft.com/office/drawing/2014/main" id="{A62F06B8-D46E-E5D7-1B5F-439C2026C90D}"/>
                  </a:ext>
                </a:extLst>
              </p:cNvPr>
              <p:cNvSpPr>
                <a:spLocks noChangeArrowheads="1"/>
              </p:cNvSpPr>
              <p:nvPr userDrawn="1"/>
            </p:nvSpPr>
            <p:spPr bwMode="auto">
              <a:xfrm>
                <a:off x="347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 name="Oval 1350">
                <a:extLst>
                  <a:ext uri="{FF2B5EF4-FFF2-40B4-BE49-F238E27FC236}">
                    <a16:creationId xmlns:a16="http://schemas.microsoft.com/office/drawing/2014/main" id="{230FBBEC-197B-1718-6D8D-B21BC3EF3602}"/>
                  </a:ext>
                </a:extLst>
              </p:cNvPr>
              <p:cNvSpPr>
                <a:spLocks noChangeArrowheads="1"/>
              </p:cNvSpPr>
              <p:nvPr userDrawn="1"/>
            </p:nvSpPr>
            <p:spPr bwMode="auto">
              <a:xfrm>
                <a:off x="458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 name="Oval 1351">
                <a:extLst>
                  <a:ext uri="{FF2B5EF4-FFF2-40B4-BE49-F238E27FC236}">
                    <a16:creationId xmlns:a16="http://schemas.microsoft.com/office/drawing/2014/main" id="{05D6325F-5E35-95FB-2428-ACBCCA7683BC}"/>
                  </a:ext>
                </a:extLst>
              </p:cNvPr>
              <p:cNvSpPr>
                <a:spLocks noChangeArrowheads="1"/>
              </p:cNvSpPr>
              <p:nvPr userDrawn="1"/>
            </p:nvSpPr>
            <p:spPr bwMode="auto">
              <a:xfrm>
                <a:off x="447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 name="Oval 1352">
                <a:extLst>
                  <a:ext uri="{FF2B5EF4-FFF2-40B4-BE49-F238E27FC236}">
                    <a16:creationId xmlns:a16="http://schemas.microsoft.com/office/drawing/2014/main" id="{61C66B41-CE5E-5117-CFE1-FA1883C06351}"/>
                  </a:ext>
                </a:extLst>
              </p:cNvPr>
              <p:cNvSpPr>
                <a:spLocks noChangeArrowheads="1"/>
              </p:cNvSpPr>
              <p:nvPr userDrawn="1"/>
            </p:nvSpPr>
            <p:spPr bwMode="auto">
              <a:xfrm>
                <a:off x="4346"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 name="Oval 1353">
                <a:extLst>
                  <a:ext uri="{FF2B5EF4-FFF2-40B4-BE49-F238E27FC236}">
                    <a16:creationId xmlns:a16="http://schemas.microsoft.com/office/drawing/2014/main" id="{856BE201-A580-F8EA-FBD0-22F3FE8DF114}"/>
                  </a:ext>
                </a:extLst>
              </p:cNvPr>
              <p:cNvSpPr>
                <a:spLocks noChangeArrowheads="1"/>
              </p:cNvSpPr>
              <p:nvPr userDrawn="1"/>
            </p:nvSpPr>
            <p:spPr bwMode="auto">
              <a:xfrm>
                <a:off x="422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 name="Oval 1354">
                <a:extLst>
                  <a:ext uri="{FF2B5EF4-FFF2-40B4-BE49-F238E27FC236}">
                    <a16:creationId xmlns:a16="http://schemas.microsoft.com/office/drawing/2014/main" id="{F4228826-15D8-2A3B-849D-2A6070F3574F}"/>
                  </a:ext>
                </a:extLst>
              </p:cNvPr>
              <p:cNvSpPr>
                <a:spLocks noChangeArrowheads="1"/>
              </p:cNvSpPr>
              <p:nvPr userDrawn="1"/>
            </p:nvSpPr>
            <p:spPr bwMode="auto">
              <a:xfrm>
                <a:off x="4096"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 name="Oval 1355">
                <a:extLst>
                  <a:ext uri="{FF2B5EF4-FFF2-40B4-BE49-F238E27FC236}">
                    <a16:creationId xmlns:a16="http://schemas.microsoft.com/office/drawing/2014/main" id="{B0BD10AC-0E81-EA4A-610B-FA1243208984}"/>
                  </a:ext>
                </a:extLst>
              </p:cNvPr>
              <p:cNvSpPr>
                <a:spLocks noChangeArrowheads="1"/>
              </p:cNvSpPr>
              <p:nvPr userDrawn="1"/>
            </p:nvSpPr>
            <p:spPr bwMode="auto">
              <a:xfrm>
                <a:off x="397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 name="Oval 1356">
                <a:extLst>
                  <a:ext uri="{FF2B5EF4-FFF2-40B4-BE49-F238E27FC236}">
                    <a16:creationId xmlns:a16="http://schemas.microsoft.com/office/drawing/2014/main" id="{A9C733D0-97D0-04E4-8674-DF1959B79F09}"/>
                  </a:ext>
                </a:extLst>
              </p:cNvPr>
              <p:cNvSpPr>
                <a:spLocks noChangeArrowheads="1"/>
              </p:cNvSpPr>
              <p:nvPr userDrawn="1"/>
            </p:nvSpPr>
            <p:spPr bwMode="auto">
              <a:xfrm>
                <a:off x="38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 name="Oval 1357">
                <a:extLst>
                  <a:ext uri="{FF2B5EF4-FFF2-40B4-BE49-F238E27FC236}">
                    <a16:creationId xmlns:a16="http://schemas.microsoft.com/office/drawing/2014/main" id="{F75C8BEB-DF9E-2295-C351-D021F6189A41}"/>
                  </a:ext>
                </a:extLst>
              </p:cNvPr>
              <p:cNvSpPr>
                <a:spLocks noChangeArrowheads="1"/>
              </p:cNvSpPr>
              <p:nvPr userDrawn="1"/>
            </p:nvSpPr>
            <p:spPr bwMode="auto">
              <a:xfrm>
                <a:off x="3729"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 name="Oval 1358">
                <a:extLst>
                  <a:ext uri="{FF2B5EF4-FFF2-40B4-BE49-F238E27FC236}">
                    <a16:creationId xmlns:a16="http://schemas.microsoft.com/office/drawing/2014/main" id="{49D95192-BE15-92DD-A55E-7FBF3212623B}"/>
                  </a:ext>
                </a:extLst>
              </p:cNvPr>
              <p:cNvSpPr>
                <a:spLocks noChangeArrowheads="1"/>
              </p:cNvSpPr>
              <p:nvPr userDrawn="1"/>
            </p:nvSpPr>
            <p:spPr bwMode="auto">
              <a:xfrm>
                <a:off x="360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 name="Oval 1359">
                <a:extLst>
                  <a:ext uri="{FF2B5EF4-FFF2-40B4-BE49-F238E27FC236}">
                    <a16:creationId xmlns:a16="http://schemas.microsoft.com/office/drawing/2014/main" id="{18B99324-4B54-9ECB-C468-CF9AAAF64F49}"/>
                  </a:ext>
                </a:extLst>
              </p:cNvPr>
              <p:cNvSpPr>
                <a:spLocks noChangeArrowheads="1"/>
              </p:cNvSpPr>
              <p:nvPr userDrawn="1"/>
            </p:nvSpPr>
            <p:spPr bwMode="auto">
              <a:xfrm>
                <a:off x="347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 name="Oval 1360">
                <a:extLst>
                  <a:ext uri="{FF2B5EF4-FFF2-40B4-BE49-F238E27FC236}">
                    <a16:creationId xmlns:a16="http://schemas.microsoft.com/office/drawing/2014/main" id="{6FD09B5C-FF66-5D8E-56C6-F7D737A2F9CD}"/>
                  </a:ext>
                </a:extLst>
              </p:cNvPr>
              <p:cNvSpPr>
                <a:spLocks noChangeArrowheads="1"/>
              </p:cNvSpPr>
              <p:nvPr userDrawn="1"/>
            </p:nvSpPr>
            <p:spPr bwMode="auto">
              <a:xfrm>
                <a:off x="336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5" name="Oval 1361">
                <a:extLst>
                  <a:ext uri="{FF2B5EF4-FFF2-40B4-BE49-F238E27FC236}">
                    <a16:creationId xmlns:a16="http://schemas.microsoft.com/office/drawing/2014/main" id="{0903733C-EED8-49B5-1C61-05065059050B}"/>
                  </a:ext>
                </a:extLst>
              </p:cNvPr>
              <p:cNvSpPr>
                <a:spLocks noChangeArrowheads="1"/>
              </p:cNvSpPr>
              <p:nvPr userDrawn="1"/>
            </p:nvSpPr>
            <p:spPr bwMode="auto">
              <a:xfrm>
                <a:off x="336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6" name="Oval 1362">
                <a:extLst>
                  <a:ext uri="{FF2B5EF4-FFF2-40B4-BE49-F238E27FC236}">
                    <a16:creationId xmlns:a16="http://schemas.microsoft.com/office/drawing/2014/main" id="{39436B61-CDD8-6A09-83A7-C0C11813CD61}"/>
                  </a:ext>
                </a:extLst>
              </p:cNvPr>
              <p:cNvSpPr>
                <a:spLocks noChangeArrowheads="1"/>
              </p:cNvSpPr>
              <p:nvPr userDrawn="1"/>
            </p:nvSpPr>
            <p:spPr bwMode="auto">
              <a:xfrm>
                <a:off x="336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7" name="Oval 1363">
                <a:extLst>
                  <a:ext uri="{FF2B5EF4-FFF2-40B4-BE49-F238E27FC236}">
                    <a16:creationId xmlns:a16="http://schemas.microsoft.com/office/drawing/2014/main" id="{4B816360-922D-F9DA-4DDC-8F5C156DFDF9}"/>
                  </a:ext>
                </a:extLst>
              </p:cNvPr>
              <p:cNvSpPr>
                <a:spLocks noChangeArrowheads="1"/>
              </p:cNvSpPr>
              <p:nvPr userDrawn="1"/>
            </p:nvSpPr>
            <p:spPr bwMode="auto">
              <a:xfrm>
                <a:off x="336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8" name="Oval 1364">
                <a:extLst>
                  <a:ext uri="{FF2B5EF4-FFF2-40B4-BE49-F238E27FC236}">
                    <a16:creationId xmlns:a16="http://schemas.microsoft.com/office/drawing/2014/main" id="{26D83069-3120-6B9B-1CF3-3DB3053D8987}"/>
                  </a:ext>
                </a:extLst>
              </p:cNvPr>
              <p:cNvSpPr>
                <a:spLocks noChangeArrowheads="1"/>
              </p:cNvSpPr>
              <p:nvPr userDrawn="1"/>
            </p:nvSpPr>
            <p:spPr bwMode="auto">
              <a:xfrm>
                <a:off x="336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9" name="Oval 1365">
                <a:extLst>
                  <a:ext uri="{FF2B5EF4-FFF2-40B4-BE49-F238E27FC236}">
                    <a16:creationId xmlns:a16="http://schemas.microsoft.com/office/drawing/2014/main" id="{0D82468B-1E13-69E5-0E27-F0BE94468F36}"/>
                  </a:ext>
                </a:extLst>
              </p:cNvPr>
              <p:cNvSpPr>
                <a:spLocks noChangeArrowheads="1"/>
              </p:cNvSpPr>
              <p:nvPr userDrawn="1"/>
            </p:nvSpPr>
            <p:spPr bwMode="auto">
              <a:xfrm>
                <a:off x="336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0" name="Oval 1366">
                <a:extLst>
                  <a:ext uri="{FF2B5EF4-FFF2-40B4-BE49-F238E27FC236}">
                    <a16:creationId xmlns:a16="http://schemas.microsoft.com/office/drawing/2014/main" id="{CA5B6CE0-12DA-9797-7959-0C69CA6674C5}"/>
                  </a:ext>
                </a:extLst>
              </p:cNvPr>
              <p:cNvSpPr>
                <a:spLocks noChangeArrowheads="1"/>
              </p:cNvSpPr>
              <p:nvPr userDrawn="1"/>
            </p:nvSpPr>
            <p:spPr bwMode="auto">
              <a:xfrm>
                <a:off x="336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1" name="Oval 1367">
                <a:extLst>
                  <a:ext uri="{FF2B5EF4-FFF2-40B4-BE49-F238E27FC236}">
                    <a16:creationId xmlns:a16="http://schemas.microsoft.com/office/drawing/2014/main" id="{54B9B1C3-BA79-DE1D-081B-8DD171A5C072}"/>
                  </a:ext>
                </a:extLst>
              </p:cNvPr>
              <p:cNvSpPr>
                <a:spLocks noChangeArrowheads="1"/>
              </p:cNvSpPr>
              <p:nvPr userDrawn="1"/>
            </p:nvSpPr>
            <p:spPr bwMode="auto">
              <a:xfrm>
                <a:off x="336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2" name="Oval 1368">
                <a:extLst>
                  <a:ext uri="{FF2B5EF4-FFF2-40B4-BE49-F238E27FC236}">
                    <a16:creationId xmlns:a16="http://schemas.microsoft.com/office/drawing/2014/main" id="{78EAAC8C-45D6-58FE-C2B8-A6EA9086B1BF}"/>
                  </a:ext>
                </a:extLst>
              </p:cNvPr>
              <p:cNvSpPr>
                <a:spLocks noChangeArrowheads="1"/>
              </p:cNvSpPr>
              <p:nvPr userDrawn="1"/>
            </p:nvSpPr>
            <p:spPr bwMode="auto">
              <a:xfrm>
                <a:off x="336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3" name="Oval 1369">
                <a:extLst>
                  <a:ext uri="{FF2B5EF4-FFF2-40B4-BE49-F238E27FC236}">
                    <a16:creationId xmlns:a16="http://schemas.microsoft.com/office/drawing/2014/main" id="{6DE29B81-4528-491E-5FC3-D4C35815E7E8}"/>
                  </a:ext>
                </a:extLst>
              </p:cNvPr>
              <p:cNvSpPr>
                <a:spLocks noChangeArrowheads="1"/>
              </p:cNvSpPr>
              <p:nvPr userDrawn="1"/>
            </p:nvSpPr>
            <p:spPr bwMode="auto">
              <a:xfrm>
                <a:off x="336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4" name="Oval 1370">
                <a:extLst>
                  <a:ext uri="{FF2B5EF4-FFF2-40B4-BE49-F238E27FC236}">
                    <a16:creationId xmlns:a16="http://schemas.microsoft.com/office/drawing/2014/main" id="{7DBCAB10-2265-3744-76A0-200DDB7A61C9}"/>
                  </a:ext>
                </a:extLst>
              </p:cNvPr>
              <p:cNvSpPr>
                <a:spLocks noChangeArrowheads="1"/>
              </p:cNvSpPr>
              <p:nvPr userDrawn="1"/>
            </p:nvSpPr>
            <p:spPr bwMode="auto">
              <a:xfrm>
                <a:off x="336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5" name="Oval 1371">
                <a:extLst>
                  <a:ext uri="{FF2B5EF4-FFF2-40B4-BE49-F238E27FC236}">
                    <a16:creationId xmlns:a16="http://schemas.microsoft.com/office/drawing/2014/main" id="{6952B0FE-5DD2-52D3-53EE-4F8922745B49}"/>
                  </a:ext>
                </a:extLst>
              </p:cNvPr>
              <p:cNvSpPr>
                <a:spLocks noChangeArrowheads="1"/>
              </p:cNvSpPr>
              <p:nvPr userDrawn="1"/>
            </p:nvSpPr>
            <p:spPr bwMode="auto">
              <a:xfrm>
                <a:off x="336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6" name="Oval 1372">
                <a:extLst>
                  <a:ext uri="{FF2B5EF4-FFF2-40B4-BE49-F238E27FC236}">
                    <a16:creationId xmlns:a16="http://schemas.microsoft.com/office/drawing/2014/main" id="{D6FFCE58-28A0-DB5D-2289-299098B26FC8}"/>
                  </a:ext>
                </a:extLst>
              </p:cNvPr>
              <p:cNvSpPr>
                <a:spLocks noChangeArrowheads="1"/>
              </p:cNvSpPr>
              <p:nvPr userDrawn="1"/>
            </p:nvSpPr>
            <p:spPr bwMode="auto">
              <a:xfrm>
                <a:off x="336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7" name="Oval 1373">
                <a:extLst>
                  <a:ext uri="{FF2B5EF4-FFF2-40B4-BE49-F238E27FC236}">
                    <a16:creationId xmlns:a16="http://schemas.microsoft.com/office/drawing/2014/main" id="{A1D97DBF-7240-7328-9571-6F820E9B28ED}"/>
                  </a:ext>
                </a:extLst>
              </p:cNvPr>
              <p:cNvSpPr>
                <a:spLocks noChangeArrowheads="1"/>
              </p:cNvSpPr>
              <p:nvPr userDrawn="1"/>
            </p:nvSpPr>
            <p:spPr bwMode="auto">
              <a:xfrm>
                <a:off x="1257"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8" name="Oval 1374">
                <a:extLst>
                  <a:ext uri="{FF2B5EF4-FFF2-40B4-BE49-F238E27FC236}">
                    <a16:creationId xmlns:a16="http://schemas.microsoft.com/office/drawing/2014/main" id="{FE9098EF-CF4A-093B-524E-55EF46F3BE8C}"/>
                  </a:ext>
                </a:extLst>
              </p:cNvPr>
              <p:cNvSpPr>
                <a:spLocks noChangeArrowheads="1"/>
              </p:cNvSpPr>
              <p:nvPr userDrawn="1"/>
            </p:nvSpPr>
            <p:spPr bwMode="auto">
              <a:xfrm>
                <a:off x="114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9" name="Oval 1375">
                <a:extLst>
                  <a:ext uri="{FF2B5EF4-FFF2-40B4-BE49-F238E27FC236}">
                    <a16:creationId xmlns:a16="http://schemas.microsoft.com/office/drawing/2014/main" id="{CF547389-F2DC-8572-D423-25E88830EBCF}"/>
                  </a:ext>
                </a:extLst>
              </p:cNvPr>
              <p:cNvSpPr>
                <a:spLocks noChangeArrowheads="1"/>
              </p:cNvSpPr>
              <p:nvPr userDrawn="1"/>
            </p:nvSpPr>
            <p:spPr bwMode="auto">
              <a:xfrm>
                <a:off x="101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0" name="Oval 1376">
                <a:extLst>
                  <a:ext uri="{FF2B5EF4-FFF2-40B4-BE49-F238E27FC236}">
                    <a16:creationId xmlns:a16="http://schemas.microsoft.com/office/drawing/2014/main" id="{2CCECF54-F052-3A28-1A25-7CFB45A99230}"/>
                  </a:ext>
                </a:extLst>
              </p:cNvPr>
              <p:cNvSpPr>
                <a:spLocks noChangeArrowheads="1"/>
              </p:cNvSpPr>
              <p:nvPr userDrawn="1"/>
            </p:nvSpPr>
            <p:spPr bwMode="auto">
              <a:xfrm>
                <a:off x="89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1" name="Oval 1377">
                <a:extLst>
                  <a:ext uri="{FF2B5EF4-FFF2-40B4-BE49-F238E27FC236}">
                    <a16:creationId xmlns:a16="http://schemas.microsoft.com/office/drawing/2014/main" id="{0964C7B3-1926-2092-D1E8-6AD2455DA826}"/>
                  </a:ext>
                </a:extLst>
              </p:cNvPr>
              <p:cNvSpPr>
                <a:spLocks noChangeArrowheads="1"/>
              </p:cNvSpPr>
              <p:nvPr userDrawn="1"/>
            </p:nvSpPr>
            <p:spPr bwMode="auto">
              <a:xfrm>
                <a:off x="76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2" name="Oval 1378">
                <a:extLst>
                  <a:ext uri="{FF2B5EF4-FFF2-40B4-BE49-F238E27FC236}">
                    <a16:creationId xmlns:a16="http://schemas.microsoft.com/office/drawing/2014/main" id="{27725656-33AD-FAD6-6156-26A7127ABE1D}"/>
                  </a:ext>
                </a:extLst>
              </p:cNvPr>
              <p:cNvSpPr>
                <a:spLocks noChangeArrowheads="1"/>
              </p:cNvSpPr>
              <p:nvPr userDrawn="1"/>
            </p:nvSpPr>
            <p:spPr bwMode="auto">
              <a:xfrm>
                <a:off x="64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3" name="Oval 1379">
                <a:extLst>
                  <a:ext uri="{FF2B5EF4-FFF2-40B4-BE49-F238E27FC236}">
                    <a16:creationId xmlns:a16="http://schemas.microsoft.com/office/drawing/2014/main" id="{10709971-70D3-177E-6165-B69756AD4B9E}"/>
                  </a:ext>
                </a:extLst>
              </p:cNvPr>
              <p:cNvSpPr>
                <a:spLocks noChangeArrowheads="1"/>
              </p:cNvSpPr>
              <p:nvPr userDrawn="1"/>
            </p:nvSpPr>
            <p:spPr bwMode="auto">
              <a:xfrm>
                <a:off x="52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4" name="Oval 1380">
                <a:extLst>
                  <a:ext uri="{FF2B5EF4-FFF2-40B4-BE49-F238E27FC236}">
                    <a16:creationId xmlns:a16="http://schemas.microsoft.com/office/drawing/2014/main" id="{EB04EEE3-3B23-516D-47E8-9F391F2CDABC}"/>
                  </a:ext>
                </a:extLst>
              </p:cNvPr>
              <p:cNvSpPr>
                <a:spLocks noChangeArrowheads="1"/>
              </p:cNvSpPr>
              <p:nvPr userDrawn="1"/>
            </p:nvSpPr>
            <p:spPr bwMode="auto">
              <a:xfrm>
                <a:off x="39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5" name="Oval 1381">
                <a:extLst>
                  <a:ext uri="{FF2B5EF4-FFF2-40B4-BE49-F238E27FC236}">
                    <a16:creationId xmlns:a16="http://schemas.microsoft.com/office/drawing/2014/main" id="{FA9FDC55-5BDA-4EA3-46B9-0A833EF96159}"/>
                  </a:ext>
                </a:extLst>
              </p:cNvPr>
              <p:cNvSpPr>
                <a:spLocks noChangeArrowheads="1"/>
              </p:cNvSpPr>
              <p:nvPr userDrawn="1"/>
            </p:nvSpPr>
            <p:spPr bwMode="auto">
              <a:xfrm>
                <a:off x="27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6" name="Oval 1382">
                <a:extLst>
                  <a:ext uri="{FF2B5EF4-FFF2-40B4-BE49-F238E27FC236}">
                    <a16:creationId xmlns:a16="http://schemas.microsoft.com/office/drawing/2014/main" id="{84C4E227-0C97-1931-1076-9B75A9B7963F}"/>
                  </a:ext>
                </a:extLst>
              </p:cNvPr>
              <p:cNvSpPr>
                <a:spLocks noChangeArrowheads="1"/>
              </p:cNvSpPr>
              <p:nvPr userDrawn="1"/>
            </p:nvSpPr>
            <p:spPr bwMode="auto">
              <a:xfrm>
                <a:off x="1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7" name="Oval 1383">
                <a:extLst>
                  <a:ext uri="{FF2B5EF4-FFF2-40B4-BE49-F238E27FC236}">
                    <a16:creationId xmlns:a16="http://schemas.microsoft.com/office/drawing/2014/main" id="{904B7417-8FEB-08B6-A39A-BFD24E9CDF35}"/>
                  </a:ext>
                </a:extLst>
              </p:cNvPr>
              <p:cNvSpPr>
                <a:spLocks noChangeArrowheads="1"/>
              </p:cNvSpPr>
              <p:nvPr userDrawn="1"/>
            </p:nvSpPr>
            <p:spPr bwMode="auto">
              <a:xfrm>
                <a:off x="2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8" name="Oval 1384">
                <a:extLst>
                  <a:ext uri="{FF2B5EF4-FFF2-40B4-BE49-F238E27FC236}">
                    <a16:creationId xmlns:a16="http://schemas.microsoft.com/office/drawing/2014/main" id="{5BA35DD7-A47B-9688-A407-4AA0741DFCD1}"/>
                  </a:ext>
                </a:extLst>
              </p:cNvPr>
              <p:cNvSpPr>
                <a:spLocks noChangeArrowheads="1"/>
              </p:cNvSpPr>
              <p:nvPr userDrawn="1"/>
            </p:nvSpPr>
            <p:spPr bwMode="auto">
              <a:xfrm>
                <a:off x="52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9" name="Oval 1385">
                <a:extLst>
                  <a:ext uri="{FF2B5EF4-FFF2-40B4-BE49-F238E27FC236}">
                    <a16:creationId xmlns:a16="http://schemas.microsoft.com/office/drawing/2014/main" id="{4DD3C104-03EF-D449-CF02-FAD6DA64FFF5}"/>
                  </a:ext>
                </a:extLst>
              </p:cNvPr>
              <p:cNvSpPr>
                <a:spLocks noChangeArrowheads="1"/>
              </p:cNvSpPr>
              <p:nvPr userDrawn="1"/>
            </p:nvSpPr>
            <p:spPr bwMode="auto">
              <a:xfrm>
                <a:off x="39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0" name="Oval 1386">
                <a:extLst>
                  <a:ext uri="{FF2B5EF4-FFF2-40B4-BE49-F238E27FC236}">
                    <a16:creationId xmlns:a16="http://schemas.microsoft.com/office/drawing/2014/main" id="{B56CE797-F9C9-D60A-81D9-A9F34464B2A0}"/>
                  </a:ext>
                </a:extLst>
              </p:cNvPr>
              <p:cNvSpPr>
                <a:spLocks noChangeArrowheads="1"/>
              </p:cNvSpPr>
              <p:nvPr userDrawn="1"/>
            </p:nvSpPr>
            <p:spPr bwMode="auto">
              <a:xfrm>
                <a:off x="27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1" name="Oval 1387">
                <a:extLst>
                  <a:ext uri="{FF2B5EF4-FFF2-40B4-BE49-F238E27FC236}">
                    <a16:creationId xmlns:a16="http://schemas.microsoft.com/office/drawing/2014/main" id="{BBF67AB8-F161-D217-F99E-0540C78CD712}"/>
                  </a:ext>
                </a:extLst>
              </p:cNvPr>
              <p:cNvSpPr>
                <a:spLocks noChangeArrowheads="1"/>
              </p:cNvSpPr>
              <p:nvPr userDrawn="1"/>
            </p:nvSpPr>
            <p:spPr bwMode="auto">
              <a:xfrm>
                <a:off x="1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2" name="Oval 1388">
                <a:extLst>
                  <a:ext uri="{FF2B5EF4-FFF2-40B4-BE49-F238E27FC236}">
                    <a16:creationId xmlns:a16="http://schemas.microsoft.com/office/drawing/2014/main" id="{CB1A8D2E-A3D6-2EF8-72F0-D8585A463856}"/>
                  </a:ext>
                </a:extLst>
              </p:cNvPr>
              <p:cNvSpPr>
                <a:spLocks noChangeArrowheads="1"/>
              </p:cNvSpPr>
              <p:nvPr userDrawn="1"/>
            </p:nvSpPr>
            <p:spPr bwMode="auto">
              <a:xfrm>
                <a:off x="2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3" name="Oval 1389">
                <a:extLst>
                  <a:ext uri="{FF2B5EF4-FFF2-40B4-BE49-F238E27FC236}">
                    <a16:creationId xmlns:a16="http://schemas.microsoft.com/office/drawing/2014/main" id="{C185531A-7C56-032E-A707-58E3AA9DCE76}"/>
                  </a:ext>
                </a:extLst>
              </p:cNvPr>
              <p:cNvSpPr>
                <a:spLocks noChangeArrowheads="1"/>
              </p:cNvSpPr>
              <p:nvPr userDrawn="1"/>
            </p:nvSpPr>
            <p:spPr bwMode="auto">
              <a:xfrm>
                <a:off x="52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4" name="Oval 1390">
                <a:extLst>
                  <a:ext uri="{FF2B5EF4-FFF2-40B4-BE49-F238E27FC236}">
                    <a16:creationId xmlns:a16="http://schemas.microsoft.com/office/drawing/2014/main" id="{D2B443DA-35F6-3978-1B80-733EFA996E66}"/>
                  </a:ext>
                </a:extLst>
              </p:cNvPr>
              <p:cNvSpPr>
                <a:spLocks noChangeArrowheads="1"/>
              </p:cNvSpPr>
              <p:nvPr userDrawn="1"/>
            </p:nvSpPr>
            <p:spPr bwMode="auto">
              <a:xfrm>
                <a:off x="39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5" name="Oval 1391">
                <a:extLst>
                  <a:ext uri="{FF2B5EF4-FFF2-40B4-BE49-F238E27FC236}">
                    <a16:creationId xmlns:a16="http://schemas.microsoft.com/office/drawing/2014/main" id="{03A3B170-5952-1334-D4FF-23499E49843D}"/>
                  </a:ext>
                </a:extLst>
              </p:cNvPr>
              <p:cNvSpPr>
                <a:spLocks noChangeArrowheads="1"/>
              </p:cNvSpPr>
              <p:nvPr userDrawn="1"/>
            </p:nvSpPr>
            <p:spPr bwMode="auto">
              <a:xfrm>
                <a:off x="27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6" name="Oval 1392">
                <a:extLst>
                  <a:ext uri="{FF2B5EF4-FFF2-40B4-BE49-F238E27FC236}">
                    <a16:creationId xmlns:a16="http://schemas.microsoft.com/office/drawing/2014/main" id="{708E3B53-836B-09AC-2577-F83AC3F307A2}"/>
                  </a:ext>
                </a:extLst>
              </p:cNvPr>
              <p:cNvSpPr>
                <a:spLocks noChangeArrowheads="1"/>
              </p:cNvSpPr>
              <p:nvPr userDrawn="1"/>
            </p:nvSpPr>
            <p:spPr bwMode="auto">
              <a:xfrm>
                <a:off x="1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7" name="Oval 1393">
                <a:extLst>
                  <a:ext uri="{FF2B5EF4-FFF2-40B4-BE49-F238E27FC236}">
                    <a16:creationId xmlns:a16="http://schemas.microsoft.com/office/drawing/2014/main" id="{E54B43F0-1844-2FD6-3ED2-D7CF412E31D1}"/>
                  </a:ext>
                </a:extLst>
              </p:cNvPr>
              <p:cNvSpPr>
                <a:spLocks noChangeArrowheads="1"/>
              </p:cNvSpPr>
              <p:nvPr userDrawn="1"/>
            </p:nvSpPr>
            <p:spPr bwMode="auto">
              <a:xfrm>
                <a:off x="2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8" name="Oval 1394">
                <a:extLst>
                  <a:ext uri="{FF2B5EF4-FFF2-40B4-BE49-F238E27FC236}">
                    <a16:creationId xmlns:a16="http://schemas.microsoft.com/office/drawing/2014/main" id="{E53BF2CA-052E-985C-31F2-B648F8B1BB6F}"/>
                  </a:ext>
                </a:extLst>
              </p:cNvPr>
              <p:cNvSpPr>
                <a:spLocks noChangeArrowheads="1"/>
              </p:cNvSpPr>
              <p:nvPr userDrawn="1"/>
            </p:nvSpPr>
            <p:spPr bwMode="auto">
              <a:xfrm>
                <a:off x="52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9" name="Oval 1395">
                <a:extLst>
                  <a:ext uri="{FF2B5EF4-FFF2-40B4-BE49-F238E27FC236}">
                    <a16:creationId xmlns:a16="http://schemas.microsoft.com/office/drawing/2014/main" id="{C69B8214-D628-7D08-322C-2B079897F724}"/>
                  </a:ext>
                </a:extLst>
              </p:cNvPr>
              <p:cNvSpPr>
                <a:spLocks noChangeArrowheads="1"/>
              </p:cNvSpPr>
              <p:nvPr userDrawn="1"/>
            </p:nvSpPr>
            <p:spPr bwMode="auto">
              <a:xfrm>
                <a:off x="39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0" name="Oval 1396">
                <a:extLst>
                  <a:ext uri="{FF2B5EF4-FFF2-40B4-BE49-F238E27FC236}">
                    <a16:creationId xmlns:a16="http://schemas.microsoft.com/office/drawing/2014/main" id="{3DE964CD-092C-993E-BCEC-464EB2D29EC2}"/>
                  </a:ext>
                </a:extLst>
              </p:cNvPr>
              <p:cNvSpPr>
                <a:spLocks noChangeArrowheads="1"/>
              </p:cNvSpPr>
              <p:nvPr userDrawn="1"/>
            </p:nvSpPr>
            <p:spPr bwMode="auto">
              <a:xfrm>
                <a:off x="27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1" name="Oval 1397">
                <a:extLst>
                  <a:ext uri="{FF2B5EF4-FFF2-40B4-BE49-F238E27FC236}">
                    <a16:creationId xmlns:a16="http://schemas.microsoft.com/office/drawing/2014/main" id="{553CA767-A73A-79D9-7244-636558297F9D}"/>
                  </a:ext>
                </a:extLst>
              </p:cNvPr>
              <p:cNvSpPr>
                <a:spLocks noChangeArrowheads="1"/>
              </p:cNvSpPr>
              <p:nvPr userDrawn="1"/>
            </p:nvSpPr>
            <p:spPr bwMode="auto">
              <a:xfrm>
                <a:off x="1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2" name="Oval 1398">
                <a:extLst>
                  <a:ext uri="{FF2B5EF4-FFF2-40B4-BE49-F238E27FC236}">
                    <a16:creationId xmlns:a16="http://schemas.microsoft.com/office/drawing/2014/main" id="{69794918-B17E-D8E8-CCF2-0D32D3FF6BBB}"/>
                  </a:ext>
                </a:extLst>
              </p:cNvPr>
              <p:cNvSpPr>
                <a:spLocks noChangeArrowheads="1"/>
              </p:cNvSpPr>
              <p:nvPr userDrawn="1"/>
            </p:nvSpPr>
            <p:spPr bwMode="auto">
              <a:xfrm>
                <a:off x="2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3" name="Oval 1399">
                <a:extLst>
                  <a:ext uri="{FF2B5EF4-FFF2-40B4-BE49-F238E27FC236}">
                    <a16:creationId xmlns:a16="http://schemas.microsoft.com/office/drawing/2014/main" id="{CC76D127-30AA-2CAE-61F8-D2CAD2A12CD0}"/>
                  </a:ext>
                </a:extLst>
              </p:cNvPr>
              <p:cNvSpPr>
                <a:spLocks noChangeArrowheads="1"/>
              </p:cNvSpPr>
              <p:nvPr userDrawn="1"/>
            </p:nvSpPr>
            <p:spPr bwMode="auto">
              <a:xfrm>
                <a:off x="52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4" name="Oval 1400">
                <a:extLst>
                  <a:ext uri="{FF2B5EF4-FFF2-40B4-BE49-F238E27FC236}">
                    <a16:creationId xmlns:a16="http://schemas.microsoft.com/office/drawing/2014/main" id="{03BFF166-070B-044F-BFD4-FE1D9C0E7B8F}"/>
                  </a:ext>
                </a:extLst>
              </p:cNvPr>
              <p:cNvSpPr>
                <a:spLocks noChangeArrowheads="1"/>
              </p:cNvSpPr>
              <p:nvPr userDrawn="1"/>
            </p:nvSpPr>
            <p:spPr bwMode="auto">
              <a:xfrm>
                <a:off x="39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5" name="Oval 1401">
                <a:extLst>
                  <a:ext uri="{FF2B5EF4-FFF2-40B4-BE49-F238E27FC236}">
                    <a16:creationId xmlns:a16="http://schemas.microsoft.com/office/drawing/2014/main" id="{5A344A28-C7E3-48CA-F008-D3B3C644E5BF}"/>
                  </a:ext>
                </a:extLst>
              </p:cNvPr>
              <p:cNvSpPr>
                <a:spLocks noChangeArrowheads="1"/>
              </p:cNvSpPr>
              <p:nvPr userDrawn="1"/>
            </p:nvSpPr>
            <p:spPr bwMode="auto">
              <a:xfrm>
                <a:off x="27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6" name="Oval 1402">
                <a:extLst>
                  <a:ext uri="{FF2B5EF4-FFF2-40B4-BE49-F238E27FC236}">
                    <a16:creationId xmlns:a16="http://schemas.microsoft.com/office/drawing/2014/main" id="{81E09FC2-2107-174C-1149-9AF7E0323B19}"/>
                  </a:ext>
                </a:extLst>
              </p:cNvPr>
              <p:cNvSpPr>
                <a:spLocks noChangeArrowheads="1"/>
              </p:cNvSpPr>
              <p:nvPr userDrawn="1"/>
            </p:nvSpPr>
            <p:spPr bwMode="auto">
              <a:xfrm>
                <a:off x="1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7" name="Oval 1403">
                <a:extLst>
                  <a:ext uri="{FF2B5EF4-FFF2-40B4-BE49-F238E27FC236}">
                    <a16:creationId xmlns:a16="http://schemas.microsoft.com/office/drawing/2014/main" id="{98A2EF14-9D90-B11B-DD26-CCB52F1AF577}"/>
                  </a:ext>
                </a:extLst>
              </p:cNvPr>
              <p:cNvSpPr>
                <a:spLocks noChangeArrowheads="1"/>
              </p:cNvSpPr>
              <p:nvPr userDrawn="1"/>
            </p:nvSpPr>
            <p:spPr bwMode="auto">
              <a:xfrm>
                <a:off x="2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8" name="Oval 1404">
                <a:extLst>
                  <a:ext uri="{FF2B5EF4-FFF2-40B4-BE49-F238E27FC236}">
                    <a16:creationId xmlns:a16="http://schemas.microsoft.com/office/drawing/2014/main" id="{041A3E14-3FE9-E871-5056-475AA728637E}"/>
                  </a:ext>
                </a:extLst>
              </p:cNvPr>
              <p:cNvSpPr>
                <a:spLocks noChangeArrowheads="1"/>
              </p:cNvSpPr>
              <p:nvPr userDrawn="1"/>
            </p:nvSpPr>
            <p:spPr bwMode="auto">
              <a:xfrm>
                <a:off x="52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9" name="Oval 1405">
                <a:extLst>
                  <a:ext uri="{FF2B5EF4-FFF2-40B4-BE49-F238E27FC236}">
                    <a16:creationId xmlns:a16="http://schemas.microsoft.com/office/drawing/2014/main" id="{544AEC5E-2657-4936-DAA8-047587E786A3}"/>
                  </a:ext>
                </a:extLst>
              </p:cNvPr>
              <p:cNvSpPr>
                <a:spLocks noChangeArrowheads="1"/>
              </p:cNvSpPr>
              <p:nvPr userDrawn="1"/>
            </p:nvSpPr>
            <p:spPr bwMode="auto">
              <a:xfrm>
                <a:off x="39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0" name="Oval 1406">
                <a:extLst>
                  <a:ext uri="{FF2B5EF4-FFF2-40B4-BE49-F238E27FC236}">
                    <a16:creationId xmlns:a16="http://schemas.microsoft.com/office/drawing/2014/main" id="{641AFF5B-C0E7-E271-036D-AFFE30ED0DFF}"/>
                  </a:ext>
                </a:extLst>
              </p:cNvPr>
              <p:cNvSpPr>
                <a:spLocks noChangeArrowheads="1"/>
              </p:cNvSpPr>
              <p:nvPr userDrawn="1"/>
            </p:nvSpPr>
            <p:spPr bwMode="auto">
              <a:xfrm>
                <a:off x="27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1" name="Oval 1407">
                <a:extLst>
                  <a:ext uri="{FF2B5EF4-FFF2-40B4-BE49-F238E27FC236}">
                    <a16:creationId xmlns:a16="http://schemas.microsoft.com/office/drawing/2014/main" id="{B678987F-FD47-E070-9ECD-6F7943FE25EC}"/>
                  </a:ext>
                </a:extLst>
              </p:cNvPr>
              <p:cNvSpPr>
                <a:spLocks noChangeArrowheads="1"/>
              </p:cNvSpPr>
              <p:nvPr userDrawn="1"/>
            </p:nvSpPr>
            <p:spPr bwMode="auto">
              <a:xfrm>
                <a:off x="1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Oval 1408">
                <a:extLst>
                  <a:ext uri="{FF2B5EF4-FFF2-40B4-BE49-F238E27FC236}">
                    <a16:creationId xmlns:a16="http://schemas.microsoft.com/office/drawing/2014/main" id="{174ECA80-B601-7643-3815-C64FAF16EF5A}"/>
                  </a:ext>
                </a:extLst>
              </p:cNvPr>
              <p:cNvSpPr>
                <a:spLocks noChangeArrowheads="1"/>
              </p:cNvSpPr>
              <p:nvPr userDrawn="1"/>
            </p:nvSpPr>
            <p:spPr bwMode="auto">
              <a:xfrm>
                <a:off x="2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Oval 1409">
                <a:extLst>
                  <a:ext uri="{FF2B5EF4-FFF2-40B4-BE49-F238E27FC236}">
                    <a16:creationId xmlns:a16="http://schemas.microsoft.com/office/drawing/2014/main" id="{FCA750D3-44B6-8AEE-E00F-331E6CAD4640}"/>
                  </a:ext>
                </a:extLst>
              </p:cNvPr>
              <p:cNvSpPr>
                <a:spLocks noChangeArrowheads="1"/>
              </p:cNvSpPr>
              <p:nvPr userDrawn="1"/>
            </p:nvSpPr>
            <p:spPr bwMode="auto">
              <a:xfrm>
                <a:off x="52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Oval 1410">
                <a:extLst>
                  <a:ext uri="{FF2B5EF4-FFF2-40B4-BE49-F238E27FC236}">
                    <a16:creationId xmlns:a16="http://schemas.microsoft.com/office/drawing/2014/main" id="{7DD6E206-BEA8-BA45-4972-C28C146465C3}"/>
                  </a:ext>
                </a:extLst>
              </p:cNvPr>
              <p:cNvSpPr>
                <a:spLocks noChangeArrowheads="1"/>
              </p:cNvSpPr>
              <p:nvPr userDrawn="1"/>
            </p:nvSpPr>
            <p:spPr bwMode="auto">
              <a:xfrm>
                <a:off x="39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Oval 1411">
                <a:extLst>
                  <a:ext uri="{FF2B5EF4-FFF2-40B4-BE49-F238E27FC236}">
                    <a16:creationId xmlns:a16="http://schemas.microsoft.com/office/drawing/2014/main" id="{AF57E365-7858-BC92-46B0-976C3FED57EE}"/>
                  </a:ext>
                </a:extLst>
              </p:cNvPr>
              <p:cNvSpPr>
                <a:spLocks noChangeArrowheads="1"/>
              </p:cNvSpPr>
              <p:nvPr userDrawn="1"/>
            </p:nvSpPr>
            <p:spPr bwMode="auto">
              <a:xfrm>
                <a:off x="27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6" name="Oval 1412">
                <a:extLst>
                  <a:ext uri="{FF2B5EF4-FFF2-40B4-BE49-F238E27FC236}">
                    <a16:creationId xmlns:a16="http://schemas.microsoft.com/office/drawing/2014/main" id="{FA449903-E84E-8178-DFFA-02F6185E95B0}"/>
                  </a:ext>
                </a:extLst>
              </p:cNvPr>
              <p:cNvSpPr>
                <a:spLocks noChangeArrowheads="1"/>
              </p:cNvSpPr>
              <p:nvPr userDrawn="1"/>
            </p:nvSpPr>
            <p:spPr bwMode="auto">
              <a:xfrm>
                <a:off x="1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7" name="Oval 1413">
                <a:extLst>
                  <a:ext uri="{FF2B5EF4-FFF2-40B4-BE49-F238E27FC236}">
                    <a16:creationId xmlns:a16="http://schemas.microsoft.com/office/drawing/2014/main" id="{1420B584-1F65-BA3E-F27A-B5D030428155}"/>
                  </a:ext>
                </a:extLst>
              </p:cNvPr>
              <p:cNvSpPr>
                <a:spLocks noChangeArrowheads="1"/>
              </p:cNvSpPr>
              <p:nvPr userDrawn="1"/>
            </p:nvSpPr>
            <p:spPr bwMode="auto">
              <a:xfrm>
                <a:off x="2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8" name="Oval 1414">
                <a:extLst>
                  <a:ext uri="{FF2B5EF4-FFF2-40B4-BE49-F238E27FC236}">
                    <a16:creationId xmlns:a16="http://schemas.microsoft.com/office/drawing/2014/main" id="{088B11F1-479D-C70D-1D7B-624C6DC76CE3}"/>
                  </a:ext>
                </a:extLst>
              </p:cNvPr>
              <p:cNvSpPr>
                <a:spLocks noChangeArrowheads="1"/>
              </p:cNvSpPr>
              <p:nvPr userDrawn="1"/>
            </p:nvSpPr>
            <p:spPr bwMode="auto">
              <a:xfrm>
                <a:off x="52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9" name="Oval 1415">
                <a:extLst>
                  <a:ext uri="{FF2B5EF4-FFF2-40B4-BE49-F238E27FC236}">
                    <a16:creationId xmlns:a16="http://schemas.microsoft.com/office/drawing/2014/main" id="{CC8CA6E3-18C8-5661-D4B3-5B50D3C6C59C}"/>
                  </a:ext>
                </a:extLst>
              </p:cNvPr>
              <p:cNvSpPr>
                <a:spLocks noChangeArrowheads="1"/>
              </p:cNvSpPr>
              <p:nvPr userDrawn="1"/>
            </p:nvSpPr>
            <p:spPr bwMode="auto">
              <a:xfrm>
                <a:off x="39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0" name="Oval 1416">
                <a:extLst>
                  <a:ext uri="{FF2B5EF4-FFF2-40B4-BE49-F238E27FC236}">
                    <a16:creationId xmlns:a16="http://schemas.microsoft.com/office/drawing/2014/main" id="{DACFDD92-C355-63B9-EF96-47808ECCC576}"/>
                  </a:ext>
                </a:extLst>
              </p:cNvPr>
              <p:cNvSpPr>
                <a:spLocks noChangeArrowheads="1"/>
              </p:cNvSpPr>
              <p:nvPr userDrawn="1"/>
            </p:nvSpPr>
            <p:spPr bwMode="auto">
              <a:xfrm>
                <a:off x="27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1" name="Oval 1417">
                <a:extLst>
                  <a:ext uri="{FF2B5EF4-FFF2-40B4-BE49-F238E27FC236}">
                    <a16:creationId xmlns:a16="http://schemas.microsoft.com/office/drawing/2014/main" id="{02D39280-CC5A-C497-C9B9-95A3E40F0687}"/>
                  </a:ext>
                </a:extLst>
              </p:cNvPr>
              <p:cNvSpPr>
                <a:spLocks noChangeArrowheads="1"/>
              </p:cNvSpPr>
              <p:nvPr userDrawn="1"/>
            </p:nvSpPr>
            <p:spPr bwMode="auto">
              <a:xfrm>
                <a:off x="1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2" name="Oval 1418">
                <a:extLst>
                  <a:ext uri="{FF2B5EF4-FFF2-40B4-BE49-F238E27FC236}">
                    <a16:creationId xmlns:a16="http://schemas.microsoft.com/office/drawing/2014/main" id="{DFE551A1-9871-C4D9-7E86-721DFF1D8175}"/>
                  </a:ext>
                </a:extLst>
              </p:cNvPr>
              <p:cNvSpPr>
                <a:spLocks noChangeArrowheads="1"/>
              </p:cNvSpPr>
              <p:nvPr userDrawn="1"/>
            </p:nvSpPr>
            <p:spPr bwMode="auto">
              <a:xfrm>
                <a:off x="2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3" name="Oval 1419">
                <a:extLst>
                  <a:ext uri="{FF2B5EF4-FFF2-40B4-BE49-F238E27FC236}">
                    <a16:creationId xmlns:a16="http://schemas.microsoft.com/office/drawing/2014/main" id="{21B014F6-5B30-7744-F388-EEA3A873B81F}"/>
                  </a:ext>
                </a:extLst>
              </p:cNvPr>
              <p:cNvSpPr>
                <a:spLocks noChangeArrowheads="1"/>
              </p:cNvSpPr>
              <p:nvPr userDrawn="1"/>
            </p:nvSpPr>
            <p:spPr bwMode="auto">
              <a:xfrm>
                <a:off x="52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4" name="Oval 1420">
                <a:extLst>
                  <a:ext uri="{FF2B5EF4-FFF2-40B4-BE49-F238E27FC236}">
                    <a16:creationId xmlns:a16="http://schemas.microsoft.com/office/drawing/2014/main" id="{3C928E54-C09E-1871-ABE6-6CE480DA6C86}"/>
                  </a:ext>
                </a:extLst>
              </p:cNvPr>
              <p:cNvSpPr>
                <a:spLocks noChangeArrowheads="1"/>
              </p:cNvSpPr>
              <p:nvPr userDrawn="1"/>
            </p:nvSpPr>
            <p:spPr bwMode="auto">
              <a:xfrm>
                <a:off x="39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5" name="Oval 1421">
                <a:extLst>
                  <a:ext uri="{FF2B5EF4-FFF2-40B4-BE49-F238E27FC236}">
                    <a16:creationId xmlns:a16="http://schemas.microsoft.com/office/drawing/2014/main" id="{6B64F90A-9C80-AFA3-1750-CBEDD84B16CD}"/>
                  </a:ext>
                </a:extLst>
              </p:cNvPr>
              <p:cNvSpPr>
                <a:spLocks noChangeArrowheads="1"/>
              </p:cNvSpPr>
              <p:nvPr userDrawn="1"/>
            </p:nvSpPr>
            <p:spPr bwMode="auto">
              <a:xfrm>
                <a:off x="27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6" name="Oval 1422">
                <a:extLst>
                  <a:ext uri="{FF2B5EF4-FFF2-40B4-BE49-F238E27FC236}">
                    <a16:creationId xmlns:a16="http://schemas.microsoft.com/office/drawing/2014/main" id="{DF0F3156-C5A0-4EB2-C20D-5E216D3D0987}"/>
                  </a:ext>
                </a:extLst>
              </p:cNvPr>
              <p:cNvSpPr>
                <a:spLocks noChangeArrowheads="1"/>
              </p:cNvSpPr>
              <p:nvPr userDrawn="1"/>
            </p:nvSpPr>
            <p:spPr bwMode="auto">
              <a:xfrm>
                <a:off x="1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7" name="Oval 1423">
                <a:extLst>
                  <a:ext uri="{FF2B5EF4-FFF2-40B4-BE49-F238E27FC236}">
                    <a16:creationId xmlns:a16="http://schemas.microsoft.com/office/drawing/2014/main" id="{45CE6991-B085-6B2F-899F-2212475E13F6}"/>
                  </a:ext>
                </a:extLst>
              </p:cNvPr>
              <p:cNvSpPr>
                <a:spLocks noChangeArrowheads="1"/>
              </p:cNvSpPr>
              <p:nvPr userDrawn="1"/>
            </p:nvSpPr>
            <p:spPr bwMode="auto">
              <a:xfrm>
                <a:off x="2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8" name="Oval 1424">
                <a:extLst>
                  <a:ext uri="{FF2B5EF4-FFF2-40B4-BE49-F238E27FC236}">
                    <a16:creationId xmlns:a16="http://schemas.microsoft.com/office/drawing/2014/main" id="{98AC517E-4349-1BCF-5169-685C2B306B9C}"/>
                  </a:ext>
                </a:extLst>
              </p:cNvPr>
              <p:cNvSpPr>
                <a:spLocks noChangeArrowheads="1"/>
              </p:cNvSpPr>
              <p:nvPr userDrawn="1"/>
            </p:nvSpPr>
            <p:spPr bwMode="auto">
              <a:xfrm>
                <a:off x="52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9" name="Oval 1425">
                <a:extLst>
                  <a:ext uri="{FF2B5EF4-FFF2-40B4-BE49-F238E27FC236}">
                    <a16:creationId xmlns:a16="http://schemas.microsoft.com/office/drawing/2014/main" id="{66940B12-CA4B-A677-E3DF-A16E3F2AB92E}"/>
                  </a:ext>
                </a:extLst>
              </p:cNvPr>
              <p:cNvSpPr>
                <a:spLocks noChangeArrowheads="1"/>
              </p:cNvSpPr>
              <p:nvPr userDrawn="1"/>
            </p:nvSpPr>
            <p:spPr bwMode="auto">
              <a:xfrm>
                <a:off x="39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0" name="Oval 1426">
                <a:extLst>
                  <a:ext uri="{FF2B5EF4-FFF2-40B4-BE49-F238E27FC236}">
                    <a16:creationId xmlns:a16="http://schemas.microsoft.com/office/drawing/2014/main" id="{C91C554F-9CDC-0074-67E4-8640270213EC}"/>
                  </a:ext>
                </a:extLst>
              </p:cNvPr>
              <p:cNvSpPr>
                <a:spLocks noChangeArrowheads="1"/>
              </p:cNvSpPr>
              <p:nvPr userDrawn="1"/>
            </p:nvSpPr>
            <p:spPr bwMode="auto">
              <a:xfrm>
                <a:off x="27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1" name="Oval 1427">
                <a:extLst>
                  <a:ext uri="{FF2B5EF4-FFF2-40B4-BE49-F238E27FC236}">
                    <a16:creationId xmlns:a16="http://schemas.microsoft.com/office/drawing/2014/main" id="{024B059B-0E32-373C-BD7B-0718AC06712E}"/>
                  </a:ext>
                </a:extLst>
              </p:cNvPr>
              <p:cNvSpPr>
                <a:spLocks noChangeArrowheads="1"/>
              </p:cNvSpPr>
              <p:nvPr userDrawn="1"/>
            </p:nvSpPr>
            <p:spPr bwMode="auto">
              <a:xfrm>
                <a:off x="1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2" name="Oval 1428">
                <a:extLst>
                  <a:ext uri="{FF2B5EF4-FFF2-40B4-BE49-F238E27FC236}">
                    <a16:creationId xmlns:a16="http://schemas.microsoft.com/office/drawing/2014/main" id="{9E5E4972-170A-4FE7-EF48-4164E00B99FF}"/>
                  </a:ext>
                </a:extLst>
              </p:cNvPr>
              <p:cNvSpPr>
                <a:spLocks noChangeArrowheads="1"/>
              </p:cNvSpPr>
              <p:nvPr userDrawn="1"/>
            </p:nvSpPr>
            <p:spPr bwMode="auto">
              <a:xfrm>
                <a:off x="2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3" name="Oval 1429">
                <a:extLst>
                  <a:ext uri="{FF2B5EF4-FFF2-40B4-BE49-F238E27FC236}">
                    <a16:creationId xmlns:a16="http://schemas.microsoft.com/office/drawing/2014/main" id="{4B58EF22-185F-4B70-96AD-4B861FAB9B37}"/>
                  </a:ext>
                </a:extLst>
              </p:cNvPr>
              <p:cNvSpPr>
                <a:spLocks noChangeArrowheads="1"/>
              </p:cNvSpPr>
              <p:nvPr userDrawn="1"/>
            </p:nvSpPr>
            <p:spPr bwMode="auto">
              <a:xfrm>
                <a:off x="52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4" name="Oval 1430">
                <a:extLst>
                  <a:ext uri="{FF2B5EF4-FFF2-40B4-BE49-F238E27FC236}">
                    <a16:creationId xmlns:a16="http://schemas.microsoft.com/office/drawing/2014/main" id="{C5DA254F-99E5-C426-96D9-2C74F96FA7EE}"/>
                  </a:ext>
                </a:extLst>
              </p:cNvPr>
              <p:cNvSpPr>
                <a:spLocks noChangeArrowheads="1"/>
              </p:cNvSpPr>
              <p:nvPr userDrawn="1"/>
            </p:nvSpPr>
            <p:spPr bwMode="auto">
              <a:xfrm>
                <a:off x="39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5" name="Oval 1431">
                <a:extLst>
                  <a:ext uri="{FF2B5EF4-FFF2-40B4-BE49-F238E27FC236}">
                    <a16:creationId xmlns:a16="http://schemas.microsoft.com/office/drawing/2014/main" id="{17C31B9E-94D3-6E1B-E447-501756A0EDCA}"/>
                  </a:ext>
                </a:extLst>
              </p:cNvPr>
              <p:cNvSpPr>
                <a:spLocks noChangeArrowheads="1"/>
              </p:cNvSpPr>
              <p:nvPr userDrawn="1"/>
            </p:nvSpPr>
            <p:spPr bwMode="auto">
              <a:xfrm>
                <a:off x="27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6" name="Oval 1432">
                <a:extLst>
                  <a:ext uri="{FF2B5EF4-FFF2-40B4-BE49-F238E27FC236}">
                    <a16:creationId xmlns:a16="http://schemas.microsoft.com/office/drawing/2014/main" id="{5CEC7627-4875-DACC-A7B9-82BF4BE6C947}"/>
                  </a:ext>
                </a:extLst>
              </p:cNvPr>
              <p:cNvSpPr>
                <a:spLocks noChangeArrowheads="1"/>
              </p:cNvSpPr>
              <p:nvPr userDrawn="1"/>
            </p:nvSpPr>
            <p:spPr bwMode="auto">
              <a:xfrm>
                <a:off x="1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6" name="Oval 1434">
              <a:extLst>
                <a:ext uri="{FF2B5EF4-FFF2-40B4-BE49-F238E27FC236}">
                  <a16:creationId xmlns:a16="http://schemas.microsoft.com/office/drawing/2014/main" id="{CD358699-6FDB-82EC-141F-496D2588106D}"/>
                </a:ext>
              </a:extLst>
            </p:cNvPr>
            <p:cNvSpPr>
              <a:spLocks noChangeArrowheads="1"/>
            </p:cNvSpPr>
            <p:nvPr userDrawn="1"/>
          </p:nvSpPr>
          <p:spPr bwMode="auto">
            <a:xfrm>
              <a:off x="2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Oval 1435">
              <a:extLst>
                <a:ext uri="{FF2B5EF4-FFF2-40B4-BE49-F238E27FC236}">
                  <a16:creationId xmlns:a16="http://schemas.microsoft.com/office/drawing/2014/main" id="{6B73EEFD-8532-C179-FBEB-14927EADA8D8}"/>
                </a:ext>
              </a:extLst>
            </p:cNvPr>
            <p:cNvSpPr>
              <a:spLocks noChangeArrowheads="1"/>
            </p:cNvSpPr>
            <p:nvPr userDrawn="1"/>
          </p:nvSpPr>
          <p:spPr bwMode="auto">
            <a:xfrm>
              <a:off x="52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Oval 1436">
              <a:extLst>
                <a:ext uri="{FF2B5EF4-FFF2-40B4-BE49-F238E27FC236}">
                  <a16:creationId xmlns:a16="http://schemas.microsoft.com/office/drawing/2014/main" id="{01D5EBDD-CCB5-1407-E633-810B3DF52F29}"/>
                </a:ext>
              </a:extLst>
            </p:cNvPr>
            <p:cNvSpPr>
              <a:spLocks noChangeArrowheads="1"/>
            </p:cNvSpPr>
            <p:nvPr userDrawn="1"/>
          </p:nvSpPr>
          <p:spPr bwMode="auto">
            <a:xfrm>
              <a:off x="39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Oval 1437">
              <a:extLst>
                <a:ext uri="{FF2B5EF4-FFF2-40B4-BE49-F238E27FC236}">
                  <a16:creationId xmlns:a16="http://schemas.microsoft.com/office/drawing/2014/main" id="{199CA02F-8CFE-F07B-3FA3-395A43C7EE3A}"/>
                </a:ext>
              </a:extLst>
            </p:cNvPr>
            <p:cNvSpPr>
              <a:spLocks noChangeArrowheads="1"/>
            </p:cNvSpPr>
            <p:nvPr userDrawn="1"/>
          </p:nvSpPr>
          <p:spPr bwMode="auto">
            <a:xfrm>
              <a:off x="27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Oval 1438">
              <a:extLst>
                <a:ext uri="{FF2B5EF4-FFF2-40B4-BE49-F238E27FC236}">
                  <a16:creationId xmlns:a16="http://schemas.microsoft.com/office/drawing/2014/main" id="{509ED685-C4E8-57EC-08E1-1ACCE9F32B02}"/>
                </a:ext>
              </a:extLst>
            </p:cNvPr>
            <p:cNvSpPr>
              <a:spLocks noChangeArrowheads="1"/>
            </p:cNvSpPr>
            <p:nvPr userDrawn="1"/>
          </p:nvSpPr>
          <p:spPr bwMode="auto">
            <a:xfrm>
              <a:off x="1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Oval 1439">
              <a:extLst>
                <a:ext uri="{FF2B5EF4-FFF2-40B4-BE49-F238E27FC236}">
                  <a16:creationId xmlns:a16="http://schemas.microsoft.com/office/drawing/2014/main" id="{AEFE74DD-8760-DCD1-FFD9-CDD83CDE71E0}"/>
                </a:ext>
              </a:extLst>
            </p:cNvPr>
            <p:cNvSpPr>
              <a:spLocks noChangeArrowheads="1"/>
            </p:cNvSpPr>
            <p:nvPr userDrawn="1"/>
          </p:nvSpPr>
          <p:spPr bwMode="auto">
            <a:xfrm>
              <a:off x="2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Oval 1440">
              <a:extLst>
                <a:ext uri="{FF2B5EF4-FFF2-40B4-BE49-F238E27FC236}">
                  <a16:creationId xmlns:a16="http://schemas.microsoft.com/office/drawing/2014/main" id="{4AA6961B-20B1-91B3-A197-B767BB356A44}"/>
                </a:ext>
              </a:extLst>
            </p:cNvPr>
            <p:cNvSpPr>
              <a:spLocks noChangeArrowheads="1"/>
            </p:cNvSpPr>
            <p:nvPr userDrawn="1"/>
          </p:nvSpPr>
          <p:spPr bwMode="auto">
            <a:xfrm>
              <a:off x="52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Oval 1441">
              <a:extLst>
                <a:ext uri="{FF2B5EF4-FFF2-40B4-BE49-F238E27FC236}">
                  <a16:creationId xmlns:a16="http://schemas.microsoft.com/office/drawing/2014/main" id="{6BB46E2F-6F65-46CD-95C6-B7B1C8E0D0C8}"/>
                </a:ext>
              </a:extLst>
            </p:cNvPr>
            <p:cNvSpPr>
              <a:spLocks noChangeArrowheads="1"/>
            </p:cNvSpPr>
            <p:nvPr userDrawn="1"/>
          </p:nvSpPr>
          <p:spPr bwMode="auto">
            <a:xfrm>
              <a:off x="39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Oval 1442">
              <a:extLst>
                <a:ext uri="{FF2B5EF4-FFF2-40B4-BE49-F238E27FC236}">
                  <a16:creationId xmlns:a16="http://schemas.microsoft.com/office/drawing/2014/main" id="{19BD9AA5-70C3-AA4A-12F5-8E331076903C}"/>
                </a:ext>
              </a:extLst>
            </p:cNvPr>
            <p:cNvSpPr>
              <a:spLocks noChangeArrowheads="1"/>
            </p:cNvSpPr>
            <p:nvPr userDrawn="1"/>
          </p:nvSpPr>
          <p:spPr bwMode="auto">
            <a:xfrm>
              <a:off x="27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Oval 1443">
              <a:extLst>
                <a:ext uri="{FF2B5EF4-FFF2-40B4-BE49-F238E27FC236}">
                  <a16:creationId xmlns:a16="http://schemas.microsoft.com/office/drawing/2014/main" id="{72930094-C764-FD16-0779-696232077942}"/>
                </a:ext>
              </a:extLst>
            </p:cNvPr>
            <p:cNvSpPr>
              <a:spLocks noChangeArrowheads="1"/>
            </p:cNvSpPr>
            <p:nvPr userDrawn="1"/>
          </p:nvSpPr>
          <p:spPr bwMode="auto">
            <a:xfrm>
              <a:off x="1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Oval 1444">
              <a:extLst>
                <a:ext uri="{FF2B5EF4-FFF2-40B4-BE49-F238E27FC236}">
                  <a16:creationId xmlns:a16="http://schemas.microsoft.com/office/drawing/2014/main" id="{231A4E30-E67F-8E88-E134-EBAEFF9E9551}"/>
                </a:ext>
              </a:extLst>
            </p:cNvPr>
            <p:cNvSpPr>
              <a:spLocks noChangeArrowheads="1"/>
            </p:cNvSpPr>
            <p:nvPr userDrawn="1"/>
          </p:nvSpPr>
          <p:spPr bwMode="auto">
            <a:xfrm>
              <a:off x="2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617" name="Freeform: Shape 228">
            <a:extLst>
              <a:ext uri="{FF2B5EF4-FFF2-40B4-BE49-F238E27FC236}">
                <a16:creationId xmlns:a16="http://schemas.microsoft.com/office/drawing/2014/main" id="{E68F7280-C5D7-B22A-0C02-AE9F1F0CB7BE}"/>
              </a:ext>
            </a:extLst>
          </p:cNvPr>
          <p:cNvSpPr/>
          <p:nvPr/>
        </p:nvSpPr>
        <p:spPr>
          <a:xfrm>
            <a:off x="5661369" y="592936"/>
            <a:ext cx="6246056" cy="5815118"/>
          </a:xfrm>
          <a:custGeom>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8" name="TextBox 20">
            <a:extLst>
              <a:ext uri="{FF2B5EF4-FFF2-40B4-BE49-F238E27FC236}">
                <a16:creationId xmlns:a16="http://schemas.microsoft.com/office/drawing/2014/main" id="{93AEA043-746F-4334-A00A-A4587B060237}"/>
              </a:ext>
            </a:extLst>
          </p:cNvPr>
          <p:cNvSpPr txBox="1"/>
          <p:nvPr/>
        </p:nvSpPr>
        <p:spPr>
          <a:xfrm>
            <a:off x="-679269" y="2627080"/>
            <a:ext cx="7871295" cy="10156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6000">
                <a:solidFill>
                  <a:schemeClr val="bg1"/>
                </a:solidFill>
                <a:latin typeface="Arial Black" panose="020b0a04020102020204" pitchFamily="34" charset="0"/>
                <a:cs typeface="Arial" panose="020b0604020202020204" pitchFamily="34" charset="0"/>
              </a:rPr>
              <a:t>MICROWAVE</a:t>
            </a:r>
            <a:endParaRPr lang="ko-KR" altLang="en-US" sz="6000">
              <a:solidFill>
                <a:schemeClr val="bg1"/>
              </a:solidFill>
              <a:latin typeface="Arial Black" panose="020b0a04020102020204" pitchFamily="34" charset="0"/>
              <a:cs typeface="Arial" pitchFamily="34" charset="0"/>
            </a:endParaRPr>
          </a:p>
        </p:txBody>
      </p:sp>
      <p:sp>
        <p:nvSpPr>
          <p:cNvPr id="619" name="Title 1">
            <a:extLst>
              <a:ext uri="{FF2B5EF4-FFF2-40B4-BE49-F238E27FC236}">
                <a16:creationId xmlns:a16="http://schemas.microsoft.com/office/drawing/2014/main" id="{66F0D52C-C427-408E-AB7A-C64FE62AE579}"/>
              </a:ext>
            </a:extLst>
          </p:cNvPr>
          <p:cNvSpPr txBox="1"/>
          <p:nvPr/>
        </p:nvSpPr>
        <p:spPr>
          <a:xfrm>
            <a:off x="475015" y="3500495"/>
            <a:ext cx="6246056" cy="93219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a:solidFill>
                  <a:srgbClr val="4A4A4A"/>
                </a:solidFill>
                <a:latin typeface="Berlin Sans FB Demi" panose="020e0802020502020306" pitchFamily="34" charset="0"/>
              </a:rPr>
              <a:t>Free </a:t>
            </a:r>
            <a:r>
              <a:rPr lang="en-US" sz="3200" b="1">
                <a:solidFill>
                  <a:schemeClr val="bg1">
                    <a:lumMod val="95000"/>
                  </a:schemeClr>
                </a:solidFill>
                <a:latin typeface="Berlin Sans FB Demi" panose="020e0802020502020306" pitchFamily="34" charset="0"/>
              </a:rPr>
              <a:t>Template</a:t>
            </a:r>
          </a:p>
        </p:txBody>
      </p:sp>
      <p:sp>
        <p:nvSpPr>
          <p:cNvPr id="620" name="직사각형 83">
            <a:extLst>
              <a:ext uri="{FF2B5EF4-FFF2-40B4-BE49-F238E27FC236}">
                <a16:creationId xmlns:a16="http://schemas.microsoft.com/office/drawing/2014/main" id="{C52245A3-C1DE-4061-8E6E-EDB0EF9CE6E5}"/>
              </a:ext>
            </a:extLst>
          </p:cNvPr>
          <p:cNvSpPr/>
          <p:nvPr/>
        </p:nvSpPr>
        <p:spPr>
          <a:xfrm>
            <a:off x="2013960" y="4148195"/>
            <a:ext cx="348532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a:solidFill>
                  <a:schemeClr val="bg1">
                    <a:lumMod val="75000"/>
                  </a:schemeClr>
                </a:solidFill>
              </a:rPr>
              <a:t>Get a modern PowerPoint  Presentation that is beautifully designed.    </a:t>
            </a:r>
          </a:p>
        </p:txBody>
      </p:sp>
      <p:pic>
        <p:nvPicPr>
          <p:cNvPr id="626" name="Imagen 625">
            <a:extLst>
              <a:ext uri="{FF2B5EF4-FFF2-40B4-BE49-F238E27FC236}">
                <a16:creationId xmlns:a16="http://schemas.microsoft.com/office/drawing/2014/main" id="{729F7622-BFCA-AE57-EF64-DD63310048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5549" b="17147"/>
          <a:stretch>
            <a:fillRect/>
          </a:stretch>
        </p:blipFill>
        <p:spPr>
          <a:xfrm>
            <a:off x="5980546" y="1001711"/>
            <a:ext cx="5990309" cy="5263353"/>
          </a:xfrm>
          <a:prstGeom prst="rect">
            <a:avLst/>
          </a:prstGeom>
        </p:spPr>
      </p:pic>
      <p:grpSp>
        <p:nvGrpSpPr>
          <p:cNvPr id="627" name="Gráfico 10">
            <a:extLst>
              <a:ext uri="{FF2B5EF4-FFF2-40B4-BE49-F238E27FC236}">
                <a16:creationId xmlns:a16="http://schemas.microsoft.com/office/drawing/2014/main" id="{6B76A96C-3550-4252-81CC-5DFD2F45CC76}"/>
              </a:ext>
            </a:extLst>
          </p:cNvPr>
          <p:cNvGrpSpPr/>
          <p:nvPr/>
        </p:nvGrpSpPr>
        <p:grpSpPr>
          <a:xfrm>
            <a:off x="3064921" y="5007109"/>
            <a:ext cx="886671" cy="886671"/>
            <a:chOff x="627235" y="5458033"/>
            <a:chExt cx="849367" cy="849367"/>
          </a:xfrm>
          <a:solidFill>
            <a:srgbClr val="00BFF3"/>
          </a:solidFill>
        </p:grpSpPr>
        <p:sp>
          <p:nvSpPr>
            <p:cNvPr id="628" name="Forma libre: forma 627">
              <a:extLst>
                <a:ext uri="{FF2B5EF4-FFF2-40B4-BE49-F238E27FC236}">
                  <a16:creationId xmlns:a16="http://schemas.microsoft.com/office/drawing/2014/main" id="{2D8D17D9-E0C0-4903-AC08-1ABDA7471BB0}"/>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629" name="Forma libre: forma 628">
              <a:extLst>
                <a:ext uri="{FF2B5EF4-FFF2-40B4-BE49-F238E27FC236}">
                  <a16:creationId xmlns:a16="http://schemas.microsoft.com/office/drawing/2014/main" id="{D454170B-8E0E-49C8-9E87-1B376F993D1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4A4A4A"/>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630" name="TextBox 59">
            <a:extLst>
              <a:ext uri="{FF2B5EF4-FFF2-40B4-BE49-F238E27FC236}">
                <a16:creationId xmlns:a16="http://schemas.microsoft.com/office/drawing/2014/main" id="{FE1A3A31-BC79-497B-A6A5-B646426E0F35}"/>
              </a:ext>
            </a:extLst>
          </p:cNvPr>
          <p:cNvSpPr txBox="1"/>
          <p:nvPr/>
        </p:nvSpPr>
        <p:spPr>
          <a:xfrm>
            <a:off x="2428158" y="5947930"/>
            <a:ext cx="2231807"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a:solidFill>
                  <a:schemeClr val="bg1">
                    <a:lumMod val="95000"/>
                  </a:schemeClr>
                </a:solidFill>
                <a:latin typeface="Arial" panose="020b0604020202020204" pitchFamily="34" charset="0"/>
                <a:cs typeface="Arial" panose="020b0604020202020204" pitchFamily="34" charset="0"/>
              </a:rPr>
              <a:t>slidesppt.net</a:t>
            </a:r>
            <a:endParaRPr lang="ko-KR" altLang="en-US" sz="2000">
              <a:solidFill>
                <a:schemeClr val="bg1">
                  <a:lumMod val="95000"/>
                </a:schemeClr>
              </a:solidFill>
              <a:latin typeface="Arial" pitchFamily="34" charset="0"/>
              <a:cs typeface="Arial" pitchFamily="34" charset="0"/>
            </a:endParaRPr>
          </a:p>
        </p:txBody>
      </p:sp>
      <p:sp>
        <p:nvSpPr>
          <p:cNvPr id="631" name="Forma libre: forma 630">
            <a:extLst>
              <a:ext uri="{FF2B5EF4-FFF2-40B4-BE49-F238E27FC236}">
                <a16:creationId xmlns:a16="http://schemas.microsoft.com/office/drawing/2014/main" id="{6B88AB3D-362A-4A8D-97A5-326D6340E1CB}"/>
              </a:ext>
            </a:extLst>
          </p:cNvPr>
          <p:cNvSpPr/>
          <p:nvPr/>
        </p:nvSpPr>
        <p:spPr>
          <a:xfrm rot="10800000">
            <a:off x="546855" y="0"/>
            <a:ext cx="2453295" cy="713984"/>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p>
        </p:txBody>
      </p:sp>
    </p:spTree>
    <p:extLst>
      <p:ext uri="{BB962C8B-B14F-4D97-AF65-F5344CB8AC3E}">
        <p14:creationId xmlns:p14="http://schemas.microsoft.com/office/powerpoint/2010/main" val="3297527119"/>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oup 4">
            <a:extLst>
              <a:ext uri="{FF2B5EF4-FFF2-40B4-BE49-F238E27FC236}">
                <a16:creationId xmlns:a16="http://schemas.microsoft.com/office/drawing/2014/main" id="{B125BC7E-6670-1941-8BE4-262E661C8666}"/>
              </a:ext>
            </a:extLst>
          </p:cNvPr>
          <p:cNvGrpSpPr>
            <a:grpSpLocks noChangeAspect="1"/>
          </p:cNvGrpSpPr>
          <p:nvPr/>
        </p:nvGrpSpPr>
        <p:grpSpPr>
          <a:xfrm rot="5400000">
            <a:off x="4651726" y="2605563"/>
            <a:ext cx="2888547" cy="5616331"/>
            <a:chOff x="-54" y="-13"/>
            <a:chExt cx="2246" cy="4367"/>
          </a:xfrm>
        </p:grpSpPr>
        <p:sp>
          <p:nvSpPr>
            <p:cNvPr id="3" name="Freeform 5">
              <a:extLst>
                <a:ext uri="{FF2B5EF4-FFF2-40B4-BE49-F238E27FC236}">
                  <a16:creationId xmlns:a16="http://schemas.microsoft.com/office/drawing/2014/main" id="{B43E4F02-FC49-1757-E163-C709EFD397CB}"/>
                </a:ext>
              </a:extLst>
            </p:cNvPr>
            <p:cNvSpPr/>
            <p:nvPr/>
          </p:nvSpPr>
          <p:spPr bwMode="auto">
            <a:xfrm>
              <a:off x="889" y="-13"/>
              <a:ext cx="1303" cy="1071"/>
            </a:xfrm>
            <a:custGeom>
              <a:gdLst>
                <a:gd name="T0" fmla="*/ 0 w 94"/>
                <a:gd name="T1" fmla="*/ 31 h 78"/>
                <a:gd name="T2" fmla="*/ 94 w 94"/>
                <a:gd name="T3" fmla="*/ 0 h 78"/>
                <a:gd name="T4" fmla="*/ 94 w 94"/>
                <a:gd name="T5" fmla="*/ 59 h 78"/>
                <a:gd name="T6" fmla="*/ 35 w 94"/>
                <a:gd name="T7" fmla="*/ 78 h 78"/>
                <a:gd name="T8" fmla="*/ 0 w 94"/>
                <a:gd name="T9" fmla="*/ 31 h 78"/>
              </a:gdLst>
              <a:cxnLst>
                <a:cxn ang="0">
                  <a:pos x="T0" y="T1"/>
                </a:cxn>
                <a:cxn ang="0">
                  <a:pos x="T2" y="T3"/>
                </a:cxn>
                <a:cxn ang="0">
                  <a:pos x="T4" y="T5"/>
                </a:cxn>
                <a:cxn ang="0">
                  <a:pos x="T6" y="T7"/>
                </a:cxn>
                <a:cxn ang="0">
                  <a:pos x="T8" y="T9"/>
                </a:cxn>
              </a:cxnLst>
              <a:rect l="0" t="0" r="r" b="b"/>
              <a:pathLst>
                <a:path w="94" h="78">
                  <a:moveTo>
                    <a:pt x="0" y="31"/>
                  </a:moveTo>
                  <a:cubicBezTo>
                    <a:pt x="26" y="12"/>
                    <a:pt x="58" y="0"/>
                    <a:pt x="94" y="0"/>
                  </a:cubicBezTo>
                  <a:cubicBezTo>
                    <a:pt x="94" y="59"/>
                    <a:pt x="94" y="59"/>
                    <a:pt x="94" y="59"/>
                  </a:cubicBezTo>
                  <a:cubicBezTo>
                    <a:pt x="71" y="59"/>
                    <a:pt x="51" y="66"/>
                    <a:pt x="35" y="78"/>
                  </a:cubicBezTo>
                  <a:lnTo>
                    <a:pt x="0" y="31"/>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8D26AC69-81FD-40F6-930F-E913435CCF3D}"/>
                </a:ext>
              </a:extLst>
            </p:cNvPr>
            <p:cNvSpPr/>
            <p:nvPr/>
          </p:nvSpPr>
          <p:spPr bwMode="auto">
            <a:xfrm>
              <a:off x="98" y="412"/>
              <a:ext cx="1276" cy="1333"/>
            </a:xfrm>
            <a:custGeom>
              <a:gdLst>
                <a:gd name="T0" fmla="*/ 0 w 92"/>
                <a:gd name="T1" fmla="*/ 79 h 97"/>
                <a:gd name="T2" fmla="*/ 57 w 92"/>
                <a:gd name="T3" fmla="*/ 0 h 97"/>
                <a:gd name="T4" fmla="*/ 92 w 92"/>
                <a:gd name="T5" fmla="*/ 47 h 97"/>
                <a:gd name="T6" fmla="*/ 55 w 92"/>
                <a:gd name="T7" fmla="*/ 97 h 97"/>
                <a:gd name="T8" fmla="*/ 0 w 92"/>
                <a:gd name="T9" fmla="*/ 79 h 97"/>
              </a:gdLst>
              <a:cxnLst>
                <a:cxn ang="0">
                  <a:pos x="T0" y="T1"/>
                </a:cxn>
                <a:cxn ang="0">
                  <a:pos x="T2" y="T3"/>
                </a:cxn>
                <a:cxn ang="0">
                  <a:pos x="T4" y="T5"/>
                </a:cxn>
                <a:cxn ang="0">
                  <a:pos x="T6" y="T7"/>
                </a:cxn>
                <a:cxn ang="0">
                  <a:pos x="T8" y="T9"/>
                </a:cxn>
              </a:cxnLst>
              <a:rect l="0" t="0" r="r" b="b"/>
              <a:pathLst>
                <a:path w="92" h="97">
                  <a:moveTo>
                    <a:pt x="0" y="79"/>
                  </a:moveTo>
                  <a:cubicBezTo>
                    <a:pt x="10" y="48"/>
                    <a:pt x="30" y="19"/>
                    <a:pt x="57" y="0"/>
                  </a:cubicBezTo>
                  <a:cubicBezTo>
                    <a:pt x="92" y="47"/>
                    <a:pt x="92" y="47"/>
                    <a:pt x="92" y="47"/>
                  </a:cubicBezTo>
                  <a:cubicBezTo>
                    <a:pt x="75" y="60"/>
                    <a:pt x="62" y="77"/>
                    <a:pt x="55" y="97"/>
                  </a:cubicBezTo>
                  <a:lnTo>
                    <a:pt x="0" y="7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D59D8BE1-0222-3EF3-544F-3B3D314ED374}"/>
                </a:ext>
              </a:extLst>
            </p:cNvPr>
            <p:cNvSpPr/>
            <p:nvPr/>
          </p:nvSpPr>
          <p:spPr bwMode="auto">
            <a:xfrm>
              <a:off x="-54" y="1497"/>
              <a:ext cx="915" cy="1346"/>
            </a:xfrm>
            <a:custGeom>
              <a:gdLst>
                <a:gd name="T0" fmla="*/ 11 w 66"/>
                <a:gd name="T1" fmla="*/ 98 h 98"/>
                <a:gd name="T2" fmla="*/ 11 w 66"/>
                <a:gd name="T3" fmla="*/ 0 h 98"/>
                <a:gd name="T4" fmla="*/ 66 w 66"/>
                <a:gd name="T5" fmla="*/ 18 h 98"/>
                <a:gd name="T6" fmla="*/ 66 w 66"/>
                <a:gd name="T7" fmla="*/ 80 h 98"/>
                <a:gd name="T8" fmla="*/ 11 w 66"/>
                <a:gd name="T9" fmla="*/ 98 h 98"/>
              </a:gdLst>
              <a:cxnLst>
                <a:cxn ang="0">
                  <a:pos x="T0" y="T1"/>
                </a:cxn>
                <a:cxn ang="0">
                  <a:pos x="T2" y="T3"/>
                </a:cxn>
                <a:cxn ang="0">
                  <a:pos x="T4" y="T5"/>
                </a:cxn>
                <a:cxn ang="0">
                  <a:pos x="T6" y="T7"/>
                </a:cxn>
                <a:cxn ang="0">
                  <a:pos x="T8" y="T9"/>
                </a:cxn>
              </a:cxnLst>
              <a:rect l="0" t="0" r="r" b="b"/>
              <a:pathLst>
                <a:path w="66" h="98">
                  <a:moveTo>
                    <a:pt x="11" y="98"/>
                  </a:moveTo>
                  <a:cubicBezTo>
                    <a:pt x="0" y="65"/>
                    <a:pt x="1" y="31"/>
                    <a:pt x="11" y="0"/>
                  </a:cubicBezTo>
                  <a:cubicBezTo>
                    <a:pt x="66" y="18"/>
                    <a:pt x="66" y="18"/>
                    <a:pt x="66" y="18"/>
                  </a:cubicBezTo>
                  <a:cubicBezTo>
                    <a:pt x="60" y="38"/>
                    <a:pt x="59" y="59"/>
                    <a:pt x="66" y="80"/>
                  </a:cubicBezTo>
                  <a:lnTo>
                    <a:pt x="11"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68077F42-53AD-E40C-78A9-739BDC5359EC}"/>
                </a:ext>
              </a:extLst>
            </p:cNvPr>
            <p:cNvSpPr/>
            <p:nvPr/>
          </p:nvSpPr>
          <p:spPr bwMode="auto">
            <a:xfrm>
              <a:off x="98" y="2596"/>
              <a:ext cx="1276" cy="1346"/>
            </a:xfrm>
            <a:custGeom>
              <a:gdLst>
                <a:gd name="T0" fmla="*/ 57 w 92"/>
                <a:gd name="T1" fmla="*/ 98 h 98"/>
                <a:gd name="T2" fmla="*/ 13 w 92"/>
                <a:gd name="T3" fmla="*/ 48 h 98"/>
                <a:gd name="T4" fmla="*/ 0 w 92"/>
                <a:gd name="T5" fmla="*/ 18 h 98"/>
                <a:gd name="T6" fmla="*/ 55 w 92"/>
                <a:gd name="T7" fmla="*/ 0 h 98"/>
                <a:gd name="T8" fmla="*/ 64 w 92"/>
                <a:gd name="T9" fmla="*/ 19 h 98"/>
                <a:gd name="T10" fmla="*/ 92 w 92"/>
                <a:gd name="T11" fmla="*/ 50 h 98"/>
                <a:gd name="T12" fmla="*/ 57 w 92"/>
                <a:gd name="T13" fmla="*/ 98 h 98"/>
              </a:gdLst>
              <a:cxnLst>
                <a:cxn ang="0">
                  <a:pos x="T0" y="T1"/>
                </a:cxn>
                <a:cxn ang="0">
                  <a:pos x="T2" y="T3"/>
                </a:cxn>
                <a:cxn ang="0">
                  <a:pos x="T4" y="T5"/>
                </a:cxn>
                <a:cxn ang="0">
                  <a:pos x="T6" y="T7"/>
                </a:cxn>
                <a:cxn ang="0">
                  <a:pos x="T8" y="T9"/>
                </a:cxn>
                <a:cxn ang="0">
                  <a:pos x="T10" y="T11"/>
                </a:cxn>
                <a:cxn ang="0">
                  <a:pos x="T12" y="T13"/>
                </a:cxn>
              </a:cxnLst>
              <a:rect l="0" t="0" r="r" b="b"/>
              <a:pathLst>
                <a:path w="92" h="98">
                  <a:moveTo>
                    <a:pt x="57" y="98"/>
                  </a:moveTo>
                  <a:cubicBezTo>
                    <a:pt x="40" y="85"/>
                    <a:pt x="25" y="69"/>
                    <a:pt x="13" y="48"/>
                  </a:cubicBezTo>
                  <a:cubicBezTo>
                    <a:pt x="8" y="39"/>
                    <a:pt x="3" y="28"/>
                    <a:pt x="0" y="18"/>
                  </a:cubicBezTo>
                  <a:cubicBezTo>
                    <a:pt x="55" y="0"/>
                    <a:pt x="55" y="0"/>
                    <a:pt x="55" y="0"/>
                  </a:cubicBezTo>
                  <a:cubicBezTo>
                    <a:pt x="57" y="7"/>
                    <a:pt x="60" y="13"/>
                    <a:pt x="64" y="19"/>
                  </a:cubicBezTo>
                  <a:cubicBezTo>
                    <a:pt x="71" y="32"/>
                    <a:pt x="81" y="42"/>
                    <a:pt x="92" y="50"/>
                  </a:cubicBezTo>
                  <a:lnTo>
                    <a:pt x="57" y="98"/>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DC8AA282-95AC-FF2A-2460-B991EC8EF7F8}"/>
                </a:ext>
              </a:extLst>
            </p:cNvPr>
            <p:cNvSpPr/>
            <p:nvPr/>
          </p:nvSpPr>
          <p:spPr bwMode="auto">
            <a:xfrm>
              <a:off x="889" y="3283"/>
              <a:ext cx="1303" cy="1071"/>
            </a:xfrm>
            <a:custGeom>
              <a:gdLst>
                <a:gd name="T0" fmla="*/ 94 w 94"/>
                <a:gd name="T1" fmla="*/ 78 h 78"/>
                <a:gd name="T2" fmla="*/ 0 w 94"/>
                <a:gd name="T3" fmla="*/ 48 h 78"/>
                <a:gd name="T4" fmla="*/ 35 w 94"/>
                <a:gd name="T5" fmla="*/ 0 h 78"/>
                <a:gd name="T6" fmla="*/ 94 w 94"/>
                <a:gd name="T7" fmla="*/ 19 h 78"/>
                <a:gd name="T8" fmla="*/ 94 w 94"/>
                <a:gd name="T9" fmla="*/ 78 h 78"/>
              </a:gdLst>
              <a:cxnLst>
                <a:cxn ang="0">
                  <a:pos x="T0" y="T1"/>
                </a:cxn>
                <a:cxn ang="0">
                  <a:pos x="T2" y="T3"/>
                </a:cxn>
                <a:cxn ang="0">
                  <a:pos x="T4" y="T5"/>
                </a:cxn>
                <a:cxn ang="0">
                  <a:pos x="T6" y="T7"/>
                </a:cxn>
                <a:cxn ang="0">
                  <a:pos x="T8" y="T9"/>
                </a:cxn>
              </a:cxnLst>
              <a:rect l="0" t="0" r="r" b="b"/>
              <a:pathLst>
                <a:path w="94" h="78">
                  <a:moveTo>
                    <a:pt x="94" y="78"/>
                  </a:moveTo>
                  <a:cubicBezTo>
                    <a:pt x="61" y="78"/>
                    <a:pt x="28" y="68"/>
                    <a:pt x="0" y="48"/>
                  </a:cubicBezTo>
                  <a:cubicBezTo>
                    <a:pt x="35" y="0"/>
                    <a:pt x="35" y="0"/>
                    <a:pt x="35" y="0"/>
                  </a:cubicBezTo>
                  <a:cubicBezTo>
                    <a:pt x="52" y="13"/>
                    <a:pt x="73" y="19"/>
                    <a:pt x="94" y="19"/>
                  </a:cubicBezTo>
                  <a:lnTo>
                    <a:pt x="94" y="78"/>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9">
            <a:extLst>
              <a:ext uri="{FF2B5EF4-FFF2-40B4-BE49-F238E27FC236}">
                <a16:creationId xmlns:a16="http://schemas.microsoft.com/office/drawing/2014/main" id="{8313BEF4-E12F-3C95-E192-222C537906EB}"/>
              </a:ext>
            </a:extLst>
          </p:cNvPr>
          <p:cNvGrpSpPr/>
          <p:nvPr/>
        </p:nvGrpSpPr>
        <p:grpSpPr>
          <a:xfrm rot="5400000">
            <a:off x="4409929" y="971588"/>
            <a:ext cx="3372142" cy="7548411"/>
            <a:chOff x="7694733" y="-382968"/>
            <a:chExt cx="3419356" cy="7654097"/>
          </a:xfrm>
        </p:grpSpPr>
        <p:sp>
          <p:nvSpPr>
            <p:cNvPr id="9" name="Freeform 13">
              <a:extLst>
                <a:ext uri="{FF2B5EF4-FFF2-40B4-BE49-F238E27FC236}">
                  <a16:creationId xmlns:a16="http://schemas.microsoft.com/office/drawing/2014/main" id="{AF051D8B-0718-E4BF-7E43-8E33D4FA63CC}"/>
                </a:ext>
              </a:extLst>
            </p:cNvPr>
            <p:cNvSpPr/>
            <p:nvPr/>
          </p:nvSpPr>
          <p:spPr bwMode="auto">
            <a:xfrm>
              <a:off x="7694733" y="3354387"/>
              <a:ext cx="655638" cy="179388"/>
            </a:xfrm>
            <a:custGeom>
              <a:gdLst>
                <a:gd name="T0" fmla="*/ 26 w 29"/>
                <a:gd name="T1" fmla="*/ 8 h 8"/>
                <a:gd name="T2" fmla="*/ 4 w 29"/>
                <a:gd name="T3" fmla="*/ 8 h 8"/>
                <a:gd name="T4" fmla="*/ 0 w 29"/>
                <a:gd name="T5" fmla="*/ 4 h 8"/>
                <a:gd name="T6" fmla="*/ 0 w 29"/>
                <a:gd name="T7" fmla="*/ 4 h 8"/>
                <a:gd name="T8" fmla="*/ 4 w 29"/>
                <a:gd name="T9" fmla="*/ 0 h 8"/>
                <a:gd name="T10" fmla="*/ 26 w 29"/>
                <a:gd name="T11" fmla="*/ 0 h 8"/>
                <a:gd name="T12" fmla="*/ 29 w 29"/>
                <a:gd name="T13" fmla="*/ 4 h 8"/>
                <a:gd name="T14" fmla="*/ 29 w 29"/>
                <a:gd name="T15" fmla="*/ 4 h 8"/>
                <a:gd name="T16" fmla="*/ 26 w 29"/>
                <a:gd name="T17"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8">
                  <a:moveTo>
                    <a:pt x="26" y="8"/>
                  </a:moveTo>
                  <a:cubicBezTo>
                    <a:pt x="4" y="8"/>
                    <a:pt x="4" y="8"/>
                    <a:pt x="4" y="8"/>
                  </a:cubicBezTo>
                  <a:cubicBezTo>
                    <a:pt x="2" y="8"/>
                    <a:pt x="0" y="6"/>
                    <a:pt x="0" y="4"/>
                  </a:cubicBezTo>
                  <a:cubicBezTo>
                    <a:pt x="0" y="4"/>
                    <a:pt x="0" y="4"/>
                    <a:pt x="0" y="4"/>
                  </a:cubicBezTo>
                  <a:cubicBezTo>
                    <a:pt x="0" y="2"/>
                    <a:pt x="2" y="0"/>
                    <a:pt x="4" y="0"/>
                  </a:cubicBezTo>
                  <a:cubicBezTo>
                    <a:pt x="26" y="0"/>
                    <a:pt x="26" y="0"/>
                    <a:pt x="26" y="0"/>
                  </a:cubicBezTo>
                  <a:cubicBezTo>
                    <a:pt x="28" y="0"/>
                    <a:pt x="29" y="2"/>
                    <a:pt x="29" y="4"/>
                  </a:cubicBezTo>
                  <a:cubicBezTo>
                    <a:pt x="29" y="4"/>
                    <a:pt x="29" y="4"/>
                    <a:pt x="29" y="4"/>
                  </a:cubicBezTo>
                  <a:cubicBezTo>
                    <a:pt x="29" y="6"/>
                    <a:pt x="28" y="8"/>
                    <a:pt x="26"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7658B074-6BF7-0041-8A01-DC806827EF02}"/>
                </a:ext>
              </a:extLst>
            </p:cNvPr>
            <p:cNvSpPr/>
            <p:nvPr/>
          </p:nvSpPr>
          <p:spPr bwMode="auto">
            <a:xfrm>
              <a:off x="8509120" y="806450"/>
              <a:ext cx="609600" cy="492125"/>
            </a:xfrm>
            <a:custGeom>
              <a:gdLst>
                <a:gd name="T0" fmla="*/ 20 w 27"/>
                <a:gd name="T1" fmla="*/ 21 h 22"/>
                <a:gd name="T2" fmla="*/ 2 w 27"/>
                <a:gd name="T3" fmla="*/ 8 h 22"/>
                <a:gd name="T4" fmla="*/ 1 w 27"/>
                <a:gd name="T5" fmla="*/ 2 h 22"/>
                <a:gd name="T6" fmla="*/ 2 w 27"/>
                <a:gd name="T7" fmla="*/ 2 h 22"/>
                <a:gd name="T8" fmla="*/ 7 w 27"/>
                <a:gd name="T9" fmla="*/ 2 h 22"/>
                <a:gd name="T10" fmla="*/ 24 w 27"/>
                <a:gd name="T11" fmla="*/ 14 h 22"/>
                <a:gd name="T12" fmla="*/ 25 w 27"/>
                <a:gd name="T13" fmla="*/ 20 h 22"/>
                <a:gd name="T14" fmla="*/ 25 w 27"/>
                <a:gd name="T15" fmla="*/ 20 h 22"/>
                <a:gd name="T16" fmla="*/ 20 w 27"/>
                <a:gd name="T17" fmla="*/ 21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0" y="21"/>
                  </a:moveTo>
                  <a:cubicBezTo>
                    <a:pt x="2" y="8"/>
                    <a:pt x="2" y="8"/>
                    <a:pt x="2" y="8"/>
                  </a:cubicBezTo>
                  <a:cubicBezTo>
                    <a:pt x="1" y="6"/>
                    <a:pt x="0" y="4"/>
                    <a:pt x="1" y="2"/>
                  </a:cubicBezTo>
                  <a:cubicBezTo>
                    <a:pt x="2" y="2"/>
                    <a:pt x="2" y="2"/>
                    <a:pt x="2" y="2"/>
                  </a:cubicBezTo>
                  <a:cubicBezTo>
                    <a:pt x="3" y="1"/>
                    <a:pt x="5" y="0"/>
                    <a:pt x="7" y="2"/>
                  </a:cubicBezTo>
                  <a:cubicBezTo>
                    <a:pt x="24" y="14"/>
                    <a:pt x="24" y="14"/>
                    <a:pt x="24" y="14"/>
                  </a:cubicBezTo>
                  <a:cubicBezTo>
                    <a:pt x="26" y="16"/>
                    <a:pt x="27" y="18"/>
                    <a:pt x="25" y="20"/>
                  </a:cubicBezTo>
                  <a:cubicBezTo>
                    <a:pt x="25" y="20"/>
                    <a:pt x="25" y="20"/>
                    <a:pt x="25" y="20"/>
                  </a:cubicBezTo>
                  <a:cubicBezTo>
                    <a:pt x="24" y="21"/>
                    <a:pt x="22" y="22"/>
                    <a:pt x="20" y="21"/>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0519E82D-4C17-83D5-77A6-F5A60695E84C}"/>
                </a:ext>
              </a:extLst>
            </p:cNvPr>
            <p:cNvSpPr/>
            <p:nvPr/>
          </p:nvSpPr>
          <p:spPr bwMode="auto">
            <a:xfrm>
              <a:off x="10774364" y="-382968"/>
              <a:ext cx="339725" cy="669925"/>
            </a:xfrm>
            <a:custGeom>
              <a:gdLst>
                <a:gd name="T0" fmla="*/ 7 w 15"/>
                <a:gd name="T1" fmla="*/ 26 h 30"/>
                <a:gd name="T2" fmla="*/ 0 w 15"/>
                <a:gd name="T3" fmla="*/ 6 h 30"/>
                <a:gd name="T4" fmla="*/ 3 w 15"/>
                <a:gd name="T5" fmla="*/ 1 h 30"/>
                <a:gd name="T6" fmla="*/ 3 w 15"/>
                <a:gd name="T7" fmla="*/ 1 h 30"/>
                <a:gd name="T8" fmla="*/ 8 w 15"/>
                <a:gd name="T9" fmla="*/ 3 h 30"/>
                <a:gd name="T10" fmla="*/ 14 w 15"/>
                <a:gd name="T11" fmla="*/ 24 h 30"/>
                <a:gd name="T12" fmla="*/ 12 w 15"/>
                <a:gd name="T13" fmla="*/ 29 h 30"/>
                <a:gd name="T14" fmla="*/ 12 w 15"/>
                <a:gd name="T15" fmla="*/ 29 h 30"/>
                <a:gd name="T16" fmla="*/ 7 w 15"/>
                <a:gd name="T17" fmla="*/ 26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7" y="26"/>
                  </a:moveTo>
                  <a:cubicBezTo>
                    <a:pt x="0" y="6"/>
                    <a:pt x="0" y="6"/>
                    <a:pt x="0" y="6"/>
                  </a:cubicBezTo>
                  <a:cubicBezTo>
                    <a:pt x="0" y="4"/>
                    <a:pt x="1" y="2"/>
                    <a:pt x="3" y="1"/>
                  </a:cubicBezTo>
                  <a:cubicBezTo>
                    <a:pt x="3" y="1"/>
                    <a:pt x="3" y="1"/>
                    <a:pt x="3" y="1"/>
                  </a:cubicBezTo>
                  <a:cubicBezTo>
                    <a:pt x="5" y="0"/>
                    <a:pt x="7" y="1"/>
                    <a:pt x="8" y="3"/>
                  </a:cubicBezTo>
                  <a:cubicBezTo>
                    <a:pt x="14" y="24"/>
                    <a:pt x="14" y="24"/>
                    <a:pt x="14" y="24"/>
                  </a:cubicBezTo>
                  <a:cubicBezTo>
                    <a:pt x="15" y="26"/>
                    <a:pt x="14" y="28"/>
                    <a:pt x="12" y="29"/>
                  </a:cubicBezTo>
                  <a:cubicBezTo>
                    <a:pt x="12" y="29"/>
                    <a:pt x="12" y="29"/>
                    <a:pt x="12" y="29"/>
                  </a:cubicBezTo>
                  <a:cubicBezTo>
                    <a:pt x="10" y="30"/>
                    <a:pt x="8" y="28"/>
                    <a:pt x="7" y="26"/>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a:extLst>
                <a:ext uri="{FF2B5EF4-FFF2-40B4-BE49-F238E27FC236}">
                  <a16:creationId xmlns:a16="http://schemas.microsoft.com/office/drawing/2014/main" id="{62785542-6E9E-916C-D662-8176EE137AEC}"/>
                </a:ext>
              </a:extLst>
            </p:cNvPr>
            <p:cNvSpPr/>
            <p:nvPr/>
          </p:nvSpPr>
          <p:spPr bwMode="auto">
            <a:xfrm>
              <a:off x="10604500" y="6599616"/>
              <a:ext cx="339725" cy="671513"/>
            </a:xfrm>
            <a:custGeom>
              <a:gdLst>
                <a:gd name="T0" fmla="*/ 14 w 15"/>
                <a:gd name="T1" fmla="*/ 6 h 30"/>
                <a:gd name="T2" fmla="*/ 8 w 15"/>
                <a:gd name="T3" fmla="*/ 27 h 30"/>
                <a:gd name="T4" fmla="*/ 3 w 15"/>
                <a:gd name="T5" fmla="*/ 29 h 30"/>
                <a:gd name="T6" fmla="*/ 3 w 15"/>
                <a:gd name="T7" fmla="*/ 29 h 30"/>
                <a:gd name="T8" fmla="*/ 0 w 15"/>
                <a:gd name="T9" fmla="*/ 24 h 30"/>
                <a:gd name="T10" fmla="*/ 7 w 15"/>
                <a:gd name="T11" fmla="*/ 4 h 30"/>
                <a:gd name="T12" fmla="*/ 12 w 15"/>
                <a:gd name="T13" fmla="*/ 1 h 30"/>
                <a:gd name="T14" fmla="*/ 12 w 15"/>
                <a:gd name="T15" fmla="*/ 1 h 30"/>
                <a:gd name="T16" fmla="*/ 14 w 15"/>
                <a:gd name="T17" fmla="*/ 6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4" y="6"/>
                  </a:moveTo>
                  <a:cubicBezTo>
                    <a:pt x="8" y="27"/>
                    <a:pt x="8" y="27"/>
                    <a:pt x="8" y="27"/>
                  </a:cubicBezTo>
                  <a:cubicBezTo>
                    <a:pt x="7" y="29"/>
                    <a:pt x="5" y="30"/>
                    <a:pt x="3" y="29"/>
                  </a:cubicBezTo>
                  <a:cubicBezTo>
                    <a:pt x="3" y="29"/>
                    <a:pt x="3" y="29"/>
                    <a:pt x="3" y="29"/>
                  </a:cubicBezTo>
                  <a:cubicBezTo>
                    <a:pt x="1" y="28"/>
                    <a:pt x="0" y="26"/>
                    <a:pt x="0" y="24"/>
                  </a:cubicBezTo>
                  <a:cubicBezTo>
                    <a:pt x="7" y="4"/>
                    <a:pt x="7" y="4"/>
                    <a:pt x="7" y="4"/>
                  </a:cubicBezTo>
                  <a:cubicBezTo>
                    <a:pt x="8" y="2"/>
                    <a:pt x="10" y="0"/>
                    <a:pt x="12" y="1"/>
                  </a:cubicBezTo>
                  <a:cubicBezTo>
                    <a:pt x="12" y="1"/>
                    <a:pt x="12" y="1"/>
                    <a:pt x="12" y="1"/>
                  </a:cubicBezTo>
                  <a:cubicBezTo>
                    <a:pt x="14" y="2"/>
                    <a:pt x="15" y="4"/>
                    <a:pt x="14" y="6"/>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C2C26026-EB14-6ED1-08F0-E82691094919}"/>
                </a:ext>
              </a:extLst>
            </p:cNvPr>
            <p:cNvSpPr/>
            <p:nvPr/>
          </p:nvSpPr>
          <p:spPr bwMode="auto">
            <a:xfrm>
              <a:off x="8509121" y="5553640"/>
              <a:ext cx="609600" cy="490538"/>
            </a:xfrm>
            <a:custGeom>
              <a:gdLst>
                <a:gd name="T0" fmla="*/ 24 w 27"/>
                <a:gd name="T1" fmla="*/ 8 h 22"/>
                <a:gd name="T2" fmla="*/ 7 w 27"/>
                <a:gd name="T3" fmla="*/ 20 h 22"/>
                <a:gd name="T4" fmla="*/ 2 w 27"/>
                <a:gd name="T5" fmla="*/ 20 h 22"/>
                <a:gd name="T6" fmla="*/ 1 w 27"/>
                <a:gd name="T7" fmla="*/ 20 h 22"/>
                <a:gd name="T8" fmla="*/ 2 w 27"/>
                <a:gd name="T9" fmla="*/ 14 h 22"/>
                <a:gd name="T10" fmla="*/ 20 w 27"/>
                <a:gd name="T11" fmla="*/ 1 h 22"/>
                <a:gd name="T12" fmla="*/ 25 w 27"/>
                <a:gd name="T13" fmla="*/ 2 h 22"/>
                <a:gd name="T14" fmla="*/ 25 w 27"/>
                <a:gd name="T15" fmla="*/ 2 h 22"/>
                <a:gd name="T16" fmla="*/ 24 w 27"/>
                <a:gd name="T17" fmla="*/ 8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4" y="8"/>
                  </a:moveTo>
                  <a:cubicBezTo>
                    <a:pt x="7" y="20"/>
                    <a:pt x="7" y="20"/>
                    <a:pt x="7" y="20"/>
                  </a:cubicBezTo>
                  <a:cubicBezTo>
                    <a:pt x="5" y="22"/>
                    <a:pt x="3" y="21"/>
                    <a:pt x="2" y="20"/>
                  </a:cubicBezTo>
                  <a:cubicBezTo>
                    <a:pt x="1" y="20"/>
                    <a:pt x="1" y="20"/>
                    <a:pt x="1" y="20"/>
                  </a:cubicBezTo>
                  <a:cubicBezTo>
                    <a:pt x="0" y="18"/>
                    <a:pt x="1" y="16"/>
                    <a:pt x="2" y="14"/>
                  </a:cubicBezTo>
                  <a:cubicBezTo>
                    <a:pt x="20" y="1"/>
                    <a:pt x="20" y="1"/>
                    <a:pt x="20" y="1"/>
                  </a:cubicBezTo>
                  <a:cubicBezTo>
                    <a:pt x="22" y="0"/>
                    <a:pt x="24" y="1"/>
                    <a:pt x="25" y="2"/>
                  </a:cubicBezTo>
                  <a:cubicBezTo>
                    <a:pt x="25" y="2"/>
                    <a:pt x="25" y="2"/>
                    <a:pt x="25" y="2"/>
                  </a:cubicBezTo>
                  <a:cubicBezTo>
                    <a:pt x="27" y="4"/>
                    <a:pt x="26" y="6"/>
                    <a:pt x="24" y="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20">
            <a:extLst>
              <a:ext uri="{FF2B5EF4-FFF2-40B4-BE49-F238E27FC236}">
                <a16:creationId xmlns:a16="http://schemas.microsoft.com/office/drawing/2014/main" id="{BC6969A9-A658-192C-934E-B733BEAC9BF2}"/>
              </a:ext>
            </a:extLst>
          </p:cNvPr>
          <p:cNvSpPr txBox="1"/>
          <p:nvPr/>
        </p:nvSpPr>
        <p:spPr bwMode="auto">
          <a:xfrm>
            <a:off x="9972356" y="5589243"/>
            <a:ext cx="2167013"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15" name="Title 20">
            <a:extLst>
              <a:ext uri="{FF2B5EF4-FFF2-40B4-BE49-F238E27FC236}">
                <a16:creationId xmlns:a16="http://schemas.microsoft.com/office/drawing/2014/main" id="{5A6299E5-6FC7-6229-D20C-8D60620C6843}"/>
              </a:ext>
            </a:extLst>
          </p:cNvPr>
          <p:cNvSpPr txBox="1"/>
          <p:nvPr/>
        </p:nvSpPr>
        <p:spPr bwMode="auto">
          <a:xfrm>
            <a:off x="4890912" y="2366686"/>
            <a:ext cx="2762857" cy="6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16" name="Title 20">
            <a:extLst>
              <a:ext uri="{FF2B5EF4-FFF2-40B4-BE49-F238E27FC236}">
                <a16:creationId xmlns:a16="http://schemas.microsoft.com/office/drawing/2014/main" id="{86D68D9B-F92D-657D-E87E-9B3A1FC20856}"/>
              </a:ext>
            </a:extLst>
          </p:cNvPr>
          <p:cNvSpPr txBox="1"/>
          <p:nvPr/>
        </p:nvSpPr>
        <p:spPr bwMode="auto">
          <a:xfrm>
            <a:off x="8762673" y="3300815"/>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17" name="Title 20">
            <a:extLst>
              <a:ext uri="{FF2B5EF4-FFF2-40B4-BE49-F238E27FC236}">
                <a16:creationId xmlns:a16="http://schemas.microsoft.com/office/drawing/2014/main" id="{A05F0CC1-0790-36E5-06BF-3A66BBCCA8CF}"/>
              </a:ext>
            </a:extLst>
          </p:cNvPr>
          <p:cNvSpPr txBox="1"/>
          <p:nvPr/>
        </p:nvSpPr>
        <p:spPr bwMode="auto">
          <a:xfrm>
            <a:off x="288700" y="5402600"/>
            <a:ext cx="200375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18" name="Title 20">
            <a:extLst>
              <a:ext uri="{FF2B5EF4-FFF2-40B4-BE49-F238E27FC236}">
                <a16:creationId xmlns:a16="http://schemas.microsoft.com/office/drawing/2014/main" id="{3349F602-A052-BFC7-7B6B-AFEADEEAB78D}"/>
              </a:ext>
            </a:extLst>
          </p:cNvPr>
          <p:cNvSpPr txBox="1"/>
          <p:nvPr/>
        </p:nvSpPr>
        <p:spPr bwMode="auto">
          <a:xfrm>
            <a:off x="1040916" y="2894029"/>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19" name="TextBox 20">
            <a:extLst>
              <a:ext uri="{FF2B5EF4-FFF2-40B4-BE49-F238E27FC236}">
                <a16:creationId xmlns:a16="http://schemas.microsoft.com/office/drawing/2014/main" id="{BA72A5B5-1CB3-0B92-A530-884F3A148137}"/>
              </a:ext>
            </a:extLst>
          </p:cNvPr>
          <p:cNvSpPr txBox="1"/>
          <p:nvPr/>
        </p:nvSpPr>
        <p:spPr>
          <a:xfrm>
            <a:off x="1296757" y="4823055"/>
            <a:ext cx="911775" cy="646331"/>
          </a:xfrm>
          <a:prstGeom prst="rect">
            <a:avLst/>
          </a:prstGeom>
          <a:noFill/>
        </p:spPr>
        <p:txBody>
          <a:bodyPr wrap="square" rtlCol="0">
            <a:spAutoFit/>
          </a:bodyPr>
          <a:lstStyle/>
          <a:p>
            <a:pPr algn="r"/>
            <a:r>
              <a:rPr lang="en-US" sz="3600" b="1">
                <a:solidFill>
                  <a:schemeClr val="bg1"/>
                </a:solidFill>
              </a:rPr>
              <a:t>01</a:t>
            </a:r>
          </a:p>
        </p:txBody>
      </p:sp>
      <p:sp>
        <p:nvSpPr>
          <p:cNvPr id="20" name="TextBox 68">
            <a:extLst>
              <a:ext uri="{FF2B5EF4-FFF2-40B4-BE49-F238E27FC236}">
                <a16:creationId xmlns:a16="http://schemas.microsoft.com/office/drawing/2014/main" id="{C95D94FB-D3DA-B840-BE65-5E14C90D5237}"/>
              </a:ext>
            </a:extLst>
          </p:cNvPr>
          <p:cNvSpPr txBox="1"/>
          <p:nvPr/>
        </p:nvSpPr>
        <p:spPr>
          <a:xfrm>
            <a:off x="2528148" y="2413391"/>
            <a:ext cx="911775" cy="646331"/>
          </a:xfrm>
          <a:prstGeom prst="rect">
            <a:avLst/>
          </a:prstGeom>
          <a:noFill/>
        </p:spPr>
        <p:txBody>
          <a:bodyPr wrap="square" rtlCol="0">
            <a:spAutoFit/>
          </a:bodyPr>
          <a:lstStyle/>
          <a:p>
            <a:pPr algn="r"/>
            <a:r>
              <a:rPr lang="en-US" sz="3600" b="1">
                <a:solidFill>
                  <a:schemeClr val="bg1"/>
                </a:solidFill>
              </a:rPr>
              <a:t>02</a:t>
            </a:r>
          </a:p>
        </p:txBody>
      </p:sp>
      <p:sp>
        <p:nvSpPr>
          <p:cNvPr id="21" name="TextBox 69">
            <a:extLst>
              <a:ext uri="{FF2B5EF4-FFF2-40B4-BE49-F238E27FC236}">
                <a16:creationId xmlns:a16="http://schemas.microsoft.com/office/drawing/2014/main" id="{B8CFB93D-ABC0-4AF7-4CD9-7DA1D1281848}"/>
              </a:ext>
            </a:extLst>
          </p:cNvPr>
          <p:cNvSpPr txBox="1"/>
          <p:nvPr/>
        </p:nvSpPr>
        <p:spPr>
          <a:xfrm>
            <a:off x="5715299" y="1816230"/>
            <a:ext cx="911775" cy="646331"/>
          </a:xfrm>
          <a:prstGeom prst="rect">
            <a:avLst/>
          </a:prstGeom>
          <a:noFill/>
        </p:spPr>
        <p:txBody>
          <a:bodyPr wrap="square" rtlCol="0">
            <a:spAutoFit/>
          </a:bodyPr>
          <a:lstStyle/>
          <a:p>
            <a:pPr algn="ctr"/>
            <a:r>
              <a:rPr lang="en-US" sz="3600" b="1">
                <a:solidFill>
                  <a:schemeClr val="bg1"/>
                </a:solidFill>
              </a:rPr>
              <a:t>03</a:t>
            </a:r>
          </a:p>
        </p:txBody>
      </p:sp>
      <p:sp>
        <p:nvSpPr>
          <p:cNvPr id="22" name="TextBox 70">
            <a:extLst>
              <a:ext uri="{FF2B5EF4-FFF2-40B4-BE49-F238E27FC236}">
                <a16:creationId xmlns:a16="http://schemas.microsoft.com/office/drawing/2014/main" id="{C4FC93EF-00D7-C980-EB6A-D1ED98F018AE}"/>
              </a:ext>
            </a:extLst>
          </p:cNvPr>
          <p:cNvSpPr txBox="1"/>
          <p:nvPr/>
        </p:nvSpPr>
        <p:spPr>
          <a:xfrm>
            <a:off x="8782489" y="2727889"/>
            <a:ext cx="911775" cy="646331"/>
          </a:xfrm>
          <a:prstGeom prst="rect">
            <a:avLst/>
          </a:prstGeom>
          <a:noFill/>
        </p:spPr>
        <p:txBody>
          <a:bodyPr wrap="square" rtlCol="0">
            <a:spAutoFit/>
          </a:bodyPr>
          <a:lstStyle/>
          <a:p>
            <a:r>
              <a:rPr lang="en-US" sz="3600" b="1">
                <a:solidFill>
                  <a:schemeClr val="bg1"/>
                </a:solidFill>
              </a:rPr>
              <a:t>04</a:t>
            </a:r>
          </a:p>
        </p:txBody>
      </p:sp>
      <p:sp>
        <p:nvSpPr>
          <p:cNvPr id="23" name="TextBox 71">
            <a:extLst>
              <a:ext uri="{FF2B5EF4-FFF2-40B4-BE49-F238E27FC236}">
                <a16:creationId xmlns:a16="http://schemas.microsoft.com/office/drawing/2014/main" id="{AB115C4B-52FB-EF57-BE12-46081DFEDE8D}"/>
              </a:ext>
            </a:extLst>
          </p:cNvPr>
          <p:cNvSpPr txBox="1"/>
          <p:nvPr/>
        </p:nvSpPr>
        <p:spPr>
          <a:xfrm>
            <a:off x="10031029" y="5004614"/>
            <a:ext cx="911775" cy="646331"/>
          </a:xfrm>
          <a:prstGeom prst="rect">
            <a:avLst/>
          </a:prstGeom>
          <a:noFill/>
        </p:spPr>
        <p:txBody>
          <a:bodyPr wrap="square" rtlCol="0">
            <a:spAutoFit/>
          </a:bodyPr>
          <a:lstStyle/>
          <a:p>
            <a:r>
              <a:rPr lang="en-US" sz="3600" b="1">
                <a:solidFill>
                  <a:schemeClr val="bg1"/>
                </a:solidFill>
              </a:rPr>
              <a:t>05</a:t>
            </a:r>
          </a:p>
        </p:txBody>
      </p:sp>
      <p:grpSp>
        <p:nvGrpSpPr>
          <p:cNvPr id="24" name="Group 20">
            <a:extLst>
              <a:ext uri="{FF2B5EF4-FFF2-40B4-BE49-F238E27FC236}">
                <a16:creationId xmlns:a16="http://schemas.microsoft.com/office/drawing/2014/main" id="{0E4EA8B7-A41C-76D2-9F25-5151A4922C0D}"/>
              </a:ext>
            </a:extLst>
          </p:cNvPr>
          <p:cNvGrpSpPr>
            <a:grpSpLocks noChangeAspect="1"/>
          </p:cNvGrpSpPr>
          <p:nvPr/>
        </p:nvGrpSpPr>
        <p:grpSpPr>
          <a:xfrm>
            <a:off x="3595837" y="5817391"/>
            <a:ext cx="557792" cy="558874"/>
            <a:chOff x="2194" y="3594"/>
            <a:chExt cx="515" cy="516"/>
          </a:xfrm>
        </p:grpSpPr>
        <p:sp>
          <p:nvSpPr>
            <p:cNvPr id="25" name="Freeform 21">
              <a:extLst>
                <a:ext uri="{FF2B5EF4-FFF2-40B4-BE49-F238E27FC236}">
                  <a16:creationId xmlns:a16="http://schemas.microsoft.com/office/drawing/2014/main" id="{AFB610A2-2FBF-2DFF-BCB9-1AAA1BE39F00}"/>
                </a:ext>
              </a:extLst>
            </p:cNvPr>
            <p:cNvSpPr/>
            <p:nvPr/>
          </p:nvSpPr>
          <p:spPr bwMode="auto">
            <a:xfrm>
              <a:off x="2427" y="3644"/>
              <a:ext cx="232" cy="133"/>
            </a:xfrm>
            <a:custGeom>
              <a:gdLst>
                <a:gd name="T0" fmla="*/ 2 w 14"/>
                <a:gd name="T1" fmla="*/ 5 h 8"/>
                <a:gd name="T2" fmla="*/ 12 w 14"/>
                <a:gd name="T3" fmla="*/ 5 h 8"/>
                <a:gd name="T4" fmla="*/ 13 w 14"/>
                <a:gd name="T5" fmla="*/ 8 h 8"/>
                <a:gd name="T6" fmla="*/ 12 w 14"/>
                <a:gd name="T7" fmla="*/ 2 h 8"/>
                <a:gd name="T8" fmla="*/ 2 w 14"/>
                <a:gd name="T9" fmla="*/ 2 h 8"/>
                <a:gd name="T10" fmla="*/ 0 w 14"/>
                <a:gd name="T11" fmla="*/ 8 h 8"/>
                <a:gd name="T12" fmla="*/ 2 w 14"/>
                <a:gd name="T13" fmla="*/ 5 h 8"/>
              </a:gdLst>
              <a:cxnLst>
                <a:cxn ang="0">
                  <a:pos x="T0" y="T1"/>
                </a:cxn>
                <a:cxn ang="0">
                  <a:pos x="T2" y="T3"/>
                </a:cxn>
                <a:cxn ang="0">
                  <a:pos x="T4" y="T5"/>
                </a:cxn>
                <a:cxn ang="0">
                  <a:pos x="T6" y="T7"/>
                </a:cxn>
                <a:cxn ang="0">
                  <a:pos x="T8" y="T9"/>
                </a:cxn>
                <a:cxn ang="0">
                  <a:pos x="T10" y="T11"/>
                </a:cxn>
                <a:cxn ang="0">
                  <a:pos x="T12" y="T13"/>
                </a:cxn>
              </a:cxnLst>
              <a:rect l="0" t="0" r="r" b="b"/>
              <a:pathLst>
                <a:path w="14" h="8">
                  <a:moveTo>
                    <a:pt x="2" y="5"/>
                  </a:moveTo>
                  <a:cubicBezTo>
                    <a:pt x="5" y="2"/>
                    <a:pt x="9" y="2"/>
                    <a:pt x="12" y="5"/>
                  </a:cubicBezTo>
                  <a:cubicBezTo>
                    <a:pt x="13" y="6"/>
                    <a:pt x="13" y="7"/>
                    <a:pt x="13" y="8"/>
                  </a:cubicBezTo>
                  <a:cubicBezTo>
                    <a:pt x="14" y="6"/>
                    <a:pt x="13" y="4"/>
                    <a:pt x="12" y="2"/>
                  </a:cubicBezTo>
                  <a:cubicBezTo>
                    <a:pt x="9" y="0"/>
                    <a:pt x="5" y="0"/>
                    <a:pt x="2" y="2"/>
                  </a:cubicBezTo>
                  <a:cubicBezTo>
                    <a:pt x="0" y="4"/>
                    <a:pt x="0" y="6"/>
                    <a:pt x="0" y="8"/>
                  </a:cubicBezTo>
                  <a:cubicBezTo>
                    <a:pt x="0" y="7"/>
                    <a:pt x="1"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20F0B0DB-B579-77B1-24F1-253A57C2BDAA}"/>
                </a:ext>
              </a:extLst>
            </p:cNvPr>
            <p:cNvSpPr/>
            <p:nvPr/>
          </p:nvSpPr>
          <p:spPr bwMode="auto">
            <a:xfrm>
              <a:off x="2443" y="3827"/>
              <a:ext cx="166" cy="66"/>
            </a:xfrm>
            <a:custGeom>
              <a:gdLst>
                <a:gd name="T0" fmla="*/ 0 w 10"/>
                <a:gd name="T1" fmla="*/ 0 h 4"/>
                <a:gd name="T2" fmla="*/ 1 w 10"/>
                <a:gd name="T3" fmla="*/ 1 h 4"/>
                <a:gd name="T4" fmla="*/ 10 w 10"/>
                <a:gd name="T5" fmla="*/ 1 h 4"/>
                <a:gd name="T6" fmla="*/ 0 w 10"/>
                <a:gd name="T7" fmla="*/ 0 h 4"/>
              </a:gdLst>
              <a:cxnLst>
                <a:cxn ang="0">
                  <a:pos x="T0" y="T1"/>
                </a:cxn>
                <a:cxn ang="0">
                  <a:pos x="T2" y="T3"/>
                </a:cxn>
                <a:cxn ang="0">
                  <a:pos x="T4" y="T5"/>
                </a:cxn>
                <a:cxn ang="0">
                  <a:pos x="T6" y="T7"/>
                </a:cxn>
              </a:cxnLst>
              <a:rect l="0" t="0" r="r" b="b"/>
              <a:pathLst>
                <a:path w="10" h="4">
                  <a:moveTo>
                    <a:pt x="0" y="0"/>
                  </a:moveTo>
                  <a:cubicBezTo>
                    <a:pt x="1" y="0"/>
                    <a:pt x="1" y="1"/>
                    <a:pt x="1" y="1"/>
                  </a:cubicBezTo>
                  <a:cubicBezTo>
                    <a:pt x="3" y="3"/>
                    <a:pt x="7" y="4"/>
                    <a:pt x="10" y="1"/>
                  </a:cubicBezTo>
                  <a:cubicBezTo>
                    <a:pt x="7" y="3"/>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B47FEA04-553D-CBD7-A233-AA477B9485ED}"/>
                </a:ext>
              </a:extLst>
            </p:cNvPr>
            <p:cNvSpPr>
              <a:spLocks noEditPoints="1"/>
            </p:cNvSpPr>
            <p:nvPr/>
          </p:nvSpPr>
          <p:spPr bwMode="auto">
            <a:xfrm>
              <a:off x="2194" y="3594"/>
              <a:ext cx="515" cy="516"/>
            </a:xfrm>
            <a:custGeom>
              <a:gdLst>
                <a:gd name="T0" fmla="*/ 28 w 31"/>
                <a:gd name="T1" fmla="*/ 17 h 31"/>
                <a:gd name="T2" fmla="*/ 27 w 31"/>
                <a:gd name="T3" fmla="*/ 3 h 31"/>
                <a:gd name="T4" fmla="*/ 14 w 31"/>
                <a:gd name="T5" fmla="*/ 3 h 31"/>
                <a:gd name="T6" fmla="*/ 14 w 31"/>
                <a:gd name="T7" fmla="*/ 16 h 31"/>
                <a:gd name="T8" fmla="*/ 12 w 31"/>
                <a:gd name="T9" fmla="*/ 18 h 31"/>
                <a:gd name="T10" fmla="*/ 12 w 31"/>
                <a:gd name="T11" fmla="*/ 18 h 31"/>
                <a:gd name="T12" fmla="*/ 1 w 31"/>
                <a:gd name="T13" fmla="*/ 29 h 31"/>
                <a:gd name="T14" fmla="*/ 1 w 31"/>
                <a:gd name="T15" fmla="*/ 30 h 31"/>
                <a:gd name="T16" fmla="*/ 1 w 31"/>
                <a:gd name="T17" fmla="*/ 30 h 31"/>
                <a:gd name="T18" fmla="*/ 2 w 31"/>
                <a:gd name="T19" fmla="*/ 30 h 31"/>
                <a:gd name="T20" fmla="*/ 13 w 31"/>
                <a:gd name="T21" fmla="*/ 19 h 31"/>
                <a:gd name="T22" fmla="*/ 13 w 31"/>
                <a:gd name="T23" fmla="*/ 19 h 31"/>
                <a:gd name="T24" fmla="*/ 14 w 31"/>
                <a:gd name="T25" fmla="*/ 17 h 31"/>
                <a:gd name="T26" fmla="*/ 28 w 31"/>
                <a:gd name="T27" fmla="*/ 17 h 31"/>
                <a:gd name="T28" fmla="*/ 15 w 31"/>
                <a:gd name="T29" fmla="*/ 5 h 31"/>
                <a:gd name="T30" fmla="*/ 26 w 31"/>
                <a:gd name="T31" fmla="*/ 5 h 31"/>
                <a:gd name="T32" fmla="*/ 26 w 31"/>
                <a:gd name="T33" fmla="*/ 16 h 31"/>
                <a:gd name="T34" fmla="*/ 15 w 31"/>
                <a:gd name="T35" fmla="*/ 16 h 31"/>
                <a:gd name="T36" fmla="*/ 15 w 31"/>
                <a:gd name="T37" fmla="*/ 5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28" y="17"/>
                  </a:moveTo>
                  <a:cubicBezTo>
                    <a:pt x="31" y="13"/>
                    <a:pt x="31" y="7"/>
                    <a:pt x="27" y="3"/>
                  </a:cubicBezTo>
                  <a:cubicBezTo>
                    <a:pt x="24" y="0"/>
                    <a:pt x="18" y="0"/>
                    <a:pt x="14" y="3"/>
                  </a:cubicBezTo>
                  <a:cubicBezTo>
                    <a:pt x="10" y="6"/>
                    <a:pt x="10" y="12"/>
                    <a:pt x="14" y="16"/>
                  </a:cubicBezTo>
                  <a:cubicBezTo>
                    <a:pt x="12" y="18"/>
                    <a:pt x="12" y="18"/>
                    <a:pt x="12" y="18"/>
                  </a:cubicBezTo>
                  <a:cubicBezTo>
                    <a:pt x="12" y="18"/>
                    <a:pt x="12" y="18"/>
                    <a:pt x="12" y="18"/>
                  </a:cubicBezTo>
                  <a:cubicBezTo>
                    <a:pt x="1" y="29"/>
                    <a:pt x="1" y="29"/>
                    <a:pt x="1" y="29"/>
                  </a:cubicBezTo>
                  <a:cubicBezTo>
                    <a:pt x="0" y="29"/>
                    <a:pt x="0" y="30"/>
                    <a:pt x="1" y="30"/>
                  </a:cubicBezTo>
                  <a:cubicBezTo>
                    <a:pt x="1" y="30"/>
                    <a:pt x="1" y="30"/>
                    <a:pt x="1" y="30"/>
                  </a:cubicBezTo>
                  <a:cubicBezTo>
                    <a:pt x="1" y="31"/>
                    <a:pt x="2" y="31"/>
                    <a:pt x="2" y="30"/>
                  </a:cubicBezTo>
                  <a:cubicBezTo>
                    <a:pt x="13" y="19"/>
                    <a:pt x="13" y="19"/>
                    <a:pt x="13" y="19"/>
                  </a:cubicBezTo>
                  <a:cubicBezTo>
                    <a:pt x="13" y="19"/>
                    <a:pt x="13" y="19"/>
                    <a:pt x="13" y="19"/>
                  </a:cubicBezTo>
                  <a:cubicBezTo>
                    <a:pt x="14" y="17"/>
                    <a:pt x="14" y="17"/>
                    <a:pt x="14" y="17"/>
                  </a:cubicBezTo>
                  <a:cubicBezTo>
                    <a:pt x="18" y="21"/>
                    <a:pt x="24" y="20"/>
                    <a:pt x="28" y="17"/>
                  </a:cubicBezTo>
                  <a:close/>
                  <a:moveTo>
                    <a:pt x="15" y="5"/>
                  </a:moveTo>
                  <a:cubicBezTo>
                    <a:pt x="18" y="2"/>
                    <a:pt x="23" y="2"/>
                    <a:pt x="26" y="5"/>
                  </a:cubicBezTo>
                  <a:cubicBezTo>
                    <a:pt x="29" y="8"/>
                    <a:pt x="29" y="12"/>
                    <a:pt x="26" y="16"/>
                  </a:cubicBezTo>
                  <a:cubicBezTo>
                    <a:pt x="23" y="19"/>
                    <a:pt x="18" y="19"/>
                    <a:pt x="15" y="16"/>
                  </a:cubicBezTo>
                  <a:cubicBezTo>
                    <a:pt x="12" y="12"/>
                    <a:pt x="12" y="8"/>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6">
            <a:extLst>
              <a:ext uri="{FF2B5EF4-FFF2-40B4-BE49-F238E27FC236}">
                <a16:creationId xmlns:a16="http://schemas.microsoft.com/office/drawing/2014/main" id="{B099AAE0-7829-30CA-2CBA-CDE7C2B37948}"/>
              </a:ext>
            </a:extLst>
          </p:cNvPr>
          <p:cNvGrpSpPr>
            <a:grpSpLocks noChangeAspect="1"/>
          </p:cNvGrpSpPr>
          <p:nvPr/>
        </p:nvGrpSpPr>
        <p:grpSpPr>
          <a:xfrm>
            <a:off x="4557713" y="4633917"/>
            <a:ext cx="460375" cy="515938"/>
            <a:chOff x="2871" y="2919"/>
            <a:chExt cx="290" cy="325"/>
          </a:xfrm>
        </p:grpSpPr>
        <p:sp>
          <p:nvSpPr>
            <p:cNvPr id="29" name="Oval 27">
              <a:extLst>
                <a:ext uri="{FF2B5EF4-FFF2-40B4-BE49-F238E27FC236}">
                  <a16:creationId xmlns:a16="http://schemas.microsoft.com/office/drawing/2014/main" id="{1FE1477B-1990-41F0-6DDE-B5861562960A}"/>
                </a:ext>
              </a:extLst>
            </p:cNvPr>
            <p:cNvSpPr>
              <a:spLocks noChangeArrowheads="1"/>
            </p:cNvSpPr>
            <p:nvPr/>
          </p:nvSpPr>
          <p:spPr bwMode="auto">
            <a:xfrm>
              <a:off x="2954" y="2919"/>
              <a:ext cx="121" cy="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a16="http://schemas.microsoft.com/office/drawing/2014/main" id="{FD897384-8178-65E8-58AD-D31AEC26083D}"/>
                </a:ext>
              </a:extLst>
            </p:cNvPr>
            <p:cNvSpPr/>
            <p:nvPr/>
          </p:nvSpPr>
          <p:spPr bwMode="auto">
            <a:xfrm>
              <a:off x="3002" y="3058"/>
              <a:ext cx="27" cy="92"/>
            </a:xfrm>
            <a:custGeom>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a:extLst>
                <a:ext uri="{FF2B5EF4-FFF2-40B4-BE49-F238E27FC236}">
                  <a16:creationId xmlns:a16="http://schemas.microsoft.com/office/drawing/2014/main" id="{536A2E1E-3170-F996-5CB1-D1AF6390CBBC}"/>
                </a:ext>
              </a:extLst>
            </p:cNvPr>
            <p:cNvSpPr/>
            <p:nvPr/>
          </p:nvSpPr>
          <p:spPr bwMode="auto">
            <a:xfrm>
              <a:off x="2871" y="3058"/>
              <a:ext cx="290" cy="186"/>
            </a:xfrm>
            <a:custGeom>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Freeform 33">
            <a:extLst>
              <a:ext uri="{FF2B5EF4-FFF2-40B4-BE49-F238E27FC236}">
                <a16:creationId xmlns:a16="http://schemas.microsoft.com/office/drawing/2014/main" id="{0B07CE39-7453-34F6-43B1-8155BC873BDC}"/>
              </a:ext>
            </a:extLst>
          </p:cNvPr>
          <p:cNvSpPr>
            <a:spLocks noEditPoints="1"/>
          </p:cNvSpPr>
          <p:nvPr/>
        </p:nvSpPr>
        <p:spPr bwMode="auto">
          <a:xfrm>
            <a:off x="5803900" y="4264149"/>
            <a:ext cx="584200" cy="587375"/>
          </a:xfrm>
          <a:custGeom>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rgbClr val="4A4A4A"/>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36">
            <a:extLst>
              <a:ext uri="{FF2B5EF4-FFF2-40B4-BE49-F238E27FC236}">
                <a16:creationId xmlns:a16="http://schemas.microsoft.com/office/drawing/2014/main" id="{4200192E-FEAF-FD0E-359C-6E910440D2E5}"/>
              </a:ext>
            </a:extLst>
          </p:cNvPr>
          <p:cNvGrpSpPr>
            <a:grpSpLocks noChangeAspect="1"/>
          </p:cNvGrpSpPr>
          <p:nvPr/>
        </p:nvGrpSpPr>
        <p:grpSpPr>
          <a:xfrm>
            <a:off x="7186607" y="4641854"/>
            <a:ext cx="600074" cy="582613"/>
            <a:chOff x="4527" y="2924"/>
            <a:chExt cx="378" cy="367"/>
          </a:xfrm>
        </p:grpSpPr>
        <p:sp>
          <p:nvSpPr>
            <p:cNvPr id="34" name="Freeform 37">
              <a:extLst>
                <a:ext uri="{FF2B5EF4-FFF2-40B4-BE49-F238E27FC236}">
                  <a16:creationId xmlns:a16="http://schemas.microsoft.com/office/drawing/2014/main" id="{1F87EA17-8A7A-BD77-A475-7D346AF74EC3}"/>
                </a:ext>
              </a:extLst>
            </p:cNvPr>
            <p:cNvSpPr>
              <a:spLocks noEditPoints="1"/>
            </p:cNvSpPr>
            <p:nvPr/>
          </p:nvSpPr>
          <p:spPr bwMode="auto">
            <a:xfrm>
              <a:off x="4565" y="2967"/>
              <a:ext cx="302" cy="324"/>
            </a:xfrm>
            <a:custGeom>
              <a:gdLst>
                <a:gd name="T0" fmla="*/ 28 w 56"/>
                <a:gd name="T1" fmla="*/ 0 h 60"/>
                <a:gd name="T2" fmla="*/ 0 w 56"/>
                <a:gd name="T3" fmla="*/ 21 h 60"/>
                <a:gd name="T4" fmla="*/ 0 w 56"/>
                <a:gd name="T5" fmla="*/ 60 h 60"/>
                <a:gd name="T6" fmla="*/ 56 w 56"/>
                <a:gd name="T7" fmla="*/ 60 h 60"/>
                <a:gd name="T8" fmla="*/ 56 w 56"/>
                <a:gd name="T9" fmla="*/ 21 h 60"/>
                <a:gd name="T10" fmla="*/ 28 w 56"/>
                <a:gd name="T11" fmla="*/ 0 h 60"/>
                <a:gd name="T12" fmla="*/ 28 w 56"/>
                <a:gd name="T13" fmla="*/ 9 h 60"/>
                <a:gd name="T14" fmla="*/ 32 w 56"/>
                <a:gd name="T15" fmla="*/ 13 h 60"/>
                <a:gd name="T16" fmla="*/ 28 w 56"/>
                <a:gd name="T17" fmla="*/ 17 h 60"/>
                <a:gd name="T18" fmla="*/ 23 w 56"/>
                <a:gd name="T19" fmla="*/ 13 h 60"/>
                <a:gd name="T20" fmla="*/ 28 w 56"/>
                <a:gd name="T21" fmla="*/ 9 h 60"/>
                <a:gd name="T22" fmla="*/ 37 w 56"/>
                <a:gd name="T23" fmla="*/ 48 h 60"/>
                <a:gd name="T24" fmla="*/ 18 w 56"/>
                <a:gd name="T25" fmla="*/ 48 h 60"/>
                <a:gd name="T26" fmla="*/ 18 w 56"/>
                <a:gd name="T27" fmla="*/ 28 h 60"/>
                <a:gd name="T28" fmla="*/ 37 w 56"/>
                <a:gd name="T29" fmla="*/ 28 h 60"/>
                <a:gd name="T30" fmla="*/ 37 w 56"/>
                <a:gd name="T31" fmla="*/ 4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0">
                  <a:moveTo>
                    <a:pt x="28" y="0"/>
                  </a:moveTo>
                  <a:cubicBezTo>
                    <a:pt x="0" y="21"/>
                    <a:pt x="0" y="21"/>
                    <a:pt x="0" y="21"/>
                  </a:cubicBezTo>
                  <a:cubicBezTo>
                    <a:pt x="0" y="60"/>
                    <a:pt x="0" y="60"/>
                    <a:pt x="0" y="60"/>
                  </a:cubicBezTo>
                  <a:cubicBezTo>
                    <a:pt x="56" y="60"/>
                    <a:pt x="56" y="60"/>
                    <a:pt x="56" y="60"/>
                  </a:cubicBezTo>
                  <a:cubicBezTo>
                    <a:pt x="56" y="21"/>
                    <a:pt x="56" y="21"/>
                    <a:pt x="56" y="21"/>
                  </a:cubicBezTo>
                  <a:lnTo>
                    <a:pt x="28" y="0"/>
                  </a:lnTo>
                  <a:close/>
                  <a:moveTo>
                    <a:pt x="28" y="9"/>
                  </a:moveTo>
                  <a:cubicBezTo>
                    <a:pt x="30" y="9"/>
                    <a:pt x="32" y="10"/>
                    <a:pt x="32" y="13"/>
                  </a:cubicBezTo>
                  <a:cubicBezTo>
                    <a:pt x="32" y="15"/>
                    <a:pt x="30" y="17"/>
                    <a:pt x="28" y="17"/>
                  </a:cubicBezTo>
                  <a:cubicBezTo>
                    <a:pt x="25" y="17"/>
                    <a:pt x="23" y="15"/>
                    <a:pt x="23" y="13"/>
                  </a:cubicBezTo>
                  <a:cubicBezTo>
                    <a:pt x="23" y="10"/>
                    <a:pt x="25" y="9"/>
                    <a:pt x="28" y="9"/>
                  </a:cubicBezTo>
                  <a:close/>
                  <a:moveTo>
                    <a:pt x="37" y="48"/>
                  </a:moveTo>
                  <a:cubicBezTo>
                    <a:pt x="18" y="48"/>
                    <a:pt x="18" y="48"/>
                    <a:pt x="18" y="48"/>
                  </a:cubicBezTo>
                  <a:cubicBezTo>
                    <a:pt x="18" y="28"/>
                    <a:pt x="18" y="28"/>
                    <a:pt x="18" y="28"/>
                  </a:cubicBezTo>
                  <a:cubicBezTo>
                    <a:pt x="37" y="28"/>
                    <a:pt x="37" y="28"/>
                    <a:pt x="37" y="28"/>
                  </a:cubicBezTo>
                  <a:lnTo>
                    <a:pt x="3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8">
              <a:extLst>
                <a:ext uri="{FF2B5EF4-FFF2-40B4-BE49-F238E27FC236}">
                  <a16:creationId xmlns:a16="http://schemas.microsoft.com/office/drawing/2014/main" id="{64426256-2817-5879-5FA2-6488CBCEB2D6}"/>
                </a:ext>
              </a:extLst>
            </p:cNvPr>
            <p:cNvSpPr>
              <a:spLocks noChangeArrowheads="1"/>
            </p:cNvSpPr>
            <p:nvPr/>
          </p:nvSpPr>
          <p:spPr bwMode="auto">
            <a:xfrm>
              <a:off x="4705" y="3118"/>
              <a:ext cx="16"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9">
              <a:extLst>
                <a:ext uri="{FF2B5EF4-FFF2-40B4-BE49-F238E27FC236}">
                  <a16:creationId xmlns:a16="http://schemas.microsoft.com/office/drawing/2014/main" id="{8F83E0C4-4C86-724C-49A6-9E2938DF82EE}"/>
                </a:ext>
              </a:extLst>
            </p:cNvPr>
            <p:cNvSpPr>
              <a:spLocks noChangeArrowheads="1"/>
            </p:cNvSpPr>
            <p:nvPr/>
          </p:nvSpPr>
          <p:spPr bwMode="auto">
            <a:xfrm>
              <a:off x="4662" y="3167"/>
              <a:ext cx="103"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0">
              <a:extLst>
                <a:ext uri="{FF2B5EF4-FFF2-40B4-BE49-F238E27FC236}">
                  <a16:creationId xmlns:a16="http://schemas.microsoft.com/office/drawing/2014/main" id="{3F5FD1DE-4599-F3FB-BB80-26691C99C8FC}"/>
                </a:ext>
              </a:extLst>
            </p:cNvPr>
            <p:cNvSpPr/>
            <p:nvPr/>
          </p:nvSpPr>
          <p:spPr bwMode="auto">
            <a:xfrm>
              <a:off x="4527" y="2924"/>
              <a:ext cx="378" cy="162"/>
            </a:xfrm>
            <a:custGeom>
              <a:gdLst>
                <a:gd name="T0" fmla="*/ 69 w 70"/>
                <a:gd name="T1" fmla="*/ 25 h 30"/>
                <a:gd name="T2" fmla="*/ 63 w 70"/>
                <a:gd name="T3" fmla="*/ 21 h 30"/>
                <a:gd name="T4" fmla="*/ 35 w 70"/>
                <a:gd name="T5" fmla="*/ 0 h 30"/>
                <a:gd name="T6" fmla="*/ 22 w 70"/>
                <a:gd name="T7" fmla="*/ 9 h 30"/>
                <a:gd name="T8" fmla="*/ 22 w 70"/>
                <a:gd name="T9" fmla="*/ 4 h 30"/>
                <a:gd name="T10" fmla="*/ 20 w 70"/>
                <a:gd name="T11" fmla="*/ 3 h 30"/>
                <a:gd name="T12" fmla="*/ 20 w 70"/>
                <a:gd name="T13" fmla="*/ 3 h 30"/>
                <a:gd name="T14" fmla="*/ 18 w 70"/>
                <a:gd name="T15" fmla="*/ 4 h 30"/>
                <a:gd name="T16" fmla="*/ 18 w 70"/>
                <a:gd name="T17" fmla="*/ 12 h 30"/>
                <a:gd name="T18" fmla="*/ 7 w 70"/>
                <a:gd name="T19" fmla="*/ 21 h 30"/>
                <a:gd name="T20" fmla="*/ 1 w 70"/>
                <a:gd name="T21" fmla="*/ 25 h 30"/>
                <a:gd name="T22" fmla="*/ 0 w 70"/>
                <a:gd name="T23" fmla="*/ 27 h 30"/>
                <a:gd name="T24" fmla="*/ 0 w 70"/>
                <a:gd name="T25" fmla="*/ 27 h 30"/>
                <a:gd name="T26" fmla="*/ 3 w 70"/>
                <a:gd name="T27" fmla="*/ 29 h 30"/>
                <a:gd name="T28" fmla="*/ 7 w 70"/>
                <a:gd name="T29" fmla="*/ 26 h 30"/>
                <a:gd name="T30" fmla="*/ 35 w 70"/>
                <a:gd name="T31" fmla="*/ 5 h 30"/>
                <a:gd name="T32" fmla="*/ 63 w 70"/>
                <a:gd name="T33" fmla="*/ 26 h 30"/>
                <a:gd name="T34" fmla="*/ 66 w 70"/>
                <a:gd name="T35" fmla="*/ 29 h 30"/>
                <a:gd name="T36" fmla="*/ 70 w 70"/>
                <a:gd name="T37" fmla="*/ 27 h 30"/>
                <a:gd name="T38" fmla="*/ 70 w 70"/>
                <a:gd name="T39" fmla="*/ 27 h 30"/>
                <a:gd name="T40" fmla="*/ 69 w 70"/>
                <a:gd name="T41" fmla="*/ 2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0">
                  <a:moveTo>
                    <a:pt x="69" y="25"/>
                  </a:moveTo>
                  <a:cubicBezTo>
                    <a:pt x="63" y="21"/>
                    <a:pt x="63" y="21"/>
                    <a:pt x="63" y="21"/>
                  </a:cubicBezTo>
                  <a:cubicBezTo>
                    <a:pt x="35" y="0"/>
                    <a:pt x="35" y="0"/>
                    <a:pt x="35" y="0"/>
                  </a:cubicBezTo>
                  <a:cubicBezTo>
                    <a:pt x="22" y="9"/>
                    <a:pt x="22" y="9"/>
                    <a:pt x="22" y="9"/>
                  </a:cubicBezTo>
                  <a:cubicBezTo>
                    <a:pt x="22" y="4"/>
                    <a:pt x="22" y="4"/>
                    <a:pt x="22" y="4"/>
                  </a:cubicBezTo>
                  <a:cubicBezTo>
                    <a:pt x="22" y="3"/>
                    <a:pt x="21" y="3"/>
                    <a:pt x="20" y="3"/>
                  </a:cubicBezTo>
                  <a:cubicBezTo>
                    <a:pt x="20" y="3"/>
                    <a:pt x="20" y="3"/>
                    <a:pt x="20" y="3"/>
                  </a:cubicBezTo>
                  <a:cubicBezTo>
                    <a:pt x="19" y="3"/>
                    <a:pt x="18" y="3"/>
                    <a:pt x="18" y="4"/>
                  </a:cubicBezTo>
                  <a:cubicBezTo>
                    <a:pt x="18" y="12"/>
                    <a:pt x="18" y="12"/>
                    <a:pt x="18" y="12"/>
                  </a:cubicBezTo>
                  <a:cubicBezTo>
                    <a:pt x="7" y="21"/>
                    <a:pt x="7" y="21"/>
                    <a:pt x="7" y="21"/>
                  </a:cubicBezTo>
                  <a:cubicBezTo>
                    <a:pt x="1" y="25"/>
                    <a:pt x="1" y="25"/>
                    <a:pt x="1" y="25"/>
                  </a:cubicBezTo>
                  <a:cubicBezTo>
                    <a:pt x="0" y="26"/>
                    <a:pt x="0" y="26"/>
                    <a:pt x="0" y="27"/>
                  </a:cubicBezTo>
                  <a:cubicBezTo>
                    <a:pt x="0" y="27"/>
                    <a:pt x="0" y="27"/>
                    <a:pt x="0" y="27"/>
                  </a:cubicBezTo>
                  <a:cubicBezTo>
                    <a:pt x="0" y="29"/>
                    <a:pt x="2" y="30"/>
                    <a:pt x="3" y="29"/>
                  </a:cubicBezTo>
                  <a:cubicBezTo>
                    <a:pt x="7" y="26"/>
                    <a:pt x="7" y="26"/>
                    <a:pt x="7" y="26"/>
                  </a:cubicBezTo>
                  <a:cubicBezTo>
                    <a:pt x="35" y="5"/>
                    <a:pt x="35" y="5"/>
                    <a:pt x="35" y="5"/>
                  </a:cubicBezTo>
                  <a:cubicBezTo>
                    <a:pt x="63" y="26"/>
                    <a:pt x="63" y="26"/>
                    <a:pt x="63" y="26"/>
                  </a:cubicBezTo>
                  <a:cubicBezTo>
                    <a:pt x="66" y="29"/>
                    <a:pt x="66" y="29"/>
                    <a:pt x="66" y="29"/>
                  </a:cubicBezTo>
                  <a:cubicBezTo>
                    <a:pt x="68" y="30"/>
                    <a:pt x="70" y="29"/>
                    <a:pt x="70" y="27"/>
                  </a:cubicBezTo>
                  <a:cubicBezTo>
                    <a:pt x="70" y="27"/>
                    <a:pt x="70" y="27"/>
                    <a:pt x="70" y="27"/>
                  </a:cubicBezTo>
                  <a:cubicBezTo>
                    <a:pt x="70" y="26"/>
                    <a:pt x="69" y="26"/>
                    <a:pt x="6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43">
            <a:extLst>
              <a:ext uri="{FF2B5EF4-FFF2-40B4-BE49-F238E27FC236}">
                <a16:creationId xmlns:a16="http://schemas.microsoft.com/office/drawing/2014/main" id="{ED58DE38-6F51-1B7F-E5D1-115A9A1971DC}"/>
              </a:ext>
            </a:extLst>
          </p:cNvPr>
          <p:cNvGrpSpPr>
            <a:grpSpLocks noChangeAspect="1"/>
          </p:cNvGrpSpPr>
          <p:nvPr/>
        </p:nvGrpSpPr>
        <p:grpSpPr>
          <a:xfrm>
            <a:off x="8069263" y="5936085"/>
            <a:ext cx="627948" cy="626639"/>
            <a:chOff x="5083" y="3655"/>
            <a:chExt cx="480" cy="479"/>
          </a:xfrm>
        </p:grpSpPr>
        <p:sp>
          <p:nvSpPr>
            <p:cNvPr id="39" name="Freeform 44">
              <a:extLst>
                <a:ext uri="{FF2B5EF4-FFF2-40B4-BE49-F238E27FC236}">
                  <a16:creationId xmlns:a16="http://schemas.microsoft.com/office/drawing/2014/main" id="{7317112A-5F87-27A9-8247-86892AE74BC6}"/>
                </a:ext>
              </a:extLst>
            </p:cNvPr>
            <p:cNvSpPr/>
            <p:nvPr/>
          </p:nvSpPr>
          <p:spPr bwMode="auto">
            <a:xfrm>
              <a:off x="5180" y="3789"/>
              <a:ext cx="245" cy="249"/>
            </a:xfrm>
            <a:custGeom>
              <a:gdLst>
                <a:gd name="T0" fmla="*/ 86 w 102"/>
                <a:gd name="T1" fmla="*/ 52 h 103"/>
                <a:gd name="T2" fmla="*/ 51 w 102"/>
                <a:gd name="T3" fmla="*/ 87 h 103"/>
                <a:gd name="T4" fmla="*/ 16 w 102"/>
                <a:gd name="T5" fmla="*/ 52 h 103"/>
                <a:gd name="T6" fmla="*/ 51 w 102"/>
                <a:gd name="T7" fmla="*/ 17 h 103"/>
                <a:gd name="T8" fmla="*/ 69 w 102"/>
                <a:gd name="T9" fmla="*/ 22 h 103"/>
                <a:gd name="T10" fmla="*/ 81 w 102"/>
                <a:gd name="T11" fmla="*/ 10 h 103"/>
                <a:gd name="T12" fmla="*/ 51 w 102"/>
                <a:gd name="T13" fmla="*/ 0 h 103"/>
                <a:gd name="T14" fmla="*/ 0 w 102"/>
                <a:gd name="T15" fmla="*/ 52 h 103"/>
                <a:gd name="T16" fmla="*/ 51 w 102"/>
                <a:gd name="T17" fmla="*/ 103 h 103"/>
                <a:gd name="T18" fmla="*/ 102 w 102"/>
                <a:gd name="T19" fmla="*/ 52 h 103"/>
                <a:gd name="T20" fmla="*/ 93 w 102"/>
                <a:gd name="T21" fmla="*/ 22 h 103"/>
                <a:gd name="T22" fmla="*/ 81 w 102"/>
                <a:gd name="T23" fmla="*/ 34 h 103"/>
                <a:gd name="T24" fmla="*/ 86 w 102"/>
                <a:gd name="T25" fmla="*/ 52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3">
                  <a:moveTo>
                    <a:pt x="86" y="52"/>
                  </a:moveTo>
                  <a:cubicBezTo>
                    <a:pt x="86" y="71"/>
                    <a:pt x="70" y="87"/>
                    <a:pt x="51" y="87"/>
                  </a:cubicBezTo>
                  <a:cubicBezTo>
                    <a:pt x="32" y="87"/>
                    <a:pt x="16" y="71"/>
                    <a:pt x="16" y="52"/>
                  </a:cubicBezTo>
                  <a:cubicBezTo>
                    <a:pt x="16" y="33"/>
                    <a:pt x="32" y="17"/>
                    <a:pt x="51" y="17"/>
                  </a:cubicBezTo>
                  <a:cubicBezTo>
                    <a:pt x="58" y="17"/>
                    <a:pt x="64" y="19"/>
                    <a:pt x="69" y="22"/>
                  </a:cubicBezTo>
                  <a:cubicBezTo>
                    <a:pt x="81" y="10"/>
                    <a:pt x="81" y="10"/>
                    <a:pt x="81" y="10"/>
                  </a:cubicBezTo>
                  <a:cubicBezTo>
                    <a:pt x="73" y="4"/>
                    <a:pt x="62" y="0"/>
                    <a:pt x="51" y="0"/>
                  </a:cubicBezTo>
                  <a:cubicBezTo>
                    <a:pt x="23" y="0"/>
                    <a:pt x="0" y="24"/>
                    <a:pt x="0" y="52"/>
                  </a:cubicBezTo>
                  <a:cubicBezTo>
                    <a:pt x="0" y="80"/>
                    <a:pt x="23" y="103"/>
                    <a:pt x="51" y="103"/>
                  </a:cubicBezTo>
                  <a:cubicBezTo>
                    <a:pt x="79" y="103"/>
                    <a:pt x="102" y="80"/>
                    <a:pt x="102" y="52"/>
                  </a:cubicBezTo>
                  <a:cubicBezTo>
                    <a:pt x="102" y="41"/>
                    <a:pt x="99" y="30"/>
                    <a:pt x="93" y="22"/>
                  </a:cubicBezTo>
                  <a:cubicBezTo>
                    <a:pt x="81" y="34"/>
                    <a:pt x="81" y="34"/>
                    <a:pt x="81" y="34"/>
                  </a:cubicBezTo>
                  <a:cubicBezTo>
                    <a:pt x="84" y="39"/>
                    <a:pt x="86" y="45"/>
                    <a:pt x="86"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5">
              <a:extLst>
                <a:ext uri="{FF2B5EF4-FFF2-40B4-BE49-F238E27FC236}">
                  <a16:creationId xmlns:a16="http://schemas.microsoft.com/office/drawing/2014/main" id="{35150966-48BA-B581-8C7E-19397D20F8F8}"/>
                </a:ext>
              </a:extLst>
            </p:cNvPr>
            <p:cNvSpPr/>
            <p:nvPr/>
          </p:nvSpPr>
          <p:spPr bwMode="auto">
            <a:xfrm>
              <a:off x="5264" y="3874"/>
              <a:ext cx="77" cy="79"/>
            </a:xfrm>
            <a:custGeom>
              <a:gdLst>
                <a:gd name="T0" fmla="*/ 22 w 32"/>
                <a:gd name="T1" fmla="*/ 2 h 33"/>
                <a:gd name="T2" fmla="*/ 16 w 32"/>
                <a:gd name="T3" fmla="*/ 0 h 33"/>
                <a:gd name="T4" fmla="*/ 0 w 32"/>
                <a:gd name="T5" fmla="*/ 17 h 33"/>
                <a:gd name="T6" fmla="*/ 16 w 32"/>
                <a:gd name="T7" fmla="*/ 33 h 33"/>
                <a:gd name="T8" fmla="*/ 32 w 32"/>
                <a:gd name="T9" fmla="*/ 17 h 33"/>
                <a:gd name="T10" fmla="*/ 31 w 32"/>
                <a:gd name="T11" fmla="*/ 11 h 33"/>
                <a:gd name="T12" fmla="*/ 15 w 32"/>
                <a:gd name="T13" fmla="*/ 17 h 33"/>
                <a:gd name="T14" fmla="*/ 22 w 32"/>
                <a:gd name="T15" fmla="*/ 2 h 3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22" y="2"/>
                  </a:moveTo>
                  <a:cubicBezTo>
                    <a:pt x="20" y="1"/>
                    <a:pt x="18" y="0"/>
                    <a:pt x="16" y="0"/>
                  </a:cubicBezTo>
                  <a:cubicBezTo>
                    <a:pt x="7" y="0"/>
                    <a:pt x="0" y="8"/>
                    <a:pt x="0" y="17"/>
                  </a:cubicBezTo>
                  <a:cubicBezTo>
                    <a:pt x="0" y="26"/>
                    <a:pt x="7" y="33"/>
                    <a:pt x="16" y="33"/>
                  </a:cubicBezTo>
                  <a:cubicBezTo>
                    <a:pt x="25" y="33"/>
                    <a:pt x="32" y="26"/>
                    <a:pt x="32" y="17"/>
                  </a:cubicBezTo>
                  <a:cubicBezTo>
                    <a:pt x="32" y="15"/>
                    <a:pt x="32" y="13"/>
                    <a:pt x="31" y="11"/>
                  </a:cubicBezTo>
                  <a:cubicBezTo>
                    <a:pt x="15" y="17"/>
                    <a:pt x="15" y="17"/>
                    <a:pt x="15" y="17"/>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6">
              <a:extLst>
                <a:ext uri="{FF2B5EF4-FFF2-40B4-BE49-F238E27FC236}">
                  <a16:creationId xmlns:a16="http://schemas.microsoft.com/office/drawing/2014/main" id="{D81EA117-7DFA-79F2-CC99-FBF3063A5088}"/>
                </a:ext>
              </a:extLst>
            </p:cNvPr>
            <p:cNvSpPr/>
            <p:nvPr/>
          </p:nvSpPr>
          <p:spPr bwMode="auto">
            <a:xfrm>
              <a:off x="5083" y="3696"/>
              <a:ext cx="439" cy="438"/>
            </a:xfrm>
            <a:custGeom>
              <a:gdLst>
                <a:gd name="T0" fmla="*/ 153 w 182"/>
                <a:gd name="T1" fmla="*/ 41 h 182"/>
                <a:gd name="T2" fmla="*/ 149 w 182"/>
                <a:gd name="T3" fmla="*/ 44 h 182"/>
                <a:gd name="T4" fmla="*/ 166 w 182"/>
                <a:gd name="T5" fmla="*/ 91 h 182"/>
                <a:gd name="T6" fmla="*/ 91 w 182"/>
                <a:gd name="T7" fmla="*/ 166 h 182"/>
                <a:gd name="T8" fmla="*/ 16 w 182"/>
                <a:gd name="T9" fmla="*/ 91 h 182"/>
                <a:gd name="T10" fmla="*/ 91 w 182"/>
                <a:gd name="T11" fmla="*/ 16 h 182"/>
                <a:gd name="T12" fmla="*/ 138 w 182"/>
                <a:gd name="T13" fmla="*/ 33 h 182"/>
                <a:gd name="T14" fmla="*/ 141 w 182"/>
                <a:gd name="T15" fmla="*/ 29 h 182"/>
                <a:gd name="T16" fmla="*/ 141 w 182"/>
                <a:gd name="T17" fmla="*/ 15 h 182"/>
                <a:gd name="T18" fmla="*/ 91 w 182"/>
                <a:gd name="T19" fmla="*/ 0 h 182"/>
                <a:gd name="T20" fmla="*/ 0 w 182"/>
                <a:gd name="T21" fmla="*/ 91 h 182"/>
                <a:gd name="T22" fmla="*/ 91 w 182"/>
                <a:gd name="T23" fmla="*/ 182 h 182"/>
                <a:gd name="T24" fmla="*/ 182 w 182"/>
                <a:gd name="T25" fmla="*/ 91 h 182"/>
                <a:gd name="T26" fmla="*/ 167 w 182"/>
                <a:gd name="T27" fmla="*/ 40 h 182"/>
                <a:gd name="T28" fmla="*/ 153 w 182"/>
                <a:gd name="T29" fmla="*/ 41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82">
                  <a:moveTo>
                    <a:pt x="153" y="41"/>
                  </a:moveTo>
                  <a:cubicBezTo>
                    <a:pt x="149" y="44"/>
                    <a:pt x="149" y="44"/>
                    <a:pt x="149" y="44"/>
                  </a:cubicBezTo>
                  <a:cubicBezTo>
                    <a:pt x="160" y="57"/>
                    <a:pt x="166" y="73"/>
                    <a:pt x="166" y="91"/>
                  </a:cubicBezTo>
                  <a:cubicBezTo>
                    <a:pt x="166" y="132"/>
                    <a:pt x="132" y="166"/>
                    <a:pt x="91" y="166"/>
                  </a:cubicBezTo>
                  <a:cubicBezTo>
                    <a:pt x="50" y="166"/>
                    <a:pt x="16" y="132"/>
                    <a:pt x="16" y="91"/>
                  </a:cubicBezTo>
                  <a:cubicBezTo>
                    <a:pt x="16" y="50"/>
                    <a:pt x="50" y="16"/>
                    <a:pt x="91" y="16"/>
                  </a:cubicBezTo>
                  <a:cubicBezTo>
                    <a:pt x="109" y="16"/>
                    <a:pt x="125" y="22"/>
                    <a:pt x="138" y="33"/>
                  </a:cubicBezTo>
                  <a:cubicBezTo>
                    <a:pt x="141" y="29"/>
                    <a:pt x="141" y="29"/>
                    <a:pt x="141" y="29"/>
                  </a:cubicBezTo>
                  <a:cubicBezTo>
                    <a:pt x="141" y="15"/>
                    <a:pt x="141" y="15"/>
                    <a:pt x="141" y="15"/>
                  </a:cubicBezTo>
                  <a:cubicBezTo>
                    <a:pt x="127" y="5"/>
                    <a:pt x="110" y="0"/>
                    <a:pt x="91" y="0"/>
                  </a:cubicBezTo>
                  <a:cubicBezTo>
                    <a:pt x="41" y="0"/>
                    <a:pt x="0" y="41"/>
                    <a:pt x="0" y="91"/>
                  </a:cubicBezTo>
                  <a:cubicBezTo>
                    <a:pt x="0" y="141"/>
                    <a:pt x="41" y="182"/>
                    <a:pt x="91" y="182"/>
                  </a:cubicBezTo>
                  <a:cubicBezTo>
                    <a:pt x="141" y="182"/>
                    <a:pt x="182" y="141"/>
                    <a:pt x="182" y="91"/>
                  </a:cubicBezTo>
                  <a:cubicBezTo>
                    <a:pt x="182" y="72"/>
                    <a:pt x="176" y="55"/>
                    <a:pt x="167" y="40"/>
                  </a:cubicBezTo>
                  <a:lnTo>
                    <a:pt x="15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2CB8D555-F1A5-82B9-CB95-0A3816BC10BE}"/>
                </a:ext>
              </a:extLst>
            </p:cNvPr>
            <p:cNvSpPr/>
            <p:nvPr/>
          </p:nvSpPr>
          <p:spPr bwMode="auto">
            <a:xfrm>
              <a:off x="5303" y="3655"/>
              <a:ext cx="260" cy="260"/>
            </a:xfrm>
            <a:custGeom>
              <a:gdLst>
                <a:gd name="T0" fmla="*/ 199 w 260"/>
                <a:gd name="T1" fmla="*/ 60 h 260"/>
                <a:gd name="T2" fmla="*/ 199 w 260"/>
                <a:gd name="T3" fmla="*/ 0 h 260"/>
                <a:gd name="T4" fmla="*/ 166 w 260"/>
                <a:gd name="T5" fmla="*/ 33 h 260"/>
                <a:gd name="T6" fmla="*/ 132 w 260"/>
                <a:gd name="T7" fmla="*/ 67 h 260"/>
                <a:gd name="T8" fmla="*/ 132 w 260"/>
                <a:gd name="T9" fmla="*/ 115 h 260"/>
                <a:gd name="T10" fmla="*/ 74 w 260"/>
                <a:gd name="T11" fmla="*/ 173 h 260"/>
                <a:gd name="T12" fmla="*/ 26 w 260"/>
                <a:gd name="T13" fmla="*/ 221 h 260"/>
                <a:gd name="T14" fmla="*/ 0 w 260"/>
                <a:gd name="T15" fmla="*/ 260 h 260"/>
                <a:gd name="T16" fmla="*/ 38 w 260"/>
                <a:gd name="T17" fmla="*/ 233 h 260"/>
                <a:gd name="T18" fmla="*/ 86 w 260"/>
                <a:gd name="T19" fmla="*/ 183 h 260"/>
                <a:gd name="T20" fmla="*/ 144 w 260"/>
                <a:gd name="T21" fmla="*/ 127 h 260"/>
                <a:gd name="T22" fmla="*/ 192 w 260"/>
                <a:gd name="T23" fmla="*/ 127 h 260"/>
                <a:gd name="T24" fmla="*/ 226 w 260"/>
                <a:gd name="T25" fmla="*/ 91 h 260"/>
                <a:gd name="T26" fmla="*/ 260 w 260"/>
                <a:gd name="T27" fmla="*/ 57 h 260"/>
                <a:gd name="T28" fmla="*/ 199 w 260"/>
                <a:gd name="T29" fmla="*/ 6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260">
                  <a:moveTo>
                    <a:pt x="199" y="60"/>
                  </a:moveTo>
                  <a:lnTo>
                    <a:pt x="199" y="0"/>
                  </a:lnTo>
                  <a:lnTo>
                    <a:pt x="166" y="33"/>
                  </a:lnTo>
                  <a:lnTo>
                    <a:pt x="132" y="67"/>
                  </a:lnTo>
                  <a:lnTo>
                    <a:pt x="132" y="115"/>
                  </a:lnTo>
                  <a:lnTo>
                    <a:pt x="74" y="173"/>
                  </a:lnTo>
                  <a:lnTo>
                    <a:pt x="26" y="221"/>
                  </a:lnTo>
                  <a:lnTo>
                    <a:pt x="0" y="260"/>
                  </a:lnTo>
                  <a:lnTo>
                    <a:pt x="38" y="233"/>
                  </a:lnTo>
                  <a:lnTo>
                    <a:pt x="86" y="183"/>
                  </a:lnTo>
                  <a:lnTo>
                    <a:pt x="144" y="127"/>
                  </a:lnTo>
                  <a:lnTo>
                    <a:pt x="192" y="127"/>
                  </a:lnTo>
                  <a:lnTo>
                    <a:pt x="226" y="91"/>
                  </a:lnTo>
                  <a:lnTo>
                    <a:pt x="260" y="57"/>
                  </a:lnTo>
                  <a:lnTo>
                    <a:pt x="199"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4" name="Imagen 43">
            <a:extLst>
              <a:ext uri="{FF2B5EF4-FFF2-40B4-BE49-F238E27FC236}">
                <a16:creationId xmlns:a16="http://schemas.microsoft.com/office/drawing/2014/main" id="{AE73E5B1-ECCF-F781-D7A4-349843CE4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512" y="4893376"/>
            <a:ext cx="3007979" cy="2403375"/>
          </a:xfrm>
          <a:prstGeom prst="rect">
            <a:avLst/>
          </a:prstGeom>
        </p:spPr>
      </p:pic>
      <p:sp>
        <p:nvSpPr>
          <p:cNvPr id="45" name="Title 4">
            <a:extLst>
              <a:ext uri="{FF2B5EF4-FFF2-40B4-BE49-F238E27FC236}">
                <a16:creationId xmlns:a16="http://schemas.microsoft.com/office/drawing/2014/main" id="{61E39C23-DBAC-EBDF-66B1-C96054A63527}"/>
              </a:ext>
            </a:extLst>
          </p:cNvPr>
          <p:cNvSpPr txBox="1"/>
          <p:nvPr/>
        </p:nvSpPr>
        <p:spPr>
          <a:xfrm>
            <a:off x="2664417" y="767794"/>
            <a:ext cx="6686253" cy="766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A4A4A"/>
                </a:solidFill>
              </a:rPr>
              <a:t>Your Title </a:t>
            </a:r>
            <a:r>
              <a:rPr lang="en-US">
                <a:solidFill>
                  <a:schemeClr val="bg1"/>
                </a:solidFill>
              </a:rPr>
              <a:t>goes here</a:t>
            </a:r>
          </a:p>
        </p:txBody>
      </p:sp>
    </p:spTree>
    <p:extLst>
      <p:ext uri="{BB962C8B-B14F-4D97-AF65-F5344CB8AC3E}">
        <p14:creationId xmlns:p14="http://schemas.microsoft.com/office/powerpoint/2010/main" val="253392909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Shape 82">
            <a:extLst>
              <a:ext uri="{FF2B5EF4-FFF2-40B4-BE49-F238E27FC236}">
                <a16:creationId xmlns:a16="http://schemas.microsoft.com/office/drawing/2014/main" id="{74D7AA77-B7FA-FF33-4F29-6D2795CC14F5}"/>
              </a:ext>
            </a:extLst>
          </p:cNvPr>
          <p:cNvSpPr/>
          <p:nvPr/>
        </p:nvSpPr>
        <p:spPr>
          <a:xfrm>
            <a:off x="3356358" y="271436"/>
            <a:ext cx="5220929" cy="5373537"/>
          </a:xfrm>
          <a:custGeom>
            <a:gdLst>
              <a:gd name="connsiteX0" fmla="*/ 574383 w 2872047"/>
              <a:gd name="connsiteY0" fmla="*/ 2013044 h 2955997"/>
              <a:gd name="connsiteX1" fmla="*/ 527399 w 2872047"/>
              <a:gd name="connsiteY1" fmla="*/ 2024661 h 2955997"/>
              <a:gd name="connsiteX2" fmla="*/ 518905 w 2872047"/>
              <a:gd name="connsiteY2" fmla="*/ 2027073 h 2955997"/>
              <a:gd name="connsiteX3" fmla="*/ 548793 w 2872047"/>
              <a:gd name="connsiteY3" fmla="*/ 2041597 h 2955997"/>
              <a:gd name="connsiteX4" fmla="*/ 579072 w 2872047"/>
              <a:gd name="connsiteY4" fmla="*/ 2039624 h 2955997"/>
              <a:gd name="connsiteX5" fmla="*/ 575787 w 2872047"/>
              <a:gd name="connsiteY5" fmla="*/ 2022978 h 2955997"/>
              <a:gd name="connsiteX6" fmla="*/ 574383 w 2872047"/>
              <a:gd name="connsiteY6" fmla="*/ 2013044 h 2955997"/>
              <a:gd name="connsiteX7" fmla="*/ 2255972 w 2872047"/>
              <a:gd name="connsiteY7" fmla="*/ 1009424 h 2955997"/>
              <a:gd name="connsiteX8" fmla="*/ 2254763 w 2872047"/>
              <a:gd name="connsiteY8" fmla="*/ 1009934 h 2955997"/>
              <a:gd name="connsiteX9" fmla="*/ 2255154 w 2872047"/>
              <a:gd name="connsiteY9" fmla="*/ 1010275 h 2955997"/>
              <a:gd name="connsiteX10" fmla="*/ 1681557 w 2872047"/>
              <a:gd name="connsiteY10" fmla="*/ 0 h 2955997"/>
              <a:gd name="connsiteX11" fmla="*/ 1722501 w 2872047"/>
              <a:gd name="connsiteY11" fmla="*/ 272955 h 2955997"/>
              <a:gd name="connsiteX12" fmla="*/ 1736148 w 2872047"/>
              <a:gd name="connsiteY12" fmla="*/ 218364 h 2955997"/>
              <a:gd name="connsiteX13" fmla="*/ 1749796 w 2872047"/>
              <a:gd name="connsiteY13" fmla="*/ 177421 h 2955997"/>
              <a:gd name="connsiteX14" fmla="*/ 1777092 w 2872047"/>
              <a:gd name="connsiteY14" fmla="*/ 245660 h 2955997"/>
              <a:gd name="connsiteX15" fmla="*/ 1818035 w 2872047"/>
              <a:gd name="connsiteY15" fmla="*/ 286603 h 2955997"/>
              <a:gd name="connsiteX16" fmla="*/ 1831683 w 2872047"/>
              <a:gd name="connsiteY16" fmla="*/ 232012 h 2955997"/>
              <a:gd name="connsiteX17" fmla="*/ 1845330 w 2872047"/>
              <a:gd name="connsiteY17" fmla="*/ 191069 h 2955997"/>
              <a:gd name="connsiteX18" fmla="*/ 1872626 w 2872047"/>
              <a:gd name="connsiteY18" fmla="*/ 232012 h 2955997"/>
              <a:gd name="connsiteX19" fmla="*/ 1886274 w 2872047"/>
              <a:gd name="connsiteY19" fmla="*/ 382137 h 2955997"/>
              <a:gd name="connsiteX20" fmla="*/ 1927217 w 2872047"/>
              <a:gd name="connsiteY20" fmla="*/ 354842 h 2955997"/>
              <a:gd name="connsiteX21" fmla="*/ 1968160 w 2872047"/>
              <a:gd name="connsiteY21" fmla="*/ 313898 h 2955997"/>
              <a:gd name="connsiteX22" fmla="*/ 1995456 w 2872047"/>
              <a:gd name="connsiteY22" fmla="*/ 232012 h 2955997"/>
              <a:gd name="connsiteX23" fmla="*/ 2022751 w 2872047"/>
              <a:gd name="connsiteY23" fmla="*/ 272955 h 2955997"/>
              <a:gd name="connsiteX24" fmla="*/ 2050047 w 2872047"/>
              <a:gd name="connsiteY24" fmla="*/ 368489 h 2955997"/>
              <a:gd name="connsiteX25" fmla="*/ 2077342 w 2872047"/>
              <a:gd name="connsiteY25" fmla="*/ 436728 h 2955997"/>
              <a:gd name="connsiteX26" fmla="*/ 2186524 w 2872047"/>
              <a:gd name="connsiteY26" fmla="*/ 382137 h 2955997"/>
              <a:gd name="connsiteX27" fmla="*/ 2309354 w 2872047"/>
              <a:gd name="connsiteY27" fmla="*/ 341194 h 2955997"/>
              <a:gd name="connsiteX28" fmla="*/ 2336650 w 2872047"/>
              <a:gd name="connsiteY28" fmla="*/ 382137 h 2955997"/>
              <a:gd name="connsiteX29" fmla="*/ 2363945 w 2872047"/>
              <a:gd name="connsiteY29" fmla="*/ 477672 h 2955997"/>
              <a:gd name="connsiteX30" fmla="*/ 2377593 w 2872047"/>
              <a:gd name="connsiteY30" fmla="*/ 600501 h 2955997"/>
              <a:gd name="connsiteX31" fmla="*/ 2391241 w 2872047"/>
              <a:gd name="connsiteY31" fmla="*/ 641445 h 2955997"/>
              <a:gd name="connsiteX32" fmla="*/ 2377593 w 2872047"/>
              <a:gd name="connsiteY32" fmla="*/ 682388 h 2955997"/>
              <a:gd name="connsiteX33" fmla="*/ 2527718 w 2872047"/>
              <a:gd name="connsiteY33" fmla="*/ 736979 h 2955997"/>
              <a:gd name="connsiteX34" fmla="*/ 2500423 w 2872047"/>
              <a:gd name="connsiteY34" fmla="*/ 777922 h 2955997"/>
              <a:gd name="connsiteX35" fmla="*/ 2457176 w 2872047"/>
              <a:gd name="connsiteY35" fmla="*/ 809409 h 2955997"/>
              <a:gd name="connsiteX36" fmla="*/ 2463518 w 2872047"/>
              <a:gd name="connsiteY36" fmla="*/ 798913 h 2955997"/>
              <a:gd name="connsiteX37" fmla="*/ 2470947 w 2872047"/>
              <a:gd name="connsiteY37" fmla="*/ 788582 h 2955997"/>
              <a:gd name="connsiteX38" fmla="*/ 2464758 w 2872047"/>
              <a:gd name="connsiteY38" fmla="*/ 796862 h 2955997"/>
              <a:gd name="connsiteX39" fmla="*/ 2463518 w 2872047"/>
              <a:gd name="connsiteY39" fmla="*/ 798913 h 2955997"/>
              <a:gd name="connsiteX40" fmla="*/ 2455564 w 2872047"/>
              <a:gd name="connsiteY40" fmla="*/ 809975 h 2955997"/>
              <a:gd name="connsiteX41" fmla="*/ 2418536 w 2872047"/>
              <a:gd name="connsiteY41" fmla="*/ 859809 h 2955997"/>
              <a:gd name="connsiteX42" fmla="*/ 2404889 w 2872047"/>
              <a:gd name="connsiteY42" fmla="*/ 900752 h 2955997"/>
              <a:gd name="connsiteX43" fmla="*/ 2371420 w 2872047"/>
              <a:gd name="connsiteY43" fmla="*/ 934147 h 2955997"/>
              <a:gd name="connsiteX44" fmla="*/ 2369214 w 2872047"/>
              <a:gd name="connsiteY44" fmla="*/ 934077 h 2955997"/>
              <a:gd name="connsiteX45" fmla="*/ 2378615 w 2872047"/>
              <a:gd name="connsiteY45" fmla="*/ 963443 h 2955997"/>
              <a:gd name="connsiteX46" fmla="*/ 2382714 w 2872047"/>
              <a:gd name="connsiteY46" fmla="*/ 979758 h 2955997"/>
              <a:gd name="connsiteX47" fmla="*/ 2395027 w 2872047"/>
              <a:gd name="connsiteY47" fmla="*/ 984110 h 2955997"/>
              <a:gd name="connsiteX48" fmla="*/ 2432184 w 2872047"/>
              <a:gd name="connsiteY48" fmla="*/ 1009934 h 2955997"/>
              <a:gd name="connsiteX49" fmla="*/ 2416831 w 2872047"/>
              <a:gd name="connsiteY49" fmla="*/ 1020447 h 2955997"/>
              <a:gd name="connsiteX50" fmla="*/ 2395367 w 2872047"/>
              <a:gd name="connsiteY50" fmla="*/ 1023076 h 2955997"/>
              <a:gd name="connsiteX51" fmla="*/ 2417908 w 2872047"/>
              <a:gd name="connsiteY51" fmla="*/ 1079430 h 2955997"/>
              <a:gd name="connsiteX52" fmla="*/ 2527090 w 2872047"/>
              <a:gd name="connsiteY52" fmla="*/ 1024839 h 2955997"/>
              <a:gd name="connsiteX53" fmla="*/ 2649920 w 2872047"/>
              <a:gd name="connsiteY53" fmla="*/ 983896 h 2955997"/>
              <a:gd name="connsiteX54" fmla="*/ 2677216 w 2872047"/>
              <a:gd name="connsiteY54" fmla="*/ 1024839 h 2955997"/>
              <a:gd name="connsiteX55" fmla="*/ 2704511 w 2872047"/>
              <a:gd name="connsiteY55" fmla="*/ 1120374 h 2955997"/>
              <a:gd name="connsiteX56" fmla="*/ 2718159 w 2872047"/>
              <a:gd name="connsiteY56" fmla="*/ 1243203 h 2955997"/>
              <a:gd name="connsiteX57" fmla="*/ 2731807 w 2872047"/>
              <a:gd name="connsiteY57" fmla="*/ 1284147 h 2955997"/>
              <a:gd name="connsiteX58" fmla="*/ 2718159 w 2872047"/>
              <a:gd name="connsiteY58" fmla="*/ 1325090 h 2955997"/>
              <a:gd name="connsiteX59" fmla="*/ 2868284 w 2872047"/>
              <a:gd name="connsiteY59" fmla="*/ 1379681 h 2955997"/>
              <a:gd name="connsiteX60" fmla="*/ 2840989 w 2872047"/>
              <a:gd name="connsiteY60" fmla="*/ 1420624 h 2955997"/>
              <a:gd name="connsiteX61" fmla="*/ 2797742 w 2872047"/>
              <a:gd name="connsiteY61" fmla="*/ 1452112 h 2955997"/>
              <a:gd name="connsiteX62" fmla="*/ 2804084 w 2872047"/>
              <a:gd name="connsiteY62" fmla="*/ 1441615 h 2955997"/>
              <a:gd name="connsiteX63" fmla="*/ 2811513 w 2872047"/>
              <a:gd name="connsiteY63" fmla="*/ 1431284 h 2955997"/>
              <a:gd name="connsiteX64" fmla="*/ 2805324 w 2872047"/>
              <a:gd name="connsiteY64" fmla="*/ 1439564 h 2955997"/>
              <a:gd name="connsiteX65" fmla="*/ 2804084 w 2872047"/>
              <a:gd name="connsiteY65" fmla="*/ 1441615 h 2955997"/>
              <a:gd name="connsiteX66" fmla="*/ 2796130 w 2872047"/>
              <a:gd name="connsiteY66" fmla="*/ 1452677 h 2955997"/>
              <a:gd name="connsiteX67" fmla="*/ 2759102 w 2872047"/>
              <a:gd name="connsiteY67" fmla="*/ 1502511 h 2955997"/>
              <a:gd name="connsiteX68" fmla="*/ 2745455 w 2872047"/>
              <a:gd name="connsiteY68" fmla="*/ 1543454 h 2955997"/>
              <a:gd name="connsiteX69" fmla="*/ 2690864 w 2872047"/>
              <a:gd name="connsiteY69" fmla="*/ 1611693 h 2955997"/>
              <a:gd name="connsiteX70" fmla="*/ 2772750 w 2872047"/>
              <a:gd name="connsiteY70" fmla="*/ 1652636 h 2955997"/>
              <a:gd name="connsiteX71" fmla="*/ 2731807 w 2872047"/>
              <a:gd name="connsiteY71" fmla="*/ 1666284 h 2955997"/>
              <a:gd name="connsiteX72" fmla="*/ 2677216 w 2872047"/>
              <a:gd name="connsiteY72" fmla="*/ 1652636 h 2955997"/>
              <a:gd name="connsiteX73" fmla="*/ 2636273 w 2872047"/>
              <a:gd name="connsiteY73" fmla="*/ 1638988 h 2955997"/>
              <a:gd name="connsiteX74" fmla="*/ 2595329 w 2872047"/>
              <a:gd name="connsiteY74" fmla="*/ 1652636 h 2955997"/>
              <a:gd name="connsiteX75" fmla="*/ 2636273 w 2872047"/>
              <a:gd name="connsiteY75" fmla="*/ 1693580 h 2955997"/>
              <a:gd name="connsiteX76" fmla="*/ 2458852 w 2872047"/>
              <a:gd name="connsiteY76" fmla="*/ 1761818 h 2955997"/>
              <a:gd name="connsiteX77" fmla="*/ 2472499 w 2872047"/>
              <a:gd name="connsiteY77" fmla="*/ 1911944 h 2955997"/>
              <a:gd name="connsiteX78" fmla="*/ 2472499 w 2872047"/>
              <a:gd name="connsiteY78" fmla="*/ 1993830 h 2955997"/>
              <a:gd name="connsiteX79" fmla="*/ 2377152 w 2872047"/>
              <a:gd name="connsiteY79" fmla="*/ 1958565 h 2955997"/>
              <a:gd name="connsiteX80" fmla="*/ 2372251 w 2872047"/>
              <a:gd name="connsiteY80" fmla="*/ 1966223 h 2955997"/>
              <a:gd name="connsiteX81" fmla="*/ 2377593 w 2872047"/>
              <a:gd name="connsiteY81" fmla="*/ 2014301 h 2955997"/>
              <a:gd name="connsiteX82" fmla="*/ 2391241 w 2872047"/>
              <a:gd name="connsiteY82" fmla="*/ 2055245 h 2955997"/>
              <a:gd name="connsiteX83" fmla="*/ 2377593 w 2872047"/>
              <a:gd name="connsiteY83" fmla="*/ 2096188 h 2955997"/>
              <a:gd name="connsiteX84" fmla="*/ 2527718 w 2872047"/>
              <a:gd name="connsiteY84" fmla="*/ 2150779 h 2955997"/>
              <a:gd name="connsiteX85" fmla="*/ 2500423 w 2872047"/>
              <a:gd name="connsiteY85" fmla="*/ 2191722 h 2955997"/>
              <a:gd name="connsiteX86" fmla="*/ 2457176 w 2872047"/>
              <a:gd name="connsiteY86" fmla="*/ 2223210 h 2955997"/>
              <a:gd name="connsiteX87" fmla="*/ 2463518 w 2872047"/>
              <a:gd name="connsiteY87" fmla="*/ 2212713 h 2955997"/>
              <a:gd name="connsiteX88" fmla="*/ 2470947 w 2872047"/>
              <a:gd name="connsiteY88" fmla="*/ 2202382 h 2955997"/>
              <a:gd name="connsiteX89" fmla="*/ 2464758 w 2872047"/>
              <a:gd name="connsiteY89" fmla="*/ 2210662 h 2955997"/>
              <a:gd name="connsiteX90" fmla="*/ 2463518 w 2872047"/>
              <a:gd name="connsiteY90" fmla="*/ 2212713 h 2955997"/>
              <a:gd name="connsiteX91" fmla="*/ 2455564 w 2872047"/>
              <a:gd name="connsiteY91" fmla="*/ 2223775 h 2955997"/>
              <a:gd name="connsiteX92" fmla="*/ 2418536 w 2872047"/>
              <a:gd name="connsiteY92" fmla="*/ 2273609 h 2955997"/>
              <a:gd name="connsiteX93" fmla="*/ 2404889 w 2872047"/>
              <a:gd name="connsiteY93" fmla="*/ 2314552 h 2955997"/>
              <a:gd name="connsiteX94" fmla="*/ 2350298 w 2872047"/>
              <a:gd name="connsiteY94" fmla="*/ 2382791 h 2955997"/>
              <a:gd name="connsiteX95" fmla="*/ 2432184 w 2872047"/>
              <a:gd name="connsiteY95" fmla="*/ 2423734 h 2955997"/>
              <a:gd name="connsiteX96" fmla="*/ 2391241 w 2872047"/>
              <a:gd name="connsiteY96" fmla="*/ 2437382 h 2955997"/>
              <a:gd name="connsiteX97" fmla="*/ 2336650 w 2872047"/>
              <a:gd name="connsiteY97" fmla="*/ 2423734 h 2955997"/>
              <a:gd name="connsiteX98" fmla="*/ 2295707 w 2872047"/>
              <a:gd name="connsiteY98" fmla="*/ 2410086 h 2955997"/>
              <a:gd name="connsiteX99" fmla="*/ 2254763 w 2872047"/>
              <a:gd name="connsiteY99" fmla="*/ 2423734 h 2955997"/>
              <a:gd name="connsiteX100" fmla="*/ 2295707 w 2872047"/>
              <a:gd name="connsiteY100" fmla="*/ 2464678 h 2955997"/>
              <a:gd name="connsiteX101" fmla="*/ 2118286 w 2872047"/>
              <a:gd name="connsiteY101" fmla="*/ 2532916 h 2955997"/>
              <a:gd name="connsiteX102" fmla="*/ 2131933 w 2872047"/>
              <a:gd name="connsiteY102" fmla="*/ 2683042 h 2955997"/>
              <a:gd name="connsiteX103" fmla="*/ 2131933 w 2872047"/>
              <a:gd name="connsiteY103" fmla="*/ 2764928 h 2955997"/>
              <a:gd name="connsiteX104" fmla="*/ 2022751 w 2872047"/>
              <a:gd name="connsiteY104" fmla="*/ 2751281 h 2955997"/>
              <a:gd name="connsiteX105" fmla="*/ 2009104 w 2872047"/>
              <a:gd name="connsiteY105" fmla="*/ 2805872 h 2955997"/>
              <a:gd name="connsiteX106" fmla="*/ 1954512 w 2872047"/>
              <a:gd name="connsiteY106" fmla="*/ 2792224 h 2955997"/>
              <a:gd name="connsiteX107" fmla="*/ 1886274 w 2872047"/>
              <a:gd name="connsiteY107" fmla="*/ 2710337 h 2955997"/>
              <a:gd name="connsiteX108" fmla="*/ 1858978 w 2872047"/>
              <a:gd name="connsiteY108" fmla="*/ 2778576 h 2955997"/>
              <a:gd name="connsiteX109" fmla="*/ 1845330 w 2872047"/>
              <a:gd name="connsiteY109" fmla="*/ 2833167 h 2955997"/>
              <a:gd name="connsiteX110" fmla="*/ 1763444 w 2872047"/>
              <a:gd name="connsiteY110" fmla="*/ 2887758 h 2955997"/>
              <a:gd name="connsiteX111" fmla="*/ 1708853 w 2872047"/>
              <a:gd name="connsiteY111" fmla="*/ 2805872 h 2955997"/>
              <a:gd name="connsiteX112" fmla="*/ 1695205 w 2872047"/>
              <a:gd name="connsiteY112" fmla="*/ 2874110 h 2955997"/>
              <a:gd name="connsiteX113" fmla="*/ 1640614 w 2872047"/>
              <a:gd name="connsiteY113" fmla="*/ 2955997 h 2955997"/>
              <a:gd name="connsiteX114" fmla="*/ 1558727 w 2872047"/>
              <a:gd name="connsiteY114" fmla="*/ 2915054 h 2955997"/>
              <a:gd name="connsiteX115" fmla="*/ 1517784 w 2872047"/>
              <a:gd name="connsiteY115" fmla="*/ 2860463 h 2955997"/>
              <a:gd name="connsiteX116" fmla="*/ 1476841 w 2872047"/>
              <a:gd name="connsiteY116" fmla="*/ 2833167 h 2955997"/>
              <a:gd name="connsiteX117" fmla="*/ 1435898 w 2872047"/>
              <a:gd name="connsiteY117" fmla="*/ 2874110 h 2955997"/>
              <a:gd name="connsiteX118" fmla="*/ 1422250 w 2872047"/>
              <a:gd name="connsiteY118" fmla="*/ 2915054 h 2955997"/>
              <a:gd name="connsiteX119" fmla="*/ 1340363 w 2872047"/>
              <a:gd name="connsiteY119" fmla="*/ 2955997 h 2955997"/>
              <a:gd name="connsiteX120" fmla="*/ 1299420 w 2872047"/>
              <a:gd name="connsiteY120" fmla="*/ 2928701 h 2955997"/>
              <a:gd name="connsiteX121" fmla="*/ 1272124 w 2872047"/>
              <a:gd name="connsiteY121" fmla="*/ 2887758 h 2955997"/>
              <a:gd name="connsiteX122" fmla="*/ 1231181 w 2872047"/>
              <a:gd name="connsiteY122" fmla="*/ 2764928 h 2955997"/>
              <a:gd name="connsiteX123" fmla="*/ 1217533 w 2872047"/>
              <a:gd name="connsiteY123" fmla="*/ 2819519 h 2955997"/>
              <a:gd name="connsiteX124" fmla="*/ 1190238 w 2872047"/>
              <a:gd name="connsiteY124" fmla="*/ 2778576 h 2955997"/>
              <a:gd name="connsiteX125" fmla="*/ 1176590 w 2872047"/>
              <a:gd name="connsiteY125" fmla="*/ 2601155 h 2955997"/>
              <a:gd name="connsiteX126" fmla="*/ 1081056 w 2872047"/>
              <a:gd name="connsiteY126" fmla="*/ 2683042 h 2955997"/>
              <a:gd name="connsiteX127" fmla="*/ 1026465 w 2872047"/>
              <a:gd name="connsiteY127" fmla="*/ 2696689 h 2955997"/>
              <a:gd name="connsiteX128" fmla="*/ 944578 w 2872047"/>
              <a:gd name="connsiteY128" fmla="*/ 2737633 h 2955997"/>
              <a:gd name="connsiteX129" fmla="*/ 917283 w 2872047"/>
              <a:gd name="connsiteY129" fmla="*/ 2655746 h 2955997"/>
              <a:gd name="connsiteX130" fmla="*/ 821748 w 2872047"/>
              <a:gd name="connsiteY130" fmla="*/ 2683042 h 2955997"/>
              <a:gd name="connsiteX131" fmla="*/ 712566 w 2872047"/>
              <a:gd name="connsiteY131" fmla="*/ 2737633 h 2955997"/>
              <a:gd name="connsiteX132" fmla="*/ 698918 w 2872047"/>
              <a:gd name="connsiteY132" fmla="*/ 2696689 h 2955997"/>
              <a:gd name="connsiteX133" fmla="*/ 753510 w 2872047"/>
              <a:gd name="connsiteY133" fmla="*/ 2601155 h 2955997"/>
              <a:gd name="connsiteX134" fmla="*/ 712566 w 2872047"/>
              <a:gd name="connsiteY134" fmla="*/ 2587507 h 2955997"/>
              <a:gd name="connsiteX135" fmla="*/ 603384 w 2872047"/>
              <a:gd name="connsiteY135" fmla="*/ 2560212 h 2955997"/>
              <a:gd name="connsiteX136" fmla="*/ 521498 w 2872047"/>
              <a:gd name="connsiteY136" fmla="*/ 2491973 h 2955997"/>
              <a:gd name="connsiteX137" fmla="*/ 480554 w 2872047"/>
              <a:gd name="connsiteY137" fmla="*/ 2478325 h 2955997"/>
              <a:gd name="connsiteX138" fmla="*/ 398668 w 2872047"/>
              <a:gd name="connsiteY138" fmla="*/ 2410086 h 2955997"/>
              <a:gd name="connsiteX139" fmla="*/ 344077 w 2872047"/>
              <a:gd name="connsiteY139" fmla="*/ 2396439 h 2955997"/>
              <a:gd name="connsiteX140" fmla="*/ 385020 w 2872047"/>
              <a:gd name="connsiteY140" fmla="*/ 2369143 h 2955997"/>
              <a:gd name="connsiteX141" fmla="*/ 412315 w 2872047"/>
              <a:gd name="connsiteY141" fmla="*/ 2341848 h 2955997"/>
              <a:gd name="connsiteX142" fmla="*/ 344077 w 2872047"/>
              <a:gd name="connsiteY142" fmla="*/ 2287257 h 2955997"/>
              <a:gd name="connsiteX143" fmla="*/ 385020 w 2872047"/>
              <a:gd name="connsiteY143" fmla="*/ 2300904 h 2955997"/>
              <a:gd name="connsiteX144" fmla="*/ 548793 w 2872047"/>
              <a:gd name="connsiteY144" fmla="*/ 2314552 h 2955997"/>
              <a:gd name="connsiteX145" fmla="*/ 480554 w 2872047"/>
              <a:gd name="connsiteY145" fmla="*/ 2232666 h 2955997"/>
              <a:gd name="connsiteX146" fmla="*/ 466907 w 2872047"/>
              <a:gd name="connsiteY146" fmla="*/ 2191722 h 2955997"/>
              <a:gd name="connsiteX147" fmla="*/ 424582 w 2872047"/>
              <a:gd name="connsiteY147" fmla="*/ 2107573 h 2955997"/>
              <a:gd name="connsiteX148" fmla="*/ 407995 w 2872047"/>
              <a:gd name="connsiteY148" fmla="*/ 2082296 h 2955997"/>
              <a:gd name="connsiteX149" fmla="*/ 407548 w 2872047"/>
              <a:gd name="connsiteY149" fmla="*/ 2082482 h 2955997"/>
              <a:gd name="connsiteX150" fmla="*/ 369666 w 2872047"/>
              <a:gd name="connsiteY150" fmla="*/ 2094931 h 2955997"/>
              <a:gd name="connsiteX151" fmla="*/ 356018 w 2872047"/>
              <a:gd name="connsiteY151" fmla="*/ 2053987 h 2955997"/>
              <a:gd name="connsiteX152" fmla="*/ 410610 w 2872047"/>
              <a:gd name="connsiteY152" fmla="*/ 1958453 h 2955997"/>
              <a:gd name="connsiteX153" fmla="*/ 369666 w 2872047"/>
              <a:gd name="connsiteY153" fmla="*/ 1944805 h 2955997"/>
              <a:gd name="connsiteX154" fmla="*/ 260484 w 2872047"/>
              <a:gd name="connsiteY154" fmla="*/ 1917510 h 2955997"/>
              <a:gd name="connsiteX155" fmla="*/ 178598 w 2872047"/>
              <a:gd name="connsiteY155" fmla="*/ 1849271 h 2955997"/>
              <a:gd name="connsiteX156" fmla="*/ 137654 w 2872047"/>
              <a:gd name="connsiteY156" fmla="*/ 1835623 h 2955997"/>
              <a:gd name="connsiteX157" fmla="*/ 55768 w 2872047"/>
              <a:gd name="connsiteY157" fmla="*/ 1767384 h 2955997"/>
              <a:gd name="connsiteX158" fmla="*/ 1177 w 2872047"/>
              <a:gd name="connsiteY158" fmla="*/ 1753737 h 2955997"/>
              <a:gd name="connsiteX159" fmla="*/ 42120 w 2872047"/>
              <a:gd name="connsiteY159" fmla="*/ 1726441 h 2955997"/>
              <a:gd name="connsiteX160" fmla="*/ 69415 w 2872047"/>
              <a:gd name="connsiteY160" fmla="*/ 1699146 h 2955997"/>
              <a:gd name="connsiteX161" fmla="*/ 1177 w 2872047"/>
              <a:gd name="connsiteY161" fmla="*/ 1644555 h 2955997"/>
              <a:gd name="connsiteX162" fmla="*/ 42120 w 2872047"/>
              <a:gd name="connsiteY162" fmla="*/ 1658202 h 2955997"/>
              <a:gd name="connsiteX163" fmla="*/ 205893 w 2872047"/>
              <a:gd name="connsiteY163" fmla="*/ 1671850 h 2955997"/>
              <a:gd name="connsiteX164" fmla="*/ 137654 w 2872047"/>
              <a:gd name="connsiteY164" fmla="*/ 1589964 h 2955997"/>
              <a:gd name="connsiteX165" fmla="*/ 124007 w 2872047"/>
              <a:gd name="connsiteY165" fmla="*/ 1549020 h 2955997"/>
              <a:gd name="connsiteX166" fmla="*/ 28472 w 2872047"/>
              <a:gd name="connsiteY166" fmla="*/ 1385247 h 2955997"/>
              <a:gd name="connsiteX167" fmla="*/ 69415 w 2872047"/>
              <a:gd name="connsiteY167" fmla="*/ 1357952 h 2955997"/>
              <a:gd name="connsiteX168" fmla="*/ 205893 w 2872047"/>
              <a:gd name="connsiteY168" fmla="*/ 1398895 h 2955997"/>
              <a:gd name="connsiteX169" fmla="*/ 274132 w 2872047"/>
              <a:gd name="connsiteY169" fmla="*/ 1385247 h 2955997"/>
              <a:gd name="connsiteX170" fmla="*/ 233189 w 2872047"/>
              <a:gd name="connsiteY170" fmla="*/ 1371599 h 2955997"/>
              <a:gd name="connsiteX171" fmla="*/ 205893 w 2872047"/>
              <a:gd name="connsiteY171" fmla="*/ 1330656 h 2955997"/>
              <a:gd name="connsiteX172" fmla="*/ 178598 w 2872047"/>
              <a:gd name="connsiteY172" fmla="*/ 1276065 h 2955997"/>
              <a:gd name="connsiteX173" fmla="*/ 164950 w 2872047"/>
              <a:gd name="connsiteY173" fmla="*/ 1235122 h 2955997"/>
              <a:gd name="connsiteX174" fmla="*/ 219541 w 2872047"/>
              <a:gd name="connsiteY174" fmla="*/ 1248770 h 2955997"/>
              <a:gd name="connsiteX175" fmla="*/ 260484 w 2872047"/>
              <a:gd name="connsiteY175" fmla="*/ 1262417 h 2955997"/>
              <a:gd name="connsiteX176" fmla="*/ 301427 w 2872047"/>
              <a:gd name="connsiteY176" fmla="*/ 1303361 h 2955997"/>
              <a:gd name="connsiteX177" fmla="*/ 342371 w 2872047"/>
              <a:gd name="connsiteY177" fmla="*/ 1317008 h 2955997"/>
              <a:gd name="connsiteX178" fmla="*/ 287780 w 2872047"/>
              <a:gd name="connsiteY178" fmla="*/ 1235122 h 2955997"/>
              <a:gd name="connsiteX179" fmla="*/ 315075 w 2872047"/>
              <a:gd name="connsiteY179" fmla="*/ 1166883 h 2955997"/>
              <a:gd name="connsiteX180" fmla="*/ 396962 w 2872047"/>
              <a:gd name="connsiteY180" fmla="*/ 1221474 h 2955997"/>
              <a:gd name="connsiteX181" fmla="*/ 369666 w 2872047"/>
              <a:gd name="connsiteY181" fmla="*/ 1180531 h 2955997"/>
              <a:gd name="connsiteX182" fmla="*/ 418695 w 2872047"/>
              <a:gd name="connsiteY182" fmla="*/ 1166431 h 2955997"/>
              <a:gd name="connsiteX183" fmla="*/ 431640 w 2872047"/>
              <a:gd name="connsiteY183" fmla="*/ 1166372 h 2955997"/>
              <a:gd name="connsiteX184" fmla="*/ 443728 w 2872047"/>
              <a:gd name="connsiteY184" fmla="*/ 1187881 h 2955997"/>
              <a:gd name="connsiteX185" fmla="*/ 465201 w 2872047"/>
              <a:gd name="connsiteY185" fmla="*/ 1221474 h 2955997"/>
              <a:gd name="connsiteX186" fmla="*/ 465201 w 2872047"/>
              <a:gd name="connsiteY186" fmla="*/ 1166883 h 2955997"/>
              <a:gd name="connsiteX187" fmla="*/ 450329 w 2872047"/>
              <a:gd name="connsiteY187" fmla="*/ 1166287 h 2955997"/>
              <a:gd name="connsiteX188" fmla="*/ 431640 w 2872047"/>
              <a:gd name="connsiteY188" fmla="*/ 1166372 h 2955997"/>
              <a:gd name="connsiteX189" fmla="*/ 424257 w 2872047"/>
              <a:gd name="connsiteY189" fmla="*/ 1153235 h 2955997"/>
              <a:gd name="connsiteX190" fmla="*/ 396962 w 2872047"/>
              <a:gd name="connsiteY190" fmla="*/ 1071349 h 2955997"/>
              <a:gd name="connsiteX191" fmla="*/ 437905 w 2872047"/>
              <a:gd name="connsiteY191" fmla="*/ 1084996 h 2955997"/>
              <a:gd name="connsiteX192" fmla="*/ 506144 w 2872047"/>
              <a:gd name="connsiteY192" fmla="*/ 1139587 h 2955997"/>
              <a:gd name="connsiteX193" fmla="*/ 533439 w 2872047"/>
              <a:gd name="connsiteY193" fmla="*/ 1112292 h 2955997"/>
              <a:gd name="connsiteX194" fmla="*/ 534165 w 2872047"/>
              <a:gd name="connsiteY194" fmla="*/ 1085610 h 2955997"/>
              <a:gd name="connsiteX195" fmla="*/ 521498 w 2872047"/>
              <a:gd name="connsiteY195" fmla="*/ 1078173 h 2955997"/>
              <a:gd name="connsiteX196" fmla="*/ 480554 w 2872047"/>
              <a:gd name="connsiteY196" fmla="*/ 1064525 h 2955997"/>
              <a:gd name="connsiteX197" fmla="*/ 398668 w 2872047"/>
              <a:gd name="connsiteY197" fmla="*/ 996286 h 2955997"/>
              <a:gd name="connsiteX198" fmla="*/ 344077 w 2872047"/>
              <a:gd name="connsiteY198" fmla="*/ 982639 h 2955997"/>
              <a:gd name="connsiteX199" fmla="*/ 385020 w 2872047"/>
              <a:gd name="connsiteY199" fmla="*/ 955343 h 2955997"/>
              <a:gd name="connsiteX200" fmla="*/ 412315 w 2872047"/>
              <a:gd name="connsiteY200" fmla="*/ 928048 h 2955997"/>
              <a:gd name="connsiteX201" fmla="*/ 344077 w 2872047"/>
              <a:gd name="connsiteY201" fmla="*/ 873457 h 2955997"/>
              <a:gd name="connsiteX202" fmla="*/ 385020 w 2872047"/>
              <a:gd name="connsiteY202" fmla="*/ 887104 h 2955997"/>
              <a:gd name="connsiteX203" fmla="*/ 548793 w 2872047"/>
              <a:gd name="connsiteY203" fmla="*/ 900752 h 2955997"/>
              <a:gd name="connsiteX204" fmla="*/ 480554 w 2872047"/>
              <a:gd name="connsiteY204" fmla="*/ 818866 h 2955997"/>
              <a:gd name="connsiteX205" fmla="*/ 466907 w 2872047"/>
              <a:gd name="connsiteY205" fmla="*/ 777922 h 2955997"/>
              <a:gd name="connsiteX206" fmla="*/ 371372 w 2872047"/>
              <a:gd name="connsiteY206" fmla="*/ 614149 h 2955997"/>
              <a:gd name="connsiteX207" fmla="*/ 412315 w 2872047"/>
              <a:gd name="connsiteY207" fmla="*/ 586854 h 2955997"/>
              <a:gd name="connsiteX208" fmla="*/ 548793 w 2872047"/>
              <a:gd name="connsiteY208" fmla="*/ 627797 h 2955997"/>
              <a:gd name="connsiteX209" fmla="*/ 617032 w 2872047"/>
              <a:gd name="connsiteY209" fmla="*/ 614149 h 2955997"/>
              <a:gd name="connsiteX210" fmla="*/ 576089 w 2872047"/>
              <a:gd name="connsiteY210" fmla="*/ 600501 h 2955997"/>
              <a:gd name="connsiteX211" fmla="*/ 548793 w 2872047"/>
              <a:gd name="connsiteY211" fmla="*/ 559558 h 2955997"/>
              <a:gd name="connsiteX212" fmla="*/ 521498 w 2872047"/>
              <a:gd name="connsiteY212" fmla="*/ 504967 h 2955997"/>
              <a:gd name="connsiteX213" fmla="*/ 507850 w 2872047"/>
              <a:gd name="connsiteY213" fmla="*/ 464024 h 2955997"/>
              <a:gd name="connsiteX214" fmla="*/ 562441 w 2872047"/>
              <a:gd name="connsiteY214" fmla="*/ 477672 h 2955997"/>
              <a:gd name="connsiteX215" fmla="*/ 603384 w 2872047"/>
              <a:gd name="connsiteY215" fmla="*/ 491319 h 2955997"/>
              <a:gd name="connsiteX216" fmla="*/ 644327 w 2872047"/>
              <a:gd name="connsiteY216" fmla="*/ 532263 h 2955997"/>
              <a:gd name="connsiteX217" fmla="*/ 685271 w 2872047"/>
              <a:gd name="connsiteY217" fmla="*/ 545910 h 2955997"/>
              <a:gd name="connsiteX218" fmla="*/ 630680 w 2872047"/>
              <a:gd name="connsiteY218" fmla="*/ 464024 h 2955997"/>
              <a:gd name="connsiteX219" fmla="*/ 657975 w 2872047"/>
              <a:gd name="connsiteY219" fmla="*/ 395785 h 2955997"/>
              <a:gd name="connsiteX220" fmla="*/ 739862 w 2872047"/>
              <a:gd name="connsiteY220" fmla="*/ 450376 h 2955997"/>
              <a:gd name="connsiteX221" fmla="*/ 712566 w 2872047"/>
              <a:gd name="connsiteY221" fmla="*/ 409433 h 2955997"/>
              <a:gd name="connsiteX222" fmla="*/ 761595 w 2872047"/>
              <a:gd name="connsiteY222" fmla="*/ 395333 h 2955997"/>
              <a:gd name="connsiteX223" fmla="*/ 774540 w 2872047"/>
              <a:gd name="connsiteY223" fmla="*/ 395274 h 2955997"/>
              <a:gd name="connsiteX224" fmla="*/ 786628 w 2872047"/>
              <a:gd name="connsiteY224" fmla="*/ 416783 h 2955997"/>
              <a:gd name="connsiteX225" fmla="*/ 808101 w 2872047"/>
              <a:gd name="connsiteY225" fmla="*/ 450376 h 2955997"/>
              <a:gd name="connsiteX226" fmla="*/ 808101 w 2872047"/>
              <a:gd name="connsiteY226" fmla="*/ 395785 h 2955997"/>
              <a:gd name="connsiteX227" fmla="*/ 793229 w 2872047"/>
              <a:gd name="connsiteY227" fmla="*/ 395189 h 2955997"/>
              <a:gd name="connsiteX228" fmla="*/ 774540 w 2872047"/>
              <a:gd name="connsiteY228" fmla="*/ 395274 h 2955997"/>
              <a:gd name="connsiteX229" fmla="*/ 767157 w 2872047"/>
              <a:gd name="connsiteY229" fmla="*/ 382137 h 2955997"/>
              <a:gd name="connsiteX230" fmla="*/ 739862 w 2872047"/>
              <a:gd name="connsiteY230" fmla="*/ 300251 h 2955997"/>
              <a:gd name="connsiteX231" fmla="*/ 780805 w 2872047"/>
              <a:gd name="connsiteY231" fmla="*/ 313898 h 2955997"/>
              <a:gd name="connsiteX232" fmla="*/ 849044 w 2872047"/>
              <a:gd name="connsiteY232" fmla="*/ 368489 h 2955997"/>
              <a:gd name="connsiteX233" fmla="*/ 876339 w 2872047"/>
              <a:gd name="connsiteY233" fmla="*/ 341194 h 2955997"/>
              <a:gd name="connsiteX234" fmla="*/ 889987 w 2872047"/>
              <a:gd name="connsiteY234" fmla="*/ 259307 h 2955997"/>
              <a:gd name="connsiteX235" fmla="*/ 930930 w 2872047"/>
              <a:gd name="connsiteY235" fmla="*/ 286603 h 2955997"/>
              <a:gd name="connsiteX236" fmla="*/ 958226 w 2872047"/>
              <a:gd name="connsiteY236" fmla="*/ 327546 h 2955997"/>
              <a:gd name="connsiteX237" fmla="*/ 971874 w 2872047"/>
              <a:gd name="connsiteY237" fmla="*/ 286603 h 2955997"/>
              <a:gd name="connsiteX238" fmla="*/ 985521 w 2872047"/>
              <a:gd name="connsiteY238" fmla="*/ 177421 h 2955997"/>
              <a:gd name="connsiteX239" fmla="*/ 1026465 w 2872047"/>
              <a:gd name="connsiteY239" fmla="*/ 191069 h 2955997"/>
              <a:gd name="connsiteX240" fmla="*/ 1067408 w 2872047"/>
              <a:gd name="connsiteY240" fmla="*/ 218364 h 2955997"/>
              <a:gd name="connsiteX241" fmla="*/ 1135647 w 2872047"/>
              <a:gd name="connsiteY241" fmla="*/ 163773 h 2955997"/>
              <a:gd name="connsiteX242" fmla="*/ 1176590 w 2872047"/>
              <a:gd name="connsiteY242" fmla="*/ 191069 h 2955997"/>
              <a:gd name="connsiteX243" fmla="*/ 1217533 w 2872047"/>
              <a:gd name="connsiteY243" fmla="*/ 163773 h 2955997"/>
              <a:gd name="connsiteX244" fmla="*/ 1231181 w 2872047"/>
              <a:gd name="connsiteY244" fmla="*/ 109182 h 2955997"/>
              <a:gd name="connsiteX245" fmla="*/ 1258477 w 2872047"/>
              <a:gd name="connsiteY245" fmla="*/ 68239 h 2955997"/>
              <a:gd name="connsiteX246" fmla="*/ 1272124 w 2872047"/>
              <a:gd name="connsiteY246" fmla="*/ 27295 h 2955997"/>
              <a:gd name="connsiteX247" fmla="*/ 1299420 w 2872047"/>
              <a:gd name="connsiteY247" fmla="*/ 68239 h 2955997"/>
              <a:gd name="connsiteX248" fmla="*/ 1326715 w 2872047"/>
              <a:gd name="connsiteY248" fmla="*/ 163773 h 2955997"/>
              <a:gd name="connsiteX249" fmla="*/ 1340363 w 2872047"/>
              <a:gd name="connsiteY249" fmla="*/ 204716 h 2955997"/>
              <a:gd name="connsiteX250" fmla="*/ 1367659 w 2872047"/>
              <a:gd name="connsiteY250" fmla="*/ 81886 h 2955997"/>
              <a:gd name="connsiteX251" fmla="*/ 1408602 w 2872047"/>
              <a:gd name="connsiteY251" fmla="*/ 27295 h 2955997"/>
              <a:gd name="connsiteX252" fmla="*/ 1449545 w 2872047"/>
              <a:gd name="connsiteY252" fmla="*/ 40943 h 2955997"/>
              <a:gd name="connsiteX253" fmla="*/ 1463193 w 2872047"/>
              <a:gd name="connsiteY253" fmla="*/ 95534 h 2955997"/>
              <a:gd name="connsiteX254" fmla="*/ 1490489 w 2872047"/>
              <a:gd name="connsiteY254" fmla="*/ 191069 h 2955997"/>
              <a:gd name="connsiteX255" fmla="*/ 1504136 w 2872047"/>
              <a:gd name="connsiteY255" fmla="*/ 232012 h 2955997"/>
              <a:gd name="connsiteX256" fmla="*/ 1531432 w 2872047"/>
              <a:gd name="connsiteY256" fmla="*/ 341194 h 2955997"/>
              <a:gd name="connsiteX257" fmla="*/ 1558727 w 2872047"/>
              <a:gd name="connsiteY257" fmla="*/ 259307 h 2955997"/>
              <a:gd name="connsiteX258" fmla="*/ 1572375 w 2872047"/>
              <a:gd name="connsiteY258" fmla="*/ 204716 h 2955997"/>
              <a:gd name="connsiteX259" fmla="*/ 1613318 w 2872047"/>
              <a:gd name="connsiteY259" fmla="*/ 136478 h 2955997"/>
              <a:gd name="connsiteX260" fmla="*/ 1626966 w 2872047"/>
              <a:gd name="connsiteY260" fmla="*/ 95534 h 2955997"/>
              <a:gd name="connsiteX261" fmla="*/ 1681557 w 2872047"/>
              <a:gd name="connsiteY261" fmla="*/ 0 h 29559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872047" h="2955997">
                <a:moveTo>
                  <a:pt x="574383" y="2013044"/>
                </a:moveTo>
                <a:cubicBezTo>
                  <a:pt x="565638" y="2015231"/>
                  <a:pt x="546649" y="2019607"/>
                  <a:pt x="527399" y="2024661"/>
                </a:cubicBezTo>
                <a:lnTo>
                  <a:pt x="518905" y="2027073"/>
                </a:lnTo>
                <a:lnTo>
                  <a:pt x="548793" y="2041597"/>
                </a:lnTo>
                <a:lnTo>
                  <a:pt x="579072" y="2039624"/>
                </a:lnTo>
                <a:lnTo>
                  <a:pt x="575787" y="2022978"/>
                </a:lnTo>
                <a:cubicBezTo>
                  <a:pt x="574818" y="2016890"/>
                  <a:pt x="574383" y="2013044"/>
                  <a:pt x="574383" y="2013044"/>
                </a:cubicBezTo>
                <a:close/>
                <a:moveTo>
                  <a:pt x="2255972" y="1009424"/>
                </a:moveTo>
                <a:lnTo>
                  <a:pt x="2254763" y="1009934"/>
                </a:lnTo>
                <a:lnTo>
                  <a:pt x="2255154" y="1010275"/>
                </a:lnTo>
                <a:close/>
                <a:moveTo>
                  <a:pt x="1681557" y="0"/>
                </a:moveTo>
                <a:cubicBezTo>
                  <a:pt x="1751871" y="140626"/>
                  <a:pt x="1670294" y="-40293"/>
                  <a:pt x="1722501" y="272955"/>
                </a:cubicBezTo>
                <a:cubicBezTo>
                  <a:pt x="1725585" y="291457"/>
                  <a:pt x="1730995" y="236399"/>
                  <a:pt x="1736148" y="218364"/>
                </a:cubicBezTo>
                <a:cubicBezTo>
                  <a:pt x="1740100" y="204532"/>
                  <a:pt x="1745247" y="191069"/>
                  <a:pt x="1749796" y="177421"/>
                </a:cubicBezTo>
                <a:cubicBezTo>
                  <a:pt x="1758895" y="200167"/>
                  <a:pt x="1770646" y="222025"/>
                  <a:pt x="1777092" y="245660"/>
                </a:cubicBezTo>
                <a:cubicBezTo>
                  <a:pt x="1800817" y="332653"/>
                  <a:pt x="1771014" y="357133"/>
                  <a:pt x="1818035" y="286603"/>
                </a:cubicBezTo>
                <a:cubicBezTo>
                  <a:pt x="1822584" y="268406"/>
                  <a:pt x="1826530" y="250047"/>
                  <a:pt x="1831683" y="232012"/>
                </a:cubicBezTo>
                <a:cubicBezTo>
                  <a:pt x="1835635" y="218180"/>
                  <a:pt x="1830944" y="191069"/>
                  <a:pt x="1845330" y="191069"/>
                </a:cubicBezTo>
                <a:cubicBezTo>
                  <a:pt x="1861733" y="191069"/>
                  <a:pt x="1863527" y="218364"/>
                  <a:pt x="1872626" y="232012"/>
                </a:cubicBezTo>
                <a:cubicBezTo>
                  <a:pt x="1877175" y="282054"/>
                  <a:pt x="1865866" y="336220"/>
                  <a:pt x="1886274" y="382137"/>
                </a:cubicBezTo>
                <a:cubicBezTo>
                  <a:pt x="1892936" y="397126"/>
                  <a:pt x="1914616" y="365343"/>
                  <a:pt x="1927217" y="354842"/>
                </a:cubicBezTo>
                <a:cubicBezTo>
                  <a:pt x="1942044" y="342486"/>
                  <a:pt x="1954512" y="327546"/>
                  <a:pt x="1968160" y="313898"/>
                </a:cubicBezTo>
                <a:cubicBezTo>
                  <a:pt x="1977259" y="286603"/>
                  <a:pt x="1979496" y="208072"/>
                  <a:pt x="1995456" y="232012"/>
                </a:cubicBezTo>
                <a:cubicBezTo>
                  <a:pt x="2004554" y="245660"/>
                  <a:pt x="2015416" y="258284"/>
                  <a:pt x="2022751" y="272955"/>
                </a:cubicBezTo>
                <a:cubicBezTo>
                  <a:pt x="2035895" y="299243"/>
                  <a:pt x="2041301" y="342251"/>
                  <a:pt x="2050047" y="368489"/>
                </a:cubicBezTo>
                <a:cubicBezTo>
                  <a:pt x="2057794" y="391730"/>
                  <a:pt x="2068244" y="413982"/>
                  <a:pt x="2077342" y="436728"/>
                </a:cubicBezTo>
                <a:cubicBezTo>
                  <a:pt x="2113736" y="418531"/>
                  <a:pt x="2147922" y="395004"/>
                  <a:pt x="2186524" y="382137"/>
                </a:cubicBezTo>
                <a:lnTo>
                  <a:pt x="2309354" y="341194"/>
                </a:lnTo>
                <a:cubicBezTo>
                  <a:pt x="2318453" y="354842"/>
                  <a:pt x="2329314" y="367466"/>
                  <a:pt x="2336650" y="382137"/>
                </a:cubicBezTo>
                <a:cubicBezTo>
                  <a:pt x="2346441" y="401718"/>
                  <a:pt x="2359572" y="460178"/>
                  <a:pt x="2363945" y="477672"/>
                </a:cubicBezTo>
                <a:cubicBezTo>
                  <a:pt x="2368494" y="518615"/>
                  <a:pt x="2370820" y="559867"/>
                  <a:pt x="2377593" y="600501"/>
                </a:cubicBezTo>
                <a:cubicBezTo>
                  <a:pt x="2379958" y="614692"/>
                  <a:pt x="2391241" y="627059"/>
                  <a:pt x="2391241" y="641445"/>
                </a:cubicBezTo>
                <a:cubicBezTo>
                  <a:pt x="2391241" y="655831"/>
                  <a:pt x="2382142" y="668740"/>
                  <a:pt x="2377593" y="682388"/>
                </a:cubicBezTo>
                <a:cubicBezTo>
                  <a:pt x="2455203" y="798801"/>
                  <a:pt x="2319613" y="618062"/>
                  <a:pt x="2527718" y="736979"/>
                </a:cubicBezTo>
                <a:cubicBezTo>
                  <a:pt x="2541959" y="745117"/>
                  <a:pt x="2512021" y="766324"/>
                  <a:pt x="2500423" y="777922"/>
                </a:cubicBezTo>
                <a:cubicBezTo>
                  <a:pt x="2455519" y="822827"/>
                  <a:pt x="2451596" y="820478"/>
                  <a:pt x="2457176" y="809409"/>
                </a:cubicBezTo>
                <a:lnTo>
                  <a:pt x="2463518" y="798913"/>
                </a:lnTo>
                <a:lnTo>
                  <a:pt x="2470947" y="788582"/>
                </a:lnTo>
                <a:cubicBezTo>
                  <a:pt x="2475541" y="781896"/>
                  <a:pt x="2470369" y="788462"/>
                  <a:pt x="2464758" y="796862"/>
                </a:cubicBezTo>
                <a:lnTo>
                  <a:pt x="2463518" y="798913"/>
                </a:lnTo>
                <a:lnTo>
                  <a:pt x="2455564" y="809975"/>
                </a:lnTo>
                <a:cubicBezTo>
                  <a:pt x="2447218" y="821371"/>
                  <a:pt x="2435264" y="837506"/>
                  <a:pt x="2418536" y="859809"/>
                </a:cubicBezTo>
                <a:cubicBezTo>
                  <a:pt x="2413987" y="873457"/>
                  <a:pt x="2413876" y="889519"/>
                  <a:pt x="2404889" y="900752"/>
                </a:cubicBezTo>
                <a:cubicBezTo>
                  <a:pt x="2387252" y="922799"/>
                  <a:pt x="2377165" y="931655"/>
                  <a:pt x="2371420" y="934147"/>
                </a:cubicBezTo>
                <a:lnTo>
                  <a:pt x="2369214" y="934077"/>
                </a:lnTo>
                <a:lnTo>
                  <a:pt x="2378615" y="963443"/>
                </a:lnTo>
                <a:lnTo>
                  <a:pt x="2382714" y="979758"/>
                </a:lnTo>
                <a:lnTo>
                  <a:pt x="2395027" y="984110"/>
                </a:lnTo>
                <a:cubicBezTo>
                  <a:pt x="2414237" y="991721"/>
                  <a:pt x="2432184" y="1001115"/>
                  <a:pt x="2432184" y="1009934"/>
                </a:cubicBezTo>
                <a:cubicBezTo>
                  <a:pt x="2432184" y="1017127"/>
                  <a:pt x="2425360" y="1019402"/>
                  <a:pt x="2416831" y="1020447"/>
                </a:cubicBezTo>
                <a:lnTo>
                  <a:pt x="2395367" y="1023076"/>
                </a:lnTo>
                <a:lnTo>
                  <a:pt x="2417908" y="1079430"/>
                </a:lnTo>
                <a:cubicBezTo>
                  <a:pt x="2454302" y="1061233"/>
                  <a:pt x="2488488" y="1037706"/>
                  <a:pt x="2527090" y="1024839"/>
                </a:cubicBezTo>
                <a:lnTo>
                  <a:pt x="2649920" y="983896"/>
                </a:lnTo>
                <a:cubicBezTo>
                  <a:pt x="2659019" y="997544"/>
                  <a:pt x="2669880" y="1010168"/>
                  <a:pt x="2677216" y="1024839"/>
                </a:cubicBezTo>
                <a:cubicBezTo>
                  <a:pt x="2687007" y="1044420"/>
                  <a:pt x="2700138" y="1102880"/>
                  <a:pt x="2704511" y="1120374"/>
                </a:cubicBezTo>
                <a:cubicBezTo>
                  <a:pt x="2709060" y="1161317"/>
                  <a:pt x="2711386" y="1202569"/>
                  <a:pt x="2718159" y="1243203"/>
                </a:cubicBezTo>
                <a:cubicBezTo>
                  <a:pt x="2720524" y="1257394"/>
                  <a:pt x="2731807" y="1269761"/>
                  <a:pt x="2731807" y="1284147"/>
                </a:cubicBezTo>
                <a:cubicBezTo>
                  <a:pt x="2731807" y="1298533"/>
                  <a:pt x="2722708" y="1311442"/>
                  <a:pt x="2718159" y="1325090"/>
                </a:cubicBezTo>
                <a:cubicBezTo>
                  <a:pt x="2795769" y="1441503"/>
                  <a:pt x="2660179" y="1260764"/>
                  <a:pt x="2868284" y="1379681"/>
                </a:cubicBezTo>
                <a:cubicBezTo>
                  <a:pt x="2882525" y="1387819"/>
                  <a:pt x="2852587" y="1409026"/>
                  <a:pt x="2840989" y="1420624"/>
                </a:cubicBezTo>
                <a:cubicBezTo>
                  <a:pt x="2796085" y="1465529"/>
                  <a:pt x="2792162" y="1463180"/>
                  <a:pt x="2797742" y="1452112"/>
                </a:cubicBezTo>
                <a:lnTo>
                  <a:pt x="2804084" y="1441615"/>
                </a:lnTo>
                <a:lnTo>
                  <a:pt x="2811513" y="1431284"/>
                </a:lnTo>
                <a:cubicBezTo>
                  <a:pt x="2816107" y="1424599"/>
                  <a:pt x="2810935" y="1431165"/>
                  <a:pt x="2805324" y="1439564"/>
                </a:cubicBezTo>
                <a:lnTo>
                  <a:pt x="2804084" y="1441615"/>
                </a:lnTo>
                <a:lnTo>
                  <a:pt x="2796130" y="1452677"/>
                </a:lnTo>
                <a:cubicBezTo>
                  <a:pt x="2787784" y="1464073"/>
                  <a:pt x="2775830" y="1480208"/>
                  <a:pt x="2759102" y="1502511"/>
                </a:cubicBezTo>
                <a:cubicBezTo>
                  <a:pt x="2754553" y="1516159"/>
                  <a:pt x="2754442" y="1532221"/>
                  <a:pt x="2745455" y="1543454"/>
                </a:cubicBezTo>
                <a:cubicBezTo>
                  <a:pt x="2674905" y="1631642"/>
                  <a:pt x="2725166" y="1508783"/>
                  <a:pt x="2690864" y="1611693"/>
                </a:cubicBezTo>
                <a:cubicBezTo>
                  <a:pt x="2700960" y="1615058"/>
                  <a:pt x="2772750" y="1634999"/>
                  <a:pt x="2772750" y="1652636"/>
                </a:cubicBezTo>
                <a:cubicBezTo>
                  <a:pt x="2772750" y="1667022"/>
                  <a:pt x="2745455" y="1661735"/>
                  <a:pt x="2731807" y="1666284"/>
                </a:cubicBezTo>
                <a:cubicBezTo>
                  <a:pt x="2713610" y="1661735"/>
                  <a:pt x="2695251" y="1657789"/>
                  <a:pt x="2677216" y="1652636"/>
                </a:cubicBezTo>
                <a:cubicBezTo>
                  <a:pt x="2663384" y="1648684"/>
                  <a:pt x="2650659" y="1638988"/>
                  <a:pt x="2636273" y="1638988"/>
                </a:cubicBezTo>
                <a:cubicBezTo>
                  <a:pt x="2621887" y="1638988"/>
                  <a:pt x="2608977" y="1648087"/>
                  <a:pt x="2595329" y="1652636"/>
                </a:cubicBezTo>
                <a:cubicBezTo>
                  <a:pt x="2608977" y="1666284"/>
                  <a:pt x="2626900" y="1676708"/>
                  <a:pt x="2636273" y="1693580"/>
                </a:cubicBezTo>
                <a:cubicBezTo>
                  <a:pt x="2719065" y="1842605"/>
                  <a:pt x="2611767" y="1772013"/>
                  <a:pt x="2458852" y="1761818"/>
                </a:cubicBezTo>
                <a:cubicBezTo>
                  <a:pt x="2463401" y="1811860"/>
                  <a:pt x="2465393" y="1862201"/>
                  <a:pt x="2472499" y="1911944"/>
                </a:cubicBezTo>
                <a:cubicBezTo>
                  <a:pt x="2483417" y="1988372"/>
                  <a:pt x="2497976" y="1917402"/>
                  <a:pt x="2472499" y="1993830"/>
                </a:cubicBezTo>
                <a:cubicBezTo>
                  <a:pt x="2388907" y="1938101"/>
                  <a:pt x="2402839" y="1917204"/>
                  <a:pt x="2377152" y="1958565"/>
                </a:cubicBezTo>
                <a:lnTo>
                  <a:pt x="2372251" y="1966223"/>
                </a:lnTo>
                <a:lnTo>
                  <a:pt x="2377593" y="2014301"/>
                </a:lnTo>
                <a:cubicBezTo>
                  <a:pt x="2379958" y="2028492"/>
                  <a:pt x="2391241" y="2040859"/>
                  <a:pt x="2391241" y="2055245"/>
                </a:cubicBezTo>
                <a:cubicBezTo>
                  <a:pt x="2391241" y="2069631"/>
                  <a:pt x="2382142" y="2082540"/>
                  <a:pt x="2377593" y="2096188"/>
                </a:cubicBezTo>
                <a:cubicBezTo>
                  <a:pt x="2455203" y="2212601"/>
                  <a:pt x="2319613" y="2031862"/>
                  <a:pt x="2527718" y="2150779"/>
                </a:cubicBezTo>
                <a:cubicBezTo>
                  <a:pt x="2541959" y="2158917"/>
                  <a:pt x="2512021" y="2180124"/>
                  <a:pt x="2500423" y="2191722"/>
                </a:cubicBezTo>
                <a:cubicBezTo>
                  <a:pt x="2455519" y="2236627"/>
                  <a:pt x="2451596" y="2234278"/>
                  <a:pt x="2457176" y="2223210"/>
                </a:cubicBezTo>
                <a:lnTo>
                  <a:pt x="2463518" y="2212713"/>
                </a:lnTo>
                <a:lnTo>
                  <a:pt x="2470947" y="2202382"/>
                </a:lnTo>
                <a:cubicBezTo>
                  <a:pt x="2475541" y="2195696"/>
                  <a:pt x="2470369" y="2202262"/>
                  <a:pt x="2464758" y="2210662"/>
                </a:cubicBezTo>
                <a:lnTo>
                  <a:pt x="2463518" y="2212713"/>
                </a:lnTo>
                <a:lnTo>
                  <a:pt x="2455564" y="2223775"/>
                </a:lnTo>
                <a:cubicBezTo>
                  <a:pt x="2447218" y="2235171"/>
                  <a:pt x="2435264" y="2251306"/>
                  <a:pt x="2418536" y="2273609"/>
                </a:cubicBezTo>
                <a:cubicBezTo>
                  <a:pt x="2413987" y="2287257"/>
                  <a:pt x="2413876" y="2303319"/>
                  <a:pt x="2404889" y="2314552"/>
                </a:cubicBezTo>
                <a:cubicBezTo>
                  <a:pt x="2334339" y="2402740"/>
                  <a:pt x="2384600" y="2279881"/>
                  <a:pt x="2350298" y="2382791"/>
                </a:cubicBezTo>
                <a:cubicBezTo>
                  <a:pt x="2360394" y="2386156"/>
                  <a:pt x="2432184" y="2406097"/>
                  <a:pt x="2432184" y="2423734"/>
                </a:cubicBezTo>
                <a:cubicBezTo>
                  <a:pt x="2432184" y="2438120"/>
                  <a:pt x="2404889" y="2432833"/>
                  <a:pt x="2391241" y="2437382"/>
                </a:cubicBezTo>
                <a:cubicBezTo>
                  <a:pt x="2373044" y="2432833"/>
                  <a:pt x="2354685" y="2428887"/>
                  <a:pt x="2336650" y="2423734"/>
                </a:cubicBezTo>
                <a:cubicBezTo>
                  <a:pt x="2322818" y="2419782"/>
                  <a:pt x="2310093" y="2410086"/>
                  <a:pt x="2295707" y="2410086"/>
                </a:cubicBezTo>
                <a:cubicBezTo>
                  <a:pt x="2281321" y="2410086"/>
                  <a:pt x="2268411" y="2419185"/>
                  <a:pt x="2254763" y="2423734"/>
                </a:cubicBezTo>
                <a:cubicBezTo>
                  <a:pt x="2268411" y="2437382"/>
                  <a:pt x="2286334" y="2447806"/>
                  <a:pt x="2295707" y="2464678"/>
                </a:cubicBezTo>
                <a:cubicBezTo>
                  <a:pt x="2378499" y="2613703"/>
                  <a:pt x="2271201" y="2543111"/>
                  <a:pt x="2118286" y="2532916"/>
                </a:cubicBezTo>
                <a:cubicBezTo>
                  <a:pt x="2122835" y="2582958"/>
                  <a:pt x="2124827" y="2633299"/>
                  <a:pt x="2131933" y="2683042"/>
                </a:cubicBezTo>
                <a:cubicBezTo>
                  <a:pt x="2142851" y="2759470"/>
                  <a:pt x="2157410" y="2688500"/>
                  <a:pt x="2131933" y="2764928"/>
                </a:cubicBezTo>
                <a:cubicBezTo>
                  <a:pt x="2036399" y="2701238"/>
                  <a:pt x="2068244" y="2683042"/>
                  <a:pt x="2022751" y="2751281"/>
                </a:cubicBezTo>
                <a:cubicBezTo>
                  <a:pt x="2018202" y="2769478"/>
                  <a:pt x="2025188" y="2796222"/>
                  <a:pt x="2009104" y="2805872"/>
                </a:cubicBezTo>
                <a:cubicBezTo>
                  <a:pt x="1993020" y="2815523"/>
                  <a:pt x="1970798" y="2801530"/>
                  <a:pt x="1954512" y="2792224"/>
                </a:cubicBezTo>
                <a:cubicBezTo>
                  <a:pt x="1926219" y="2776057"/>
                  <a:pt x="1903667" y="2736428"/>
                  <a:pt x="1886274" y="2710337"/>
                </a:cubicBezTo>
                <a:cubicBezTo>
                  <a:pt x="1877175" y="2733083"/>
                  <a:pt x="1866725" y="2755335"/>
                  <a:pt x="1858978" y="2778576"/>
                </a:cubicBezTo>
                <a:cubicBezTo>
                  <a:pt x="1853046" y="2796370"/>
                  <a:pt x="1857682" y="2819051"/>
                  <a:pt x="1845330" y="2833167"/>
                </a:cubicBezTo>
                <a:cubicBezTo>
                  <a:pt x="1823728" y="2857855"/>
                  <a:pt x="1763444" y="2887758"/>
                  <a:pt x="1763444" y="2887758"/>
                </a:cubicBezTo>
                <a:cubicBezTo>
                  <a:pt x="1745247" y="2860463"/>
                  <a:pt x="1715287" y="2773704"/>
                  <a:pt x="1708853" y="2805872"/>
                </a:cubicBezTo>
                <a:cubicBezTo>
                  <a:pt x="1704304" y="2828618"/>
                  <a:pt x="1704804" y="2852993"/>
                  <a:pt x="1695205" y="2874110"/>
                </a:cubicBezTo>
                <a:cubicBezTo>
                  <a:pt x="1681630" y="2903975"/>
                  <a:pt x="1640614" y="2955997"/>
                  <a:pt x="1640614" y="2955997"/>
                </a:cubicBezTo>
                <a:cubicBezTo>
                  <a:pt x="1607316" y="2944897"/>
                  <a:pt x="1585182" y="2941509"/>
                  <a:pt x="1558727" y="2915054"/>
                </a:cubicBezTo>
                <a:cubicBezTo>
                  <a:pt x="1542643" y="2898970"/>
                  <a:pt x="1531432" y="2878660"/>
                  <a:pt x="1517784" y="2860463"/>
                </a:cubicBezTo>
                <a:cubicBezTo>
                  <a:pt x="1469571" y="2715821"/>
                  <a:pt x="1507237" y="2779974"/>
                  <a:pt x="1476841" y="2833167"/>
                </a:cubicBezTo>
                <a:cubicBezTo>
                  <a:pt x="1467265" y="2849925"/>
                  <a:pt x="1449546" y="2860462"/>
                  <a:pt x="1435898" y="2874110"/>
                </a:cubicBezTo>
                <a:cubicBezTo>
                  <a:pt x="1431349" y="2887758"/>
                  <a:pt x="1431237" y="2903820"/>
                  <a:pt x="1422250" y="2915054"/>
                </a:cubicBezTo>
                <a:cubicBezTo>
                  <a:pt x="1403009" y="2939105"/>
                  <a:pt x="1367334" y="2947007"/>
                  <a:pt x="1340363" y="2955997"/>
                </a:cubicBezTo>
                <a:cubicBezTo>
                  <a:pt x="1326715" y="2946898"/>
                  <a:pt x="1311018" y="2940299"/>
                  <a:pt x="1299420" y="2928701"/>
                </a:cubicBezTo>
                <a:cubicBezTo>
                  <a:pt x="1287822" y="2917103"/>
                  <a:pt x="1279459" y="2902429"/>
                  <a:pt x="1272124" y="2887758"/>
                </a:cubicBezTo>
                <a:cubicBezTo>
                  <a:pt x="1246429" y="2836369"/>
                  <a:pt x="1244212" y="2817051"/>
                  <a:pt x="1231181" y="2764928"/>
                </a:cubicBezTo>
                <a:cubicBezTo>
                  <a:pt x="1226632" y="2783125"/>
                  <a:pt x="1235327" y="2813587"/>
                  <a:pt x="1217533" y="2819519"/>
                </a:cubicBezTo>
                <a:cubicBezTo>
                  <a:pt x="1201972" y="2824706"/>
                  <a:pt x="1193261" y="2794697"/>
                  <a:pt x="1190238" y="2778576"/>
                </a:cubicBezTo>
                <a:cubicBezTo>
                  <a:pt x="1179307" y="2720277"/>
                  <a:pt x="1181139" y="2660295"/>
                  <a:pt x="1176590" y="2601155"/>
                </a:cubicBezTo>
                <a:cubicBezTo>
                  <a:pt x="1149276" y="2628469"/>
                  <a:pt x="1116070" y="2665535"/>
                  <a:pt x="1081056" y="2683042"/>
                </a:cubicBezTo>
                <a:cubicBezTo>
                  <a:pt x="1064279" y="2691430"/>
                  <a:pt x="1044662" y="2692140"/>
                  <a:pt x="1026465" y="2696689"/>
                </a:cubicBezTo>
                <a:cubicBezTo>
                  <a:pt x="1025092" y="2697604"/>
                  <a:pt x="955878" y="2748934"/>
                  <a:pt x="944578" y="2737633"/>
                </a:cubicBezTo>
                <a:cubicBezTo>
                  <a:pt x="924233" y="2717288"/>
                  <a:pt x="917283" y="2655746"/>
                  <a:pt x="917283" y="2655746"/>
                </a:cubicBezTo>
                <a:cubicBezTo>
                  <a:pt x="899792" y="2660119"/>
                  <a:pt x="841327" y="2673253"/>
                  <a:pt x="821748" y="2683042"/>
                </a:cubicBezTo>
                <a:cubicBezTo>
                  <a:pt x="692828" y="2747502"/>
                  <a:pt x="804895" y="2706857"/>
                  <a:pt x="712566" y="2737633"/>
                </a:cubicBezTo>
                <a:cubicBezTo>
                  <a:pt x="708017" y="2723985"/>
                  <a:pt x="696883" y="2710931"/>
                  <a:pt x="698918" y="2696689"/>
                </a:cubicBezTo>
                <a:cubicBezTo>
                  <a:pt x="702066" y="2674651"/>
                  <a:pt x="740311" y="2620953"/>
                  <a:pt x="753510" y="2601155"/>
                </a:cubicBezTo>
                <a:cubicBezTo>
                  <a:pt x="739862" y="2596606"/>
                  <a:pt x="726841" y="2589291"/>
                  <a:pt x="712566" y="2587507"/>
                </a:cubicBezTo>
                <a:cubicBezTo>
                  <a:pt x="541684" y="2566147"/>
                  <a:pt x="465379" y="2587813"/>
                  <a:pt x="603384" y="2560212"/>
                </a:cubicBezTo>
                <a:cubicBezTo>
                  <a:pt x="573202" y="2530030"/>
                  <a:pt x="559498" y="2510973"/>
                  <a:pt x="521498" y="2491973"/>
                </a:cubicBezTo>
                <a:cubicBezTo>
                  <a:pt x="508631" y="2485539"/>
                  <a:pt x="494202" y="2482874"/>
                  <a:pt x="480554" y="2478325"/>
                </a:cubicBezTo>
                <a:cubicBezTo>
                  <a:pt x="455962" y="2453733"/>
                  <a:pt x="431917" y="2424336"/>
                  <a:pt x="398668" y="2410086"/>
                </a:cubicBezTo>
                <a:cubicBezTo>
                  <a:pt x="381428" y="2402697"/>
                  <a:pt x="362274" y="2400988"/>
                  <a:pt x="344077" y="2396439"/>
                </a:cubicBezTo>
                <a:cubicBezTo>
                  <a:pt x="357725" y="2387340"/>
                  <a:pt x="369662" y="2374902"/>
                  <a:pt x="385020" y="2369143"/>
                </a:cubicBezTo>
                <a:cubicBezTo>
                  <a:pt x="447021" y="2345892"/>
                  <a:pt x="487883" y="2367036"/>
                  <a:pt x="412315" y="2341848"/>
                </a:cubicBezTo>
                <a:cubicBezTo>
                  <a:pt x="389569" y="2323651"/>
                  <a:pt x="360235" y="2311494"/>
                  <a:pt x="344077" y="2287257"/>
                </a:cubicBezTo>
                <a:cubicBezTo>
                  <a:pt x="336097" y="2275287"/>
                  <a:pt x="370760" y="2299003"/>
                  <a:pt x="385020" y="2300904"/>
                </a:cubicBezTo>
                <a:cubicBezTo>
                  <a:pt x="439320" y="2308144"/>
                  <a:pt x="494202" y="2310003"/>
                  <a:pt x="548793" y="2314552"/>
                </a:cubicBezTo>
                <a:cubicBezTo>
                  <a:pt x="517499" y="2220674"/>
                  <a:pt x="563181" y="2331819"/>
                  <a:pt x="480554" y="2232666"/>
                </a:cubicBezTo>
                <a:cubicBezTo>
                  <a:pt x="471344" y="2221614"/>
                  <a:pt x="472750" y="2204868"/>
                  <a:pt x="466907" y="2191722"/>
                </a:cubicBezTo>
                <a:cubicBezTo>
                  <a:pt x="448371" y="2150015"/>
                  <a:pt x="437383" y="2128417"/>
                  <a:pt x="424582" y="2107573"/>
                </a:cubicBezTo>
                <a:lnTo>
                  <a:pt x="407995" y="2082296"/>
                </a:lnTo>
                <a:lnTo>
                  <a:pt x="407548" y="2082482"/>
                </a:lnTo>
                <a:cubicBezTo>
                  <a:pt x="403056" y="2084007"/>
                  <a:pt x="392748" y="2087237"/>
                  <a:pt x="369666" y="2094931"/>
                </a:cubicBezTo>
                <a:cubicBezTo>
                  <a:pt x="365117" y="2081283"/>
                  <a:pt x="353983" y="2068229"/>
                  <a:pt x="356018" y="2053987"/>
                </a:cubicBezTo>
                <a:cubicBezTo>
                  <a:pt x="359166" y="2031949"/>
                  <a:pt x="397411" y="1978251"/>
                  <a:pt x="410610" y="1958453"/>
                </a:cubicBezTo>
                <a:cubicBezTo>
                  <a:pt x="396962" y="1953904"/>
                  <a:pt x="383941" y="1946589"/>
                  <a:pt x="369666" y="1944805"/>
                </a:cubicBezTo>
                <a:cubicBezTo>
                  <a:pt x="198784" y="1923445"/>
                  <a:pt x="122479" y="1945111"/>
                  <a:pt x="260484" y="1917510"/>
                </a:cubicBezTo>
                <a:cubicBezTo>
                  <a:pt x="230302" y="1887328"/>
                  <a:pt x="216598" y="1868271"/>
                  <a:pt x="178598" y="1849271"/>
                </a:cubicBezTo>
                <a:cubicBezTo>
                  <a:pt x="165731" y="1842837"/>
                  <a:pt x="151302" y="1840172"/>
                  <a:pt x="137654" y="1835623"/>
                </a:cubicBezTo>
                <a:cubicBezTo>
                  <a:pt x="113062" y="1811031"/>
                  <a:pt x="89017" y="1781634"/>
                  <a:pt x="55768" y="1767384"/>
                </a:cubicBezTo>
                <a:cubicBezTo>
                  <a:pt x="38528" y="1759995"/>
                  <a:pt x="19374" y="1758286"/>
                  <a:pt x="1177" y="1753737"/>
                </a:cubicBezTo>
                <a:cubicBezTo>
                  <a:pt x="14825" y="1744638"/>
                  <a:pt x="26762" y="1732200"/>
                  <a:pt x="42120" y="1726441"/>
                </a:cubicBezTo>
                <a:cubicBezTo>
                  <a:pt x="104121" y="1703190"/>
                  <a:pt x="144983" y="1724334"/>
                  <a:pt x="69415" y="1699146"/>
                </a:cubicBezTo>
                <a:cubicBezTo>
                  <a:pt x="46669" y="1680949"/>
                  <a:pt x="17335" y="1668792"/>
                  <a:pt x="1177" y="1644555"/>
                </a:cubicBezTo>
                <a:cubicBezTo>
                  <a:pt x="-6803" y="1632585"/>
                  <a:pt x="27860" y="1656301"/>
                  <a:pt x="42120" y="1658202"/>
                </a:cubicBezTo>
                <a:cubicBezTo>
                  <a:pt x="96420" y="1665442"/>
                  <a:pt x="151302" y="1667301"/>
                  <a:pt x="205893" y="1671850"/>
                </a:cubicBezTo>
                <a:cubicBezTo>
                  <a:pt x="174599" y="1577972"/>
                  <a:pt x="220281" y="1689117"/>
                  <a:pt x="137654" y="1589964"/>
                </a:cubicBezTo>
                <a:cubicBezTo>
                  <a:pt x="128444" y="1578912"/>
                  <a:pt x="129850" y="1562166"/>
                  <a:pt x="124007" y="1549020"/>
                </a:cubicBezTo>
                <a:cubicBezTo>
                  <a:pt x="86934" y="1465606"/>
                  <a:pt x="80058" y="1462627"/>
                  <a:pt x="28472" y="1385247"/>
                </a:cubicBezTo>
                <a:cubicBezTo>
                  <a:pt x="42120" y="1376149"/>
                  <a:pt x="53113" y="1359763"/>
                  <a:pt x="69415" y="1357952"/>
                </a:cubicBezTo>
                <a:cubicBezTo>
                  <a:pt x="125029" y="1351773"/>
                  <a:pt x="160622" y="1376259"/>
                  <a:pt x="205893" y="1398895"/>
                </a:cubicBezTo>
                <a:cubicBezTo>
                  <a:pt x="228639" y="1394346"/>
                  <a:pt x="257729" y="1401650"/>
                  <a:pt x="274132" y="1385247"/>
                </a:cubicBezTo>
                <a:cubicBezTo>
                  <a:pt x="284304" y="1375075"/>
                  <a:pt x="244423" y="1380586"/>
                  <a:pt x="233189" y="1371599"/>
                </a:cubicBezTo>
                <a:cubicBezTo>
                  <a:pt x="220381" y="1361352"/>
                  <a:pt x="214031" y="1344897"/>
                  <a:pt x="205893" y="1330656"/>
                </a:cubicBezTo>
                <a:cubicBezTo>
                  <a:pt x="195799" y="1312992"/>
                  <a:pt x="186612" y="1294765"/>
                  <a:pt x="178598" y="1276065"/>
                </a:cubicBezTo>
                <a:cubicBezTo>
                  <a:pt x="172931" y="1262842"/>
                  <a:pt x="152980" y="1243102"/>
                  <a:pt x="164950" y="1235122"/>
                </a:cubicBezTo>
                <a:cubicBezTo>
                  <a:pt x="180557" y="1224718"/>
                  <a:pt x="201506" y="1243617"/>
                  <a:pt x="219541" y="1248770"/>
                </a:cubicBezTo>
                <a:cubicBezTo>
                  <a:pt x="233373" y="1252722"/>
                  <a:pt x="246836" y="1257868"/>
                  <a:pt x="260484" y="1262417"/>
                </a:cubicBezTo>
                <a:cubicBezTo>
                  <a:pt x="274132" y="1276065"/>
                  <a:pt x="285368" y="1292655"/>
                  <a:pt x="301427" y="1303361"/>
                </a:cubicBezTo>
                <a:cubicBezTo>
                  <a:pt x="313397" y="1311341"/>
                  <a:pt x="345192" y="1331115"/>
                  <a:pt x="342371" y="1317008"/>
                </a:cubicBezTo>
                <a:cubicBezTo>
                  <a:pt x="335938" y="1284840"/>
                  <a:pt x="287780" y="1235122"/>
                  <a:pt x="287780" y="1235122"/>
                </a:cubicBezTo>
                <a:cubicBezTo>
                  <a:pt x="284568" y="1222273"/>
                  <a:pt x="245658" y="1143744"/>
                  <a:pt x="315075" y="1166883"/>
                </a:cubicBezTo>
                <a:cubicBezTo>
                  <a:pt x="346197" y="1177257"/>
                  <a:pt x="369666" y="1203277"/>
                  <a:pt x="396962" y="1221474"/>
                </a:cubicBezTo>
                <a:cubicBezTo>
                  <a:pt x="387863" y="1207826"/>
                  <a:pt x="365688" y="1196444"/>
                  <a:pt x="369666" y="1180531"/>
                </a:cubicBezTo>
                <a:cubicBezTo>
                  <a:pt x="372092" y="1170830"/>
                  <a:pt x="395604" y="1167418"/>
                  <a:pt x="418695" y="1166431"/>
                </a:cubicBezTo>
                <a:lnTo>
                  <a:pt x="431640" y="1166372"/>
                </a:lnTo>
                <a:lnTo>
                  <a:pt x="443728" y="1187881"/>
                </a:lnTo>
                <a:cubicBezTo>
                  <a:pt x="450885" y="1199078"/>
                  <a:pt x="458377" y="1210101"/>
                  <a:pt x="465201" y="1221474"/>
                </a:cubicBezTo>
                <a:lnTo>
                  <a:pt x="465201" y="1166883"/>
                </a:lnTo>
                <a:cubicBezTo>
                  <a:pt x="464829" y="1166883"/>
                  <a:pt x="458976" y="1166523"/>
                  <a:pt x="450329" y="1166287"/>
                </a:cubicBezTo>
                <a:lnTo>
                  <a:pt x="431640" y="1166372"/>
                </a:lnTo>
                <a:lnTo>
                  <a:pt x="424257" y="1153235"/>
                </a:lnTo>
                <a:cubicBezTo>
                  <a:pt x="412351" y="1127042"/>
                  <a:pt x="369667" y="1062251"/>
                  <a:pt x="396962" y="1071349"/>
                </a:cubicBezTo>
                <a:lnTo>
                  <a:pt x="437905" y="1084996"/>
                </a:lnTo>
                <a:cubicBezTo>
                  <a:pt x="438820" y="1086368"/>
                  <a:pt x="479775" y="1165957"/>
                  <a:pt x="506144" y="1139587"/>
                </a:cubicBezTo>
                <a:cubicBezTo>
                  <a:pt x="542536" y="1103193"/>
                  <a:pt x="424259" y="1075898"/>
                  <a:pt x="533439" y="1112292"/>
                </a:cubicBezTo>
                <a:lnTo>
                  <a:pt x="534165" y="1085610"/>
                </a:lnTo>
                <a:lnTo>
                  <a:pt x="521498" y="1078173"/>
                </a:lnTo>
                <a:cubicBezTo>
                  <a:pt x="508631" y="1071739"/>
                  <a:pt x="494202" y="1069074"/>
                  <a:pt x="480554" y="1064525"/>
                </a:cubicBezTo>
                <a:cubicBezTo>
                  <a:pt x="455962" y="1039933"/>
                  <a:pt x="431917" y="1010536"/>
                  <a:pt x="398668" y="996286"/>
                </a:cubicBezTo>
                <a:cubicBezTo>
                  <a:pt x="381428" y="988897"/>
                  <a:pt x="362274" y="987188"/>
                  <a:pt x="344077" y="982639"/>
                </a:cubicBezTo>
                <a:cubicBezTo>
                  <a:pt x="357725" y="973540"/>
                  <a:pt x="369662" y="961102"/>
                  <a:pt x="385020" y="955343"/>
                </a:cubicBezTo>
                <a:cubicBezTo>
                  <a:pt x="447021" y="932092"/>
                  <a:pt x="487883" y="953236"/>
                  <a:pt x="412315" y="928048"/>
                </a:cubicBezTo>
                <a:cubicBezTo>
                  <a:pt x="389569" y="909851"/>
                  <a:pt x="360235" y="897694"/>
                  <a:pt x="344077" y="873457"/>
                </a:cubicBezTo>
                <a:cubicBezTo>
                  <a:pt x="336097" y="861487"/>
                  <a:pt x="370760" y="885203"/>
                  <a:pt x="385020" y="887104"/>
                </a:cubicBezTo>
                <a:cubicBezTo>
                  <a:pt x="439320" y="894344"/>
                  <a:pt x="494202" y="896203"/>
                  <a:pt x="548793" y="900752"/>
                </a:cubicBezTo>
                <a:cubicBezTo>
                  <a:pt x="517499" y="806874"/>
                  <a:pt x="563181" y="918019"/>
                  <a:pt x="480554" y="818866"/>
                </a:cubicBezTo>
                <a:cubicBezTo>
                  <a:pt x="471344" y="807814"/>
                  <a:pt x="472750" y="791068"/>
                  <a:pt x="466907" y="777922"/>
                </a:cubicBezTo>
                <a:cubicBezTo>
                  <a:pt x="429834" y="694508"/>
                  <a:pt x="422958" y="691529"/>
                  <a:pt x="371372" y="614149"/>
                </a:cubicBezTo>
                <a:cubicBezTo>
                  <a:pt x="385020" y="605051"/>
                  <a:pt x="396013" y="588665"/>
                  <a:pt x="412315" y="586854"/>
                </a:cubicBezTo>
                <a:cubicBezTo>
                  <a:pt x="467929" y="580675"/>
                  <a:pt x="503522" y="605161"/>
                  <a:pt x="548793" y="627797"/>
                </a:cubicBezTo>
                <a:cubicBezTo>
                  <a:pt x="571539" y="623248"/>
                  <a:pt x="600629" y="630552"/>
                  <a:pt x="617032" y="614149"/>
                </a:cubicBezTo>
                <a:cubicBezTo>
                  <a:pt x="627204" y="603977"/>
                  <a:pt x="587323" y="609488"/>
                  <a:pt x="576089" y="600501"/>
                </a:cubicBezTo>
                <a:cubicBezTo>
                  <a:pt x="563281" y="590254"/>
                  <a:pt x="556931" y="573799"/>
                  <a:pt x="548793" y="559558"/>
                </a:cubicBezTo>
                <a:cubicBezTo>
                  <a:pt x="538699" y="541894"/>
                  <a:pt x="529512" y="523667"/>
                  <a:pt x="521498" y="504967"/>
                </a:cubicBezTo>
                <a:cubicBezTo>
                  <a:pt x="515831" y="491744"/>
                  <a:pt x="495880" y="472004"/>
                  <a:pt x="507850" y="464024"/>
                </a:cubicBezTo>
                <a:cubicBezTo>
                  <a:pt x="523457" y="453620"/>
                  <a:pt x="544406" y="472519"/>
                  <a:pt x="562441" y="477672"/>
                </a:cubicBezTo>
                <a:cubicBezTo>
                  <a:pt x="576273" y="481624"/>
                  <a:pt x="589736" y="486770"/>
                  <a:pt x="603384" y="491319"/>
                </a:cubicBezTo>
                <a:cubicBezTo>
                  <a:pt x="617032" y="504967"/>
                  <a:pt x="628268" y="521557"/>
                  <a:pt x="644327" y="532263"/>
                </a:cubicBezTo>
                <a:cubicBezTo>
                  <a:pt x="656297" y="540243"/>
                  <a:pt x="688092" y="560017"/>
                  <a:pt x="685271" y="545910"/>
                </a:cubicBezTo>
                <a:cubicBezTo>
                  <a:pt x="678838" y="513742"/>
                  <a:pt x="630680" y="464024"/>
                  <a:pt x="630680" y="464024"/>
                </a:cubicBezTo>
                <a:cubicBezTo>
                  <a:pt x="627468" y="451175"/>
                  <a:pt x="588558" y="372646"/>
                  <a:pt x="657975" y="395785"/>
                </a:cubicBezTo>
                <a:cubicBezTo>
                  <a:pt x="689097" y="406159"/>
                  <a:pt x="712566" y="432179"/>
                  <a:pt x="739862" y="450376"/>
                </a:cubicBezTo>
                <a:cubicBezTo>
                  <a:pt x="730763" y="436728"/>
                  <a:pt x="708588" y="425346"/>
                  <a:pt x="712566" y="409433"/>
                </a:cubicBezTo>
                <a:cubicBezTo>
                  <a:pt x="714992" y="399732"/>
                  <a:pt x="738504" y="396320"/>
                  <a:pt x="761595" y="395333"/>
                </a:cubicBezTo>
                <a:lnTo>
                  <a:pt x="774540" y="395274"/>
                </a:lnTo>
                <a:lnTo>
                  <a:pt x="786628" y="416783"/>
                </a:lnTo>
                <a:cubicBezTo>
                  <a:pt x="793785" y="427980"/>
                  <a:pt x="801277" y="439003"/>
                  <a:pt x="808101" y="450376"/>
                </a:cubicBezTo>
                <a:lnTo>
                  <a:pt x="808101" y="395785"/>
                </a:lnTo>
                <a:cubicBezTo>
                  <a:pt x="807729" y="395785"/>
                  <a:pt x="801876" y="395425"/>
                  <a:pt x="793229" y="395189"/>
                </a:cubicBezTo>
                <a:lnTo>
                  <a:pt x="774540" y="395274"/>
                </a:lnTo>
                <a:lnTo>
                  <a:pt x="767157" y="382137"/>
                </a:lnTo>
                <a:cubicBezTo>
                  <a:pt x="755251" y="355944"/>
                  <a:pt x="712567" y="291153"/>
                  <a:pt x="739862" y="300251"/>
                </a:cubicBezTo>
                <a:lnTo>
                  <a:pt x="780805" y="313898"/>
                </a:lnTo>
                <a:cubicBezTo>
                  <a:pt x="781720" y="315270"/>
                  <a:pt x="822675" y="394859"/>
                  <a:pt x="849044" y="368489"/>
                </a:cubicBezTo>
                <a:cubicBezTo>
                  <a:pt x="885436" y="332095"/>
                  <a:pt x="767159" y="304800"/>
                  <a:pt x="876339" y="341194"/>
                </a:cubicBezTo>
                <a:cubicBezTo>
                  <a:pt x="880888" y="313898"/>
                  <a:pt x="870420" y="278874"/>
                  <a:pt x="889987" y="259307"/>
                </a:cubicBezTo>
                <a:cubicBezTo>
                  <a:pt x="901585" y="247709"/>
                  <a:pt x="919332" y="275005"/>
                  <a:pt x="930930" y="286603"/>
                </a:cubicBezTo>
                <a:cubicBezTo>
                  <a:pt x="942528" y="298201"/>
                  <a:pt x="949127" y="313898"/>
                  <a:pt x="958226" y="327546"/>
                </a:cubicBezTo>
                <a:cubicBezTo>
                  <a:pt x="962775" y="313898"/>
                  <a:pt x="969301" y="300757"/>
                  <a:pt x="971874" y="286603"/>
                </a:cubicBezTo>
                <a:cubicBezTo>
                  <a:pt x="978435" y="250517"/>
                  <a:pt x="967324" y="209266"/>
                  <a:pt x="985521" y="177421"/>
                </a:cubicBezTo>
                <a:cubicBezTo>
                  <a:pt x="992659" y="164930"/>
                  <a:pt x="1013598" y="184635"/>
                  <a:pt x="1026465" y="191069"/>
                </a:cubicBezTo>
                <a:cubicBezTo>
                  <a:pt x="1041136" y="198404"/>
                  <a:pt x="1053760" y="209266"/>
                  <a:pt x="1067408" y="218364"/>
                </a:cubicBezTo>
                <a:cubicBezTo>
                  <a:pt x="1083356" y="194443"/>
                  <a:pt x="1096095" y="157181"/>
                  <a:pt x="1135647" y="163773"/>
                </a:cubicBezTo>
                <a:cubicBezTo>
                  <a:pt x="1151826" y="166470"/>
                  <a:pt x="1162942" y="181970"/>
                  <a:pt x="1176590" y="191069"/>
                </a:cubicBezTo>
                <a:cubicBezTo>
                  <a:pt x="1190238" y="181970"/>
                  <a:pt x="1208435" y="177421"/>
                  <a:pt x="1217533" y="163773"/>
                </a:cubicBezTo>
                <a:cubicBezTo>
                  <a:pt x="1227938" y="148166"/>
                  <a:pt x="1223792" y="126422"/>
                  <a:pt x="1231181" y="109182"/>
                </a:cubicBezTo>
                <a:cubicBezTo>
                  <a:pt x="1237642" y="94106"/>
                  <a:pt x="1249378" y="81887"/>
                  <a:pt x="1258477" y="68239"/>
                </a:cubicBezTo>
                <a:cubicBezTo>
                  <a:pt x="1263026" y="54591"/>
                  <a:pt x="1257738" y="27295"/>
                  <a:pt x="1272124" y="27295"/>
                </a:cubicBezTo>
                <a:cubicBezTo>
                  <a:pt x="1288527" y="27295"/>
                  <a:pt x="1292084" y="53568"/>
                  <a:pt x="1299420" y="68239"/>
                </a:cubicBezTo>
                <a:cubicBezTo>
                  <a:pt x="1310330" y="90059"/>
                  <a:pt x="1320883" y="143360"/>
                  <a:pt x="1326715" y="163773"/>
                </a:cubicBezTo>
                <a:cubicBezTo>
                  <a:pt x="1330667" y="177605"/>
                  <a:pt x="1335814" y="191068"/>
                  <a:pt x="1340363" y="204716"/>
                </a:cubicBezTo>
                <a:cubicBezTo>
                  <a:pt x="1341799" y="197537"/>
                  <a:pt x="1361235" y="94734"/>
                  <a:pt x="1367659" y="81886"/>
                </a:cubicBezTo>
                <a:cubicBezTo>
                  <a:pt x="1377831" y="61541"/>
                  <a:pt x="1394954" y="45492"/>
                  <a:pt x="1408602" y="27295"/>
                </a:cubicBezTo>
                <a:cubicBezTo>
                  <a:pt x="1422250" y="31844"/>
                  <a:pt x="1440558" y="29709"/>
                  <a:pt x="1449545" y="40943"/>
                </a:cubicBezTo>
                <a:cubicBezTo>
                  <a:pt x="1461262" y="55590"/>
                  <a:pt x="1458258" y="77438"/>
                  <a:pt x="1463193" y="95534"/>
                </a:cubicBezTo>
                <a:cubicBezTo>
                  <a:pt x="1471907" y="127486"/>
                  <a:pt x="1480972" y="159346"/>
                  <a:pt x="1490489" y="191069"/>
                </a:cubicBezTo>
                <a:cubicBezTo>
                  <a:pt x="1494623" y="204848"/>
                  <a:pt x="1500351" y="218133"/>
                  <a:pt x="1504136" y="232012"/>
                </a:cubicBezTo>
                <a:cubicBezTo>
                  <a:pt x="1514007" y="268204"/>
                  <a:pt x="1531432" y="341194"/>
                  <a:pt x="1531432" y="341194"/>
                </a:cubicBezTo>
                <a:cubicBezTo>
                  <a:pt x="1540530" y="313898"/>
                  <a:pt x="1551749" y="287220"/>
                  <a:pt x="1558727" y="259307"/>
                </a:cubicBezTo>
                <a:cubicBezTo>
                  <a:pt x="1563276" y="241110"/>
                  <a:pt x="1564757" y="221856"/>
                  <a:pt x="1572375" y="204716"/>
                </a:cubicBezTo>
                <a:cubicBezTo>
                  <a:pt x="1583148" y="180476"/>
                  <a:pt x="1601455" y="160204"/>
                  <a:pt x="1613318" y="136478"/>
                </a:cubicBezTo>
                <a:cubicBezTo>
                  <a:pt x="1619752" y="123611"/>
                  <a:pt x="1621299" y="108757"/>
                  <a:pt x="1626966" y="95534"/>
                </a:cubicBezTo>
                <a:cubicBezTo>
                  <a:pt x="1647744" y="47053"/>
                  <a:pt x="1654146" y="41117"/>
                  <a:pt x="1681557"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0">
            <a:extLst>
              <a:ext uri="{FF2B5EF4-FFF2-40B4-BE49-F238E27FC236}">
                <a16:creationId xmlns:a16="http://schemas.microsoft.com/office/drawing/2014/main" id="{98F0281B-A692-6012-670B-CA40C39EE710}"/>
              </a:ext>
            </a:extLst>
          </p:cNvPr>
          <p:cNvSpPr txBox="1"/>
          <p:nvPr/>
        </p:nvSpPr>
        <p:spPr bwMode="auto">
          <a:xfrm>
            <a:off x="1742043" y="5721173"/>
            <a:ext cx="854480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4" name="Title 20">
            <a:extLst>
              <a:ext uri="{FF2B5EF4-FFF2-40B4-BE49-F238E27FC236}">
                <a16:creationId xmlns:a16="http://schemas.microsoft.com/office/drawing/2014/main" id="{35E9FC82-52EC-6611-50E7-A171BBF87D31}"/>
              </a:ext>
            </a:extLst>
          </p:cNvPr>
          <p:cNvSpPr txBox="1"/>
          <p:nvPr/>
        </p:nvSpPr>
        <p:spPr bwMode="auto">
          <a:xfrm>
            <a:off x="619918" y="2595536"/>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 name="Title 20">
            <a:extLst>
              <a:ext uri="{FF2B5EF4-FFF2-40B4-BE49-F238E27FC236}">
                <a16:creationId xmlns:a16="http://schemas.microsoft.com/office/drawing/2014/main" id="{DF22DB3D-1119-99FB-E4B7-612B88986D06}"/>
              </a:ext>
            </a:extLst>
          </p:cNvPr>
          <p:cNvSpPr txBox="1"/>
          <p:nvPr/>
        </p:nvSpPr>
        <p:spPr bwMode="auto">
          <a:xfrm>
            <a:off x="8577287" y="2595535"/>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 name="Title 4">
            <a:extLst>
              <a:ext uri="{FF2B5EF4-FFF2-40B4-BE49-F238E27FC236}">
                <a16:creationId xmlns:a16="http://schemas.microsoft.com/office/drawing/2014/main" id="{4F23525E-1D4C-18D9-2BD9-3B6FC74C7420}"/>
              </a:ext>
            </a:extLst>
          </p:cNvPr>
          <p:cNvSpPr txBox="1"/>
          <p:nvPr/>
        </p:nvSpPr>
        <p:spPr>
          <a:xfrm>
            <a:off x="619918" y="154349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bg1"/>
                </a:solidFill>
                <a:effectLst>
                  <a:outerShdw blurRad="38100" dist="38100" dir="2700000" algn="tl">
                    <a:srgbClr val="000000">
                      <a:alpha val="43137"/>
                    </a:srgbClr>
                  </a:outerShdw>
                </a:effectLst>
              </a:rPr>
              <a:t>Your title </a:t>
            </a:r>
            <a:r>
              <a:rPr lang="en-US" sz="3600">
                <a:solidFill>
                  <a:srgbClr val="4A4A4A"/>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175104511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Shape 168">
            <a:extLst>
              <a:ext uri="{FF2B5EF4-FFF2-40B4-BE49-F238E27FC236}">
                <a16:creationId xmlns:a16="http://schemas.microsoft.com/office/drawing/2014/main" id="{AE0DBFCD-090F-2D90-8A24-DE21C8F6AD31}"/>
              </a:ext>
            </a:extLst>
          </p:cNvPr>
          <p:cNvSpPr/>
          <p:nvPr/>
        </p:nvSpPr>
        <p:spPr>
          <a:xfrm>
            <a:off x="5210629" y="0"/>
            <a:ext cx="6995886" cy="5050971"/>
          </a:xfrm>
          <a:custGeom>
            <a:gdLst>
              <a:gd name="connsiteX0" fmla="*/ 1583242 w 6995886"/>
              <a:gd name="connsiteY0" fmla="*/ 4813315 h 5050971"/>
              <a:gd name="connsiteX1" fmla="*/ 1583444 w 6995886"/>
              <a:gd name="connsiteY1" fmla="*/ 4814460 h 5050971"/>
              <a:gd name="connsiteX2" fmla="*/ 1583755 w 6995886"/>
              <a:gd name="connsiteY2" fmla="*/ 4816854 h 5050971"/>
              <a:gd name="connsiteX3" fmla="*/ 29028 w 6995886"/>
              <a:gd name="connsiteY3" fmla="*/ 0 h 5050971"/>
              <a:gd name="connsiteX4" fmla="*/ 6981371 w 6995886"/>
              <a:gd name="connsiteY4" fmla="*/ 0 h 5050971"/>
              <a:gd name="connsiteX5" fmla="*/ 6981371 w 6995886"/>
              <a:gd name="connsiteY5" fmla="*/ 537029 h 5050971"/>
              <a:gd name="connsiteX6" fmla="*/ 6952343 w 6995886"/>
              <a:gd name="connsiteY6" fmla="*/ 537029 h 5050971"/>
              <a:gd name="connsiteX7" fmla="*/ 6952343 w 6995886"/>
              <a:gd name="connsiteY7" fmla="*/ 1770758 h 5050971"/>
              <a:gd name="connsiteX8" fmla="*/ 6964867 w 6995886"/>
              <a:gd name="connsiteY8" fmla="*/ 1949407 h 5050971"/>
              <a:gd name="connsiteX9" fmla="*/ 6981371 w 6995886"/>
              <a:gd name="connsiteY9" fmla="*/ 2481943 h 5050971"/>
              <a:gd name="connsiteX10" fmla="*/ 6995885 w 6995886"/>
              <a:gd name="connsiteY10" fmla="*/ 2598057 h 5050971"/>
              <a:gd name="connsiteX11" fmla="*/ 6981371 w 6995886"/>
              <a:gd name="connsiteY11" fmla="*/ 2641600 h 5050971"/>
              <a:gd name="connsiteX12" fmla="*/ 6923314 w 6995886"/>
              <a:gd name="connsiteY12" fmla="*/ 2612571 h 5050971"/>
              <a:gd name="connsiteX13" fmla="*/ 6879771 w 6995886"/>
              <a:gd name="connsiteY13" fmla="*/ 2786743 h 5050971"/>
              <a:gd name="connsiteX14" fmla="*/ 6836228 w 6995886"/>
              <a:gd name="connsiteY14" fmla="*/ 2960914 h 5050971"/>
              <a:gd name="connsiteX15" fmla="*/ 6807200 w 6995886"/>
              <a:gd name="connsiteY15" fmla="*/ 3251200 h 5050971"/>
              <a:gd name="connsiteX16" fmla="*/ 6763657 w 6995886"/>
              <a:gd name="connsiteY16" fmla="*/ 3222171 h 5050971"/>
              <a:gd name="connsiteX17" fmla="*/ 6691085 w 6995886"/>
              <a:gd name="connsiteY17" fmla="*/ 3091543 h 5050971"/>
              <a:gd name="connsiteX18" fmla="*/ 6647542 w 6995886"/>
              <a:gd name="connsiteY18" fmla="*/ 3077029 h 5050971"/>
              <a:gd name="connsiteX19" fmla="*/ 6633028 w 6995886"/>
              <a:gd name="connsiteY19" fmla="*/ 3178629 h 5050971"/>
              <a:gd name="connsiteX20" fmla="*/ 6516914 w 6995886"/>
              <a:gd name="connsiteY20" fmla="*/ 3585029 h 5050971"/>
              <a:gd name="connsiteX21" fmla="*/ 6458857 w 6995886"/>
              <a:gd name="connsiteY21" fmla="*/ 3773714 h 5050971"/>
              <a:gd name="connsiteX22" fmla="*/ 6415314 w 6995886"/>
              <a:gd name="connsiteY22" fmla="*/ 3918857 h 5050971"/>
              <a:gd name="connsiteX23" fmla="*/ 6299200 w 6995886"/>
              <a:gd name="connsiteY23" fmla="*/ 3744686 h 5050971"/>
              <a:gd name="connsiteX24" fmla="*/ 6197600 w 6995886"/>
              <a:gd name="connsiteY24" fmla="*/ 3599543 h 5050971"/>
              <a:gd name="connsiteX25" fmla="*/ 6183085 w 6995886"/>
              <a:gd name="connsiteY25" fmla="*/ 3643086 h 5050971"/>
              <a:gd name="connsiteX26" fmla="*/ 6154057 w 6995886"/>
              <a:gd name="connsiteY26" fmla="*/ 3759200 h 5050971"/>
              <a:gd name="connsiteX27" fmla="*/ 6096000 w 6995886"/>
              <a:gd name="connsiteY27" fmla="*/ 3918857 h 5050971"/>
              <a:gd name="connsiteX28" fmla="*/ 6052457 w 6995886"/>
              <a:gd name="connsiteY28" fmla="*/ 4034971 h 5050971"/>
              <a:gd name="connsiteX29" fmla="*/ 6023428 w 6995886"/>
              <a:gd name="connsiteY29" fmla="*/ 3991429 h 5050971"/>
              <a:gd name="connsiteX30" fmla="*/ 5892800 w 6995886"/>
              <a:gd name="connsiteY30" fmla="*/ 3875314 h 5050971"/>
              <a:gd name="connsiteX31" fmla="*/ 5834742 w 6995886"/>
              <a:gd name="connsiteY31" fmla="*/ 4034971 h 5050971"/>
              <a:gd name="connsiteX32" fmla="*/ 5805714 w 6995886"/>
              <a:gd name="connsiteY32" fmla="*/ 4194629 h 5050971"/>
              <a:gd name="connsiteX33" fmla="*/ 5762171 w 6995886"/>
              <a:gd name="connsiteY33" fmla="*/ 4441371 h 5050971"/>
              <a:gd name="connsiteX34" fmla="*/ 5733142 w 6995886"/>
              <a:gd name="connsiteY34" fmla="*/ 4383314 h 5050971"/>
              <a:gd name="connsiteX35" fmla="*/ 5689600 w 6995886"/>
              <a:gd name="connsiteY35" fmla="*/ 4281714 h 5050971"/>
              <a:gd name="connsiteX36" fmla="*/ 5617028 w 6995886"/>
              <a:gd name="connsiteY36" fmla="*/ 4165600 h 5050971"/>
              <a:gd name="connsiteX37" fmla="*/ 5544457 w 6995886"/>
              <a:gd name="connsiteY37" fmla="*/ 4339771 h 5050971"/>
              <a:gd name="connsiteX38" fmla="*/ 5471885 w 6995886"/>
              <a:gd name="connsiteY38" fmla="*/ 4499429 h 5050971"/>
              <a:gd name="connsiteX39" fmla="*/ 5413828 w 6995886"/>
              <a:gd name="connsiteY39" fmla="*/ 4804229 h 5050971"/>
              <a:gd name="connsiteX40" fmla="*/ 5167085 w 6995886"/>
              <a:gd name="connsiteY40" fmla="*/ 4484914 h 5050971"/>
              <a:gd name="connsiteX41" fmla="*/ 5092833 w 6995886"/>
              <a:gd name="connsiteY41" fmla="*/ 4337398 h 5050971"/>
              <a:gd name="connsiteX42" fmla="*/ 5107496 w 6995886"/>
              <a:gd name="connsiteY42" fmla="*/ 4358523 h 5050971"/>
              <a:gd name="connsiteX43" fmla="*/ 5109926 w 6995886"/>
              <a:gd name="connsiteY43" fmla="*/ 4362125 h 5050971"/>
              <a:gd name="connsiteX44" fmla="*/ 5115090 w 6995886"/>
              <a:gd name="connsiteY44" fmla="*/ 4369463 h 5050971"/>
              <a:gd name="connsiteX45" fmla="*/ 5107496 w 6995886"/>
              <a:gd name="connsiteY45" fmla="*/ 4358523 h 5050971"/>
              <a:gd name="connsiteX46" fmla="*/ 5089412 w 6995886"/>
              <a:gd name="connsiteY46" fmla="*/ 4331709 h 5050971"/>
              <a:gd name="connsiteX47" fmla="*/ 5007428 w 6995886"/>
              <a:gd name="connsiteY47" fmla="*/ 4209143 h 5050971"/>
              <a:gd name="connsiteX48" fmla="*/ 4891314 w 6995886"/>
              <a:gd name="connsiteY48" fmla="*/ 4455886 h 5050971"/>
              <a:gd name="connsiteX49" fmla="*/ 4731657 w 6995886"/>
              <a:gd name="connsiteY49" fmla="*/ 4847771 h 5050971"/>
              <a:gd name="connsiteX50" fmla="*/ 4659085 w 6995886"/>
              <a:gd name="connsiteY50" fmla="*/ 4760686 h 5050971"/>
              <a:gd name="connsiteX51" fmla="*/ 4542971 w 6995886"/>
              <a:gd name="connsiteY51" fmla="*/ 4513943 h 5050971"/>
              <a:gd name="connsiteX52" fmla="*/ 4470400 w 6995886"/>
              <a:gd name="connsiteY52" fmla="*/ 4354286 h 5050971"/>
              <a:gd name="connsiteX53" fmla="*/ 4368800 w 6995886"/>
              <a:gd name="connsiteY53" fmla="*/ 4601029 h 5050971"/>
              <a:gd name="connsiteX54" fmla="*/ 4325257 w 6995886"/>
              <a:gd name="connsiteY54" fmla="*/ 4731657 h 5050971"/>
              <a:gd name="connsiteX55" fmla="*/ 4296228 w 6995886"/>
              <a:gd name="connsiteY55" fmla="*/ 4804229 h 5050971"/>
              <a:gd name="connsiteX56" fmla="*/ 4267200 w 6995886"/>
              <a:gd name="connsiteY56" fmla="*/ 4760686 h 5050971"/>
              <a:gd name="connsiteX57" fmla="*/ 4151085 w 6995886"/>
              <a:gd name="connsiteY57" fmla="*/ 4499429 h 5050971"/>
              <a:gd name="connsiteX58" fmla="*/ 4107542 w 6995886"/>
              <a:gd name="connsiteY58" fmla="*/ 4455886 h 5050971"/>
              <a:gd name="connsiteX59" fmla="*/ 4064000 w 6995886"/>
              <a:gd name="connsiteY59" fmla="*/ 4572000 h 5050971"/>
              <a:gd name="connsiteX60" fmla="*/ 3991428 w 6995886"/>
              <a:gd name="connsiteY60" fmla="*/ 4847771 h 5050971"/>
              <a:gd name="connsiteX61" fmla="*/ 3788228 w 6995886"/>
              <a:gd name="connsiteY61" fmla="*/ 4426857 h 5050971"/>
              <a:gd name="connsiteX62" fmla="*/ 3672114 w 6995886"/>
              <a:gd name="connsiteY62" fmla="*/ 4194629 h 5050971"/>
              <a:gd name="connsiteX63" fmla="*/ 3628571 w 6995886"/>
              <a:gd name="connsiteY63" fmla="*/ 4078514 h 5050971"/>
              <a:gd name="connsiteX64" fmla="*/ 3570514 w 6995886"/>
              <a:gd name="connsiteY64" fmla="*/ 3976914 h 5050971"/>
              <a:gd name="connsiteX65" fmla="*/ 3526971 w 6995886"/>
              <a:gd name="connsiteY65" fmla="*/ 4136571 h 5050971"/>
              <a:gd name="connsiteX66" fmla="*/ 3439885 w 6995886"/>
              <a:gd name="connsiteY66" fmla="*/ 4572000 h 5050971"/>
              <a:gd name="connsiteX67" fmla="*/ 3396342 w 6995886"/>
              <a:gd name="connsiteY67" fmla="*/ 4484914 h 5050971"/>
              <a:gd name="connsiteX68" fmla="*/ 3367314 w 6995886"/>
              <a:gd name="connsiteY68" fmla="*/ 4397829 h 5050971"/>
              <a:gd name="connsiteX69" fmla="*/ 3294742 w 6995886"/>
              <a:gd name="connsiteY69" fmla="*/ 4194629 h 5050971"/>
              <a:gd name="connsiteX70" fmla="*/ 3236685 w 6995886"/>
              <a:gd name="connsiteY70" fmla="*/ 4296229 h 5050971"/>
              <a:gd name="connsiteX71" fmla="*/ 3033485 w 6995886"/>
              <a:gd name="connsiteY71" fmla="*/ 4833257 h 5050971"/>
              <a:gd name="connsiteX72" fmla="*/ 2931885 w 6995886"/>
              <a:gd name="connsiteY72" fmla="*/ 4702629 h 5050971"/>
              <a:gd name="connsiteX73" fmla="*/ 2699657 w 6995886"/>
              <a:gd name="connsiteY73" fmla="*/ 4252686 h 5050971"/>
              <a:gd name="connsiteX74" fmla="*/ 2656114 w 6995886"/>
              <a:gd name="connsiteY74" fmla="*/ 4281714 h 5050971"/>
              <a:gd name="connsiteX75" fmla="*/ 2598057 w 6995886"/>
              <a:gd name="connsiteY75" fmla="*/ 4659086 h 5050971"/>
              <a:gd name="connsiteX76" fmla="*/ 2583542 w 6995886"/>
              <a:gd name="connsiteY76" fmla="*/ 4542971 h 5050971"/>
              <a:gd name="connsiteX77" fmla="*/ 2540000 w 6995886"/>
              <a:gd name="connsiteY77" fmla="*/ 4383314 h 5050971"/>
              <a:gd name="connsiteX78" fmla="*/ 2438400 w 6995886"/>
              <a:gd name="connsiteY78" fmla="*/ 4034971 h 5050971"/>
              <a:gd name="connsiteX79" fmla="*/ 2409371 w 6995886"/>
              <a:gd name="connsiteY79" fmla="*/ 3991429 h 5050971"/>
              <a:gd name="connsiteX80" fmla="*/ 2351314 w 6995886"/>
              <a:gd name="connsiteY80" fmla="*/ 4064000 h 5050971"/>
              <a:gd name="connsiteX81" fmla="*/ 2307771 w 6995886"/>
              <a:gd name="connsiteY81" fmla="*/ 4151086 h 5050971"/>
              <a:gd name="connsiteX82" fmla="*/ 2249714 w 6995886"/>
              <a:gd name="connsiteY82" fmla="*/ 4310743 h 5050971"/>
              <a:gd name="connsiteX83" fmla="*/ 2162628 w 6995886"/>
              <a:gd name="connsiteY83" fmla="*/ 4586514 h 5050971"/>
              <a:gd name="connsiteX84" fmla="*/ 2148114 w 6995886"/>
              <a:gd name="connsiteY84" fmla="*/ 4659086 h 5050971"/>
              <a:gd name="connsiteX85" fmla="*/ 2133600 w 6995886"/>
              <a:gd name="connsiteY85" fmla="*/ 4702629 h 5050971"/>
              <a:gd name="connsiteX86" fmla="*/ 2104571 w 6995886"/>
              <a:gd name="connsiteY86" fmla="*/ 4818743 h 5050971"/>
              <a:gd name="connsiteX87" fmla="*/ 2075542 w 6995886"/>
              <a:gd name="connsiteY87" fmla="*/ 4775200 h 5050971"/>
              <a:gd name="connsiteX88" fmla="*/ 2061028 w 6995886"/>
              <a:gd name="connsiteY88" fmla="*/ 4717143 h 5050971"/>
              <a:gd name="connsiteX89" fmla="*/ 2017485 w 6995886"/>
              <a:gd name="connsiteY89" fmla="*/ 4630057 h 5050971"/>
              <a:gd name="connsiteX90" fmla="*/ 1930400 w 6995886"/>
              <a:gd name="connsiteY90" fmla="*/ 4412343 h 5050971"/>
              <a:gd name="connsiteX91" fmla="*/ 1915885 w 6995886"/>
              <a:gd name="connsiteY91" fmla="*/ 4354286 h 5050971"/>
              <a:gd name="connsiteX92" fmla="*/ 1901371 w 6995886"/>
              <a:gd name="connsiteY92" fmla="*/ 4310743 h 5050971"/>
              <a:gd name="connsiteX93" fmla="*/ 1886857 w 6995886"/>
              <a:gd name="connsiteY93" fmla="*/ 4252686 h 5050971"/>
              <a:gd name="connsiteX94" fmla="*/ 1828800 w 6995886"/>
              <a:gd name="connsiteY94" fmla="*/ 4223657 h 5050971"/>
              <a:gd name="connsiteX95" fmla="*/ 1785257 w 6995886"/>
              <a:gd name="connsiteY95" fmla="*/ 4296229 h 5050971"/>
              <a:gd name="connsiteX96" fmla="*/ 1741714 w 6995886"/>
              <a:gd name="connsiteY96" fmla="*/ 4499429 h 5050971"/>
              <a:gd name="connsiteX97" fmla="*/ 1683657 w 6995886"/>
              <a:gd name="connsiteY97" fmla="*/ 4673600 h 5050971"/>
              <a:gd name="connsiteX98" fmla="*/ 1669142 w 6995886"/>
              <a:gd name="connsiteY98" fmla="*/ 5050971 h 5050971"/>
              <a:gd name="connsiteX99" fmla="*/ 1640114 w 6995886"/>
              <a:gd name="connsiteY99" fmla="*/ 4978400 h 5050971"/>
              <a:gd name="connsiteX100" fmla="*/ 1611085 w 6995886"/>
              <a:gd name="connsiteY100" fmla="*/ 4862286 h 5050971"/>
              <a:gd name="connsiteX101" fmla="*/ 1582378 w 6995886"/>
              <a:gd name="connsiteY101" fmla="*/ 4807362 h 5050971"/>
              <a:gd name="connsiteX102" fmla="*/ 1583242 w 6995886"/>
              <a:gd name="connsiteY102" fmla="*/ 4813315 h 5050971"/>
              <a:gd name="connsiteX103" fmla="*/ 1581858 w 6995886"/>
              <a:gd name="connsiteY103" fmla="*/ 4805496 h 5050971"/>
              <a:gd name="connsiteX104" fmla="*/ 1567542 w 6995886"/>
              <a:gd name="connsiteY104" fmla="*/ 4731657 h 5050971"/>
              <a:gd name="connsiteX105" fmla="*/ 1538514 w 6995886"/>
              <a:gd name="connsiteY105" fmla="*/ 4688114 h 5050971"/>
              <a:gd name="connsiteX106" fmla="*/ 1465942 w 6995886"/>
              <a:gd name="connsiteY106" fmla="*/ 4470400 h 5050971"/>
              <a:gd name="connsiteX107" fmla="*/ 1451428 w 6995886"/>
              <a:gd name="connsiteY107" fmla="*/ 4412343 h 5050971"/>
              <a:gd name="connsiteX108" fmla="*/ 1422400 w 6995886"/>
              <a:gd name="connsiteY108" fmla="*/ 4339771 h 5050971"/>
              <a:gd name="connsiteX109" fmla="*/ 1364342 w 6995886"/>
              <a:gd name="connsiteY109" fmla="*/ 3788229 h 5050971"/>
              <a:gd name="connsiteX110" fmla="*/ 1349828 w 6995886"/>
              <a:gd name="connsiteY110" fmla="*/ 3730171 h 5050971"/>
              <a:gd name="connsiteX111" fmla="*/ 1291771 w 6995886"/>
              <a:gd name="connsiteY111" fmla="*/ 3817257 h 5050971"/>
              <a:gd name="connsiteX112" fmla="*/ 1219200 w 6995886"/>
              <a:gd name="connsiteY112" fmla="*/ 3962400 h 5050971"/>
              <a:gd name="connsiteX113" fmla="*/ 1190171 w 6995886"/>
              <a:gd name="connsiteY113" fmla="*/ 4093029 h 5050971"/>
              <a:gd name="connsiteX114" fmla="*/ 1190171 w 6995886"/>
              <a:gd name="connsiteY114" fmla="*/ 3468914 h 5050971"/>
              <a:gd name="connsiteX115" fmla="*/ 1175657 w 6995886"/>
              <a:gd name="connsiteY115" fmla="*/ 3425371 h 5050971"/>
              <a:gd name="connsiteX116" fmla="*/ 1103085 w 6995886"/>
              <a:gd name="connsiteY116" fmla="*/ 3556000 h 5050971"/>
              <a:gd name="connsiteX117" fmla="*/ 1074057 w 6995886"/>
              <a:gd name="connsiteY117" fmla="*/ 3614057 h 5050971"/>
              <a:gd name="connsiteX118" fmla="*/ 1045028 w 6995886"/>
              <a:gd name="connsiteY118" fmla="*/ 3657600 h 5050971"/>
              <a:gd name="connsiteX119" fmla="*/ 1030514 w 6995886"/>
              <a:gd name="connsiteY119" fmla="*/ 3715657 h 5050971"/>
              <a:gd name="connsiteX120" fmla="*/ 1016000 w 6995886"/>
              <a:gd name="connsiteY120" fmla="*/ 3483429 h 5050971"/>
              <a:gd name="connsiteX121" fmla="*/ 972457 w 6995886"/>
              <a:gd name="connsiteY121" fmla="*/ 2960914 h 5050971"/>
              <a:gd name="connsiteX122" fmla="*/ 885371 w 6995886"/>
              <a:gd name="connsiteY122" fmla="*/ 3091543 h 5050971"/>
              <a:gd name="connsiteX123" fmla="*/ 841828 w 6995886"/>
              <a:gd name="connsiteY123" fmla="*/ 3178629 h 5050971"/>
              <a:gd name="connsiteX124" fmla="*/ 812800 w 6995886"/>
              <a:gd name="connsiteY124" fmla="*/ 3222171 h 5050971"/>
              <a:gd name="connsiteX125" fmla="*/ 798285 w 6995886"/>
              <a:gd name="connsiteY125" fmla="*/ 3265714 h 5050971"/>
              <a:gd name="connsiteX126" fmla="*/ 783771 w 6995886"/>
              <a:gd name="connsiteY126" fmla="*/ 2844800 h 5050971"/>
              <a:gd name="connsiteX127" fmla="*/ 769257 w 6995886"/>
              <a:gd name="connsiteY127" fmla="*/ 2772229 h 5050971"/>
              <a:gd name="connsiteX128" fmla="*/ 754742 w 6995886"/>
              <a:gd name="connsiteY128" fmla="*/ 2815771 h 5050971"/>
              <a:gd name="connsiteX129" fmla="*/ 740228 w 6995886"/>
              <a:gd name="connsiteY129" fmla="*/ 2583543 h 5050971"/>
              <a:gd name="connsiteX130" fmla="*/ 696685 w 6995886"/>
              <a:gd name="connsiteY130" fmla="*/ 2743200 h 5050971"/>
              <a:gd name="connsiteX131" fmla="*/ 682171 w 6995886"/>
              <a:gd name="connsiteY131" fmla="*/ 2264229 h 5050971"/>
              <a:gd name="connsiteX132" fmla="*/ 667657 w 6995886"/>
              <a:gd name="connsiteY132" fmla="*/ 2177143 h 5050971"/>
              <a:gd name="connsiteX133" fmla="*/ 638628 w 6995886"/>
              <a:gd name="connsiteY133" fmla="*/ 2104571 h 5050971"/>
              <a:gd name="connsiteX134" fmla="*/ 595085 w 6995886"/>
              <a:gd name="connsiteY134" fmla="*/ 2220686 h 5050971"/>
              <a:gd name="connsiteX135" fmla="*/ 566057 w 6995886"/>
              <a:gd name="connsiteY135" fmla="*/ 2307771 h 5050971"/>
              <a:gd name="connsiteX136" fmla="*/ 537028 w 6995886"/>
              <a:gd name="connsiteY136" fmla="*/ 1393371 h 5050971"/>
              <a:gd name="connsiteX137" fmla="*/ 449942 w 6995886"/>
              <a:gd name="connsiteY137" fmla="*/ 1553029 h 5050971"/>
              <a:gd name="connsiteX138" fmla="*/ 435428 w 6995886"/>
              <a:gd name="connsiteY138" fmla="*/ 1596571 h 5050971"/>
              <a:gd name="connsiteX139" fmla="*/ 362857 w 6995886"/>
              <a:gd name="connsiteY139" fmla="*/ 1741714 h 5050971"/>
              <a:gd name="connsiteX140" fmla="*/ 290285 w 6995886"/>
              <a:gd name="connsiteY140" fmla="*/ 1915886 h 5050971"/>
              <a:gd name="connsiteX141" fmla="*/ 246742 w 6995886"/>
              <a:gd name="connsiteY141" fmla="*/ 1248229 h 5050971"/>
              <a:gd name="connsiteX142" fmla="*/ 203200 w 6995886"/>
              <a:gd name="connsiteY142" fmla="*/ 1219200 h 5050971"/>
              <a:gd name="connsiteX143" fmla="*/ 188685 w 6995886"/>
              <a:gd name="connsiteY143" fmla="*/ 1262743 h 5050971"/>
              <a:gd name="connsiteX144" fmla="*/ 145142 w 6995886"/>
              <a:gd name="connsiteY144" fmla="*/ 1291771 h 5050971"/>
              <a:gd name="connsiteX145" fmla="*/ 159657 w 6995886"/>
              <a:gd name="connsiteY145" fmla="*/ 1248229 h 5050971"/>
              <a:gd name="connsiteX146" fmla="*/ 159657 w 6995886"/>
              <a:gd name="connsiteY146" fmla="*/ 783771 h 5050971"/>
              <a:gd name="connsiteX147" fmla="*/ 116114 w 6995886"/>
              <a:gd name="connsiteY147" fmla="*/ 856343 h 5050971"/>
              <a:gd name="connsiteX148" fmla="*/ 101600 w 6995886"/>
              <a:gd name="connsiteY148" fmla="*/ 928914 h 5050971"/>
              <a:gd name="connsiteX149" fmla="*/ 72571 w 6995886"/>
              <a:gd name="connsiteY149" fmla="*/ 1016000 h 5050971"/>
              <a:gd name="connsiteX150" fmla="*/ 58057 w 6995886"/>
              <a:gd name="connsiteY150" fmla="*/ 1088571 h 5050971"/>
              <a:gd name="connsiteX151" fmla="*/ 49026 w 6995886"/>
              <a:gd name="connsiteY151" fmla="*/ 617733 h 5050971"/>
              <a:gd name="connsiteX152" fmla="*/ 49608 w 6995886"/>
              <a:gd name="connsiteY152" fmla="*/ 537029 h 5050971"/>
              <a:gd name="connsiteX153" fmla="*/ 29028 w 6995886"/>
              <a:gd name="connsiteY153" fmla="*/ 537029 h 5050971"/>
              <a:gd name="connsiteX154" fmla="*/ 29028 w 6995886"/>
              <a:gd name="connsiteY154" fmla="*/ 101600 h 5050971"/>
              <a:gd name="connsiteX155" fmla="*/ 0 w 6995886"/>
              <a:gd name="connsiteY155" fmla="*/ 101600 h 5050971"/>
              <a:gd name="connsiteX156" fmla="*/ 29028 w 6995886"/>
              <a:gd name="connsiteY156" fmla="*/ 43543 h 50509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995886" h="5050971">
                <a:moveTo>
                  <a:pt x="1583242" y="4813315"/>
                </a:moveTo>
                <a:lnTo>
                  <a:pt x="1583444" y="4814460"/>
                </a:lnTo>
                <a:cubicBezTo>
                  <a:pt x="1584113" y="4818415"/>
                  <a:pt x="1584074" y="4818625"/>
                  <a:pt x="1583755" y="4816854"/>
                </a:cubicBezTo>
                <a:close/>
                <a:moveTo>
                  <a:pt x="29028" y="0"/>
                </a:moveTo>
                <a:lnTo>
                  <a:pt x="6981371" y="0"/>
                </a:lnTo>
                <a:lnTo>
                  <a:pt x="6981371" y="537029"/>
                </a:lnTo>
                <a:lnTo>
                  <a:pt x="6952343" y="537029"/>
                </a:lnTo>
                <a:lnTo>
                  <a:pt x="6952343" y="1770758"/>
                </a:lnTo>
                <a:lnTo>
                  <a:pt x="6964867" y="1949407"/>
                </a:lnTo>
                <a:cubicBezTo>
                  <a:pt x="6974253" y="2122907"/>
                  <a:pt x="6975602" y="2285788"/>
                  <a:pt x="6981371" y="2481943"/>
                </a:cubicBezTo>
                <a:cubicBezTo>
                  <a:pt x="6986209" y="2520648"/>
                  <a:pt x="6995885" y="2559051"/>
                  <a:pt x="6995885" y="2598057"/>
                </a:cubicBezTo>
                <a:cubicBezTo>
                  <a:pt x="6995885" y="2613356"/>
                  <a:pt x="6996373" y="2638600"/>
                  <a:pt x="6981371" y="2641600"/>
                </a:cubicBezTo>
                <a:cubicBezTo>
                  <a:pt x="6960155" y="2645843"/>
                  <a:pt x="6942666" y="2622247"/>
                  <a:pt x="6923314" y="2612571"/>
                </a:cubicBezTo>
                <a:cubicBezTo>
                  <a:pt x="6891921" y="2706752"/>
                  <a:pt x="6920206" y="2616917"/>
                  <a:pt x="6879771" y="2786743"/>
                </a:cubicBezTo>
                <a:cubicBezTo>
                  <a:pt x="6865910" y="2844959"/>
                  <a:pt x="6845466" y="2901788"/>
                  <a:pt x="6836228" y="2960914"/>
                </a:cubicBezTo>
                <a:cubicBezTo>
                  <a:pt x="6821216" y="3056993"/>
                  <a:pt x="6816876" y="3154438"/>
                  <a:pt x="6807200" y="3251200"/>
                </a:cubicBezTo>
                <a:cubicBezTo>
                  <a:pt x="6792686" y="3241524"/>
                  <a:pt x="6774824" y="3235572"/>
                  <a:pt x="6763657" y="3222171"/>
                </a:cubicBezTo>
                <a:cubicBezTo>
                  <a:pt x="6695216" y="3140043"/>
                  <a:pt x="6780697" y="3181154"/>
                  <a:pt x="6691085" y="3091543"/>
                </a:cubicBezTo>
                <a:cubicBezTo>
                  <a:pt x="6680267" y="3080725"/>
                  <a:pt x="6656029" y="3064299"/>
                  <a:pt x="6647542" y="3077029"/>
                </a:cubicBezTo>
                <a:cubicBezTo>
                  <a:pt x="6628566" y="3105494"/>
                  <a:pt x="6637866" y="3144762"/>
                  <a:pt x="6633028" y="3178629"/>
                </a:cubicBezTo>
                <a:cubicBezTo>
                  <a:pt x="6500091" y="3497679"/>
                  <a:pt x="6609708" y="3200598"/>
                  <a:pt x="6516914" y="3585029"/>
                </a:cubicBezTo>
                <a:cubicBezTo>
                  <a:pt x="6501473" y="3648997"/>
                  <a:pt x="6473654" y="3709594"/>
                  <a:pt x="6458857" y="3773714"/>
                </a:cubicBezTo>
                <a:cubicBezTo>
                  <a:pt x="6418238" y="3949730"/>
                  <a:pt x="6452178" y="4029452"/>
                  <a:pt x="6415314" y="3918857"/>
                </a:cubicBezTo>
                <a:cubicBezTo>
                  <a:pt x="6415314" y="3918857"/>
                  <a:pt x="6335585" y="3804224"/>
                  <a:pt x="6299200" y="3744686"/>
                </a:cubicBezTo>
                <a:cubicBezTo>
                  <a:pt x="6211542" y="3601245"/>
                  <a:pt x="6305486" y="3707429"/>
                  <a:pt x="6197600" y="3599543"/>
                </a:cubicBezTo>
                <a:cubicBezTo>
                  <a:pt x="6192762" y="3614057"/>
                  <a:pt x="6187111" y="3628326"/>
                  <a:pt x="6183085" y="3643086"/>
                </a:cubicBezTo>
                <a:cubicBezTo>
                  <a:pt x="6172588" y="3681576"/>
                  <a:pt x="6166071" y="3721156"/>
                  <a:pt x="6154057" y="3759200"/>
                </a:cubicBezTo>
                <a:cubicBezTo>
                  <a:pt x="6137005" y="3813200"/>
                  <a:pt x="6117031" y="3866279"/>
                  <a:pt x="6096000" y="3918857"/>
                </a:cubicBezTo>
                <a:cubicBezTo>
                  <a:pt x="6045400" y="4045357"/>
                  <a:pt x="6083881" y="3909272"/>
                  <a:pt x="6052457" y="4034971"/>
                </a:cubicBezTo>
                <a:cubicBezTo>
                  <a:pt x="6042781" y="4020457"/>
                  <a:pt x="6034595" y="4004830"/>
                  <a:pt x="6023428" y="3991429"/>
                </a:cubicBezTo>
                <a:cubicBezTo>
                  <a:pt x="5991490" y="3953104"/>
                  <a:pt x="5925103" y="3902233"/>
                  <a:pt x="5892800" y="3875314"/>
                </a:cubicBezTo>
                <a:cubicBezTo>
                  <a:pt x="5865213" y="3958072"/>
                  <a:pt x="5883657" y="3904532"/>
                  <a:pt x="5834742" y="4034971"/>
                </a:cubicBezTo>
                <a:cubicBezTo>
                  <a:pt x="5815749" y="4085619"/>
                  <a:pt x="5815223" y="4141380"/>
                  <a:pt x="5805714" y="4194629"/>
                </a:cubicBezTo>
                <a:cubicBezTo>
                  <a:pt x="5791032" y="4276847"/>
                  <a:pt x="5776685" y="4359124"/>
                  <a:pt x="5762171" y="4441371"/>
                </a:cubicBezTo>
                <a:cubicBezTo>
                  <a:pt x="5752495" y="4422019"/>
                  <a:pt x="5742095" y="4403011"/>
                  <a:pt x="5733142" y="4383314"/>
                </a:cubicBezTo>
                <a:cubicBezTo>
                  <a:pt x="5717895" y="4349771"/>
                  <a:pt x="5706078" y="4314670"/>
                  <a:pt x="5689600" y="4281714"/>
                </a:cubicBezTo>
                <a:cubicBezTo>
                  <a:pt x="5672095" y="4246703"/>
                  <a:pt x="5640055" y="4200141"/>
                  <a:pt x="5617028" y="4165600"/>
                </a:cubicBezTo>
                <a:cubicBezTo>
                  <a:pt x="5553218" y="4261317"/>
                  <a:pt x="5618047" y="4155798"/>
                  <a:pt x="5544457" y="4339771"/>
                </a:cubicBezTo>
                <a:cubicBezTo>
                  <a:pt x="5522746" y="4394049"/>
                  <a:pt x="5490372" y="4443970"/>
                  <a:pt x="5471885" y="4499429"/>
                </a:cubicBezTo>
                <a:cubicBezTo>
                  <a:pt x="5433521" y="4614521"/>
                  <a:pt x="5427918" y="4691504"/>
                  <a:pt x="5413828" y="4804229"/>
                </a:cubicBezTo>
                <a:cubicBezTo>
                  <a:pt x="5256679" y="4725653"/>
                  <a:pt x="5345532" y="4782325"/>
                  <a:pt x="5167085" y="4484914"/>
                </a:cubicBezTo>
                <a:cubicBezTo>
                  <a:pt x="5023128" y="4244986"/>
                  <a:pt x="5058910" y="4289587"/>
                  <a:pt x="5092833" y="4337398"/>
                </a:cubicBezTo>
                <a:lnTo>
                  <a:pt x="5107496" y="4358523"/>
                </a:lnTo>
                <a:lnTo>
                  <a:pt x="5109926" y="4362125"/>
                </a:lnTo>
                <a:cubicBezTo>
                  <a:pt x="5124677" y="4383899"/>
                  <a:pt x="5123206" y="4381400"/>
                  <a:pt x="5115090" y="4369463"/>
                </a:cubicBezTo>
                <a:lnTo>
                  <a:pt x="5107496" y="4358523"/>
                </a:lnTo>
                <a:lnTo>
                  <a:pt x="5089412" y="4331709"/>
                </a:lnTo>
                <a:cubicBezTo>
                  <a:pt x="5071658" y="4305305"/>
                  <a:pt x="5045276" y="4265915"/>
                  <a:pt x="5007428" y="4209143"/>
                </a:cubicBezTo>
                <a:cubicBezTo>
                  <a:pt x="4959230" y="4353739"/>
                  <a:pt x="4993052" y="4269366"/>
                  <a:pt x="4891314" y="4455886"/>
                </a:cubicBezTo>
                <a:cubicBezTo>
                  <a:pt x="4754560" y="4820562"/>
                  <a:pt x="4829473" y="4701046"/>
                  <a:pt x="4731657" y="4847771"/>
                </a:cubicBezTo>
                <a:cubicBezTo>
                  <a:pt x="4707466" y="4818743"/>
                  <a:pt x="4679518" y="4792471"/>
                  <a:pt x="4659085" y="4760686"/>
                </a:cubicBezTo>
                <a:cubicBezTo>
                  <a:pt x="4634175" y="4721937"/>
                  <a:pt x="4558640" y="4551996"/>
                  <a:pt x="4542971" y="4513943"/>
                </a:cubicBezTo>
                <a:cubicBezTo>
                  <a:pt x="4480567" y="4362392"/>
                  <a:pt x="4527731" y="4440285"/>
                  <a:pt x="4470400" y="4354286"/>
                </a:cubicBezTo>
                <a:cubicBezTo>
                  <a:pt x="4470400" y="4354286"/>
                  <a:pt x="4400730" y="4518010"/>
                  <a:pt x="4368800" y="4601029"/>
                </a:cubicBezTo>
                <a:cubicBezTo>
                  <a:pt x="4352324" y="4643868"/>
                  <a:pt x="4340694" y="4688433"/>
                  <a:pt x="4325257" y="4731657"/>
                </a:cubicBezTo>
                <a:cubicBezTo>
                  <a:pt x="4316494" y="4756193"/>
                  <a:pt x="4305904" y="4780038"/>
                  <a:pt x="4296228" y="4804229"/>
                </a:cubicBezTo>
                <a:cubicBezTo>
                  <a:pt x="4286552" y="4789715"/>
                  <a:pt x="4274510" y="4776524"/>
                  <a:pt x="4267200" y="4760686"/>
                </a:cubicBezTo>
                <a:cubicBezTo>
                  <a:pt x="4222102" y="4662973"/>
                  <a:pt x="4208337" y="4589396"/>
                  <a:pt x="4151085" y="4499429"/>
                </a:cubicBezTo>
                <a:cubicBezTo>
                  <a:pt x="4140065" y="4482112"/>
                  <a:pt x="4122056" y="4470400"/>
                  <a:pt x="4107542" y="4455886"/>
                </a:cubicBezTo>
                <a:cubicBezTo>
                  <a:pt x="4093028" y="4494591"/>
                  <a:pt x="4073574" y="4531788"/>
                  <a:pt x="4064000" y="4572000"/>
                </a:cubicBezTo>
                <a:cubicBezTo>
                  <a:pt x="3994531" y="4863773"/>
                  <a:pt x="4081538" y="4667553"/>
                  <a:pt x="3991428" y="4847771"/>
                </a:cubicBezTo>
                <a:cubicBezTo>
                  <a:pt x="3824921" y="4570262"/>
                  <a:pt x="3975919" y="4837432"/>
                  <a:pt x="3788228" y="4426857"/>
                </a:cubicBezTo>
                <a:cubicBezTo>
                  <a:pt x="3752246" y="4348145"/>
                  <a:pt x="3708174" y="4273305"/>
                  <a:pt x="3672114" y="4194629"/>
                </a:cubicBezTo>
                <a:cubicBezTo>
                  <a:pt x="3654891" y="4157051"/>
                  <a:pt x="3644470" y="4116671"/>
                  <a:pt x="3628571" y="4078514"/>
                </a:cubicBezTo>
                <a:cubicBezTo>
                  <a:pt x="3608112" y="4029411"/>
                  <a:pt x="3598345" y="4018662"/>
                  <a:pt x="3570514" y="3976914"/>
                </a:cubicBezTo>
                <a:cubicBezTo>
                  <a:pt x="3570514" y="3976914"/>
                  <a:pt x="3540755" y="4083158"/>
                  <a:pt x="3526971" y="4136571"/>
                </a:cubicBezTo>
                <a:cubicBezTo>
                  <a:pt x="3444330" y="4456808"/>
                  <a:pt x="3463485" y="4336007"/>
                  <a:pt x="3439885" y="4572000"/>
                </a:cubicBezTo>
                <a:cubicBezTo>
                  <a:pt x="3425371" y="4542971"/>
                  <a:pt x="3408825" y="4514873"/>
                  <a:pt x="3396342" y="4484914"/>
                </a:cubicBezTo>
                <a:cubicBezTo>
                  <a:pt x="3384573" y="4456669"/>
                  <a:pt x="3377605" y="4426645"/>
                  <a:pt x="3367314" y="4397829"/>
                </a:cubicBezTo>
                <a:cubicBezTo>
                  <a:pt x="3276818" y="4144439"/>
                  <a:pt x="3363646" y="4401336"/>
                  <a:pt x="3294742" y="4194629"/>
                </a:cubicBezTo>
                <a:cubicBezTo>
                  <a:pt x="3253712" y="4256174"/>
                  <a:pt x="3273515" y="4222569"/>
                  <a:pt x="3236685" y="4296229"/>
                </a:cubicBezTo>
                <a:cubicBezTo>
                  <a:pt x="2889646" y="4990308"/>
                  <a:pt x="3220776" y="4645966"/>
                  <a:pt x="3033485" y="4833257"/>
                </a:cubicBezTo>
                <a:lnTo>
                  <a:pt x="2931885" y="4702629"/>
                </a:lnTo>
                <a:cubicBezTo>
                  <a:pt x="2777361" y="4503957"/>
                  <a:pt x="2758478" y="4429151"/>
                  <a:pt x="2699657" y="4252686"/>
                </a:cubicBezTo>
                <a:cubicBezTo>
                  <a:pt x="2685143" y="4262362"/>
                  <a:pt x="2663915" y="4266112"/>
                  <a:pt x="2656114" y="4281714"/>
                </a:cubicBezTo>
                <a:cubicBezTo>
                  <a:pt x="2620199" y="4353544"/>
                  <a:pt x="2599941" y="4642129"/>
                  <a:pt x="2598057" y="4659086"/>
                </a:cubicBezTo>
                <a:cubicBezTo>
                  <a:pt x="2593219" y="4620381"/>
                  <a:pt x="2590730" y="4581309"/>
                  <a:pt x="2583542" y="4542971"/>
                </a:cubicBezTo>
                <a:cubicBezTo>
                  <a:pt x="2562251" y="4429421"/>
                  <a:pt x="2562740" y="4458030"/>
                  <a:pt x="2540000" y="4383314"/>
                </a:cubicBezTo>
                <a:cubicBezTo>
                  <a:pt x="2453367" y="4098662"/>
                  <a:pt x="2476193" y="4186150"/>
                  <a:pt x="2438400" y="4034971"/>
                </a:cubicBezTo>
                <a:cubicBezTo>
                  <a:pt x="2428724" y="4020457"/>
                  <a:pt x="2425567" y="3997907"/>
                  <a:pt x="2409371" y="3991429"/>
                </a:cubicBezTo>
                <a:cubicBezTo>
                  <a:pt x="2357315" y="3970607"/>
                  <a:pt x="2355965" y="4045397"/>
                  <a:pt x="2351314" y="4064000"/>
                </a:cubicBezTo>
                <a:cubicBezTo>
                  <a:pt x="2336800" y="4093029"/>
                  <a:pt x="2321201" y="4121540"/>
                  <a:pt x="2307771" y="4151086"/>
                </a:cubicBezTo>
                <a:cubicBezTo>
                  <a:pt x="2282521" y="4206636"/>
                  <a:pt x="2269196" y="4252297"/>
                  <a:pt x="2249714" y="4310743"/>
                </a:cubicBezTo>
                <a:cubicBezTo>
                  <a:pt x="2220347" y="4398846"/>
                  <a:pt x="2185547" y="4494839"/>
                  <a:pt x="2162628" y="4586514"/>
                </a:cubicBezTo>
                <a:cubicBezTo>
                  <a:pt x="2156645" y="4610447"/>
                  <a:pt x="2154097" y="4635153"/>
                  <a:pt x="2148114" y="4659086"/>
                </a:cubicBezTo>
                <a:cubicBezTo>
                  <a:pt x="2144403" y="4673929"/>
                  <a:pt x="2137626" y="4687869"/>
                  <a:pt x="2133600" y="4702629"/>
                </a:cubicBezTo>
                <a:cubicBezTo>
                  <a:pt x="2123103" y="4741119"/>
                  <a:pt x="2129494" y="4787590"/>
                  <a:pt x="2104571" y="4818743"/>
                </a:cubicBezTo>
                <a:cubicBezTo>
                  <a:pt x="2093674" y="4832364"/>
                  <a:pt x="2082414" y="4791234"/>
                  <a:pt x="2075542" y="4775200"/>
                </a:cubicBezTo>
                <a:cubicBezTo>
                  <a:pt x="2067684" y="4756865"/>
                  <a:pt x="2065866" y="4736495"/>
                  <a:pt x="2061028" y="4717143"/>
                </a:cubicBezTo>
                <a:cubicBezTo>
                  <a:pt x="2046514" y="4688114"/>
                  <a:pt x="2031086" y="4659525"/>
                  <a:pt x="2017485" y="4630057"/>
                </a:cubicBezTo>
                <a:cubicBezTo>
                  <a:pt x="1989758" y="4569982"/>
                  <a:pt x="1950868" y="4473746"/>
                  <a:pt x="1930400" y="4412343"/>
                </a:cubicBezTo>
                <a:cubicBezTo>
                  <a:pt x="1924092" y="4393419"/>
                  <a:pt x="1921365" y="4373466"/>
                  <a:pt x="1915885" y="4354286"/>
                </a:cubicBezTo>
                <a:cubicBezTo>
                  <a:pt x="1911682" y="4339575"/>
                  <a:pt x="1905574" y="4325454"/>
                  <a:pt x="1901371" y="4310743"/>
                </a:cubicBezTo>
                <a:cubicBezTo>
                  <a:pt x="1895891" y="4291563"/>
                  <a:pt x="1899627" y="4268010"/>
                  <a:pt x="1886857" y="4252686"/>
                </a:cubicBezTo>
                <a:cubicBezTo>
                  <a:pt x="1873006" y="4236064"/>
                  <a:pt x="1848152" y="4233333"/>
                  <a:pt x="1828800" y="4223657"/>
                </a:cubicBezTo>
                <a:lnTo>
                  <a:pt x="1785257" y="4296229"/>
                </a:lnTo>
                <a:cubicBezTo>
                  <a:pt x="1768563" y="4324052"/>
                  <a:pt x="1748422" y="4459178"/>
                  <a:pt x="1741714" y="4499429"/>
                </a:cubicBezTo>
                <a:cubicBezTo>
                  <a:pt x="1723221" y="4545661"/>
                  <a:pt x="1687915" y="4626766"/>
                  <a:pt x="1683657" y="4673600"/>
                </a:cubicBezTo>
                <a:cubicBezTo>
                  <a:pt x="1672260" y="4798966"/>
                  <a:pt x="1673980" y="4925181"/>
                  <a:pt x="1669142" y="5050971"/>
                </a:cubicBezTo>
                <a:cubicBezTo>
                  <a:pt x="1659466" y="5026781"/>
                  <a:pt x="1646433" y="5003676"/>
                  <a:pt x="1640114" y="4978400"/>
                </a:cubicBezTo>
                <a:cubicBezTo>
                  <a:pt x="1630438" y="4939695"/>
                  <a:pt x="1623701" y="4900135"/>
                  <a:pt x="1611085" y="4862286"/>
                </a:cubicBezTo>
                <a:cubicBezTo>
                  <a:pt x="1581039" y="4772148"/>
                  <a:pt x="1580553" y="4791487"/>
                  <a:pt x="1582378" y="4807362"/>
                </a:cubicBezTo>
                <a:lnTo>
                  <a:pt x="1583242" y="4813315"/>
                </a:lnTo>
                <a:lnTo>
                  <a:pt x="1581858" y="4805496"/>
                </a:lnTo>
                <a:cubicBezTo>
                  <a:pt x="1579634" y="4793282"/>
                  <a:pt x="1575341" y="4770654"/>
                  <a:pt x="1567542" y="4731657"/>
                </a:cubicBezTo>
                <a:cubicBezTo>
                  <a:pt x="1557866" y="4717143"/>
                  <a:pt x="1546315" y="4703716"/>
                  <a:pt x="1538514" y="4688114"/>
                </a:cubicBezTo>
                <a:cubicBezTo>
                  <a:pt x="1509578" y="4630242"/>
                  <a:pt x="1480421" y="4521078"/>
                  <a:pt x="1465942" y="4470400"/>
                </a:cubicBezTo>
                <a:cubicBezTo>
                  <a:pt x="1460462" y="4451220"/>
                  <a:pt x="1457736" y="4431267"/>
                  <a:pt x="1451428" y="4412343"/>
                </a:cubicBezTo>
                <a:cubicBezTo>
                  <a:pt x="1443189" y="4387626"/>
                  <a:pt x="1432076" y="4363962"/>
                  <a:pt x="1422400" y="4339771"/>
                </a:cubicBezTo>
                <a:cubicBezTo>
                  <a:pt x="1216716" y="4476895"/>
                  <a:pt x="1391165" y="4378324"/>
                  <a:pt x="1364342" y="3788229"/>
                </a:cubicBezTo>
                <a:cubicBezTo>
                  <a:pt x="1363436" y="3768301"/>
                  <a:pt x="1354666" y="3749524"/>
                  <a:pt x="1349828" y="3730171"/>
                </a:cubicBezTo>
                <a:cubicBezTo>
                  <a:pt x="1349828" y="3730171"/>
                  <a:pt x="1310056" y="3787544"/>
                  <a:pt x="1291771" y="3817257"/>
                </a:cubicBezTo>
                <a:cubicBezTo>
                  <a:pt x="1258398" y="3871489"/>
                  <a:pt x="1233389" y="3905642"/>
                  <a:pt x="1219200" y="3962400"/>
                </a:cubicBezTo>
                <a:cubicBezTo>
                  <a:pt x="1208382" y="4005673"/>
                  <a:pt x="1191657" y="4137609"/>
                  <a:pt x="1190171" y="4093029"/>
                </a:cubicBezTo>
                <a:cubicBezTo>
                  <a:pt x="1176836" y="3693008"/>
                  <a:pt x="1253460" y="3690429"/>
                  <a:pt x="1190171" y="3468914"/>
                </a:cubicBezTo>
                <a:cubicBezTo>
                  <a:pt x="1185968" y="3454203"/>
                  <a:pt x="1180495" y="3439885"/>
                  <a:pt x="1175657" y="3425371"/>
                </a:cubicBezTo>
                <a:cubicBezTo>
                  <a:pt x="1146461" y="3512956"/>
                  <a:pt x="1177948" y="3431227"/>
                  <a:pt x="1103085" y="3556000"/>
                </a:cubicBezTo>
                <a:cubicBezTo>
                  <a:pt x="1091953" y="3574553"/>
                  <a:pt x="1084792" y="3595271"/>
                  <a:pt x="1074057" y="3614057"/>
                </a:cubicBezTo>
                <a:cubicBezTo>
                  <a:pt x="1065402" y="3629203"/>
                  <a:pt x="1051900" y="3641566"/>
                  <a:pt x="1045028" y="3657600"/>
                </a:cubicBezTo>
                <a:cubicBezTo>
                  <a:pt x="1037170" y="3675935"/>
                  <a:pt x="1035352" y="3696305"/>
                  <a:pt x="1030514" y="3715657"/>
                </a:cubicBezTo>
                <a:cubicBezTo>
                  <a:pt x="1025676" y="3638248"/>
                  <a:pt x="1019163" y="3560925"/>
                  <a:pt x="1016000" y="3483429"/>
                </a:cubicBezTo>
                <a:cubicBezTo>
                  <a:pt x="995398" y="2978683"/>
                  <a:pt x="1090693" y="3138272"/>
                  <a:pt x="972457" y="2960914"/>
                </a:cubicBezTo>
                <a:cubicBezTo>
                  <a:pt x="927990" y="3020203"/>
                  <a:pt x="922698" y="3023110"/>
                  <a:pt x="885371" y="3091543"/>
                </a:cubicBezTo>
                <a:cubicBezTo>
                  <a:pt x="869830" y="3120035"/>
                  <a:pt x="857590" y="3150258"/>
                  <a:pt x="841828" y="3178629"/>
                </a:cubicBezTo>
                <a:cubicBezTo>
                  <a:pt x="833357" y="3193878"/>
                  <a:pt x="820601" y="3206569"/>
                  <a:pt x="812800" y="3222171"/>
                </a:cubicBezTo>
                <a:cubicBezTo>
                  <a:pt x="805958" y="3235855"/>
                  <a:pt x="799458" y="3280968"/>
                  <a:pt x="798285" y="3265714"/>
                </a:cubicBezTo>
                <a:cubicBezTo>
                  <a:pt x="787518" y="3125739"/>
                  <a:pt x="788609" y="2985105"/>
                  <a:pt x="783771" y="2844800"/>
                </a:cubicBezTo>
                <a:cubicBezTo>
                  <a:pt x="778933" y="2820610"/>
                  <a:pt x="786701" y="2789673"/>
                  <a:pt x="769257" y="2772229"/>
                </a:cubicBezTo>
                <a:cubicBezTo>
                  <a:pt x="758439" y="2761411"/>
                  <a:pt x="757068" y="2830892"/>
                  <a:pt x="754742" y="2815771"/>
                </a:cubicBezTo>
                <a:cubicBezTo>
                  <a:pt x="742948" y="2739113"/>
                  <a:pt x="745066" y="2660952"/>
                  <a:pt x="740228" y="2583543"/>
                </a:cubicBezTo>
                <a:cubicBezTo>
                  <a:pt x="713098" y="2664935"/>
                  <a:pt x="729425" y="2612243"/>
                  <a:pt x="696685" y="2743200"/>
                </a:cubicBezTo>
                <a:cubicBezTo>
                  <a:pt x="691847" y="2583543"/>
                  <a:pt x="690351" y="2423750"/>
                  <a:pt x="682171" y="2264229"/>
                </a:cubicBezTo>
                <a:cubicBezTo>
                  <a:pt x="680664" y="2234839"/>
                  <a:pt x="675400" y="2205535"/>
                  <a:pt x="667657" y="2177143"/>
                </a:cubicBezTo>
                <a:cubicBezTo>
                  <a:pt x="660802" y="2152007"/>
                  <a:pt x="648304" y="2128762"/>
                  <a:pt x="638628" y="2104571"/>
                </a:cubicBezTo>
                <a:cubicBezTo>
                  <a:pt x="600679" y="2180471"/>
                  <a:pt x="614848" y="2141638"/>
                  <a:pt x="595085" y="2220686"/>
                </a:cubicBezTo>
                <a:cubicBezTo>
                  <a:pt x="587663" y="2250371"/>
                  <a:pt x="567854" y="2338317"/>
                  <a:pt x="566057" y="2307771"/>
                </a:cubicBezTo>
                <a:cubicBezTo>
                  <a:pt x="496370" y="1123088"/>
                  <a:pt x="602716" y="1787510"/>
                  <a:pt x="537028" y="1393371"/>
                </a:cubicBezTo>
                <a:cubicBezTo>
                  <a:pt x="497708" y="1458905"/>
                  <a:pt x="482033" y="1480825"/>
                  <a:pt x="449942" y="1553029"/>
                </a:cubicBezTo>
                <a:cubicBezTo>
                  <a:pt x="443728" y="1567009"/>
                  <a:pt x="441839" y="1582680"/>
                  <a:pt x="435428" y="1596571"/>
                </a:cubicBezTo>
                <a:cubicBezTo>
                  <a:pt x="412761" y="1645684"/>
                  <a:pt x="387047" y="1693333"/>
                  <a:pt x="362857" y="1741714"/>
                </a:cubicBezTo>
                <a:cubicBezTo>
                  <a:pt x="215686" y="2036057"/>
                  <a:pt x="382062" y="1778222"/>
                  <a:pt x="290285" y="1915886"/>
                </a:cubicBezTo>
                <a:cubicBezTo>
                  <a:pt x="283574" y="1788366"/>
                  <a:pt x="261672" y="1334824"/>
                  <a:pt x="246742" y="1248229"/>
                </a:cubicBezTo>
                <a:cubicBezTo>
                  <a:pt x="243778" y="1231039"/>
                  <a:pt x="220123" y="1214969"/>
                  <a:pt x="203200" y="1219200"/>
                </a:cubicBezTo>
                <a:cubicBezTo>
                  <a:pt x="188357" y="1222911"/>
                  <a:pt x="193523" y="1248229"/>
                  <a:pt x="188685" y="1262743"/>
                </a:cubicBezTo>
                <a:cubicBezTo>
                  <a:pt x="174171" y="1272419"/>
                  <a:pt x="160744" y="1299572"/>
                  <a:pt x="145142" y="1291771"/>
                </a:cubicBezTo>
                <a:cubicBezTo>
                  <a:pt x="131458" y="1284929"/>
                  <a:pt x="158672" y="1263496"/>
                  <a:pt x="159657" y="1248229"/>
                </a:cubicBezTo>
                <a:cubicBezTo>
                  <a:pt x="184644" y="860939"/>
                  <a:pt x="205610" y="967589"/>
                  <a:pt x="159657" y="783771"/>
                </a:cubicBezTo>
                <a:cubicBezTo>
                  <a:pt x="145143" y="807962"/>
                  <a:pt x="126591" y="830150"/>
                  <a:pt x="116114" y="856343"/>
                </a:cubicBezTo>
                <a:cubicBezTo>
                  <a:pt x="106952" y="879248"/>
                  <a:pt x="108091" y="905114"/>
                  <a:pt x="101600" y="928914"/>
                </a:cubicBezTo>
                <a:cubicBezTo>
                  <a:pt x="93549" y="958435"/>
                  <a:pt x="80622" y="986479"/>
                  <a:pt x="72571" y="1016000"/>
                </a:cubicBezTo>
                <a:cubicBezTo>
                  <a:pt x="66080" y="1039800"/>
                  <a:pt x="58852" y="1113228"/>
                  <a:pt x="58057" y="1088571"/>
                </a:cubicBezTo>
                <a:cubicBezTo>
                  <a:pt x="51403" y="882292"/>
                  <a:pt x="49024" y="730631"/>
                  <a:pt x="49026" y="617733"/>
                </a:cubicBezTo>
                <a:lnTo>
                  <a:pt x="49608" y="537029"/>
                </a:lnTo>
                <a:lnTo>
                  <a:pt x="29028" y="537029"/>
                </a:lnTo>
                <a:lnTo>
                  <a:pt x="29028" y="101600"/>
                </a:lnTo>
                <a:lnTo>
                  <a:pt x="0" y="101600"/>
                </a:lnTo>
                <a:lnTo>
                  <a:pt x="29028" y="43543"/>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4">
            <a:extLst>
              <a:ext uri="{FF2B5EF4-FFF2-40B4-BE49-F238E27FC236}">
                <a16:creationId xmlns:a16="http://schemas.microsoft.com/office/drawing/2014/main" id="{BAA48EFC-8D7F-C89C-AC1B-3F813AFAEC4B}"/>
              </a:ext>
            </a:extLst>
          </p:cNvPr>
          <p:cNvSpPr txBox="1"/>
          <p:nvPr/>
        </p:nvSpPr>
        <p:spPr>
          <a:xfrm>
            <a:off x="1051028" y="237107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
        <p:nvSpPr>
          <p:cNvPr id="4" name="Title 20">
            <a:extLst>
              <a:ext uri="{FF2B5EF4-FFF2-40B4-BE49-F238E27FC236}">
                <a16:creationId xmlns:a16="http://schemas.microsoft.com/office/drawing/2014/main" id="{898DBF8B-1CCF-B5CA-DCBF-25A5C8D73384}"/>
              </a:ext>
            </a:extLst>
          </p:cNvPr>
          <p:cNvSpPr txBox="1"/>
          <p:nvPr/>
        </p:nvSpPr>
        <p:spPr bwMode="auto">
          <a:xfrm>
            <a:off x="1051029" y="3951113"/>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pic>
        <p:nvPicPr>
          <p:cNvPr id="4098" name="Picture 2" descr="Free microwave oven household vector">
            <a:extLst>
              <a:ext uri="{FF2B5EF4-FFF2-40B4-BE49-F238E27FC236}">
                <a16:creationId xmlns:a16="http://schemas.microsoft.com/office/drawing/2014/main" id="{1E5751F4-8116-B05D-AF60-9576BA465D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81243" y="4613419"/>
            <a:ext cx="2377971" cy="23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5475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Freeform: Shape 143">
            <a:extLst>
              <a:ext uri="{FF2B5EF4-FFF2-40B4-BE49-F238E27FC236}">
                <a16:creationId xmlns:a16="http://schemas.microsoft.com/office/drawing/2014/main" id="{5F2B6C69-075C-3E38-6BD6-F252F1B0122B}"/>
              </a:ext>
            </a:extLst>
          </p:cNvPr>
          <p:cNvSpPr/>
          <p:nvPr/>
        </p:nvSpPr>
        <p:spPr>
          <a:xfrm rot="10800000">
            <a:off x="3742132" y="-39018"/>
            <a:ext cx="4722250" cy="6916986"/>
          </a:xfrm>
          <a:custGeom>
            <a:gdLst>
              <a:gd name="connsiteX0" fmla="*/ 341542 w 4722250"/>
              <a:gd name="connsiteY0" fmla="*/ 2686869 h 6916986"/>
              <a:gd name="connsiteX1" fmla="*/ 338591 w 4722250"/>
              <a:gd name="connsiteY1" fmla="*/ 2686200 h 6916986"/>
              <a:gd name="connsiteX2" fmla="*/ 342255 w 4722250"/>
              <a:gd name="connsiteY2" fmla="*/ 2686785 h 6916986"/>
              <a:gd name="connsiteX3" fmla="*/ 4383659 w 4722250"/>
              <a:gd name="connsiteY3" fmla="*/ 4230786 h 6916986"/>
              <a:gd name="connsiteX4" fmla="*/ 4379995 w 4722250"/>
              <a:gd name="connsiteY4" fmla="*/ 4230201 h 6916986"/>
              <a:gd name="connsiteX5" fmla="*/ 4380708 w 4722250"/>
              <a:gd name="connsiteY5" fmla="*/ 4230117 h 6916986"/>
              <a:gd name="connsiteX6" fmla="*/ 4383659 w 4722250"/>
              <a:gd name="connsiteY6" fmla="*/ 4230786 h 6916986"/>
              <a:gd name="connsiteX7" fmla="*/ 1316487 w 4722250"/>
              <a:gd name="connsiteY7" fmla="*/ 6916242 h 6916986"/>
              <a:gd name="connsiteX8" fmla="*/ 1219200 w 4722250"/>
              <a:gd name="connsiteY8" fmla="*/ 6897018 h 6916986"/>
              <a:gd name="connsiteX9" fmla="*/ 1217873 w 4722250"/>
              <a:gd name="connsiteY9" fmla="*/ 6897018 h 6916986"/>
              <a:gd name="connsiteX10" fmla="*/ 1217873 w 4722250"/>
              <a:gd name="connsiteY10" fmla="*/ 6896951 h 6916986"/>
              <a:gd name="connsiteX11" fmla="*/ 1121400 w 4722250"/>
              <a:gd name="connsiteY11" fmla="*/ 6892076 h 6916986"/>
              <a:gd name="connsiteX12" fmla="*/ 800100 w 4722250"/>
              <a:gd name="connsiteY12" fmla="*/ 6839868 h 6916986"/>
              <a:gd name="connsiteX13" fmla="*/ 685800 w 4722250"/>
              <a:gd name="connsiteY13" fmla="*/ 6801768 h 6916986"/>
              <a:gd name="connsiteX14" fmla="*/ 628650 w 4722250"/>
              <a:gd name="connsiteY14" fmla="*/ 6744618 h 6916986"/>
              <a:gd name="connsiteX15" fmla="*/ 666750 w 4722250"/>
              <a:gd name="connsiteY15" fmla="*/ 6687468 h 6916986"/>
              <a:gd name="connsiteX16" fmla="*/ 800100 w 4722250"/>
              <a:gd name="connsiteY16" fmla="*/ 6649368 h 6916986"/>
              <a:gd name="connsiteX17" fmla="*/ 895350 w 4722250"/>
              <a:gd name="connsiteY17" fmla="*/ 6630318 h 6916986"/>
              <a:gd name="connsiteX18" fmla="*/ 971550 w 4722250"/>
              <a:gd name="connsiteY18" fmla="*/ 6611268 h 6916986"/>
              <a:gd name="connsiteX19" fmla="*/ 895350 w 4722250"/>
              <a:gd name="connsiteY19" fmla="*/ 6592218 h 6916986"/>
              <a:gd name="connsiteX20" fmla="*/ 514350 w 4722250"/>
              <a:gd name="connsiteY20" fmla="*/ 6554118 h 6916986"/>
              <a:gd name="connsiteX21" fmla="*/ 419100 w 4722250"/>
              <a:gd name="connsiteY21" fmla="*/ 6535068 h 6916986"/>
              <a:gd name="connsiteX22" fmla="*/ 361950 w 4722250"/>
              <a:gd name="connsiteY22" fmla="*/ 6516018 h 6916986"/>
              <a:gd name="connsiteX23" fmla="*/ 381000 w 4722250"/>
              <a:gd name="connsiteY23" fmla="*/ 6458868 h 6916986"/>
              <a:gd name="connsiteX24" fmla="*/ 666750 w 4722250"/>
              <a:gd name="connsiteY24" fmla="*/ 6382668 h 6916986"/>
              <a:gd name="connsiteX25" fmla="*/ 781050 w 4722250"/>
              <a:gd name="connsiteY25" fmla="*/ 6344568 h 6916986"/>
              <a:gd name="connsiteX26" fmla="*/ 1028700 w 4722250"/>
              <a:gd name="connsiteY26" fmla="*/ 6287418 h 6916986"/>
              <a:gd name="connsiteX27" fmla="*/ 1123950 w 4722250"/>
              <a:gd name="connsiteY27" fmla="*/ 6249318 h 6916986"/>
              <a:gd name="connsiteX28" fmla="*/ 1066800 w 4722250"/>
              <a:gd name="connsiteY28" fmla="*/ 6230268 h 6916986"/>
              <a:gd name="connsiteX29" fmla="*/ 381000 w 4722250"/>
              <a:gd name="connsiteY29" fmla="*/ 6192168 h 6916986"/>
              <a:gd name="connsiteX30" fmla="*/ 38100 w 4722250"/>
              <a:gd name="connsiteY30" fmla="*/ 6154068 h 6916986"/>
              <a:gd name="connsiteX31" fmla="*/ 228600 w 4722250"/>
              <a:gd name="connsiteY31" fmla="*/ 6058818 h 6916986"/>
              <a:gd name="connsiteX32" fmla="*/ 285750 w 4722250"/>
              <a:gd name="connsiteY32" fmla="*/ 6039768 h 6916986"/>
              <a:gd name="connsiteX33" fmla="*/ 476250 w 4722250"/>
              <a:gd name="connsiteY33" fmla="*/ 6001668 h 6916986"/>
              <a:gd name="connsiteX34" fmla="*/ 571500 w 4722250"/>
              <a:gd name="connsiteY34" fmla="*/ 5963568 h 6916986"/>
              <a:gd name="connsiteX35" fmla="*/ 800100 w 4722250"/>
              <a:gd name="connsiteY35" fmla="*/ 5906418 h 6916986"/>
              <a:gd name="connsiteX36" fmla="*/ 133350 w 4722250"/>
              <a:gd name="connsiteY36" fmla="*/ 5887368 h 6916986"/>
              <a:gd name="connsiteX37" fmla="*/ 57150 w 4722250"/>
              <a:gd name="connsiteY37" fmla="*/ 5868318 h 6916986"/>
              <a:gd name="connsiteX38" fmla="*/ 0 w 4722250"/>
              <a:gd name="connsiteY38" fmla="*/ 5830218 h 6916986"/>
              <a:gd name="connsiteX39" fmla="*/ 95250 w 4722250"/>
              <a:gd name="connsiteY39" fmla="*/ 5811168 h 6916986"/>
              <a:gd name="connsiteX40" fmla="*/ 247650 w 4722250"/>
              <a:gd name="connsiteY40" fmla="*/ 5754018 h 6916986"/>
              <a:gd name="connsiteX41" fmla="*/ 381000 w 4722250"/>
              <a:gd name="connsiteY41" fmla="*/ 5715918 h 6916986"/>
              <a:gd name="connsiteX42" fmla="*/ 685800 w 4722250"/>
              <a:gd name="connsiteY42" fmla="*/ 5658768 h 6916986"/>
              <a:gd name="connsiteX43" fmla="*/ 914400 w 4722250"/>
              <a:gd name="connsiteY43" fmla="*/ 5620668 h 6916986"/>
              <a:gd name="connsiteX44" fmla="*/ 628650 w 4722250"/>
              <a:gd name="connsiteY44" fmla="*/ 5544468 h 6916986"/>
              <a:gd name="connsiteX45" fmla="*/ 571500 w 4722250"/>
              <a:gd name="connsiteY45" fmla="*/ 5506368 h 6916986"/>
              <a:gd name="connsiteX46" fmla="*/ 876300 w 4722250"/>
              <a:gd name="connsiteY46" fmla="*/ 5487318 h 6916986"/>
              <a:gd name="connsiteX47" fmla="*/ 800100 w 4722250"/>
              <a:gd name="connsiteY47" fmla="*/ 5468268 h 6916986"/>
              <a:gd name="connsiteX48" fmla="*/ 685800 w 4722250"/>
              <a:gd name="connsiteY48" fmla="*/ 5449218 h 6916986"/>
              <a:gd name="connsiteX49" fmla="*/ 533400 w 4722250"/>
              <a:gd name="connsiteY49" fmla="*/ 5373018 h 6916986"/>
              <a:gd name="connsiteX50" fmla="*/ 476250 w 4722250"/>
              <a:gd name="connsiteY50" fmla="*/ 5258718 h 6916986"/>
              <a:gd name="connsiteX51" fmla="*/ 685800 w 4722250"/>
              <a:gd name="connsiteY51" fmla="*/ 5239668 h 6916986"/>
              <a:gd name="connsiteX52" fmla="*/ 609600 w 4722250"/>
              <a:gd name="connsiteY52" fmla="*/ 5220618 h 6916986"/>
              <a:gd name="connsiteX53" fmla="*/ 590550 w 4722250"/>
              <a:gd name="connsiteY53" fmla="*/ 5163468 h 6916986"/>
              <a:gd name="connsiteX54" fmla="*/ 647700 w 4722250"/>
              <a:gd name="connsiteY54" fmla="*/ 5144418 h 6916986"/>
              <a:gd name="connsiteX55" fmla="*/ 838200 w 4722250"/>
              <a:gd name="connsiteY55" fmla="*/ 5125368 h 6916986"/>
              <a:gd name="connsiteX56" fmla="*/ 628650 w 4722250"/>
              <a:gd name="connsiteY56" fmla="*/ 5030118 h 6916986"/>
              <a:gd name="connsiteX57" fmla="*/ 533400 w 4722250"/>
              <a:gd name="connsiteY57" fmla="*/ 5011068 h 6916986"/>
              <a:gd name="connsiteX58" fmla="*/ 381000 w 4722250"/>
              <a:gd name="connsiteY58" fmla="*/ 4953918 h 6916986"/>
              <a:gd name="connsiteX59" fmla="*/ 266700 w 4722250"/>
              <a:gd name="connsiteY59" fmla="*/ 4896768 h 6916986"/>
              <a:gd name="connsiteX60" fmla="*/ 552450 w 4722250"/>
              <a:gd name="connsiteY60" fmla="*/ 4858668 h 6916986"/>
              <a:gd name="connsiteX61" fmla="*/ 742950 w 4722250"/>
              <a:gd name="connsiteY61" fmla="*/ 4839618 h 6916986"/>
              <a:gd name="connsiteX62" fmla="*/ 876300 w 4722250"/>
              <a:gd name="connsiteY62" fmla="*/ 4801518 h 6916986"/>
              <a:gd name="connsiteX63" fmla="*/ 628650 w 4722250"/>
              <a:gd name="connsiteY63" fmla="*/ 4763418 h 6916986"/>
              <a:gd name="connsiteX64" fmla="*/ 571500 w 4722250"/>
              <a:gd name="connsiteY64" fmla="*/ 4744368 h 6916986"/>
              <a:gd name="connsiteX65" fmla="*/ 514350 w 4722250"/>
              <a:gd name="connsiteY65" fmla="*/ 4706268 h 6916986"/>
              <a:gd name="connsiteX66" fmla="*/ 342900 w 4722250"/>
              <a:gd name="connsiteY66" fmla="*/ 4611018 h 6916986"/>
              <a:gd name="connsiteX67" fmla="*/ 609600 w 4722250"/>
              <a:gd name="connsiteY67" fmla="*/ 4591968 h 6916986"/>
              <a:gd name="connsiteX68" fmla="*/ 685800 w 4722250"/>
              <a:gd name="connsiteY68" fmla="*/ 4572918 h 6916986"/>
              <a:gd name="connsiteX69" fmla="*/ 857250 w 4722250"/>
              <a:gd name="connsiteY69" fmla="*/ 4553868 h 6916986"/>
              <a:gd name="connsiteX70" fmla="*/ 800100 w 4722250"/>
              <a:gd name="connsiteY70" fmla="*/ 4458618 h 6916986"/>
              <a:gd name="connsiteX71" fmla="*/ 647700 w 4722250"/>
              <a:gd name="connsiteY71" fmla="*/ 4401468 h 6916986"/>
              <a:gd name="connsiteX72" fmla="*/ 476250 w 4722250"/>
              <a:gd name="connsiteY72" fmla="*/ 4325268 h 6916986"/>
              <a:gd name="connsiteX73" fmla="*/ 628650 w 4722250"/>
              <a:gd name="connsiteY73" fmla="*/ 4287168 h 6916986"/>
              <a:gd name="connsiteX74" fmla="*/ 914400 w 4722250"/>
              <a:gd name="connsiteY74" fmla="*/ 4249068 h 6916986"/>
              <a:gd name="connsiteX75" fmla="*/ 762000 w 4722250"/>
              <a:gd name="connsiteY75" fmla="*/ 4210968 h 6916986"/>
              <a:gd name="connsiteX76" fmla="*/ 571500 w 4722250"/>
              <a:gd name="connsiteY76" fmla="*/ 4096668 h 6916986"/>
              <a:gd name="connsiteX77" fmla="*/ 514350 w 4722250"/>
              <a:gd name="connsiteY77" fmla="*/ 4077618 h 6916986"/>
              <a:gd name="connsiteX78" fmla="*/ 609600 w 4722250"/>
              <a:gd name="connsiteY78" fmla="*/ 3982368 h 6916986"/>
              <a:gd name="connsiteX79" fmla="*/ 381000 w 4722250"/>
              <a:gd name="connsiteY79" fmla="*/ 3925218 h 6916986"/>
              <a:gd name="connsiteX80" fmla="*/ 438150 w 4722250"/>
              <a:gd name="connsiteY80" fmla="*/ 3906168 h 6916986"/>
              <a:gd name="connsiteX81" fmla="*/ 952500 w 4722250"/>
              <a:gd name="connsiteY81" fmla="*/ 3887118 h 6916986"/>
              <a:gd name="connsiteX82" fmla="*/ 876300 w 4722250"/>
              <a:gd name="connsiteY82" fmla="*/ 3868068 h 6916986"/>
              <a:gd name="connsiteX83" fmla="*/ 762000 w 4722250"/>
              <a:gd name="connsiteY83" fmla="*/ 3849018 h 6916986"/>
              <a:gd name="connsiteX84" fmla="*/ 647700 w 4722250"/>
              <a:gd name="connsiteY84" fmla="*/ 3810918 h 6916986"/>
              <a:gd name="connsiteX85" fmla="*/ 571500 w 4722250"/>
              <a:gd name="connsiteY85" fmla="*/ 3791868 h 6916986"/>
              <a:gd name="connsiteX86" fmla="*/ 533400 w 4722250"/>
              <a:gd name="connsiteY86" fmla="*/ 3734718 h 6916986"/>
              <a:gd name="connsiteX87" fmla="*/ 838200 w 4722250"/>
              <a:gd name="connsiteY87" fmla="*/ 3715668 h 6916986"/>
              <a:gd name="connsiteX88" fmla="*/ 552450 w 4722250"/>
              <a:gd name="connsiteY88" fmla="*/ 3658518 h 6916986"/>
              <a:gd name="connsiteX89" fmla="*/ 533400 w 4722250"/>
              <a:gd name="connsiteY89" fmla="*/ 3563268 h 6916986"/>
              <a:gd name="connsiteX90" fmla="*/ 609600 w 4722250"/>
              <a:gd name="connsiteY90" fmla="*/ 3487068 h 6916986"/>
              <a:gd name="connsiteX91" fmla="*/ 647700 w 4722250"/>
              <a:gd name="connsiteY91" fmla="*/ 3429918 h 6916986"/>
              <a:gd name="connsiteX92" fmla="*/ 571500 w 4722250"/>
              <a:gd name="connsiteY92" fmla="*/ 3410868 h 6916986"/>
              <a:gd name="connsiteX93" fmla="*/ 507717 w 4722250"/>
              <a:gd name="connsiteY93" fmla="*/ 3370850 h 6916986"/>
              <a:gd name="connsiteX94" fmla="*/ 523672 w 4722250"/>
              <a:gd name="connsiteY94" fmla="*/ 3375651 h 6916986"/>
              <a:gd name="connsiteX95" fmla="*/ 535020 w 4722250"/>
              <a:gd name="connsiteY95" fmla="*/ 3379307 h 6916986"/>
              <a:gd name="connsiteX96" fmla="*/ 531032 w 4722250"/>
              <a:gd name="connsiteY96" fmla="*/ 3377865 h 6916986"/>
              <a:gd name="connsiteX97" fmla="*/ 523672 w 4722250"/>
              <a:gd name="connsiteY97" fmla="*/ 3375651 h 6916986"/>
              <a:gd name="connsiteX98" fmla="*/ 520649 w 4722250"/>
              <a:gd name="connsiteY98" fmla="*/ 3374677 h 6916986"/>
              <a:gd name="connsiteX99" fmla="*/ 457200 w 4722250"/>
              <a:gd name="connsiteY99" fmla="*/ 3353718 h 6916986"/>
              <a:gd name="connsiteX100" fmla="*/ 342900 w 4722250"/>
              <a:gd name="connsiteY100" fmla="*/ 3315618 h 6916986"/>
              <a:gd name="connsiteX101" fmla="*/ 304800 w 4722250"/>
              <a:gd name="connsiteY101" fmla="*/ 3258468 h 6916986"/>
              <a:gd name="connsiteX102" fmla="*/ 400050 w 4722250"/>
              <a:gd name="connsiteY102" fmla="*/ 3239418 h 6916986"/>
              <a:gd name="connsiteX103" fmla="*/ 857250 w 4722250"/>
              <a:gd name="connsiteY103" fmla="*/ 3220368 h 6916986"/>
              <a:gd name="connsiteX104" fmla="*/ 723900 w 4722250"/>
              <a:gd name="connsiteY104" fmla="*/ 3163218 h 6916986"/>
              <a:gd name="connsiteX105" fmla="*/ 609600 w 4722250"/>
              <a:gd name="connsiteY105" fmla="*/ 3125118 h 6916986"/>
              <a:gd name="connsiteX106" fmla="*/ 552450 w 4722250"/>
              <a:gd name="connsiteY106" fmla="*/ 3087018 h 6916986"/>
              <a:gd name="connsiteX107" fmla="*/ 609600 w 4722250"/>
              <a:gd name="connsiteY107" fmla="*/ 3067968 h 6916986"/>
              <a:gd name="connsiteX108" fmla="*/ 742950 w 4722250"/>
              <a:gd name="connsiteY108" fmla="*/ 3048918 h 6916986"/>
              <a:gd name="connsiteX109" fmla="*/ 857250 w 4722250"/>
              <a:gd name="connsiteY109" fmla="*/ 3029868 h 6916986"/>
              <a:gd name="connsiteX110" fmla="*/ 1162050 w 4722250"/>
              <a:gd name="connsiteY110" fmla="*/ 2991768 h 6916986"/>
              <a:gd name="connsiteX111" fmla="*/ 1009650 w 4722250"/>
              <a:gd name="connsiteY111" fmla="*/ 2934618 h 6916986"/>
              <a:gd name="connsiteX112" fmla="*/ 952500 w 4722250"/>
              <a:gd name="connsiteY112" fmla="*/ 2896518 h 6916986"/>
              <a:gd name="connsiteX113" fmla="*/ 628650 w 4722250"/>
              <a:gd name="connsiteY113" fmla="*/ 2782218 h 6916986"/>
              <a:gd name="connsiteX114" fmla="*/ 552450 w 4722250"/>
              <a:gd name="connsiteY114" fmla="*/ 2744118 h 6916986"/>
              <a:gd name="connsiteX115" fmla="*/ 419100 w 4722250"/>
              <a:gd name="connsiteY115" fmla="*/ 2706018 h 6916986"/>
              <a:gd name="connsiteX116" fmla="*/ 345120 w 4722250"/>
              <a:gd name="connsiteY116" fmla="*/ 2687242 h 6916986"/>
              <a:gd name="connsiteX117" fmla="*/ 342255 w 4722250"/>
              <a:gd name="connsiteY117" fmla="*/ 2686785 h 6916986"/>
              <a:gd name="connsiteX118" fmla="*/ 345854 w 4722250"/>
              <a:gd name="connsiteY118" fmla="*/ 2686360 h 6916986"/>
              <a:gd name="connsiteX119" fmla="*/ 285750 w 4722250"/>
              <a:gd name="connsiteY119" fmla="*/ 2648868 h 6916986"/>
              <a:gd name="connsiteX120" fmla="*/ 228600 w 4722250"/>
              <a:gd name="connsiteY120" fmla="*/ 2629818 h 6916986"/>
              <a:gd name="connsiteX121" fmla="*/ 285750 w 4722250"/>
              <a:gd name="connsiteY121" fmla="*/ 2572668 h 6916986"/>
              <a:gd name="connsiteX122" fmla="*/ 419100 w 4722250"/>
              <a:gd name="connsiteY122" fmla="*/ 2515518 h 6916986"/>
              <a:gd name="connsiteX123" fmla="*/ 552450 w 4722250"/>
              <a:gd name="connsiteY123" fmla="*/ 2477418 h 6916986"/>
              <a:gd name="connsiteX124" fmla="*/ 628650 w 4722250"/>
              <a:gd name="connsiteY124" fmla="*/ 2420268 h 6916986"/>
              <a:gd name="connsiteX125" fmla="*/ 704850 w 4722250"/>
              <a:gd name="connsiteY125" fmla="*/ 2401218 h 6916986"/>
              <a:gd name="connsiteX126" fmla="*/ 762000 w 4722250"/>
              <a:gd name="connsiteY126" fmla="*/ 2382168 h 6916986"/>
              <a:gd name="connsiteX127" fmla="*/ 685800 w 4722250"/>
              <a:gd name="connsiteY127" fmla="*/ 2344068 h 6916986"/>
              <a:gd name="connsiteX128" fmla="*/ 400050 w 4722250"/>
              <a:gd name="connsiteY128" fmla="*/ 2229768 h 6916986"/>
              <a:gd name="connsiteX129" fmla="*/ 609600 w 4722250"/>
              <a:gd name="connsiteY129" fmla="*/ 2134518 h 6916986"/>
              <a:gd name="connsiteX130" fmla="*/ 685800 w 4722250"/>
              <a:gd name="connsiteY130" fmla="*/ 2115468 h 6916986"/>
              <a:gd name="connsiteX131" fmla="*/ 742950 w 4722250"/>
              <a:gd name="connsiteY131" fmla="*/ 2096418 h 6916986"/>
              <a:gd name="connsiteX132" fmla="*/ 0 w 4722250"/>
              <a:gd name="connsiteY132" fmla="*/ 2039268 h 6916986"/>
              <a:gd name="connsiteX133" fmla="*/ 342900 w 4722250"/>
              <a:gd name="connsiteY133" fmla="*/ 1963068 h 6916986"/>
              <a:gd name="connsiteX134" fmla="*/ 400050 w 4722250"/>
              <a:gd name="connsiteY134" fmla="*/ 1944018 h 6916986"/>
              <a:gd name="connsiteX135" fmla="*/ 571500 w 4722250"/>
              <a:gd name="connsiteY135" fmla="*/ 1905918 h 6916986"/>
              <a:gd name="connsiteX136" fmla="*/ 628650 w 4722250"/>
              <a:gd name="connsiteY136" fmla="*/ 1886868 h 6916986"/>
              <a:gd name="connsiteX137" fmla="*/ 819150 w 4722250"/>
              <a:gd name="connsiteY137" fmla="*/ 1867818 h 6916986"/>
              <a:gd name="connsiteX138" fmla="*/ 723900 w 4722250"/>
              <a:gd name="connsiteY138" fmla="*/ 1848768 h 6916986"/>
              <a:gd name="connsiteX139" fmla="*/ 495300 w 4722250"/>
              <a:gd name="connsiteY139" fmla="*/ 1810668 h 6916986"/>
              <a:gd name="connsiteX140" fmla="*/ 552450 w 4722250"/>
              <a:gd name="connsiteY140" fmla="*/ 1791618 h 6916986"/>
              <a:gd name="connsiteX141" fmla="*/ 704850 w 4722250"/>
              <a:gd name="connsiteY141" fmla="*/ 1715418 h 6916986"/>
              <a:gd name="connsiteX142" fmla="*/ 762000 w 4722250"/>
              <a:gd name="connsiteY142" fmla="*/ 1696368 h 6916986"/>
              <a:gd name="connsiteX143" fmla="*/ 609600 w 4722250"/>
              <a:gd name="connsiteY143" fmla="*/ 1620168 h 6916986"/>
              <a:gd name="connsiteX144" fmla="*/ 495300 w 4722250"/>
              <a:gd name="connsiteY144" fmla="*/ 1563018 h 6916986"/>
              <a:gd name="connsiteX145" fmla="*/ 533400 w 4722250"/>
              <a:gd name="connsiteY145" fmla="*/ 1505868 h 6916986"/>
              <a:gd name="connsiteX146" fmla="*/ 590550 w 4722250"/>
              <a:gd name="connsiteY146" fmla="*/ 1467768 h 6916986"/>
              <a:gd name="connsiteX147" fmla="*/ 800100 w 4722250"/>
              <a:gd name="connsiteY147" fmla="*/ 1429668 h 6916986"/>
              <a:gd name="connsiteX148" fmla="*/ 666750 w 4722250"/>
              <a:gd name="connsiteY148" fmla="*/ 1410618 h 6916986"/>
              <a:gd name="connsiteX149" fmla="*/ 514350 w 4722250"/>
              <a:gd name="connsiteY149" fmla="*/ 1391568 h 6916986"/>
              <a:gd name="connsiteX150" fmla="*/ 419100 w 4722250"/>
              <a:gd name="connsiteY150" fmla="*/ 1353468 h 6916986"/>
              <a:gd name="connsiteX151" fmla="*/ 361950 w 4722250"/>
              <a:gd name="connsiteY151" fmla="*/ 1334418 h 6916986"/>
              <a:gd name="connsiteX152" fmla="*/ 438150 w 4722250"/>
              <a:gd name="connsiteY152" fmla="*/ 1277268 h 6916986"/>
              <a:gd name="connsiteX153" fmla="*/ 533400 w 4722250"/>
              <a:gd name="connsiteY153" fmla="*/ 1258218 h 6916986"/>
              <a:gd name="connsiteX154" fmla="*/ 590550 w 4722250"/>
              <a:gd name="connsiteY154" fmla="*/ 1220118 h 6916986"/>
              <a:gd name="connsiteX155" fmla="*/ 762000 w 4722250"/>
              <a:gd name="connsiteY155" fmla="*/ 1162968 h 6916986"/>
              <a:gd name="connsiteX156" fmla="*/ 571500 w 4722250"/>
              <a:gd name="connsiteY156" fmla="*/ 1143918 h 6916986"/>
              <a:gd name="connsiteX157" fmla="*/ 57150 w 4722250"/>
              <a:gd name="connsiteY157" fmla="*/ 1086768 h 6916986"/>
              <a:gd name="connsiteX158" fmla="*/ 285750 w 4722250"/>
              <a:gd name="connsiteY158" fmla="*/ 1029618 h 6916986"/>
              <a:gd name="connsiteX159" fmla="*/ 781050 w 4722250"/>
              <a:gd name="connsiteY159" fmla="*/ 820068 h 6916986"/>
              <a:gd name="connsiteX160" fmla="*/ 628650 w 4722250"/>
              <a:gd name="connsiteY160" fmla="*/ 781968 h 6916986"/>
              <a:gd name="connsiteX161" fmla="*/ 571500 w 4722250"/>
              <a:gd name="connsiteY161" fmla="*/ 743868 h 6916986"/>
              <a:gd name="connsiteX162" fmla="*/ 495300 w 4722250"/>
              <a:gd name="connsiteY162" fmla="*/ 705768 h 6916986"/>
              <a:gd name="connsiteX163" fmla="*/ 552450 w 4722250"/>
              <a:gd name="connsiteY163" fmla="*/ 686718 h 6916986"/>
              <a:gd name="connsiteX164" fmla="*/ 781050 w 4722250"/>
              <a:gd name="connsiteY164" fmla="*/ 648618 h 6916986"/>
              <a:gd name="connsiteX165" fmla="*/ 838200 w 4722250"/>
              <a:gd name="connsiteY165" fmla="*/ 629568 h 6916986"/>
              <a:gd name="connsiteX166" fmla="*/ 762000 w 4722250"/>
              <a:gd name="connsiteY166" fmla="*/ 610518 h 6916986"/>
              <a:gd name="connsiteX167" fmla="*/ 476250 w 4722250"/>
              <a:gd name="connsiteY167" fmla="*/ 572418 h 6916986"/>
              <a:gd name="connsiteX168" fmla="*/ 381000 w 4722250"/>
              <a:gd name="connsiteY168" fmla="*/ 553368 h 6916986"/>
              <a:gd name="connsiteX169" fmla="*/ 571500 w 4722250"/>
              <a:gd name="connsiteY169" fmla="*/ 515268 h 6916986"/>
              <a:gd name="connsiteX170" fmla="*/ 647700 w 4722250"/>
              <a:gd name="connsiteY170" fmla="*/ 477168 h 6916986"/>
              <a:gd name="connsiteX171" fmla="*/ 590550 w 4722250"/>
              <a:gd name="connsiteY171" fmla="*/ 458118 h 6916986"/>
              <a:gd name="connsiteX172" fmla="*/ 514350 w 4722250"/>
              <a:gd name="connsiteY172" fmla="*/ 439068 h 6916986"/>
              <a:gd name="connsiteX173" fmla="*/ 457200 w 4722250"/>
              <a:gd name="connsiteY173" fmla="*/ 400968 h 6916986"/>
              <a:gd name="connsiteX174" fmla="*/ 400050 w 4722250"/>
              <a:gd name="connsiteY174" fmla="*/ 381918 h 6916986"/>
              <a:gd name="connsiteX175" fmla="*/ 457200 w 4722250"/>
              <a:gd name="connsiteY175" fmla="*/ 362868 h 6916986"/>
              <a:gd name="connsiteX176" fmla="*/ 590550 w 4722250"/>
              <a:gd name="connsiteY176" fmla="*/ 324768 h 6916986"/>
              <a:gd name="connsiteX177" fmla="*/ 533400 w 4722250"/>
              <a:gd name="connsiteY177" fmla="*/ 305718 h 6916986"/>
              <a:gd name="connsiteX178" fmla="*/ 361950 w 4722250"/>
              <a:gd name="connsiteY178" fmla="*/ 229518 h 6916986"/>
              <a:gd name="connsiteX179" fmla="*/ 704850 w 4722250"/>
              <a:gd name="connsiteY179" fmla="*/ 172368 h 6916986"/>
              <a:gd name="connsiteX180" fmla="*/ 895350 w 4722250"/>
              <a:gd name="connsiteY180" fmla="*/ 134268 h 6916986"/>
              <a:gd name="connsiteX181" fmla="*/ 800100 w 4722250"/>
              <a:gd name="connsiteY181" fmla="*/ 115218 h 6916986"/>
              <a:gd name="connsiteX182" fmla="*/ 742950 w 4722250"/>
              <a:gd name="connsiteY182" fmla="*/ 96168 h 6916986"/>
              <a:gd name="connsiteX183" fmla="*/ 800100 w 4722250"/>
              <a:gd name="connsiteY183" fmla="*/ 77118 h 6916986"/>
              <a:gd name="connsiteX184" fmla="*/ 914400 w 4722250"/>
              <a:gd name="connsiteY184" fmla="*/ 58068 h 6916986"/>
              <a:gd name="connsiteX185" fmla="*/ 1009650 w 4722250"/>
              <a:gd name="connsiteY185" fmla="*/ 19968 h 6916986"/>
              <a:gd name="connsiteX186" fmla="*/ 1123950 w 4722250"/>
              <a:gd name="connsiteY186" fmla="*/ 58068 h 6916986"/>
              <a:gd name="connsiteX187" fmla="*/ 1181100 w 4722250"/>
              <a:gd name="connsiteY187" fmla="*/ 115218 h 6916986"/>
              <a:gd name="connsiteX188" fmla="*/ 1217873 w 4722250"/>
              <a:gd name="connsiteY188" fmla="*/ 142439 h 6916986"/>
              <a:gd name="connsiteX189" fmla="*/ 1217873 w 4722250"/>
              <a:gd name="connsiteY189" fmla="*/ 0 h 6916986"/>
              <a:gd name="connsiteX190" fmla="*/ 3560200 w 4722250"/>
              <a:gd name="connsiteY190" fmla="*/ 0 h 6916986"/>
              <a:gd name="connsiteX191" fmla="*/ 3560200 w 4722250"/>
              <a:gd name="connsiteY191" fmla="*/ 22856 h 6916986"/>
              <a:gd name="connsiteX192" fmla="*/ 3600850 w 4722250"/>
              <a:gd name="connsiteY192" fmla="*/ 24910 h 6916986"/>
              <a:gd name="connsiteX193" fmla="*/ 3922150 w 4722250"/>
              <a:gd name="connsiteY193" fmla="*/ 77118 h 6916986"/>
              <a:gd name="connsiteX194" fmla="*/ 4036450 w 4722250"/>
              <a:gd name="connsiteY194" fmla="*/ 115218 h 6916986"/>
              <a:gd name="connsiteX195" fmla="*/ 4093600 w 4722250"/>
              <a:gd name="connsiteY195" fmla="*/ 172368 h 6916986"/>
              <a:gd name="connsiteX196" fmla="*/ 4055500 w 4722250"/>
              <a:gd name="connsiteY196" fmla="*/ 229518 h 6916986"/>
              <a:gd name="connsiteX197" fmla="*/ 3922150 w 4722250"/>
              <a:gd name="connsiteY197" fmla="*/ 267618 h 6916986"/>
              <a:gd name="connsiteX198" fmla="*/ 3826900 w 4722250"/>
              <a:gd name="connsiteY198" fmla="*/ 286668 h 6916986"/>
              <a:gd name="connsiteX199" fmla="*/ 3750700 w 4722250"/>
              <a:gd name="connsiteY199" fmla="*/ 305718 h 6916986"/>
              <a:gd name="connsiteX200" fmla="*/ 3826900 w 4722250"/>
              <a:gd name="connsiteY200" fmla="*/ 324768 h 6916986"/>
              <a:gd name="connsiteX201" fmla="*/ 4207900 w 4722250"/>
              <a:gd name="connsiteY201" fmla="*/ 362868 h 6916986"/>
              <a:gd name="connsiteX202" fmla="*/ 4303150 w 4722250"/>
              <a:gd name="connsiteY202" fmla="*/ 381918 h 6916986"/>
              <a:gd name="connsiteX203" fmla="*/ 4360300 w 4722250"/>
              <a:gd name="connsiteY203" fmla="*/ 400968 h 6916986"/>
              <a:gd name="connsiteX204" fmla="*/ 4341250 w 4722250"/>
              <a:gd name="connsiteY204" fmla="*/ 458118 h 6916986"/>
              <a:gd name="connsiteX205" fmla="*/ 4055500 w 4722250"/>
              <a:gd name="connsiteY205" fmla="*/ 534318 h 6916986"/>
              <a:gd name="connsiteX206" fmla="*/ 3941200 w 4722250"/>
              <a:gd name="connsiteY206" fmla="*/ 572418 h 6916986"/>
              <a:gd name="connsiteX207" fmla="*/ 3693550 w 4722250"/>
              <a:gd name="connsiteY207" fmla="*/ 629568 h 6916986"/>
              <a:gd name="connsiteX208" fmla="*/ 3598300 w 4722250"/>
              <a:gd name="connsiteY208" fmla="*/ 667668 h 6916986"/>
              <a:gd name="connsiteX209" fmla="*/ 3655450 w 4722250"/>
              <a:gd name="connsiteY209" fmla="*/ 686718 h 6916986"/>
              <a:gd name="connsiteX210" fmla="*/ 4341250 w 4722250"/>
              <a:gd name="connsiteY210" fmla="*/ 724818 h 6916986"/>
              <a:gd name="connsiteX211" fmla="*/ 4684150 w 4722250"/>
              <a:gd name="connsiteY211" fmla="*/ 762918 h 6916986"/>
              <a:gd name="connsiteX212" fmla="*/ 4493650 w 4722250"/>
              <a:gd name="connsiteY212" fmla="*/ 858168 h 6916986"/>
              <a:gd name="connsiteX213" fmla="*/ 4436500 w 4722250"/>
              <a:gd name="connsiteY213" fmla="*/ 877218 h 6916986"/>
              <a:gd name="connsiteX214" fmla="*/ 4246000 w 4722250"/>
              <a:gd name="connsiteY214" fmla="*/ 915318 h 6916986"/>
              <a:gd name="connsiteX215" fmla="*/ 4150750 w 4722250"/>
              <a:gd name="connsiteY215" fmla="*/ 953418 h 6916986"/>
              <a:gd name="connsiteX216" fmla="*/ 3922150 w 4722250"/>
              <a:gd name="connsiteY216" fmla="*/ 1010568 h 6916986"/>
              <a:gd name="connsiteX217" fmla="*/ 4588900 w 4722250"/>
              <a:gd name="connsiteY217" fmla="*/ 1029618 h 6916986"/>
              <a:gd name="connsiteX218" fmla="*/ 4665100 w 4722250"/>
              <a:gd name="connsiteY218" fmla="*/ 1048668 h 6916986"/>
              <a:gd name="connsiteX219" fmla="*/ 4722250 w 4722250"/>
              <a:gd name="connsiteY219" fmla="*/ 1086768 h 6916986"/>
              <a:gd name="connsiteX220" fmla="*/ 4627000 w 4722250"/>
              <a:gd name="connsiteY220" fmla="*/ 1105818 h 6916986"/>
              <a:gd name="connsiteX221" fmla="*/ 4474600 w 4722250"/>
              <a:gd name="connsiteY221" fmla="*/ 1162968 h 6916986"/>
              <a:gd name="connsiteX222" fmla="*/ 4341250 w 4722250"/>
              <a:gd name="connsiteY222" fmla="*/ 1201068 h 6916986"/>
              <a:gd name="connsiteX223" fmla="*/ 4036450 w 4722250"/>
              <a:gd name="connsiteY223" fmla="*/ 1258218 h 6916986"/>
              <a:gd name="connsiteX224" fmla="*/ 3807850 w 4722250"/>
              <a:gd name="connsiteY224" fmla="*/ 1296318 h 6916986"/>
              <a:gd name="connsiteX225" fmla="*/ 4093600 w 4722250"/>
              <a:gd name="connsiteY225" fmla="*/ 1372518 h 6916986"/>
              <a:gd name="connsiteX226" fmla="*/ 4150750 w 4722250"/>
              <a:gd name="connsiteY226" fmla="*/ 1410618 h 6916986"/>
              <a:gd name="connsiteX227" fmla="*/ 3845950 w 4722250"/>
              <a:gd name="connsiteY227" fmla="*/ 1429668 h 6916986"/>
              <a:gd name="connsiteX228" fmla="*/ 3922150 w 4722250"/>
              <a:gd name="connsiteY228" fmla="*/ 1448718 h 6916986"/>
              <a:gd name="connsiteX229" fmla="*/ 4036450 w 4722250"/>
              <a:gd name="connsiteY229" fmla="*/ 1467768 h 6916986"/>
              <a:gd name="connsiteX230" fmla="*/ 4188850 w 4722250"/>
              <a:gd name="connsiteY230" fmla="*/ 1543968 h 6916986"/>
              <a:gd name="connsiteX231" fmla="*/ 4246000 w 4722250"/>
              <a:gd name="connsiteY231" fmla="*/ 1658268 h 6916986"/>
              <a:gd name="connsiteX232" fmla="*/ 4036450 w 4722250"/>
              <a:gd name="connsiteY232" fmla="*/ 1677318 h 6916986"/>
              <a:gd name="connsiteX233" fmla="*/ 4112650 w 4722250"/>
              <a:gd name="connsiteY233" fmla="*/ 1696368 h 6916986"/>
              <a:gd name="connsiteX234" fmla="*/ 4131700 w 4722250"/>
              <a:gd name="connsiteY234" fmla="*/ 1753518 h 6916986"/>
              <a:gd name="connsiteX235" fmla="*/ 4074550 w 4722250"/>
              <a:gd name="connsiteY235" fmla="*/ 1772568 h 6916986"/>
              <a:gd name="connsiteX236" fmla="*/ 3884050 w 4722250"/>
              <a:gd name="connsiteY236" fmla="*/ 1791618 h 6916986"/>
              <a:gd name="connsiteX237" fmla="*/ 4093600 w 4722250"/>
              <a:gd name="connsiteY237" fmla="*/ 1886868 h 6916986"/>
              <a:gd name="connsiteX238" fmla="*/ 4188850 w 4722250"/>
              <a:gd name="connsiteY238" fmla="*/ 1905918 h 6916986"/>
              <a:gd name="connsiteX239" fmla="*/ 4341250 w 4722250"/>
              <a:gd name="connsiteY239" fmla="*/ 1963068 h 6916986"/>
              <a:gd name="connsiteX240" fmla="*/ 4455550 w 4722250"/>
              <a:gd name="connsiteY240" fmla="*/ 2020218 h 6916986"/>
              <a:gd name="connsiteX241" fmla="*/ 4169800 w 4722250"/>
              <a:gd name="connsiteY241" fmla="*/ 2058318 h 6916986"/>
              <a:gd name="connsiteX242" fmla="*/ 3979300 w 4722250"/>
              <a:gd name="connsiteY242" fmla="*/ 2077368 h 6916986"/>
              <a:gd name="connsiteX243" fmla="*/ 3845950 w 4722250"/>
              <a:gd name="connsiteY243" fmla="*/ 2115468 h 6916986"/>
              <a:gd name="connsiteX244" fmla="*/ 4093600 w 4722250"/>
              <a:gd name="connsiteY244" fmla="*/ 2153568 h 6916986"/>
              <a:gd name="connsiteX245" fmla="*/ 4150750 w 4722250"/>
              <a:gd name="connsiteY245" fmla="*/ 2172618 h 6916986"/>
              <a:gd name="connsiteX246" fmla="*/ 4207900 w 4722250"/>
              <a:gd name="connsiteY246" fmla="*/ 2210718 h 6916986"/>
              <a:gd name="connsiteX247" fmla="*/ 4379350 w 4722250"/>
              <a:gd name="connsiteY247" fmla="*/ 2305968 h 6916986"/>
              <a:gd name="connsiteX248" fmla="*/ 4112650 w 4722250"/>
              <a:gd name="connsiteY248" fmla="*/ 2325018 h 6916986"/>
              <a:gd name="connsiteX249" fmla="*/ 4036450 w 4722250"/>
              <a:gd name="connsiteY249" fmla="*/ 2344068 h 6916986"/>
              <a:gd name="connsiteX250" fmla="*/ 3865000 w 4722250"/>
              <a:gd name="connsiteY250" fmla="*/ 2363118 h 6916986"/>
              <a:gd name="connsiteX251" fmla="*/ 3922150 w 4722250"/>
              <a:gd name="connsiteY251" fmla="*/ 2458368 h 6916986"/>
              <a:gd name="connsiteX252" fmla="*/ 4074550 w 4722250"/>
              <a:gd name="connsiteY252" fmla="*/ 2515518 h 6916986"/>
              <a:gd name="connsiteX253" fmla="*/ 4246000 w 4722250"/>
              <a:gd name="connsiteY253" fmla="*/ 2591718 h 6916986"/>
              <a:gd name="connsiteX254" fmla="*/ 4093600 w 4722250"/>
              <a:gd name="connsiteY254" fmla="*/ 2629818 h 6916986"/>
              <a:gd name="connsiteX255" fmla="*/ 3807850 w 4722250"/>
              <a:gd name="connsiteY255" fmla="*/ 2667918 h 6916986"/>
              <a:gd name="connsiteX256" fmla="*/ 3960250 w 4722250"/>
              <a:gd name="connsiteY256" fmla="*/ 2706018 h 6916986"/>
              <a:gd name="connsiteX257" fmla="*/ 4150750 w 4722250"/>
              <a:gd name="connsiteY257" fmla="*/ 2820318 h 6916986"/>
              <a:gd name="connsiteX258" fmla="*/ 4207900 w 4722250"/>
              <a:gd name="connsiteY258" fmla="*/ 2839368 h 6916986"/>
              <a:gd name="connsiteX259" fmla="*/ 4112650 w 4722250"/>
              <a:gd name="connsiteY259" fmla="*/ 2934618 h 6916986"/>
              <a:gd name="connsiteX260" fmla="*/ 4341250 w 4722250"/>
              <a:gd name="connsiteY260" fmla="*/ 2991768 h 6916986"/>
              <a:gd name="connsiteX261" fmla="*/ 4284100 w 4722250"/>
              <a:gd name="connsiteY261" fmla="*/ 3010818 h 6916986"/>
              <a:gd name="connsiteX262" fmla="*/ 3769750 w 4722250"/>
              <a:gd name="connsiteY262" fmla="*/ 3029868 h 6916986"/>
              <a:gd name="connsiteX263" fmla="*/ 3845950 w 4722250"/>
              <a:gd name="connsiteY263" fmla="*/ 3048918 h 6916986"/>
              <a:gd name="connsiteX264" fmla="*/ 3960250 w 4722250"/>
              <a:gd name="connsiteY264" fmla="*/ 3067968 h 6916986"/>
              <a:gd name="connsiteX265" fmla="*/ 4074550 w 4722250"/>
              <a:gd name="connsiteY265" fmla="*/ 3106068 h 6916986"/>
              <a:gd name="connsiteX266" fmla="*/ 4150750 w 4722250"/>
              <a:gd name="connsiteY266" fmla="*/ 3125118 h 6916986"/>
              <a:gd name="connsiteX267" fmla="*/ 4188850 w 4722250"/>
              <a:gd name="connsiteY267" fmla="*/ 3182268 h 6916986"/>
              <a:gd name="connsiteX268" fmla="*/ 3884050 w 4722250"/>
              <a:gd name="connsiteY268" fmla="*/ 3201318 h 6916986"/>
              <a:gd name="connsiteX269" fmla="*/ 4169800 w 4722250"/>
              <a:gd name="connsiteY269" fmla="*/ 3258468 h 6916986"/>
              <a:gd name="connsiteX270" fmla="*/ 4188850 w 4722250"/>
              <a:gd name="connsiteY270" fmla="*/ 3353718 h 6916986"/>
              <a:gd name="connsiteX271" fmla="*/ 4112650 w 4722250"/>
              <a:gd name="connsiteY271" fmla="*/ 3429918 h 6916986"/>
              <a:gd name="connsiteX272" fmla="*/ 4074550 w 4722250"/>
              <a:gd name="connsiteY272" fmla="*/ 3487068 h 6916986"/>
              <a:gd name="connsiteX273" fmla="*/ 4150750 w 4722250"/>
              <a:gd name="connsiteY273" fmla="*/ 3506118 h 6916986"/>
              <a:gd name="connsiteX274" fmla="*/ 4214533 w 4722250"/>
              <a:gd name="connsiteY274" fmla="*/ 3546136 h 6916986"/>
              <a:gd name="connsiteX275" fmla="*/ 4198582 w 4722250"/>
              <a:gd name="connsiteY275" fmla="*/ 3541337 h 6916986"/>
              <a:gd name="connsiteX276" fmla="*/ 4187230 w 4722250"/>
              <a:gd name="connsiteY276" fmla="*/ 3537680 h 6916986"/>
              <a:gd name="connsiteX277" fmla="*/ 4191218 w 4722250"/>
              <a:gd name="connsiteY277" fmla="*/ 3539121 h 6916986"/>
              <a:gd name="connsiteX278" fmla="*/ 4198582 w 4722250"/>
              <a:gd name="connsiteY278" fmla="*/ 3541337 h 6916986"/>
              <a:gd name="connsiteX279" fmla="*/ 4201601 w 4722250"/>
              <a:gd name="connsiteY279" fmla="*/ 3542309 h 6916986"/>
              <a:gd name="connsiteX280" fmla="*/ 4265050 w 4722250"/>
              <a:gd name="connsiteY280" fmla="*/ 3563268 h 6916986"/>
              <a:gd name="connsiteX281" fmla="*/ 4379350 w 4722250"/>
              <a:gd name="connsiteY281" fmla="*/ 3601368 h 6916986"/>
              <a:gd name="connsiteX282" fmla="*/ 4417450 w 4722250"/>
              <a:gd name="connsiteY282" fmla="*/ 3658518 h 6916986"/>
              <a:gd name="connsiteX283" fmla="*/ 4322200 w 4722250"/>
              <a:gd name="connsiteY283" fmla="*/ 3677568 h 6916986"/>
              <a:gd name="connsiteX284" fmla="*/ 3865000 w 4722250"/>
              <a:gd name="connsiteY284" fmla="*/ 3696618 h 6916986"/>
              <a:gd name="connsiteX285" fmla="*/ 3998350 w 4722250"/>
              <a:gd name="connsiteY285" fmla="*/ 3753768 h 6916986"/>
              <a:gd name="connsiteX286" fmla="*/ 4112650 w 4722250"/>
              <a:gd name="connsiteY286" fmla="*/ 3791868 h 6916986"/>
              <a:gd name="connsiteX287" fmla="*/ 4169800 w 4722250"/>
              <a:gd name="connsiteY287" fmla="*/ 3829968 h 6916986"/>
              <a:gd name="connsiteX288" fmla="*/ 4112650 w 4722250"/>
              <a:gd name="connsiteY288" fmla="*/ 3849018 h 6916986"/>
              <a:gd name="connsiteX289" fmla="*/ 3979300 w 4722250"/>
              <a:gd name="connsiteY289" fmla="*/ 3868068 h 6916986"/>
              <a:gd name="connsiteX290" fmla="*/ 3865000 w 4722250"/>
              <a:gd name="connsiteY290" fmla="*/ 3887118 h 6916986"/>
              <a:gd name="connsiteX291" fmla="*/ 3560200 w 4722250"/>
              <a:gd name="connsiteY291" fmla="*/ 3925218 h 6916986"/>
              <a:gd name="connsiteX292" fmla="*/ 3712600 w 4722250"/>
              <a:gd name="connsiteY292" fmla="*/ 3982368 h 6916986"/>
              <a:gd name="connsiteX293" fmla="*/ 3769750 w 4722250"/>
              <a:gd name="connsiteY293" fmla="*/ 4020468 h 6916986"/>
              <a:gd name="connsiteX294" fmla="*/ 4093600 w 4722250"/>
              <a:gd name="connsiteY294" fmla="*/ 4134768 h 6916986"/>
              <a:gd name="connsiteX295" fmla="*/ 4169800 w 4722250"/>
              <a:gd name="connsiteY295" fmla="*/ 4172868 h 6916986"/>
              <a:gd name="connsiteX296" fmla="*/ 4303150 w 4722250"/>
              <a:gd name="connsiteY296" fmla="*/ 4210968 h 6916986"/>
              <a:gd name="connsiteX297" fmla="*/ 4377130 w 4722250"/>
              <a:gd name="connsiteY297" fmla="*/ 4229744 h 6916986"/>
              <a:gd name="connsiteX298" fmla="*/ 4379995 w 4722250"/>
              <a:gd name="connsiteY298" fmla="*/ 4230201 h 6916986"/>
              <a:gd name="connsiteX299" fmla="*/ 4376396 w 4722250"/>
              <a:gd name="connsiteY299" fmla="*/ 4230626 h 6916986"/>
              <a:gd name="connsiteX300" fmla="*/ 4436500 w 4722250"/>
              <a:gd name="connsiteY300" fmla="*/ 4268118 h 6916986"/>
              <a:gd name="connsiteX301" fmla="*/ 4493650 w 4722250"/>
              <a:gd name="connsiteY301" fmla="*/ 4287168 h 6916986"/>
              <a:gd name="connsiteX302" fmla="*/ 4436500 w 4722250"/>
              <a:gd name="connsiteY302" fmla="*/ 4344318 h 6916986"/>
              <a:gd name="connsiteX303" fmla="*/ 4303150 w 4722250"/>
              <a:gd name="connsiteY303" fmla="*/ 4401468 h 6916986"/>
              <a:gd name="connsiteX304" fmla="*/ 4169800 w 4722250"/>
              <a:gd name="connsiteY304" fmla="*/ 4439568 h 6916986"/>
              <a:gd name="connsiteX305" fmla="*/ 4093600 w 4722250"/>
              <a:gd name="connsiteY305" fmla="*/ 4496718 h 6916986"/>
              <a:gd name="connsiteX306" fmla="*/ 4017400 w 4722250"/>
              <a:gd name="connsiteY306" fmla="*/ 4515768 h 6916986"/>
              <a:gd name="connsiteX307" fmla="*/ 3960250 w 4722250"/>
              <a:gd name="connsiteY307" fmla="*/ 4534818 h 6916986"/>
              <a:gd name="connsiteX308" fmla="*/ 4036450 w 4722250"/>
              <a:gd name="connsiteY308" fmla="*/ 4572918 h 6916986"/>
              <a:gd name="connsiteX309" fmla="*/ 4322200 w 4722250"/>
              <a:gd name="connsiteY309" fmla="*/ 4687218 h 6916986"/>
              <a:gd name="connsiteX310" fmla="*/ 4112650 w 4722250"/>
              <a:gd name="connsiteY310" fmla="*/ 4782468 h 6916986"/>
              <a:gd name="connsiteX311" fmla="*/ 4036450 w 4722250"/>
              <a:gd name="connsiteY311" fmla="*/ 4801518 h 6916986"/>
              <a:gd name="connsiteX312" fmla="*/ 3979300 w 4722250"/>
              <a:gd name="connsiteY312" fmla="*/ 4820568 h 6916986"/>
              <a:gd name="connsiteX313" fmla="*/ 4722250 w 4722250"/>
              <a:gd name="connsiteY313" fmla="*/ 4877718 h 6916986"/>
              <a:gd name="connsiteX314" fmla="*/ 4379350 w 4722250"/>
              <a:gd name="connsiteY314" fmla="*/ 4953918 h 6916986"/>
              <a:gd name="connsiteX315" fmla="*/ 4322200 w 4722250"/>
              <a:gd name="connsiteY315" fmla="*/ 4972968 h 6916986"/>
              <a:gd name="connsiteX316" fmla="*/ 4150750 w 4722250"/>
              <a:gd name="connsiteY316" fmla="*/ 5011068 h 6916986"/>
              <a:gd name="connsiteX317" fmla="*/ 4093600 w 4722250"/>
              <a:gd name="connsiteY317" fmla="*/ 5030118 h 6916986"/>
              <a:gd name="connsiteX318" fmla="*/ 3903100 w 4722250"/>
              <a:gd name="connsiteY318" fmla="*/ 5049168 h 6916986"/>
              <a:gd name="connsiteX319" fmla="*/ 3998350 w 4722250"/>
              <a:gd name="connsiteY319" fmla="*/ 5068218 h 6916986"/>
              <a:gd name="connsiteX320" fmla="*/ 4226950 w 4722250"/>
              <a:gd name="connsiteY320" fmla="*/ 5106318 h 6916986"/>
              <a:gd name="connsiteX321" fmla="*/ 4169800 w 4722250"/>
              <a:gd name="connsiteY321" fmla="*/ 5125368 h 6916986"/>
              <a:gd name="connsiteX322" fmla="*/ 4017400 w 4722250"/>
              <a:gd name="connsiteY322" fmla="*/ 5201568 h 6916986"/>
              <a:gd name="connsiteX323" fmla="*/ 3960250 w 4722250"/>
              <a:gd name="connsiteY323" fmla="*/ 5220618 h 6916986"/>
              <a:gd name="connsiteX324" fmla="*/ 4112650 w 4722250"/>
              <a:gd name="connsiteY324" fmla="*/ 5296818 h 6916986"/>
              <a:gd name="connsiteX325" fmla="*/ 4226950 w 4722250"/>
              <a:gd name="connsiteY325" fmla="*/ 5353968 h 6916986"/>
              <a:gd name="connsiteX326" fmla="*/ 4188850 w 4722250"/>
              <a:gd name="connsiteY326" fmla="*/ 5411118 h 6916986"/>
              <a:gd name="connsiteX327" fmla="*/ 4131700 w 4722250"/>
              <a:gd name="connsiteY327" fmla="*/ 5449218 h 6916986"/>
              <a:gd name="connsiteX328" fmla="*/ 3922150 w 4722250"/>
              <a:gd name="connsiteY328" fmla="*/ 5487318 h 6916986"/>
              <a:gd name="connsiteX329" fmla="*/ 4055500 w 4722250"/>
              <a:gd name="connsiteY329" fmla="*/ 5506368 h 6916986"/>
              <a:gd name="connsiteX330" fmla="*/ 4207900 w 4722250"/>
              <a:gd name="connsiteY330" fmla="*/ 5525418 h 6916986"/>
              <a:gd name="connsiteX331" fmla="*/ 4303150 w 4722250"/>
              <a:gd name="connsiteY331" fmla="*/ 5563518 h 6916986"/>
              <a:gd name="connsiteX332" fmla="*/ 4360300 w 4722250"/>
              <a:gd name="connsiteY332" fmla="*/ 5582568 h 6916986"/>
              <a:gd name="connsiteX333" fmla="*/ 4284100 w 4722250"/>
              <a:gd name="connsiteY333" fmla="*/ 5639718 h 6916986"/>
              <a:gd name="connsiteX334" fmla="*/ 4188850 w 4722250"/>
              <a:gd name="connsiteY334" fmla="*/ 5658768 h 6916986"/>
              <a:gd name="connsiteX335" fmla="*/ 4131700 w 4722250"/>
              <a:gd name="connsiteY335" fmla="*/ 5696868 h 6916986"/>
              <a:gd name="connsiteX336" fmla="*/ 3960250 w 4722250"/>
              <a:gd name="connsiteY336" fmla="*/ 5754018 h 6916986"/>
              <a:gd name="connsiteX337" fmla="*/ 4150750 w 4722250"/>
              <a:gd name="connsiteY337" fmla="*/ 5773068 h 6916986"/>
              <a:gd name="connsiteX338" fmla="*/ 4665100 w 4722250"/>
              <a:gd name="connsiteY338" fmla="*/ 5830218 h 6916986"/>
              <a:gd name="connsiteX339" fmla="*/ 4436500 w 4722250"/>
              <a:gd name="connsiteY339" fmla="*/ 5887368 h 6916986"/>
              <a:gd name="connsiteX340" fmla="*/ 3941200 w 4722250"/>
              <a:gd name="connsiteY340" fmla="*/ 6096918 h 6916986"/>
              <a:gd name="connsiteX341" fmla="*/ 4093600 w 4722250"/>
              <a:gd name="connsiteY341" fmla="*/ 6135018 h 6916986"/>
              <a:gd name="connsiteX342" fmla="*/ 4150750 w 4722250"/>
              <a:gd name="connsiteY342" fmla="*/ 6173118 h 6916986"/>
              <a:gd name="connsiteX343" fmla="*/ 4226950 w 4722250"/>
              <a:gd name="connsiteY343" fmla="*/ 6211218 h 6916986"/>
              <a:gd name="connsiteX344" fmla="*/ 4169800 w 4722250"/>
              <a:gd name="connsiteY344" fmla="*/ 6230268 h 6916986"/>
              <a:gd name="connsiteX345" fmla="*/ 3941200 w 4722250"/>
              <a:gd name="connsiteY345" fmla="*/ 6268368 h 6916986"/>
              <a:gd name="connsiteX346" fmla="*/ 3884050 w 4722250"/>
              <a:gd name="connsiteY346" fmla="*/ 6287418 h 6916986"/>
              <a:gd name="connsiteX347" fmla="*/ 3960250 w 4722250"/>
              <a:gd name="connsiteY347" fmla="*/ 6306468 h 6916986"/>
              <a:gd name="connsiteX348" fmla="*/ 4246000 w 4722250"/>
              <a:gd name="connsiteY348" fmla="*/ 6344568 h 6916986"/>
              <a:gd name="connsiteX349" fmla="*/ 4341250 w 4722250"/>
              <a:gd name="connsiteY349" fmla="*/ 6363618 h 6916986"/>
              <a:gd name="connsiteX350" fmla="*/ 4150750 w 4722250"/>
              <a:gd name="connsiteY350" fmla="*/ 6401718 h 6916986"/>
              <a:gd name="connsiteX351" fmla="*/ 4074550 w 4722250"/>
              <a:gd name="connsiteY351" fmla="*/ 6439818 h 6916986"/>
              <a:gd name="connsiteX352" fmla="*/ 4131700 w 4722250"/>
              <a:gd name="connsiteY352" fmla="*/ 6458868 h 6916986"/>
              <a:gd name="connsiteX353" fmla="*/ 4207900 w 4722250"/>
              <a:gd name="connsiteY353" fmla="*/ 6477918 h 6916986"/>
              <a:gd name="connsiteX354" fmla="*/ 4265050 w 4722250"/>
              <a:gd name="connsiteY354" fmla="*/ 6516018 h 6916986"/>
              <a:gd name="connsiteX355" fmla="*/ 4322200 w 4722250"/>
              <a:gd name="connsiteY355" fmla="*/ 6535068 h 6916986"/>
              <a:gd name="connsiteX356" fmla="*/ 4265050 w 4722250"/>
              <a:gd name="connsiteY356" fmla="*/ 6554118 h 6916986"/>
              <a:gd name="connsiteX357" fmla="*/ 4131700 w 4722250"/>
              <a:gd name="connsiteY357" fmla="*/ 6592218 h 6916986"/>
              <a:gd name="connsiteX358" fmla="*/ 4188850 w 4722250"/>
              <a:gd name="connsiteY358" fmla="*/ 6611268 h 6916986"/>
              <a:gd name="connsiteX359" fmla="*/ 4360300 w 4722250"/>
              <a:gd name="connsiteY359" fmla="*/ 6687468 h 6916986"/>
              <a:gd name="connsiteX360" fmla="*/ 4017400 w 4722250"/>
              <a:gd name="connsiteY360" fmla="*/ 6744618 h 6916986"/>
              <a:gd name="connsiteX361" fmla="*/ 3826900 w 4722250"/>
              <a:gd name="connsiteY361" fmla="*/ 6782718 h 6916986"/>
              <a:gd name="connsiteX362" fmla="*/ 3922150 w 4722250"/>
              <a:gd name="connsiteY362" fmla="*/ 6801768 h 6916986"/>
              <a:gd name="connsiteX363" fmla="*/ 3979300 w 4722250"/>
              <a:gd name="connsiteY363" fmla="*/ 6820818 h 6916986"/>
              <a:gd name="connsiteX364" fmla="*/ 3922150 w 4722250"/>
              <a:gd name="connsiteY364" fmla="*/ 6839868 h 6916986"/>
              <a:gd name="connsiteX365" fmla="*/ 3807850 w 4722250"/>
              <a:gd name="connsiteY365" fmla="*/ 6858918 h 6916986"/>
              <a:gd name="connsiteX366" fmla="*/ 3712600 w 4722250"/>
              <a:gd name="connsiteY366" fmla="*/ 6897018 h 6916986"/>
              <a:gd name="connsiteX367" fmla="*/ 3598300 w 4722250"/>
              <a:gd name="connsiteY367" fmla="*/ 6858918 h 6916986"/>
              <a:gd name="connsiteX368" fmla="*/ 3568037 w 4722250"/>
              <a:gd name="connsiteY368" fmla="*/ 6832580 h 6916986"/>
              <a:gd name="connsiteX369" fmla="*/ 3560200 w 4722250"/>
              <a:gd name="connsiteY369" fmla="*/ 6823599 h 6916986"/>
              <a:gd name="connsiteX370" fmla="*/ 3560200 w 4722250"/>
              <a:gd name="connsiteY370" fmla="*/ 6897018 h 6916986"/>
              <a:gd name="connsiteX371" fmla="*/ 1390650 w 4722250"/>
              <a:gd name="connsiteY371" fmla="*/ 6897018 h 6916986"/>
              <a:gd name="connsiteX372" fmla="*/ 1354319 w 4722250"/>
              <a:gd name="connsiteY372" fmla="*/ 6915539 h 6916986"/>
              <a:gd name="connsiteX373" fmla="*/ 1316487 w 4722250"/>
              <a:gd name="connsiteY373" fmla="*/ 6916242 h 6916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4722250" h="6916985">
                <a:moveTo>
                  <a:pt x="341542" y="2686869"/>
                </a:moveTo>
                <a:cubicBezTo>
                  <a:pt x="339881" y="2686682"/>
                  <a:pt x="338446" y="2686298"/>
                  <a:pt x="338591" y="2686200"/>
                </a:cubicBezTo>
                <a:lnTo>
                  <a:pt x="342255" y="2686785"/>
                </a:lnTo>
                <a:close/>
                <a:moveTo>
                  <a:pt x="4383659" y="4230786"/>
                </a:moveTo>
                <a:lnTo>
                  <a:pt x="4379995" y="4230201"/>
                </a:lnTo>
                <a:lnTo>
                  <a:pt x="4380708" y="4230117"/>
                </a:lnTo>
                <a:cubicBezTo>
                  <a:pt x="4382370" y="4230304"/>
                  <a:pt x="4383805" y="4230688"/>
                  <a:pt x="4383659" y="4230786"/>
                </a:cubicBezTo>
                <a:close/>
                <a:moveTo>
                  <a:pt x="1316487" y="6916242"/>
                </a:moveTo>
                <a:cubicBezTo>
                  <a:pt x="1276693" y="6912989"/>
                  <a:pt x="1234329" y="6900043"/>
                  <a:pt x="1219200" y="6897018"/>
                </a:cubicBezTo>
                <a:lnTo>
                  <a:pt x="1217873" y="6897018"/>
                </a:lnTo>
                <a:lnTo>
                  <a:pt x="1217873" y="6896951"/>
                </a:lnTo>
                <a:lnTo>
                  <a:pt x="1121400" y="6892076"/>
                </a:lnTo>
                <a:cubicBezTo>
                  <a:pt x="685456" y="6872566"/>
                  <a:pt x="1016137" y="6926283"/>
                  <a:pt x="800100" y="6839868"/>
                </a:cubicBezTo>
                <a:cubicBezTo>
                  <a:pt x="762812" y="6824953"/>
                  <a:pt x="720907" y="6821272"/>
                  <a:pt x="685800" y="6801768"/>
                </a:cubicBezTo>
                <a:cubicBezTo>
                  <a:pt x="662250" y="6788684"/>
                  <a:pt x="633079" y="6771192"/>
                  <a:pt x="628650" y="6744618"/>
                </a:cubicBezTo>
                <a:cubicBezTo>
                  <a:pt x="624886" y="6722034"/>
                  <a:pt x="654050" y="6706518"/>
                  <a:pt x="666750" y="6687468"/>
                </a:cubicBezTo>
                <a:cubicBezTo>
                  <a:pt x="730392" y="6666254"/>
                  <a:pt x="728339" y="6665315"/>
                  <a:pt x="800100" y="6649368"/>
                </a:cubicBezTo>
                <a:cubicBezTo>
                  <a:pt x="831708" y="6642344"/>
                  <a:pt x="863742" y="6637342"/>
                  <a:pt x="895350" y="6630318"/>
                </a:cubicBezTo>
                <a:cubicBezTo>
                  <a:pt x="920908" y="6624638"/>
                  <a:pt x="971550" y="6637450"/>
                  <a:pt x="971550" y="6611268"/>
                </a:cubicBezTo>
                <a:cubicBezTo>
                  <a:pt x="971550" y="6585086"/>
                  <a:pt x="920750" y="6598568"/>
                  <a:pt x="895350" y="6592218"/>
                </a:cubicBezTo>
                <a:cubicBezTo>
                  <a:pt x="446112" y="6564141"/>
                  <a:pt x="719736" y="6599759"/>
                  <a:pt x="514350" y="6554118"/>
                </a:cubicBezTo>
                <a:cubicBezTo>
                  <a:pt x="482742" y="6547094"/>
                  <a:pt x="450512" y="6542921"/>
                  <a:pt x="419100" y="6535068"/>
                </a:cubicBezTo>
                <a:cubicBezTo>
                  <a:pt x="399619" y="6530198"/>
                  <a:pt x="370930" y="6533979"/>
                  <a:pt x="361950" y="6516018"/>
                </a:cubicBezTo>
                <a:cubicBezTo>
                  <a:pt x="352970" y="6498057"/>
                  <a:pt x="374650" y="6477918"/>
                  <a:pt x="381000" y="6458868"/>
                </a:cubicBezTo>
                <a:cubicBezTo>
                  <a:pt x="544376" y="6404409"/>
                  <a:pt x="294629" y="6486035"/>
                  <a:pt x="666750" y="6382668"/>
                </a:cubicBezTo>
                <a:cubicBezTo>
                  <a:pt x="705446" y="6371919"/>
                  <a:pt x="742211" y="6354789"/>
                  <a:pt x="781050" y="6344568"/>
                </a:cubicBezTo>
                <a:cubicBezTo>
                  <a:pt x="862980" y="6323007"/>
                  <a:pt x="947071" y="6310093"/>
                  <a:pt x="1028700" y="6287418"/>
                </a:cubicBezTo>
                <a:cubicBezTo>
                  <a:pt x="1061648" y="6278266"/>
                  <a:pt x="1104982" y="6277771"/>
                  <a:pt x="1123950" y="6249318"/>
                </a:cubicBezTo>
                <a:cubicBezTo>
                  <a:pt x="1135089" y="6232610"/>
                  <a:pt x="1085850" y="6236618"/>
                  <a:pt x="1066800" y="6230268"/>
                </a:cubicBezTo>
                <a:cubicBezTo>
                  <a:pt x="454526" y="6186534"/>
                  <a:pt x="1212493" y="6238362"/>
                  <a:pt x="381000" y="6192168"/>
                </a:cubicBezTo>
                <a:cubicBezTo>
                  <a:pt x="112088" y="6177228"/>
                  <a:pt x="193744" y="6192979"/>
                  <a:pt x="38100" y="6154068"/>
                </a:cubicBezTo>
                <a:cubicBezTo>
                  <a:pt x="127656" y="6094364"/>
                  <a:pt x="90748" y="6113959"/>
                  <a:pt x="228600" y="6058818"/>
                </a:cubicBezTo>
                <a:cubicBezTo>
                  <a:pt x="247244" y="6051360"/>
                  <a:pt x="266184" y="6044283"/>
                  <a:pt x="285750" y="6039768"/>
                </a:cubicBezTo>
                <a:cubicBezTo>
                  <a:pt x="348849" y="6025207"/>
                  <a:pt x="413679" y="6018354"/>
                  <a:pt x="476250" y="6001668"/>
                </a:cubicBezTo>
                <a:cubicBezTo>
                  <a:pt x="509291" y="5992857"/>
                  <a:pt x="539750" y="5976268"/>
                  <a:pt x="571500" y="5963568"/>
                </a:cubicBezTo>
                <a:cubicBezTo>
                  <a:pt x="644427" y="5934397"/>
                  <a:pt x="723900" y="5925468"/>
                  <a:pt x="800100" y="5906418"/>
                </a:cubicBezTo>
                <a:cubicBezTo>
                  <a:pt x="577850" y="5900068"/>
                  <a:pt x="355399" y="5898755"/>
                  <a:pt x="133350" y="5887368"/>
                </a:cubicBezTo>
                <a:cubicBezTo>
                  <a:pt x="107203" y="5886027"/>
                  <a:pt x="81215" y="5878631"/>
                  <a:pt x="57150" y="5868318"/>
                </a:cubicBezTo>
                <a:cubicBezTo>
                  <a:pt x="36106" y="5859299"/>
                  <a:pt x="19050" y="5842918"/>
                  <a:pt x="0" y="5830218"/>
                </a:cubicBezTo>
                <a:cubicBezTo>
                  <a:pt x="31750" y="5823868"/>
                  <a:pt x="64303" y="5820690"/>
                  <a:pt x="95250" y="5811168"/>
                </a:cubicBezTo>
                <a:cubicBezTo>
                  <a:pt x="147105" y="5795213"/>
                  <a:pt x="196662" y="5772559"/>
                  <a:pt x="247650" y="5754018"/>
                </a:cubicBezTo>
                <a:cubicBezTo>
                  <a:pt x="295455" y="5736635"/>
                  <a:pt x="329889" y="5726870"/>
                  <a:pt x="381000" y="5715918"/>
                </a:cubicBezTo>
                <a:cubicBezTo>
                  <a:pt x="464127" y="5698105"/>
                  <a:pt x="594259" y="5671845"/>
                  <a:pt x="685800" y="5658768"/>
                </a:cubicBezTo>
                <a:cubicBezTo>
                  <a:pt x="893909" y="5629038"/>
                  <a:pt x="773329" y="5655936"/>
                  <a:pt x="914400" y="5620668"/>
                </a:cubicBezTo>
                <a:cubicBezTo>
                  <a:pt x="750391" y="5600167"/>
                  <a:pt x="774693" y="5617489"/>
                  <a:pt x="628650" y="5544468"/>
                </a:cubicBezTo>
                <a:cubicBezTo>
                  <a:pt x="608172" y="5534229"/>
                  <a:pt x="549191" y="5511516"/>
                  <a:pt x="571500" y="5506368"/>
                </a:cubicBezTo>
                <a:cubicBezTo>
                  <a:pt x="670691" y="5483478"/>
                  <a:pt x="774700" y="5493668"/>
                  <a:pt x="876300" y="5487318"/>
                </a:cubicBezTo>
                <a:cubicBezTo>
                  <a:pt x="850900" y="5480968"/>
                  <a:pt x="825773" y="5473403"/>
                  <a:pt x="800100" y="5468268"/>
                </a:cubicBezTo>
                <a:cubicBezTo>
                  <a:pt x="762225" y="5460693"/>
                  <a:pt x="723065" y="5459381"/>
                  <a:pt x="685800" y="5449218"/>
                </a:cubicBezTo>
                <a:cubicBezTo>
                  <a:pt x="606933" y="5427709"/>
                  <a:pt x="593801" y="5413285"/>
                  <a:pt x="533400" y="5373018"/>
                </a:cubicBezTo>
                <a:cubicBezTo>
                  <a:pt x="497874" y="5349334"/>
                  <a:pt x="332088" y="5289610"/>
                  <a:pt x="476250" y="5258718"/>
                </a:cubicBezTo>
                <a:cubicBezTo>
                  <a:pt x="544831" y="5244022"/>
                  <a:pt x="615950" y="5246018"/>
                  <a:pt x="685800" y="5239668"/>
                </a:cubicBezTo>
                <a:cubicBezTo>
                  <a:pt x="660400" y="5233318"/>
                  <a:pt x="630044" y="5236974"/>
                  <a:pt x="609600" y="5220618"/>
                </a:cubicBezTo>
                <a:cubicBezTo>
                  <a:pt x="593920" y="5208074"/>
                  <a:pt x="581570" y="5181429"/>
                  <a:pt x="590550" y="5163468"/>
                </a:cubicBezTo>
                <a:cubicBezTo>
                  <a:pt x="599530" y="5145507"/>
                  <a:pt x="627853" y="5147471"/>
                  <a:pt x="647700" y="5144418"/>
                </a:cubicBezTo>
                <a:cubicBezTo>
                  <a:pt x="710775" y="5134714"/>
                  <a:pt x="774700" y="5131718"/>
                  <a:pt x="838200" y="5125368"/>
                </a:cubicBezTo>
                <a:cubicBezTo>
                  <a:pt x="727168" y="5088357"/>
                  <a:pt x="799011" y="5115298"/>
                  <a:pt x="628650" y="5030118"/>
                </a:cubicBezTo>
                <a:cubicBezTo>
                  <a:pt x="596900" y="5023768"/>
                  <a:pt x="564812" y="5018921"/>
                  <a:pt x="533400" y="5011068"/>
                </a:cubicBezTo>
                <a:cubicBezTo>
                  <a:pt x="500425" y="5002824"/>
                  <a:pt x="398481" y="4962658"/>
                  <a:pt x="381000" y="4953918"/>
                </a:cubicBezTo>
                <a:cubicBezTo>
                  <a:pt x="233284" y="4880060"/>
                  <a:pt x="410348" y="4944651"/>
                  <a:pt x="266700" y="4896768"/>
                </a:cubicBezTo>
                <a:cubicBezTo>
                  <a:pt x="375157" y="4881274"/>
                  <a:pt x="441663" y="4870978"/>
                  <a:pt x="552450" y="4858668"/>
                </a:cubicBezTo>
                <a:cubicBezTo>
                  <a:pt x="615876" y="4851621"/>
                  <a:pt x="679775" y="4848643"/>
                  <a:pt x="742950" y="4839618"/>
                </a:cubicBezTo>
                <a:cubicBezTo>
                  <a:pt x="784810" y="4833638"/>
                  <a:pt x="835590" y="4815088"/>
                  <a:pt x="876300" y="4801518"/>
                </a:cubicBezTo>
                <a:cubicBezTo>
                  <a:pt x="738120" y="4786165"/>
                  <a:pt x="733638" y="4793415"/>
                  <a:pt x="628650" y="4763418"/>
                </a:cubicBezTo>
                <a:cubicBezTo>
                  <a:pt x="609342" y="4757901"/>
                  <a:pt x="589461" y="4753348"/>
                  <a:pt x="571500" y="4744368"/>
                </a:cubicBezTo>
                <a:cubicBezTo>
                  <a:pt x="551022" y="4734129"/>
                  <a:pt x="534828" y="4716507"/>
                  <a:pt x="514350" y="4706268"/>
                </a:cubicBezTo>
                <a:cubicBezTo>
                  <a:pt x="494624" y="4696405"/>
                  <a:pt x="289509" y="4644387"/>
                  <a:pt x="342900" y="4611018"/>
                </a:cubicBezTo>
                <a:cubicBezTo>
                  <a:pt x="418479" y="4563781"/>
                  <a:pt x="521019" y="4601810"/>
                  <a:pt x="609600" y="4591968"/>
                </a:cubicBezTo>
                <a:cubicBezTo>
                  <a:pt x="635622" y="4589077"/>
                  <a:pt x="660400" y="4579268"/>
                  <a:pt x="685800" y="4572918"/>
                </a:cubicBezTo>
                <a:cubicBezTo>
                  <a:pt x="742950" y="4566568"/>
                  <a:pt x="800531" y="4563321"/>
                  <a:pt x="857250" y="4553868"/>
                </a:cubicBezTo>
                <a:cubicBezTo>
                  <a:pt x="977959" y="4533750"/>
                  <a:pt x="885232" y="4515372"/>
                  <a:pt x="800100" y="4458618"/>
                </a:cubicBezTo>
                <a:cubicBezTo>
                  <a:pt x="696350" y="4432680"/>
                  <a:pt x="747318" y="4451277"/>
                  <a:pt x="647700" y="4401468"/>
                </a:cubicBezTo>
                <a:cubicBezTo>
                  <a:pt x="375659" y="4265448"/>
                  <a:pt x="644359" y="4437341"/>
                  <a:pt x="476250" y="4325268"/>
                </a:cubicBezTo>
                <a:cubicBezTo>
                  <a:pt x="536900" y="4305051"/>
                  <a:pt x="557596" y="4295527"/>
                  <a:pt x="628650" y="4287168"/>
                </a:cubicBezTo>
                <a:cubicBezTo>
                  <a:pt x="916813" y="4253266"/>
                  <a:pt x="774323" y="4295760"/>
                  <a:pt x="914400" y="4249068"/>
                </a:cubicBezTo>
                <a:cubicBezTo>
                  <a:pt x="914400" y="4249068"/>
                  <a:pt x="811676" y="4227527"/>
                  <a:pt x="762000" y="4210968"/>
                </a:cubicBezTo>
                <a:cubicBezTo>
                  <a:pt x="689941" y="4186948"/>
                  <a:pt x="636711" y="4132897"/>
                  <a:pt x="571500" y="4096668"/>
                </a:cubicBezTo>
                <a:cubicBezTo>
                  <a:pt x="553947" y="4086916"/>
                  <a:pt x="519220" y="4097099"/>
                  <a:pt x="514350" y="4077618"/>
                </a:cubicBezTo>
                <a:cubicBezTo>
                  <a:pt x="505279" y="4041332"/>
                  <a:pt x="593271" y="3993254"/>
                  <a:pt x="609600" y="3982368"/>
                </a:cubicBezTo>
                <a:cubicBezTo>
                  <a:pt x="571824" y="3976072"/>
                  <a:pt x="411189" y="3955407"/>
                  <a:pt x="381000" y="3925218"/>
                </a:cubicBezTo>
                <a:cubicBezTo>
                  <a:pt x="366801" y="3911019"/>
                  <a:pt x="418114" y="3907504"/>
                  <a:pt x="438150" y="3906168"/>
                </a:cubicBezTo>
                <a:cubicBezTo>
                  <a:pt x="609338" y="3894755"/>
                  <a:pt x="781050" y="3893468"/>
                  <a:pt x="952500" y="3887118"/>
                </a:cubicBezTo>
                <a:cubicBezTo>
                  <a:pt x="927100" y="3880768"/>
                  <a:pt x="901973" y="3873203"/>
                  <a:pt x="876300" y="3868068"/>
                </a:cubicBezTo>
                <a:cubicBezTo>
                  <a:pt x="838425" y="3860493"/>
                  <a:pt x="799472" y="3858386"/>
                  <a:pt x="762000" y="3849018"/>
                </a:cubicBezTo>
                <a:cubicBezTo>
                  <a:pt x="723038" y="3839278"/>
                  <a:pt x="686167" y="3822458"/>
                  <a:pt x="647700" y="3810918"/>
                </a:cubicBezTo>
                <a:cubicBezTo>
                  <a:pt x="622622" y="3803395"/>
                  <a:pt x="593285" y="3806391"/>
                  <a:pt x="571500" y="3791868"/>
                </a:cubicBezTo>
                <a:cubicBezTo>
                  <a:pt x="552450" y="3779168"/>
                  <a:pt x="511386" y="3741008"/>
                  <a:pt x="533400" y="3734718"/>
                </a:cubicBezTo>
                <a:cubicBezTo>
                  <a:pt x="631281" y="3706752"/>
                  <a:pt x="736600" y="3722018"/>
                  <a:pt x="838200" y="3715668"/>
                </a:cubicBezTo>
                <a:cubicBezTo>
                  <a:pt x="808153" y="3712329"/>
                  <a:pt x="594663" y="3700731"/>
                  <a:pt x="552450" y="3658518"/>
                </a:cubicBezTo>
                <a:cubicBezTo>
                  <a:pt x="529555" y="3635623"/>
                  <a:pt x="539750" y="3595018"/>
                  <a:pt x="533400" y="3563268"/>
                </a:cubicBezTo>
                <a:cubicBezTo>
                  <a:pt x="574964" y="3438577"/>
                  <a:pt x="517236" y="3560959"/>
                  <a:pt x="609600" y="3487068"/>
                </a:cubicBezTo>
                <a:cubicBezTo>
                  <a:pt x="627478" y="3472765"/>
                  <a:pt x="635000" y="3448968"/>
                  <a:pt x="647700" y="3429918"/>
                </a:cubicBezTo>
                <a:cubicBezTo>
                  <a:pt x="622300" y="3423568"/>
                  <a:pt x="595565" y="3421181"/>
                  <a:pt x="571500" y="3410868"/>
                </a:cubicBezTo>
                <a:cubicBezTo>
                  <a:pt x="442248" y="3355475"/>
                  <a:pt x="473877" y="3361255"/>
                  <a:pt x="507717" y="3370850"/>
                </a:cubicBezTo>
                <a:lnTo>
                  <a:pt x="523672" y="3375651"/>
                </a:lnTo>
                <a:lnTo>
                  <a:pt x="535020" y="3379307"/>
                </a:lnTo>
                <a:cubicBezTo>
                  <a:pt x="544536" y="3382323"/>
                  <a:pt x="540418" y="3380834"/>
                  <a:pt x="531032" y="3377865"/>
                </a:cubicBezTo>
                <a:lnTo>
                  <a:pt x="523672" y="3375651"/>
                </a:lnTo>
                <a:lnTo>
                  <a:pt x="520649" y="3374677"/>
                </a:lnTo>
                <a:cubicBezTo>
                  <a:pt x="507625" y="3370440"/>
                  <a:pt x="487302" y="3363752"/>
                  <a:pt x="457200" y="3353718"/>
                </a:cubicBezTo>
                <a:cubicBezTo>
                  <a:pt x="419100" y="3341018"/>
                  <a:pt x="376956" y="3336903"/>
                  <a:pt x="342900" y="3315618"/>
                </a:cubicBezTo>
                <a:cubicBezTo>
                  <a:pt x="323485" y="3303484"/>
                  <a:pt x="291063" y="3276784"/>
                  <a:pt x="304800" y="3258468"/>
                </a:cubicBezTo>
                <a:cubicBezTo>
                  <a:pt x="324227" y="3232565"/>
                  <a:pt x="367748" y="3241646"/>
                  <a:pt x="400050" y="3239418"/>
                </a:cubicBezTo>
                <a:cubicBezTo>
                  <a:pt x="552221" y="3228923"/>
                  <a:pt x="704850" y="3226718"/>
                  <a:pt x="857250" y="3220368"/>
                </a:cubicBezTo>
                <a:cubicBezTo>
                  <a:pt x="673287" y="3159047"/>
                  <a:pt x="959301" y="3257379"/>
                  <a:pt x="723900" y="3163218"/>
                </a:cubicBezTo>
                <a:cubicBezTo>
                  <a:pt x="686612" y="3148303"/>
                  <a:pt x="646300" y="3141429"/>
                  <a:pt x="609600" y="3125118"/>
                </a:cubicBezTo>
                <a:cubicBezTo>
                  <a:pt x="588678" y="3115819"/>
                  <a:pt x="552450" y="3109913"/>
                  <a:pt x="552450" y="3087018"/>
                </a:cubicBezTo>
                <a:cubicBezTo>
                  <a:pt x="552450" y="3066938"/>
                  <a:pt x="590550" y="3074318"/>
                  <a:pt x="609600" y="3067968"/>
                </a:cubicBezTo>
                <a:cubicBezTo>
                  <a:pt x="654050" y="3061618"/>
                  <a:pt x="698571" y="3055746"/>
                  <a:pt x="742950" y="3048918"/>
                </a:cubicBezTo>
                <a:cubicBezTo>
                  <a:pt x="781126" y="3043045"/>
                  <a:pt x="818837" y="3033912"/>
                  <a:pt x="857250" y="3029868"/>
                </a:cubicBezTo>
                <a:cubicBezTo>
                  <a:pt x="1158182" y="2998191"/>
                  <a:pt x="1018288" y="3039689"/>
                  <a:pt x="1162050" y="2991768"/>
                </a:cubicBezTo>
                <a:cubicBezTo>
                  <a:pt x="1078709" y="2970933"/>
                  <a:pt x="1087130" y="2978893"/>
                  <a:pt x="1009650" y="2934618"/>
                </a:cubicBezTo>
                <a:cubicBezTo>
                  <a:pt x="989771" y="2923259"/>
                  <a:pt x="973288" y="2906112"/>
                  <a:pt x="952500" y="2896518"/>
                </a:cubicBezTo>
                <a:cubicBezTo>
                  <a:pt x="631349" y="2748294"/>
                  <a:pt x="887060" y="2876185"/>
                  <a:pt x="628650" y="2782218"/>
                </a:cubicBezTo>
                <a:cubicBezTo>
                  <a:pt x="601962" y="2772513"/>
                  <a:pt x="579138" y="2753823"/>
                  <a:pt x="552450" y="2744118"/>
                </a:cubicBezTo>
                <a:cubicBezTo>
                  <a:pt x="509005" y="2728320"/>
                  <a:pt x="463700" y="2718182"/>
                  <a:pt x="419100" y="2706018"/>
                </a:cubicBezTo>
                <a:cubicBezTo>
                  <a:pt x="375489" y="2694124"/>
                  <a:pt x="354437" y="2689149"/>
                  <a:pt x="345120" y="2687242"/>
                </a:cubicBezTo>
                <a:lnTo>
                  <a:pt x="342255" y="2686785"/>
                </a:lnTo>
                <a:lnTo>
                  <a:pt x="345854" y="2686360"/>
                </a:lnTo>
                <a:cubicBezTo>
                  <a:pt x="348139" y="2684299"/>
                  <a:pt x="340285" y="2676136"/>
                  <a:pt x="285750" y="2648868"/>
                </a:cubicBezTo>
                <a:cubicBezTo>
                  <a:pt x="267789" y="2639888"/>
                  <a:pt x="228600" y="2649898"/>
                  <a:pt x="228600" y="2629818"/>
                </a:cubicBezTo>
                <a:cubicBezTo>
                  <a:pt x="228600" y="2602877"/>
                  <a:pt x="266700" y="2591718"/>
                  <a:pt x="285750" y="2572668"/>
                </a:cubicBezTo>
                <a:cubicBezTo>
                  <a:pt x="330200" y="2553618"/>
                  <a:pt x="373651" y="2532045"/>
                  <a:pt x="419100" y="2515518"/>
                </a:cubicBezTo>
                <a:cubicBezTo>
                  <a:pt x="444617" y="2506239"/>
                  <a:pt x="524275" y="2493518"/>
                  <a:pt x="552450" y="2477418"/>
                </a:cubicBezTo>
                <a:cubicBezTo>
                  <a:pt x="580017" y="2461666"/>
                  <a:pt x="600252" y="2434467"/>
                  <a:pt x="628650" y="2420268"/>
                </a:cubicBezTo>
                <a:cubicBezTo>
                  <a:pt x="652068" y="2408559"/>
                  <a:pt x="679676" y="2408411"/>
                  <a:pt x="704850" y="2401218"/>
                </a:cubicBezTo>
                <a:cubicBezTo>
                  <a:pt x="724158" y="2395701"/>
                  <a:pt x="742950" y="2388518"/>
                  <a:pt x="762000" y="2382168"/>
                </a:cubicBezTo>
                <a:lnTo>
                  <a:pt x="685800" y="2344068"/>
                </a:lnTo>
                <a:cubicBezTo>
                  <a:pt x="435480" y="2260628"/>
                  <a:pt x="524032" y="2312423"/>
                  <a:pt x="400050" y="2229768"/>
                </a:cubicBezTo>
                <a:cubicBezTo>
                  <a:pt x="474917" y="2192334"/>
                  <a:pt x="526078" y="2164890"/>
                  <a:pt x="609600" y="2134518"/>
                </a:cubicBezTo>
                <a:cubicBezTo>
                  <a:pt x="634205" y="2125571"/>
                  <a:pt x="660626" y="2122661"/>
                  <a:pt x="685800" y="2115468"/>
                </a:cubicBezTo>
                <a:cubicBezTo>
                  <a:pt x="705108" y="2109951"/>
                  <a:pt x="723900" y="2102768"/>
                  <a:pt x="742950" y="2096418"/>
                </a:cubicBezTo>
                <a:cubicBezTo>
                  <a:pt x="435627" y="2034953"/>
                  <a:pt x="680023" y="2079269"/>
                  <a:pt x="0" y="2039268"/>
                </a:cubicBezTo>
                <a:cubicBezTo>
                  <a:pt x="222446" y="1965119"/>
                  <a:pt x="7632" y="2030122"/>
                  <a:pt x="342900" y="1963068"/>
                </a:cubicBezTo>
                <a:cubicBezTo>
                  <a:pt x="362591" y="1959130"/>
                  <a:pt x="380569" y="1948888"/>
                  <a:pt x="400050" y="1944018"/>
                </a:cubicBezTo>
                <a:cubicBezTo>
                  <a:pt x="456846" y="1929819"/>
                  <a:pt x="514704" y="1920117"/>
                  <a:pt x="571500" y="1905918"/>
                </a:cubicBezTo>
                <a:cubicBezTo>
                  <a:pt x="590981" y="1901048"/>
                  <a:pt x="608803" y="1889921"/>
                  <a:pt x="628650" y="1886868"/>
                </a:cubicBezTo>
                <a:cubicBezTo>
                  <a:pt x="691725" y="1877164"/>
                  <a:pt x="755650" y="1874168"/>
                  <a:pt x="819150" y="1867818"/>
                </a:cubicBezTo>
                <a:cubicBezTo>
                  <a:pt x="787400" y="1861468"/>
                  <a:pt x="755953" y="1853347"/>
                  <a:pt x="723900" y="1848768"/>
                </a:cubicBezTo>
                <a:cubicBezTo>
                  <a:pt x="500591" y="1816867"/>
                  <a:pt x="618141" y="1851615"/>
                  <a:pt x="495300" y="1810668"/>
                </a:cubicBezTo>
                <a:lnTo>
                  <a:pt x="552450" y="1791618"/>
                </a:lnTo>
                <a:cubicBezTo>
                  <a:pt x="606332" y="1773657"/>
                  <a:pt x="653145" y="1738920"/>
                  <a:pt x="704850" y="1715418"/>
                </a:cubicBezTo>
                <a:cubicBezTo>
                  <a:pt x="723131" y="1707109"/>
                  <a:pt x="742950" y="1702718"/>
                  <a:pt x="762000" y="1696368"/>
                </a:cubicBezTo>
                <a:cubicBezTo>
                  <a:pt x="762000" y="1696368"/>
                  <a:pt x="661305" y="1643670"/>
                  <a:pt x="609600" y="1620168"/>
                </a:cubicBezTo>
                <a:cubicBezTo>
                  <a:pt x="590381" y="1611432"/>
                  <a:pt x="501145" y="1592242"/>
                  <a:pt x="495300" y="1563018"/>
                </a:cubicBezTo>
                <a:cubicBezTo>
                  <a:pt x="490810" y="1540567"/>
                  <a:pt x="520700" y="1524918"/>
                  <a:pt x="533400" y="1505868"/>
                </a:cubicBezTo>
                <a:cubicBezTo>
                  <a:pt x="552450" y="1493168"/>
                  <a:pt x="570072" y="1478007"/>
                  <a:pt x="590550" y="1467768"/>
                </a:cubicBezTo>
                <a:cubicBezTo>
                  <a:pt x="649282" y="1438402"/>
                  <a:pt x="747565" y="1436235"/>
                  <a:pt x="800100" y="1429668"/>
                </a:cubicBezTo>
                <a:lnTo>
                  <a:pt x="666750" y="1410618"/>
                </a:lnTo>
                <a:cubicBezTo>
                  <a:pt x="616004" y="1403852"/>
                  <a:pt x="564234" y="1403080"/>
                  <a:pt x="514350" y="1391568"/>
                </a:cubicBezTo>
                <a:cubicBezTo>
                  <a:pt x="481030" y="1383879"/>
                  <a:pt x="451119" y="1365475"/>
                  <a:pt x="419100" y="1353468"/>
                </a:cubicBezTo>
                <a:cubicBezTo>
                  <a:pt x="400298" y="1346417"/>
                  <a:pt x="357080" y="1353899"/>
                  <a:pt x="361950" y="1334418"/>
                </a:cubicBezTo>
                <a:cubicBezTo>
                  <a:pt x="369651" y="1303616"/>
                  <a:pt x="412750" y="1296318"/>
                  <a:pt x="438150" y="1277268"/>
                </a:cubicBezTo>
                <a:cubicBezTo>
                  <a:pt x="469900" y="1270918"/>
                  <a:pt x="503083" y="1269587"/>
                  <a:pt x="533400" y="1258218"/>
                </a:cubicBezTo>
                <a:cubicBezTo>
                  <a:pt x="554837" y="1250179"/>
                  <a:pt x="570072" y="1230357"/>
                  <a:pt x="590550" y="1220118"/>
                </a:cubicBezTo>
                <a:cubicBezTo>
                  <a:pt x="662285" y="1184250"/>
                  <a:pt x="689241" y="1181158"/>
                  <a:pt x="762000" y="1162968"/>
                </a:cubicBezTo>
                <a:lnTo>
                  <a:pt x="571500" y="1143918"/>
                </a:lnTo>
                <a:cubicBezTo>
                  <a:pt x="60202" y="1092788"/>
                  <a:pt x="263856" y="1155670"/>
                  <a:pt x="57150" y="1086768"/>
                </a:cubicBezTo>
                <a:lnTo>
                  <a:pt x="285750" y="1029618"/>
                </a:lnTo>
                <a:cubicBezTo>
                  <a:pt x="732742" y="917870"/>
                  <a:pt x="658391" y="1004056"/>
                  <a:pt x="781050" y="820068"/>
                </a:cubicBezTo>
                <a:cubicBezTo>
                  <a:pt x="781050" y="820068"/>
                  <a:pt x="677861" y="799863"/>
                  <a:pt x="628650" y="781968"/>
                </a:cubicBezTo>
                <a:cubicBezTo>
                  <a:pt x="607133" y="774144"/>
                  <a:pt x="591379" y="755227"/>
                  <a:pt x="571500" y="743868"/>
                </a:cubicBezTo>
                <a:cubicBezTo>
                  <a:pt x="546844" y="729779"/>
                  <a:pt x="504280" y="732709"/>
                  <a:pt x="495300" y="705768"/>
                </a:cubicBezTo>
                <a:cubicBezTo>
                  <a:pt x="488950" y="686718"/>
                  <a:pt x="533400" y="693068"/>
                  <a:pt x="552450" y="686718"/>
                </a:cubicBezTo>
                <a:cubicBezTo>
                  <a:pt x="627719" y="675965"/>
                  <a:pt x="706768" y="667189"/>
                  <a:pt x="781050" y="648618"/>
                </a:cubicBezTo>
                <a:cubicBezTo>
                  <a:pt x="800531" y="643748"/>
                  <a:pt x="819150" y="635918"/>
                  <a:pt x="838200" y="629568"/>
                </a:cubicBezTo>
                <a:cubicBezTo>
                  <a:pt x="812800" y="623218"/>
                  <a:pt x="787759" y="615202"/>
                  <a:pt x="762000" y="610518"/>
                </a:cubicBezTo>
                <a:cubicBezTo>
                  <a:pt x="656159" y="591274"/>
                  <a:pt x="584054" y="589003"/>
                  <a:pt x="476250" y="572418"/>
                </a:cubicBezTo>
                <a:cubicBezTo>
                  <a:pt x="444248" y="567495"/>
                  <a:pt x="412750" y="559718"/>
                  <a:pt x="381000" y="553368"/>
                </a:cubicBezTo>
                <a:cubicBezTo>
                  <a:pt x="420506" y="546784"/>
                  <a:pt x="526031" y="532319"/>
                  <a:pt x="571500" y="515268"/>
                </a:cubicBezTo>
                <a:cubicBezTo>
                  <a:pt x="598090" y="505297"/>
                  <a:pt x="622300" y="489868"/>
                  <a:pt x="647700" y="477168"/>
                </a:cubicBezTo>
                <a:cubicBezTo>
                  <a:pt x="628650" y="470818"/>
                  <a:pt x="609858" y="463635"/>
                  <a:pt x="590550" y="458118"/>
                </a:cubicBezTo>
                <a:cubicBezTo>
                  <a:pt x="565376" y="450925"/>
                  <a:pt x="538415" y="449381"/>
                  <a:pt x="514350" y="439068"/>
                </a:cubicBezTo>
                <a:cubicBezTo>
                  <a:pt x="493306" y="430049"/>
                  <a:pt x="477678" y="411207"/>
                  <a:pt x="457200" y="400968"/>
                </a:cubicBezTo>
                <a:cubicBezTo>
                  <a:pt x="439239" y="391988"/>
                  <a:pt x="419100" y="388268"/>
                  <a:pt x="400050" y="381918"/>
                </a:cubicBezTo>
                <a:cubicBezTo>
                  <a:pt x="419100" y="375568"/>
                  <a:pt x="437892" y="368385"/>
                  <a:pt x="457200" y="362868"/>
                </a:cubicBezTo>
                <a:cubicBezTo>
                  <a:pt x="624642" y="315028"/>
                  <a:pt x="453524" y="370443"/>
                  <a:pt x="590550" y="324768"/>
                </a:cubicBezTo>
                <a:lnTo>
                  <a:pt x="533400" y="305718"/>
                </a:lnTo>
                <a:cubicBezTo>
                  <a:pt x="397380" y="260378"/>
                  <a:pt x="452516" y="289895"/>
                  <a:pt x="361950" y="229518"/>
                </a:cubicBezTo>
                <a:cubicBezTo>
                  <a:pt x="616666" y="197679"/>
                  <a:pt x="416009" y="226526"/>
                  <a:pt x="704850" y="172368"/>
                </a:cubicBezTo>
                <a:cubicBezTo>
                  <a:pt x="891684" y="137337"/>
                  <a:pt x="750017" y="170601"/>
                  <a:pt x="895350" y="134268"/>
                </a:cubicBezTo>
                <a:cubicBezTo>
                  <a:pt x="863600" y="127918"/>
                  <a:pt x="831512" y="123071"/>
                  <a:pt x="800100" y="115218"/>
                </a:cubicBezTo>
                <a:cubicBezTo>
                  <a:pt x="780619" y="110348"/>
                  <a:pt x="742950" y="116248"/>
                  <a:pt x="742950" y="96168"/>
                </a:cubicBezTo>
                <a:cubicBezTo>
                  <a:pt x="742950" y="76088"/>
                  <a:pt x="780498" y="81474"/>
                  <a:pt x="800100" y="77118"/>
                </a:cubicBezTo>
                <a:cubicBezTo>
                  <a:pt x="837806" y="68739"/>
                  <a:pt x="879475" y="67593"/>
                  <a:pt x="914400" y="58068"/>
                </a:cubicBezTo>
                <a:cubicBezTo>
                  <a:pt x="949325" y="48543"/>
                  <a:pt x="934428" y="45042"/>
                  <a:pt x="1009650" y="19968"/>
                </a:cubicBezTo>
                <a:cubicBezTo>
                  <a:pt x="1009650" y="19968"/>
                  <a:pt x="1088843" y="38564"/>
                  <a:pt x="1123950" y="58068"/>
                </a:cubicBezTo>
                <a:cubicBezTo>
                  <a:pt x="1147500" y="71152"/>
                  <a:pt x="1162050" y="96168"/>
                  <a:pt x="1181100" y="115218"/>
                </a:cubicBezTo>
                <a:lnTo>
                  <a:pt x="1217873" y="142439"/>
                </a:lnTo>
                <a:lnTo>
                  <a:pt x="1217873" y="0"/>
                </a:lnTo>
                <a:lnTo>
                  <a:pt x="3560200" y="0"/>
                </a:lnTo>
                <a:lnTo>
                  <a:pt x="3560200" y="22856"/>
                </a:lnTo>
                <a:lnTo>
                  <a:pt x="3600850" y="24910"/>
                </a:lnTo>
                <a:cubicBezTo>
                  <a:pt x="4036793" y="44420"/>
                  <a:pt x="3706113" y="-9297"/>
                  <a:pt x="3922150" y="77118"/>
                </a:cubicBezTo>
                <a:cubicBezTo>
                  <a:pt x="3959438" y="92033"/>
                  <a:pt x="4001343" y="95714"/>
                  <a:pt x="4036450" y="115218"/>
                </a:cubicBezTo>
                <a:cubicBezTo>
                  <a:pt x="4060000" y="128302"/>
                  <a:pt x="4089171" y="145794"/>
                  <a:pt x="4093600" y="172368"/>
                </a:cubicBezTo>
                <a:cubicBezTo>
                  <a:pt x="4097364" y="194952"/>
                  <a:pt x="4068200" y="210468"/>
                  <a:pt x="4055500" y="229518"/>
                </a:cubicBezTo>
                <a:cubicBezTo>
                  <a:pt x="3991858" y="250732"/>
                  <a:pt x="3993911" y="251671"/>
                  <a:pt x="3922150" y="267618"/>
                </a:cubicBezTo>
                <a:cubicBezTo>
                  <a:pt x="3890542" y="274642"/>
                  <a:pt x="3858508" y="279644"/>
                  <a:pt x="3826900" y="286668"/>
                </a:cubicBezTo>
                <a:cubicBezTo>
                  <a:pt x="3801342" y="292348"/>
                  <a:pt x="3750700" y="279536"/>
                  <a:pt x="3750700" y="305718"/>
                </a:cubicBezTo>
                <a:cubicBezTo>
                  <a:pt x="3750700" y="331900"/>
                  <a:pt x="3801500" y="318418"/>
                  <a:pt x="3826900" y="324768"/>
                </a:cubicBezTo>
                <a:cubicBezTo>
                  <a:pt x="4276138" y="352845"/>
                  <a:pt x="4002514" y="317227"/>
                  <a:pt x="4207900" y="362868"/>
                </a:cubicBezTo>
                <a:cubicBezTo>
                  <a:pt x="4239508" y="369892"/>
                  <a:pt x="4271738" y="374065"/>
                  <a:pt x="4303150" y="381918"/>
                </a:cubicBezTo>
                <a:cubicBezTo>
                  <a:pt x="4322631" y="386788"/>
                  <a:pt x="4351320" y="383007"/>
                  <a:pt x="4360300" y="400968"/>
                </a:cubicBezTo>
                <a:cubicBezTo>
                  <a:pt x="4369280" y="418929"/>
                  <a:pt x="4347600" y="439068"/>
                  <a:pt x="4341250" y="458118"/>
                </a:cubicBezTo>
                <a:cubicBezTo>
                  <a:pt x="4177874" y="512577"/>
                  <a:pt x="4427621" y="430951"/>
                  <a:pt x="4055500" y="534318"/>
                </a:cubicBezTo>
                <a:cubicBezTo>
                  <a:pt x="4016804" y="545067"/>
                  <a:pt x="3980039" y="562197"/>
                  <a:pt x="3941200" y="572418"/>
                </a:cubicBezTo>
                <a:cubicBezTo>
                  <a:pt x="3859270" y="593979"/>
                  <a:pt x="3775179" y="606893"/>
                  <a:pt x="3693550" y="629568"/>
                </a:cubicBezTo>
                <a:cubicBezTo>
                  <a:pt x="3660602" y="638720"/>
                  <a:pt x="3617268" y="639215"/>
                  <a:pt x="3598300" y="667668"/>
                </a:cubicBezTo>
                <a:cubicBezTo>
                  <a:pt x="3587161" y="684376"/>
                  <a:pt x="3636400" y="680368"/>
                  <a:pt x="3655450" y="686718"/>
                </a:cubicBezTo>
                <a:cubicBezTo>
                  <a:pt x="4267724" y="730452"/>
                  <a:pt x="3509757" y="678624"/>
                  <a:pt x="4341250" y="724818"/>
                </a:cubicBezTo>
                <a:cubicBezTo>
                  <a:pt x="4610162" y="739758"/>
                  <a:pt x="4528506" y="724007"/>
                  <a:pt x="4684150" y="762918"/>
                </a:cubicBezTo>
                <a:cubicBezTo>
                  <a:pt x="4594594" y="822622"/>
                  <a:pt x="4631502" y="803027"/>
                  <a:pt x="4493650" y="858168"/>
                </a:cubicBezTo>
                <a:cubicBezTo>
                  <a:pt x="4475006" y="865626"/>
                  <a:pt x="4456066" y="872703"/>
                  <a:pt x="4436500" y="877218"/>
                </a:cubicBezTo>
                <a:cubicBezTo>
                  <a:pt x="4373401" y="891779"/>
                  <a:pt x="4308571" y="898632"/>
                  <a:pt x="4246000" y="915318"/>
                </a:cubicBezTo>
                <a:cubicBezTo>
                  <a:pt x="4212959" y="924129"/>
                  <a:pt x="4182500" y="940718"/>
                  <a:pt x="4150750" y="953418"/>
                </a:cubicBezTo>
                <a:cubicBezTo>
                  <a:pt x="4077823" y="982589"/>
                  <a:pt x="3998350" y="991518"/>
                  <a:pt x="3922150" y="1010568"/>
                </a:cubicBezTo>
                <a:cubicBezTo>
                  <a:pt x="4144400" y="1016918"/>
                  <a:pt x="4366851" y="1018231"/>
                  <a:pt x="4588900" y="1029618"/>
                </a:cubicBezTo>
                <a:cubicBezTo>
                  <a:pt x="4615047" y="1030959"/>
                  <a:pt x="4641035" y="1038355"/>
                  <a:pt x="4665100" y="1048668"/>
                </a:cubicBezTo>
                <a:cubicBezTo>
                  <a:pt x="4686144" y="1057687"/>
                  <a:pt x="4703200" y="1074068"/>
                  <a:pt x="4722250" y="1086768"/>
                </a:cubicBezTo>
                <a:cubicBezTo>
                  <a:pt x="4690500" y="1093118"/>
                  <a:pt x="4657947" y="1096296"/>
                  <a:pt x="4627000" y="1105818"/>
                </a:cubicBezTo>
                <a:cubicBezTo>
                  <a:pt x="4575145" y="1121773"/>
                  <a:pt x="4525588" y="1144427"/>
                  <a:pt x="4474600" y="1162968"/>
                </a:cubicBezTo>
                <a:cubicBezTo>
                  <a:pt x="4426795" y="1180351"/>
                  <a:pt x="4392361" y="1190116"/>
                  <a:pt x="4341250" y="1201068"/>
                </a:cubicBezTo>
                <a:cubicBezTo>
                  <a:pt x="4258123" y="1218881"/>
                  <a:pt x="4127991" y="1245141"/>
                  <a:pt x="4036450" y="1258218"/>
                </a:cubicBezTo>
                <a:cubicBezTo>
                  <a:pt x="3828341" y="1287948"/>
                  <a:pt x="3948921" y="1261050"/>
                  <a:pt x="3807850" y="1296318"/>
                </a:cubicBezTo>
                <a:cubicBezTo>
                  <a:pt x="3971859" y="1316819"/>
                  <a:pt x="3947557" y="1299497"/>
                  <a:pt x="4093600" y="1372518"/>
                </a:cubicBezTo>
                <a:cubicBezTo>
                  <a:pt x="4114078" y="1382757"/>
                  <a:pt x="4173059" y="1405470"/>
                  <a:pt x="4150750" y="1410618"/>
                </a:cubicBezTo>
                <a:cubicBezTo>
                  <a:pt x="4051559" y="1433508"/>
                  <a:pt x="3947550" y="1423318"/>
                  <a:pt x="3845950" y="1429668"/>
                </a:cubicBezTo>
                <a:cubicBezTo>
                  <a:pt x="3871350" y="1436018"/>
                  <a:pt x="3896477" y="1443583"/>
                  <a:pt x="3922150" y="1448718"/>
                </a:cubicBezTo>
                <a:cubicBezTo>
                  <a:pt x="3960025" y="1456293"/>
                  <a:pt x="3999185" y="1457605"/>
                  <a:pt x="4036450" y="1467768"/>
                </a:cubicBezTo>
                <a:cubicBezTo>
                  <a:pt x="4115317" y="1489277"/>
                  <a:pt x="4128449" y="1503701"/>
                  <a:pt x="4188850" y="1543968"/>
                </a:cubicBezTo>
                <a:cubicBezTo>
                  <a:pt x="4224376" y="1567652"/>
                  <a:pt x="4390162" y="1627376"/>
                  <a:pt x="4246000" y="1658268"/>
                </a:cubicBezTo>
                <a:cubicBezTo>
                  <a:pt x="4177419" y="1672964"/>
                  <a:pt x="4106300" y="1670968"/>
                  <a:pt x="4036450" y="1677318"/>
                </a:cubicBezTo>
                <a:cubicBezTo>
                  <a:pt x="4061850" y="1683668"/>
                  <a:pt x="4092206" y="1680012"/>
                  <a:pt x="4112650" y="1696368"/>
                </a:cubicBezTo>
                <a:cubicBezTo>
                  <a:pt x="4128330" y="1708912"/>
                  <a:pt x="4140680" y="1735557"/>
                  <a:pt x="4131700" y="1753518"/>
                </a:cubicBezTo>
                <a:cubicBezTo>
                  <a:pt x="4122720" y="1771479"/>
                  <a:pt x="4094397" y="1769515"/>
                  <a:pt x="4074550" y="1772568"/>
                </a:cubicBezTo>
                <a:cubicBezTo>
                  <a:pt x="4011475" y="1782272"/>
                  <a:pt x="3947550" y="1785268"/>
                  <a:pt x="3884050" y="1791618"/>
                </a:cubicBezTo>
                <a:cubicBezTo>
                  <a:pt x="3995082" y="1828629"/>
                  <a:pt x="3923239" y="1801688"/>
                  <a:pt x="4093600" y="1886868"/>
                </a:cubicBezTo>
                <a:cubicBezTo>
                  <a:pt x="4125350" y="1893218"/>
                  <a:pt x="4157438" y="1898065"/>
                  <a:pt x="4188850" y="1905918"/>
                </a:cubicBezTo>
                <a:cubicBezTo>
                  <a:pt x="4221825" y="1914162"/>
                  <a:pt x="4323769" y="1954328"/>
                  <a:pt x="4341250" y="1963068"/>
                </a:cubicBezTo>
                <a:cubicBezTo>
                  <a:pt x="4488966" y="2036926"/>
                  <a:pt x="4311902" y="1972335"/>
                  <a:pt x="4455550" y="2020218"/>
                </a:cubicBezTo>
                <a:cubicBezTo>
                  <a:pt x="4347093" y="2035712"/>
                  <a:pt x="4280587" y="2046008"/>
                  <a:pt x="4169800" y="2058318"/>
                </a:cubicBezTo>
                <a:cubicBezTo>
                  <a:pt x="4106374" y="2065365"/>
                  <a:pt x="4042475" y="2068343"/>
                  <a:pt x="3979300" y="2077368"/>
                </a:cubicBezTo>
                <a:cubicBezTo>
                  <a:pt x="3937440" y="2083348"/>
                  <a:pt x="3886660" y="2101898"/>
                  <a:pt x="3845950" y="2115468"/>
                </a:cubicBezTo>
                <a:cubicBezTo>
                  <a:pt x="3984130" y="2130821"/>
                  <a:pt x="3988612" y="2123571"/>
                  <a:pt x="4093600" y="2153568"/>
                </a:cubicBezTo>
                <a:cubicBezTo>
                  <a:pt x="4112908" y="2159085"/>
                  <a:pt x="4132789" y="2163638"/>
                  <a:pt x="4150750" y="2172618"/>
                </a:cubicBezTo>
                <a:cubicBezTo>
                  <a:pt x="4171228" y="2182857"/>
                  <a:pt x="4187422" y="2200479"/>
                  <a:pt x="4207900" y="2210718"/>
                </a:cubicBezTo>
                <a:cubicBezTo>
                  <a:pt x="4227626" y="2220581"/>
                  <a:pt x="4432741" y="2272599"/>
                  <a:pt x="4379350" y="2305968"/>
                </a:cubicBezTo>
                <a:cubicBezTo>
                  <a:pt x="4303771" y="2353205"/>
                  <a:pt x="4201231" y="2315176"/>
                  <a:pt x="4112650" y="2325018"/>
                </a:cubicBezTo>
                <a:cubicBezTo>
                  <a:pt x="4086628" y="2327909"/>
                  <a:pt x="4061850" y="2337718"/>
                  <a:pt x="4036450" y="2344068"/>
                </a:cubicBezTo>
                <a:cubicBezTo>
                  <a:pt x="3979300" y="2350418"/>
                  <a:pt x="3921719" y="2353665"/>
                  <a:pt x="3865000" y="2363118"/>
                </a:cubicBezTo>
                <a:cubicBezTo>
                  <a:pt x="3744291" y="2383236"/>
                  <a:pt x="3837018" y="2401614"/>
                  <a:pt x="3922150" y="2458368"/>
                </a:cubicBezTo>
                <a:cubicBezTo>
                  <a:pt x="4025900" y="2484306"/>
                  <a:pt x="3974932" y="2465709"/>
                  <a:pt x="4074550" y="2515518"/>
                </a:cubicBezTo>
                <a:cubicBezTo>
                  <a:pt x="4346591" y="2651538"/>
                  <a:pt x="4077891" y="2479645"/>
                  <a:pt x="4246000" y="2591718"/>
                </a:cubicBezTo>
                <a:cubicBezTo>
                  <a:pt x="4185350" y="2611935"/>
                  <a:pt x="4164654" y="2621459"/>
                  <a:pt x="4093600" y="2629818"/>
                </a:cubicBezTo>
                <a:cubicBezTo>
                  <a:pt x="3805437" y="2663720"/>
                  <a:pt x="3947927" y="2621226"/>
                  <a:pt x="3807850" y="2667918"/>
                </a:cubicBezTo>
                <a:cubicBezTo>
                  <a:pt x="3807850" y="2667918"/>
                  <a:pt x="3910574" y="2689459"/>
                  <a:pt x="3960250" y="2706018"/>
                </a:cubicBezTo>
                <a:cubicBezTo>
                  <a:pt x="4032309" y="2730038"/>
                  <a:pt x="4085539" y="2784089"/>
                  <a:pt x="4150750" y="2820318"/>
                </a:cubicBezTo>
                <a:cubicBezTo>
                  <a:pt x="4168303" y="2830070"/>
                  <a:pt x="4203030" y="2819887"/>
                  <a:pt x="4207900" y="2839368"/>
                </a:cubicBezTo>
                <a:cubicBezTo>
                  <a:pt x="4216971" y="2875654"/>
                  <a:pt x="4128979" y="2923732"/>
                  <a:pt x="4112650" y="2934618"/>
                </a:cubicBezTo>
                <a:cubicBezTo>
                  <a:pt x="4150426" y="2940914"/>
                  <a:pt x="4311061" y="2961579"/>
                  <a:pt x="4341250" y="2991768"/>
                </a:cubicBezTo>
                <a:cubicBezTo>
                  <a:pt x="4355449" y="3005967"/>
                  <a:pt x="4304136" y="3009482"/>
                  <a:pt x="4284100" y="3010818"/>
                </a:cubicBezTo>
                <a:cubicBezTo>
                  <a:pt x="4112912" y="3022231"/>
                  <a:pt x="3941200" y="3023518"/>
                  <a:pt x="3769750" y="3029868"/>
                </a:cubicBezTo>
                <a:cubicBezTo>
                  <a:pt x="3795150" y="3036218"/>
                  <a:pt x="3820277" y="3043783"/>
                  <a:pt x="3845950" y="3048918"/>
                </a:cubicBezTo>
                <a:cubicBezTo>
                  <a:pt x="3883825" y="3056493"/>
                  <a:pt x="3922778" y="3058600"/>
                  <a:pt x="3960250" y="3067968"/>
                </a:cubicBezTo>
                <a:cubicBezTo>
                  <a:pt x="3999212" y="3077708"/>
                  <a:pt x="4036083" y="3094528"/>
                  <a:pt x="4074550" y="3106068"/>
                </a:cubicBezTo>
                <a:cubicBezTo>
                  <a:pt x="4099628" y="3113591"/>
                  <a:pt x="4128965" y="3110595"/>
                  <a:pt x="4150750" y="3125118"/>
                </a:cubicBezTo>
                <a:cubicBezTo>
                  <a:pt x="4169800" y="3137818"/>
                  <a:pt x="4210864" y="3175978"/>
                  <a:pt x="4188850" y="3182268"/>
                </a:cubicBezTo>
                <a:cubicBezTo>
                  <a:pt x="4090969" y="3210234"/>
                  <a:pt x="3985650" y="3194968"/>
                  <a:pt x="3884050" y="3201318"/>
                </a:cubicBezTo>
                <a:cubicBezTo>
                  <a:pt x="3914097" y="3204657"/>
                  <a:pt x="4127587" y="3216255"/>
                  <a:pt x="4169800" y="3258468"/>
                </a:cubicBezTo>
                <a:cubicBezTo>
                  <a:pt x="4192695" y="3281363"/>
                  <a:pt x="4182500" y="3321968"/>
                  <a:pt x="4188850" y="3353718"/>
                </a:cubicBezTo>
                <a:cubicBezTo>
                  <a:pt x="4147286" y="3478409"/>
                  <a:pt x="4205014" y="3356027"/>
                  <a:pt x="4112650" y="3429918"/>
                </a:cubicBezTo>
                <a:cubicBezTo>
                  <a:pt x="4094772" y="3444221"/>
                  <a:pt x="4087250" y="3468018"/>
                  <a:pt x="4074550" y="3487068"/>
                </a:cubicBezTo>
                <a:cubicBezTo>
                  <a:pt x="4099950" y="3493418"/>
                  <a:pt x="4126685" y="3495805"/>
                  <a:pt x="4150750" y="3506118"/>
                </a:cubicBezTo>
                <a:cubicBezTo>
                  <a:pt x="4280002" y="3561512"/>
                  <a:pt x="4248373" y="3555731"/>
                  <a:pt x="4214533" y="3546136"/>
                </a:cubicBezTo>
                <a:lnTo>
                  <a:pt x="4198582" y="3541337"/>
                </a:lnTo>
                <a:lnTo>
                  <a:pt x="4187230" y="3537680"/>
                </a:lnTo>
                <a:cubicBezTo>
                  <a:pt x="4177714" y="3534663"/>
                  <a:pt x="4181832" y="3536152"/>
                  <a:pt x="4191218" y="3539121"/>
                </a:cubicBezTo>
                <a:lnTo>
                  <a:pt x="4198582" y="3541337"/>
                </a:lnTo>
                <a:lnTo>
                  <a:pt x="4201601" y="3542309"/>
                </a:lnTo>
                <a:cubicBezTo>
                  <a:pt x="4214625" y="3546547"/>
                  <a:pt x="4234948" y="3553234"/>
                  <a:pt x="4265050" y="3563268"/>
                </a:cubicBezTo>
                <a:cubicBezTo>
                  <a:pt x="4303150" y="3575968"/>
                  <a:pt x="4345294" y="3580083"/>
                  <a:pt x="4379350" y="3601368"/>
                </a:cubicBezTo>
                <a:cubicBezTo>
                  <a:pt x="4398765" y="3613502"/>
                  <a:pt x="4431187" y="3640202"/>
                  <a:pt x="4417450" y="3658518"/>
                </a:cubicBezTo>
                <a:cubicBezTo>
                  <a:pt x="4398023" y="3684421"/>
                  <a:pt x="4354502" y="3675340"/>
                  <a:pt x="4322200" y="3677568"/>
                </a:cubicBezTo>
                <a:cubicBezTo>
                  <a:pt x="4170029" y="3688063"/>
                  <a:pt x="4017400" y="3690268"/>
                  <a:pt x="3865000" y="3696618"/>
                </a:cubicBezTo>
                <a:cubicBezTo>
                  <a:pt x="4048963" y="3757939"/>
                  <a:pt x="3762949" y="3659607"/>
                  <a:pt x="3998350" y="3753768"/>
                </a:cubicBezTo>
                <a:cubicBezTo>
                  <a:pt x="4035638" y="3768683"/>
                  <a:pt x="4075950" y="3775557"/>
                  <a:pt x="4112650" y="3791868"/>
                </a:cubicBezTo>
                <a:cubicBezTo>
                  <a:pt x="4133572" y="3801167"/>
                  <a:pt x="4169800" y="3807073"/>
                  <a:pt x="4169800" y="3829968"/>
                </a:cubicBezTo>
                <a:cubicBezTo>
                  <a:pt x="4169800" y="3850048"/>
                  <a:pt x="4131700" y="3842668"/>
                  <a:pt x="4112650" y="3849018"/>
                </a:cubicBezTo>
                <a:cubicBezTo>
                  <a:pt x="4068200" y="3855368"/>
                  <a:pt x="4023679" y="3861240"/>
                  <a:pt x="3979300" y="3868068"/>
                </a:cubicBezTo>
                <a:cubicBezTo>
                  <a:pt x="3941124" y="3873941"/>
                  <a:pt x="3903413" y="3883074"/>
                  <a:pt x="3865000" y="3887118"/>
                </a:cubicBezTo>
                <a:cubicBezTo>
                  <a:pt x="3564068" y="3918795"/>
                  <a:pt x="3703962" y="3877297"/>
                  <a:pt x="3560200" y="3925218"/>
                </a:cubicBezTo>
                <a:cubicBezTo>
                  <a:pt x="3643541" y="3946053"/>
                  <a:pt x="3635120" y="3938093"/>
                  <a:pt x="3712600" y="3982368"/>
                </a:cubicBezTo>
                <a:cubicBezTo>
                  <a:pt x="3732479" y="3993727"/>
                  <a:pt x="3748962" y="4010874"/>
                  <a:pt x="3769750" y="4020468"/>
                </a:cubicBezTo>
                <a:cubicBezTo>
                  <a:pt x="4090901" y="4168692"/>
                  <a:pt x="3835190" y="4040801"/>
                  <a:pt x="4093600" y="4134768"/>
                </a:cubicBezTo>
                <a:cubicBezTo>
                  <a:pt x="4120288" y="4144473"/>
                  <a:pt x="4143112" y="4163163"/>
                  <a:pt x="4169800" y="4172868"/>
                </a:cubicBezTo>
                <a:cubicBezTo>
                  <a:pt x="4213245" y="4188666"/>
                  <a:pt x="4258550" y="4198804"/>
                  <a:pt x="4303150" y="4210968"/>
                </a:cubicBezTo>
                <a:cubicBezTo>
                  <a:pt x="4346762" y="4222862"/>
                  <a:pt x="4367813" y="4227837"/>
                  <a:pt x="4377130" y="4229744"/>
                </a:cubicBezTo>
                <a:lnTo>
                  <a:pt x="4379995" y="4230201"/>
                </a:lnTo>
                <a:lnTo>
                  <a:pt x="4376396" y="4230626"/>
                </a:lnTo>
                <a:cubicBezTo>
                  <a:pt x="4374111" y="4232688"/>
                  <a:pt x="4381965" y="4240851"/>
                  <a:pt x="4436500" y="4268118"/>
                </a:cubicBezTo>
                <a:cubicBezTo>
                  <a:pt x="4454461" y="4277098"/>
                  <a:pt x="4493650" y="4267088"/>
                  <a:pt x="4493650" y="4287168"/>
                </a:cubicBezTo>
                <a:cubicBezTo>
                  <a:pt x="4493650" y="4314109"/>
                  <a:pt x="4455550" y="4325268"/>
                  <a:pt x="4436500" y="4344318"/>
                </a:cubicBezTo>
                <a:cubicBezTo>
                  <a:pt x="4392050" y="4363368"/>
                  <a:pt x="4348599" y="4384941"/>
                  <a:pt x="4303150" y="4401468"/>
                </a:cubicBezTo>
                <a:cubicBezTo>
                  <a:pt x="4277633" y="4410747"/>
                  <a:pt x="4197975" y="4423468"/>
                  <a:pt x="4169800" y="4439568"/>
                </a:cubicBezTo>
                <a:cubicBezTo>
                  <a:pt x="4142233" y="4455320"/>
                  <a:pt x="4121998" y="4482519"/>
                  <a:pt x="4093600" y="4496718"/>
                </a:cubicBezTo>
                <a:cubicBezTo>
                  <a:pt x="4070182" y="4508427"/>
                  <a:pt x="4042574" y="4508575"/>
                  <a:pt x="4017400" y="4515768"/>
                </a:cubicBezTo>
                <a:cubicBezTo>
                  <a:pt x="3998092" y="4521285"/>
                  <a:pt x="3979300" y="4528468"/>
                  <a:pt x="3960250" y="4534818"/>
                </a:cubicBezTo>
                <a:lnTo>
                  <a:pt x="4036450" y="4572918"/>
                </a:lnTo>
                <a:cubicBezTo>
                  <a:pt x="4286770" y="4656358"/>
                  <a:pt x="4198218" y="4604563"/>
                  <a:pt x="4322200" y="4687218"/>
                </a:cubicBezTo>
                <a:cubicBezTo>
                  <a:pt x="4247333" y="4724652"/>
                  <a:pt x="4196172" y="4752096"/>
                  <a:pt x="4112650" y="4782468"/>
                </a:cubicBezTo>
                <a:cubicBezTo>
                  <a:pt x="4088045" y="4791415"/>
                  <a:pt x="4061624" y="4794325"/>
                  <a:pt x="4036450" y="4801518"/>
                </a:cubicBezTo>
                <a:cubicBezTo>
                  <a:pt x="4017142" y="4807035"/>
                  <a:pt x="3998350" y="4814218"/>
                  <a:pt x="3979300" y="4820568"/>
                </a:cubicBezTo>
                <a:cubicBezTo>
                  <a:pt x="4286623" y="4882033"/>
                  <a:pt x="4042227" y="4837717"/>
                  <a:pt x="4722250" y="4877718"/>
                </a:cubicBezTo>
                <a:cubicBezTo>
                  <a:pt x="4499804" y="4951867"/>
                  <a:pt x="4714618" y="4886864"/>
                  <a:pt x="4379350" y="4953918"/>
                </a:cubicBezTo>
                <a:cubicBezTo>
                  <a:pt x="4359659" y="4957856"/>
                  <a:pt x="4341681" y="4968098"/>
                  <a:pt x="4322200" y="4972968"/>
                </a:cubicBezTo>
                <a:cubicBezTo>
                  <a:pt x="4265404" y="4987167"/>
                  <a:pt x="4207546" y="4996869"/>
                  <a:pt x="4150750" y="5011068"/>
                </a:cubicBezTo>
                <a:cubicBezTo>
                  <a:pt x="4131269" y="5015938"/>
                  <a:pt x="4113447" y="5027065"/>
                  <a:pt x="4093600" y="5030118"/>
                </a:cubicBezTo>
                <a:cubicBezTo>
                  <a:pt x="4030525" y="5039822"/>
                  <a:pt x="3966600" y="5042818"/>
                  <a:pt x="3903100" y="5049168"/>
                </a:cubicBezTo>
                <a:cubicBezTo>
                  <a:pt x="3934850" y="5055518"/>
                  <a:pt x="3966297" y="5063639"/>
                  <a:pt x="3998350" y="5068218"/>
                </a:cubicBezTo>
                <a:cubicBezTo>
                  <a:pt x="4221659" y="5100119"/>
                  <a:pt x="4104109" y="5065371"/>
                  <a:pt x="4226950" y="5106318"/>
                </a:cubicBezTo>
                <a:lnTo>
                  <a:pt x="4169800" y="5125368"/>
                </a:lnTo>
                <a:cubicBezTo>
                  <a:pt x="4115918" y="5143329"/>
                  <a:pt x="4069105" y="5178066"/>
                  <a:pt x="4017400" y="5201568"/>
                </a:cubicBezTo>
                <a:cubicBezTo>
                  <a:pt x="3999119" y="5209877"/>
                  <a:pt x="3979300" y="5214268"/>
                  <a:pt x="3960250" y="5220618"/>
                </a:cubicBezTo>
                <a:cubicBezTo>
                  <a:pt x="3960250" y="5220618"/>
                  <a:pt x="4060945" y="5273316"/>
                  <a:pt x="4112650" y="5296818"/>
                </a:cubicBezTo>
                <a:cubicBezTo>
                  <a:pt x="4131869" y="5305554"/>
                  <a:pt x="4221105" y="5324744"/>
                  <a:pt x="4226950" y="5353968"/>
                </a:cubicBezTo>
                <a:cubicBezTo>
                  <a:pt x="4231440" y="5376419"/>
                  <a:pt x="4201550" y="5392068"/>
                  <a:pt x="4188850" y="5411118"/>
                </a:cubicBezTo>
                <a:cubicBezTo>
                  <a:pt x="4169800" y="5423818"/>
                  <a:pt x="4152178" y="5438979"/>
                  <a:pt x="4131700" y="5449218"/>
                </a:cubicBezTo>
                <a:cubicBezTo>
                  <a:pt x="4072968" y="5478584"/>
                  <a:pt x="3974685" y="5480751"/>
                  <a:pt x="3922150" y="5487318"/>
                </a:cubicBezTo>
                <a:lnTo>
                  <a:pt x="4055500" y="5506368"/>
                </a:lnTo>
                <a:cubicBezTo>
                  <a:pt x="4106246" y="5513134"/>
                  <a:pt x="4158016" y="5513906"/>
                  <a:pt x="4207900" y="5525418"/>
                </a:cubicBezTo>
                <a:cubicBezTo>
                  <a:pt x="4241220" y="5533107"/>
                  <a:pt x="4271131" y="5551511"/>
                  <a:pt x="4303150" y="5563518"/>
                </a:cubicBezTo>
                <a:cubicBezTo>
                  <a:pt x="4321952" y="5570569"/>
                  <a:pt x="4365170" y="5563087"/>
                  <a:pt x="4360300" y="5582568"/>
                </a:cubicBezTo>
                <a:cubicBezTo>
                  <a:pt x="4352599" y="5613370"/>
                  <a:pt x="4309500" y="5620668"/>
                  <a:pt x="4284100" y="5639718"/>
                </a:cubicBezTo>
                <a:cubicBezTo>
                  <a:pt x="4252350" y="5646068"/>
                  <a:pt x="4219167" y="5647399"/>
                  <a:pt x="4188850" y="5658768"/>
                </a:cubicBezTo>
                <a:cubicBezTo>
                  <a:pt x="4167413" y="5666807"/>
                  <a:pt x="4152178" y="5686629"/>
                  <a:pt x="4131700" y="5696868"/>
                </a:cubicBezTo>
                <a:cubicBezTo>
                  <a:pt x="4059965" y="5732736"/>
                  <a:pt x="4033009" y="5735828"/>
                  <a:pt x="3960250" y="5754018"/>
                </a:cubicBezTo>
                <a:lnTo>
                  <a:pt x="4150750" y="5773068"/>
                </a:lnTo>
                <a:cubicBezTo>
                  <a:pt x="4662048" y="5824198"/>
                  <a:pt x="4458394" y="5761316"/>
                  <a:pt x="4665100" y="5830218"/>
                </a:cubicBezTo>
                <a:lnTo>
                  <a:pt x="4436500" y="5887368"/>
                </a:lnTo>
                <a:cubicBezTo>
                  <a:pt x="3989508" y="5999116"/>
                  <a:pt x="4063859" y="5912930"/>
                  <a:pt x="3941200" y="6096918"/>
                </a:cubicBezTo>
                <a:cubicBezTo>
                  <a:pt x="3941200" y="6096918"/>
                  <a:pt x="4044389" y="6117123"/>
                  <a:pt x="4093600" y="6135018"/>
                </a:cubicBezTo>
                <a:cubicBezTo>
                  <a:pt x="4115117" y="6142842"/>
                  <a:pt x="4130871" y="6161759"/>
                  <a:pt x="4150750" y="6173118"/>
                </a:cubicBezTo>
                <a:cubicBezTo>
                  <a:pt x="4175406" y="6187207"/>
                  <a:pt x="4217970" y="6184277"/>
                  <a:pt x="4226950" y="6211218"/>
                </a:cubicBezTo>
                <a:cubicBezTo>
                  <a:pt x="4233300" y="6230268"/>
                  <a:pt x="4188850" y="6223918"/>
                  <a:pt x="4169800" y="6230268"/>
                </a:cubicBezTo>
                <a:cubicBezTo>
                  <a:pt x="4094531" y="6241021"/>
                  <a:pt x="4015482" y="6249797"/>
                  <a:pt x="3941200" y="6268368"/>
                </a:cubicBezTo>
                <a:cubicBezTo>
                  <a:pt x="3921719" y="6273238"/>
                  <a:pt x="3903100" y="6281068"/>
                  <a:pt x="3884050" y="6287418"/>
                </a:cubicBezTo>
                <a:cubicBezTo>
                  <a:pt x="3909450" y="6293768"/>
                  <a:pt x="3934491" y="6301784"/>
                  <a:pt x="3960250" y="6306468"/>
                </a:cubicBezTo>
                <a:cubicBezTo>
                  <a:pt x="4066091" y="6325712"/>
                  <a:pt x="4138196" y="6327983"/>
                  <a:pt x="4246000" y="6344568"/>
                </a:cubicBezTo>
                <a:cubicBezTo>
                  <a:pt x="4278002" y="6349491"/>
                  <a:pt x="4309500" y="6357268"/>
                  <a:pt x="4341250" y="6363618"/>
                </a:cubicBezTo>
                <a:cubicBezTo>
                  <a:pt x="4301744" y="6370202"/>
                  <a:pt x="4196219" y="6384667"/>
                  <a:pt x="4150750" y="6401718"/>
                </a:cubicBezTo>
                <a:cubicBezTo>
                  <a:pt x="4124160" y="6411689"/>
                  <a:pt x="4099950" y="6427118"/>
                  <a:pt x="4074550" y="6439818"/>
                </a:cubicBezTo>
                <a:cubicBezTo>
                  <a:pt x="4093600" y="6446168"/>
                  <a:pt x="4112392" y="6453351"/>
                  <a:pt x="4131700" y="6458868"/>
                </a:cubicBezTo>
                <a:cubicBezTo>
                  <a:pt x="4156874" y="6466061"/>
                  <a:pt x="4183835" y="6467605"/>
                  <a:pt x="4207900" y="6477918"/>
                </a:cubicBezTo>
                <a:cubicBezTo>
                  <a:pt x="4228944" y="6486937"/>
                  <a:pt x="4244572" y="6505779"/>
                  <a:pt x="4265050" y="6516018"/>
                </a:cubicBezTo>
                <a:cubicBezTo>
                  <a:pt x="4283011" y="6524998"/>
                  <a:pt x="4303150" y="6528718"/>
                  <a:pt x="4322200" y="6535068"/>
                </a:cubicBezTo>
                <a:cubicBezTo>
                  <a:pt x="4303150" y="6541418"/>
                  <a:pt x="4284358" y="6548601"/>
                  <a:pt x="4265050" y="6554118"/>
                </a:cubicBezTo>
                <a:cubicBezTo>
                  <a:pt x="4097608" y="6601958"/>
                  <a:pt x="4268726" y="6546543"/>
                  <a:pt x="4131700" y="6592218"/>
                </a:cubicBezTo>
                <a:lnTo>
                  <a:pt x="4188850" y="6611268"/>
                </a:lnTo>
                <a:cubicBezTo>
                  <a:pt x="4324870" y="6656608"/>
                  <a:pt x="4269734" y="6627091"/>
                  <a:pt x="4360300" y="6687468"/>
                </a:cubicBezTo>
                <a:cubicBezTo>
                  <a:pt x="4105584" y="6719307"/>
                  <a:pt x="4306241" y="6690460"/>
                  <a:pt x="4017400" y="6744618"/>
                </a:cubicBezTo>
                <a:cubicBezTo>
                  <a:pt x="3830566" y="6779649"/>
                  <a:pt x="3972233" y="6746385"/>
                  <a:pt x="3826900" y="6782718"/>
                </a:cubicBezTo>
                <a:cubicBezTo>
                  <a:pt x="3858650" y="6789068"/>
                  <a:pt x="3890738" y="6793915"/>
                  <a:pt x="3922150" y="6801768"/>
                </a:cubicBezTo>
                <a:cubicBezTo>
                  <a:pt x="3941631" y="6806638"/>
                  <a:pt x="3979300" y="6800738"/>
                  <a:pt x="3979300" y="6820818"/>
                </a:cubicBezTo>
                <a:cubicBezTo>
                  <a:pt x="3979300" y="6840898"/>
                  <a:pt x="3941752" y="6835512"/>
                  <a:pt x="3922150" y="6839868"/>
                </a:cubicBezTo>
                <a:cubicBezTo>
                  <a:pt x="3884444" y="6848247"/>
                  <a:pt x="3842775" y="6849393"/>
                  <a:pt x="3807850" y="6858918"/>
                </a:cubicBezTo>
                <a:cubicBezTo>
                  <a:pt x="3772925" y="6868443"/>
                  <a:pt x="3787822" y="6871944"/>
                  <a:pt x="3712600" y="6897018"/>
                </a:cubicBezTo>
                <a:cubicBezTo>
                  <a:pt x="3712600" y="6897018"/>
                  <a:pt x="3633407" y="6878422"/>
                  <a:pt x="3598300" y="6858918"/>
                </a:cubicBezTo>
                <a:cubicBezTo>
                  <a:pt x="3586525" y="6852376"/>
                  <a:pt x="3577000" y="6842851"/>
                  <a:pt x="3568037" y="6832580"/>
                </a:cubicBezTo>
                <a:lnTo>
                  <a:pt x="3560200" y="6823599"/>
                </a:lnTo>
                <a:lnTo>
                  <a:pt x="3560200" y="6897018"/>
                </a:lnTo>
                <a:lnTo>
                  <a:pt x="1390650" y="6897018"/>
                </a:lnTo>
                <a:cubicBezTo>
                  <a:pt x="1382754" y="6907545"/>
                  <a:pt x="1369772" y="6913145"/>
                  <a:pt x="1354319" y="6915539"/>
                </a:cubicBezTo>
                <a:cubicBezTo>
                  <a:pt x="1342730" y="6917335"/>
                  <a:pt x="1329751" y="6917327"/>
                  <a:pt x="1316487" y="6916242"/>
                </a:cubicBezTo>
                <a:close/>
              </a:path>
            </a:pathLst>
          </a:custGeom>
          <a:blipFill dpi="0" rotWithShape="0">
            <a:blip r:embed="rId2"/>
            <a:stretch>
              <a:fillRect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20">
            <a:extLst>
              <a:ext uri="{FF2B5EF4-FFF2-40B4-BE49-F238E27FC236}">
                <a16:creationId xmlns:a16="http://schemas.microsoft.com/office/drawing/2014/main" id="{C576344A-E9CD-E1B8-CFAA-B00901422FB5}"/>
              </a:ext>
            </a:extLst>
          </p:cNvPr>
          <p:cNvSpPr txBox="1"/>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 name="Title 20">
            <a:extLst>
              <a:ext uri="{FF2B5EF4-FFF2-40B4-BE49-F238E27FC236}">
                <a16:creationId xmlns:a16="http://schemas.microsoft.com/office/drawing/2014/main" id="{34D998EA-E652-6269-F42B-8D7247A898AB}"/>
              </a:ext>
            </a:extLst>
          </p:cNvPr>
          <p:cNvSpPr txBox="1"/>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 name="Title 4">
            <a:extLst>
              <a:ext uri="{FF2B5EF4-FFF2-40B4-BE49-F238E27FC236}">
                <a16:creationId xmlns:a16="http://schemas.microsoft.com/office/drawing/2014/main" id="{DF7D16F1-0373-8B4A-64E2-303893E240B8}"/>
              </a:ext>
            </a:extLst>
          </p:cNvPr>
          <p:cNvSpPr txBox="1"/>
          <p:nvPr/>
        </p:nvSpPr>
        <p:spPr>
          <a:xfrm>
            <a:off x="425801" y="164717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194078642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2" name="Forma libre: forma 1">
            <a:extLst>
              <a:ext uri="{FF2B5EF4-FFF2-40B4-BE49-F238E27FC236}">
                <a16:creationId xmlns:a16="http://schemas.microsoft.com/office/drawing/2014/main" id="{D25EDF20-D290-DB90-0725-ABE220EC12BD}"/>
              </a:ext>
            </a:extLst>
          </p:cNvPr>
          <p:cNvSpPr/>
          <p:nvPr/>
        </p:nvSpPr>
        <p:spPr>
          <a:xfrm flipH="1">
            <a:off x="5634340" y="-171450"/>
            <a:ext cx="7319660" cy="7067034"/>
          </a:xfrm>
          <a:custGeom>
            <a:gdLst>
              <a:gd name="connsiteX0" fmla="*/ 6166957 w 7376810"/>
              <a:gd name="connsiteY0" fmla="*/ 65554 h 6895584"/>
              <a:gd name="connsiteX1" fmla="*/ 6169031 w 7376810"/>
              <a:gd name="connsiteY1" fmla="*/ 66983 h 6895584"/>
              <a:gd name="connsiteX2" fmla="*/ 6170580 w 7376810"/>
              <a:gd name="connsiteY2" fmla="*/ 66767 h 6895584"/>
              <a:gd name="connsiteX3" fmla="*/ 6112214 w 7376810"/>
              <a:gd name="connsiteY3" fmla="*/ 27856 h 6895584"/>
              <a:gd name="connsiteX4" fmla="*/ 6071075 w 7376810"/>
              <a:gd name="connsiteY4" fmla="*/ 33552 h 6895584"/>
              <a:gd name="connsiteX5" fmla="*/ 6107689 w 7376810"/>
              <a:gd name="connsiteY5" fmla="*/ 45714 h 6895584"/>
              <a:gd name="connsiteX6" fmla="*/ 6166957 w 7376810"/>
              <a:gd name="connsiteY6" fmla="*/ 65554 h 6895584"/>
              <a:gd name="connsiteX7" fmla="*/ 5936483 w 7376810"/>
              <a:gd name="connsiteY7" fmla="*/ 263 h 6895584"/>
              <a:gd name="connsiteX8" fmla="*/ 5332097 w 7376810"/>
              <a:gd name="connsiteY8" fmla="*/ 44638 h 6895584"/>
              <a:gd name="connsiteX9" fmla="*/ 5254811 w 7376810"/>
              <a:gd name="connsiteY9" fmla="*/ 46805 h 6895584"/>
              <a:gd name="connsiteX10" fmla="*/ 5254811 w 7376810"/>
              <a:gd name="connsiteY10" fmla="*/ 8401 h 6895584"/>
              <a:gd name="connsiteX11" fmla="*/ 764639 w 7376810"/>
              <a:gd name="connsiteY11" fmla="*/ 8401 h 6895584"/>
              <a:gd name="connsiteX12" fmla="*/ 764639 w 7376810"/>
              <a:gd name="connsiteY12" fmla="*/ 6819107 h 6895584"/>
              <a:gd name="connsiteX13" fmla="*/ 0 w 7376810"/>
              <a:gd name="connsiteY13" fmla="*/ 6819107 h 6895584"/>
              <a:gd name="connsiteX14" fmla="*/ 0 w 7376810"/>
              <a:gd name="connsiteY14" fmla="*/ 6866401 h 6895584"/>
              <a:gd name="connsiteX15" fmla="*/ 2560931 w 7376810"/>
              <a:gd name="connsiteY15" fmla="*/ 6866401 h 6895584"/>
              <a:gd name="connsiteX16" fmla="*/ 2560931 w 7376810"/>
              <a:gd name="connsiteY16" fmla="*/ 6871266 h 6895584"/>
              <a:gd name="connsiteX17" fmla="*/ 4846397 w 7376810"/>
              <a:gd name="connsiteY17" fmla="*/ 6871266 h 6895584"/>
              <a:gd name="connsiteX18" fmla="*/ 4847619 w 7376810"/>
              <a:gd name="connsiteY18" fmla="*/ 6876129 h 6895584"/>
              <a:gd name="connsiteX19" fmla="*/ 4891450 w 7376810"/>
              <a:gd name="connsiteY19" fmla="*/ 6871266 h 6895584"/>
              <a:gd name="connsiteX20" fmla="*/ 6471450 w 7376810"/>
              <a:gd name="connsiteY20" fmla="*/ 6871266 h 6895584"/>
              <a:gd name="connsiteX21" fmla="*/ 6471450 w 7376810"/>
              <a:gd name="connsiteY21" fmla="*/ 6834205 h 6895584"/>
              <a:gd name="connsiteX22" fmla="*/ 6501321 w 7376810"/>
              <a:gd name="connsiteY22" fmla="*/ 6837218 h 6895584"/>
              <a:gd name="connsiteX23" fmla="*/ 6598597 w 7376810"/>
              <a:gd name="connsiteY23" fmla="*/ 6856673 h 6895584"/>
              <a:gd name="connsiteX24" fmla="*/ 6968248 w 7376810"/>
              <a:gd name="connsiteY24" fmla="*/ 6895584 h 6895584"/>
              <a:gd name="connsiteX25" fmla="*/ 7084980 w 7376810"/>
              <a:gd name="connsiteY25" fmla="*/ 6837218 h 6895584"/>
              <a:gd name="connsiteX26" fmla="*/ 7143346 w 7376810"/>
              <a:gd name="connsiteY26" fmla="*/ 6778852 h 6895584"/>
              <a:gd name="connsiteX27" fmla="*/ 7104436 w 7376810"/>
              <a:gd name="connsiteY27" fmla="*/ 6720486 h 6895584"/>
              <a:gd name="connsiteX28" fmla="*/ 6832061 w 7376810"/>
              <a:gd name="connsiteY28" fmla="*/ 6681575 h 6895584"/>
              <a:gd name="connsiteX29" fmla="*/ 6734785 w 7376810"/>
              <a:gd name="connsiteY29" fmla="*/ 6662120 h 6895584"/>
              <a:gd name="connsiteX30" fmla="*/ 6754240 w 7376810"/>
              <a:gd name="connsiteY30" fmla="*/ 6603754 h 6895584"/>
              <a:gd name="connsiteX31" fmla="*/ 6715329 w 7376810"/>
              <a:gd name="connsiteY31" fmla="*/ 6545388 h 6895584"/>
              <a:gd name="connsiteX32" fmla="*/ 6656963 w 7376810"/>
              <a:gd name="connsiteY32" fmla="*/ 6506478 h 6895584"/>
              <a:gd name="connsiteX33" fmla="*/ 6637508 w 7376810"/>
              <a:gd name="connsiteY33" fmla="*/ 6448112 h 6895584"/>
              <a:gd name="connsiteX34" fmla="*/ 6773695 w 7376810"/>
              <a:gd name="connsiteY34" fmla="*/ 6350835 h 6895584"/>
              <a:gd name="connsiteX35" fmla="*/ 6890427 w 7376810"/>
              <a:gd name="connsiteY35" fmla="*/ 6311924 h 6895584"/>
              <a:gd name="connsiteX36" fmla="*/ 6618053 w 7376810"/>
              <a:gd name="connsiteY36" fmla="*/ 6292469 h 6895584"/>
              <a:gd name="connsiteX37" fmla="*/ 6520776 w 7376810"/>
              <a:gd name="connsiteY37" fmla="*/ 6253558 h 6895584"/>
              <a:gd name="connsiteX38" fmla="*/ 6676419 w 7376810"/>
              <a:gd name="connsiteY38" fmla="*/ 6175737 h 6895584"/>
              <a:gd name="connsiteX39" fmla="*/ 6618053 w 7376810"/>
              <a:gd name="connsiteY39" fmla="*/ 6156282 h 6895584"/>
              <a:gd name="connsiteX40" fmla="*/ 6501321 w 7376810"/>
              <a:gd name="connsiteY40" fmla="*/ 6136827 h 6895584"/>
              <a:gd name="connsiteX41" fmla="*/ 6637508 w 7376810"/>
              <a:gd name="connsiteY41" fmla="*/ 6097916 h 6895584"/>
              <a:gd name="connsiteX42" fmla="*/ 6695874 w 7376810"/>
              <a:gd name="connsiteY42" fmla="*/ 6078461 h 6895584"/>
              <a:gd name="connsiteX43" fmla="*/ 6832061 w 7376810"/>
              <a:gd name="connsiteY43" fmla="*/ 6059005 h 6895584"/>
              <a:gd name="connsiteX44" fmla="*/ 6870972 w 7376810"/>
              <a:gd name="connsiteY44" fmla="*/ 6000639 h 6895584"/>
              <a:gd name="connsiteX45" fmla="*/ 6968248 w 7376810"/>
              <a:gd name="connsiteY45" fmla="*/ 5981184 h 6895584"/>
              <a:gd name="connsiteX46" fmla="*/ 7026614 w 7376810"/>
              <a:gd name="connsiteY46" fmla="*/ 5961729 h 6895584"/>
              <a:gd name="connsiteX47" fmla="*/ 7182257 w 7376810"/>
              <a:gd name="connsiteY47" fmla="*/ 5922818 h 6895584"/>
              <a:gd name="connsiteX48" fmla="*/ 7376810 w 7376810"/>
              <a:gd name="connsiteY48" fmla="*/ 5883907 h 6895584"/>
              <a:gd name="connsiteX49" fmla="*/ 7026614 w 7376810"/>
              <a:gd name="connsiteY49" fmla="*/ 5844997 h 6895584"/>
              <a:gd name="connsiteX50" fmla="*/ 6870972 w 7376810"/>
              <a:gd name="connsiteY50" fmla="*/ 5825541 h 6895584"/>
              <a:gd name="connsiteX51" fmla="*/ 6676419 w 7376810"/>
              <a:gd name="connsiteY51" fmla="*/ 5767175 h 6895584"/>
              <a:gd name="connsiteX52" fmla="*/ 6579142 w 7376810"/>
              <a:gd name="connsiteY52" fmla="*/ 5728265 h 6895584"/>
              <a:gd name="connsiteX53" fmla="*/ 6598597 w 7376810"/>
              <a:gd name="connsiteY53" fmla="*/ 5669899 h 6895584"/>
              <a:gd name="connsiteX54" fmla="*/ 6656963 w 7376810"/>
              <a:gd name="connsiteY54" fmla="*/ 5650444 h 6895584"/>
              <a:gd name="connsiteX55" fmla="*/ 6812606 w 7376810"/>
              <a:gd name="connsiteY55" fmla="*/ 5592078 h 6895584"/>
              <a:gd name="connsiteX56" fmla="*/ 6929338 w 7376810"/>
              <a:gd name="connsiteY56" fmla="*/ 5572622 h 6895584"/>
              <a:gd name="connsiteX57" fmla="*/ 6734785 w 7376810"/>
              <a:gd name="connsiteY57" fmla="*/ 5553167 h 6895584"/>
              <a:gd name="connsiteX58" fmla="*/ 6618053 w 7376810"/>
              <a:gd name="connsiteY58" fmla="*/ 5533712 h 6895584"/>
              <a:gd name="connsiteX59" fmla="*/ 6209491 w 7376810"/>
              <a:gd name="connsiteY59" fmla="*/ 5475346 h 6895584"/>
              <a:gd name="connsiteX60" fmla="*/ 6053848 w 7376810"/>
              <a:gd name="connsiteY60" fmla="*/ 5436435 h 6895584"/>
              <a:gd name="connsiteX61" fmla="*/ 6073304 w 7376810"/>
              <a:gd name="connsiteY61" fmla="*/ 5378069 h 6895584"/>
              <a:gd name="connsiteX62" fmla="*/ 6131670 w 7376810"/>
              <a:gd name="connsiteY62" fmla="*/ 5339158 h 6895584"/>
              <a:gd name="connsiteX63" fmla="*/ 6306768 w 7376810"/>
              <a:gd name="connsiteY63" fmla="*/ 5241882 h 6895584"/>
              <a:gd name="connsiteX64" fmla="*/ 6365133 w 7376810"/>
              <a:gd name="connsiteY64" fmla="*/ 5164061 h 6895584"/>
              <a:gd name="connsiteX65" fmla="*/ 6352133 w 7376810"/>
              <a:gd name="connsiteY65" fmla="*/ 5102946 h 6895584"/>
              <a:gd name="connsiteX66" fmla="*/ 6337837 w 7376810"/>
              <a:gd name="connsiteY66" fmla="*/ 5110455 h 6895584"/>
              <a:gd name="connsiteX67" fmla="*/ 6332125 w 7376810"/>
              <a:gd name="connsiteY67" fmla="*/ 5115571 h 6895584"/>
              <a:gd name="connsiteX68" fmla="*/ 6337327 w 7376810"/>
              <a:gd name="connsiteY68" fmla="*/ 5110724 h 6895584"/>
              <a:gd name="connsiteX69" fmla="*/ 6337837 w 7376810"/>
              <a:gd name="connsiteY69" fmla="*/ 5110455 h 6895584"/>
              <a:gd name="connsiteX70" fmla="*/ 6355101 w 7376810"/>
              <a:gd name="connsiteY70" fmla="*/ 5094997 h 6895584"/>
              <a:gd name="connsiteX71" fmla="*/ 6404044 w 7376810"/>
              <a:gd name="connsiteY71" fmla="*/ 5047329 h 6895584"/>
              <a:gd name="connsiteX72" fmla="*/ 6287312 w 7376810"/>
              <a:gd name="connsiteY72" fmla="*/ 5008418 h 6895584"/>
              <a:gd name="connsiteX73" fmla="*/ 6228946 w 7376810"/>
              <a:gd name="connsiteY73" fmla="*/ 4969507 h 6895584"/>
              <a:gd name="connsiteX74" fmla="*/ 6267857 w 7376810"/>
              <a:gd name="connsiteY74" fmla="*/ 4911141 h 6895584"/>
              <a:gd name="connsiteX75" fmla="*/ 6326223 w 7376810"/>
              <a:gd name="connsiteY75" fmla="*/ 4872231 h 6895584"/>
              <a:gd name="connsiteX76" fmla="*/ 6345678 w 7376810"/>
              <a:gd name="connsiteY76" fmla="*/ 4813865 h 6895584"/>
              <a:gd name="connsiteX77" fmla="*/ 6014938 w 7376810"/>
              <a:gd name="connsiteY77" fmla="*/ 4736044 h 6895584"/>
              <a:gd name="connsiteX78" fmla="*/ 5956572 w 7376810"/>
              <a:gd name="connsiteY78" fmla="*/ 4697133 h 6895584"/>
              <a:gd name="connsiteX79" fmla="*/ 5995482 w 7376810"/>
              <a:gd name="connsiteY79" fmla="*/ 4638767 h 6895584"/>
              <a:gd name="connsiteX80" fmla="*/ 5664742 w 7376810"/>
              <a:gd name="connsiteY80" fmla="*/ 4560946 h 6895584"/>
              <a:gd name="connsiteX81" fmla="*/ 5800929 w 7376810"/>
              <a:gd name="connsiteY81" fmla="*/ 4522035 h 6895584"/>
              <a:gd name="connsiteX82" fmla="*/ 5937116 w 7376810"/>
              <a:gd name="connsiteY82" fmla="*/ 4502580 h 6895584"/>
              <a:gd name="connsiteX83" fmla="*/ 6034393 w 7376810"/>
              <a:gd name="connsiteY83" fmla="*/ 4483124 h 6895584"/>
              <a:gd name="connsiteX84" fmla="*/ 6228946 w 7376810"/>
              <a:gd name="connsiteY84" fmla="*/ 4444214 h 6895584"/>
              <a:gd name="connsiteX85" fmla="*/ 6287312 w 7376810"/>
              <a:gd name="connsiteY85" fmla="*/ 4424758 h 6895584"/>
              <a:gd name="connsiteX86" fmla="*/ 6365133 w 7376810"/>
              <a:gd name="connsiteY86" fmla="*/ 4405303 h 6895584"/>
              <a:gd name="connsiteX87" fmla="*/ 6131670 w 7376810"/>
              <a:gd name="connsiteY87" fmla="*/ 4366392 h 6895584"/>
              <a:gd name="connsiteX88" fmla="*/ 5995482 w 7376810"/>
              <a:gd name="connsiteY88" fmla="*/ 4327482 h 6895584"/>
              <a:gd name="connsiteX89" fmla="*/ 5976027 w 7376810"/>
              <a:gd name="connsiteY89" fmla="*/ 4269116 h 6895584"/>
              <a:gd name="connsiteX90" fmla="*/ 6092759 w 7376810"/>
              <a:gd name="connsiteY90" fmla="*/ 4230205 h 6895584"/>
              <a:gd name="connsiteX91" fmla="*/ 6151125 w 7376810"/>
              <a:gd name="connsiteY91" fmla="*/ 4171839 h 6895584"/>
              <a:gd name="connsiteX92" fmla="*/ 6092759 w 7376810"/>
              <a:gd name="connsiteY92" fmla="*/ 4152384 h 6895584"/>
              <a:gd name="connsiteX93" fmla="*/ 6034393 w 7376810"/>
              <a:gd name="connsiteY93" fmla="*/ 4113473 h 6895584"/>
              <a:gd name="connsiteX94" fmla="*/ 6365133 w 7376810"/>
              <a:gd name="connsiteY94" fmla="*/ 4055107 h 6895584"/>
              <a:gd name="connsiteX95" fmla="*/ 6462410 w 7376810"/>
              <a:gd name="connsiteY95" fmla="*/ 4035652 h 6895584"/>
              <a:gd name="connsiteX96" fmla="*/ 6812606 w 7376810"/>
              <a:gd name="connsiteY96" fmla="*/ 3996741 h 6895584"/>
              <a:gd name="connsiteX97" fmla="*/ 6909882 w 7376810"/>
              <a:gd name="connsiteY97" fmla="*/ 3977286 h 6895584"/>
              <a:gd name="connsiteX98" fmla="*/ 7318444 w 7376810"/>
              <a:gd name="connsiteY98" fmla="*/ 3957831 h 6895584"/>
              <a:gd name="connsiteX99" fmla="*/ 7084980 w 7376810"/>
              <a:gd name="connsiteY99" fmla="*/ 3938375 h 6895584"/>
              <a:gd name="connsiteX100" fmla="*/ 6267857 w 7376810"/>
              <a:gd name="connsiteY100" fmla="*/ 3899465 h 6895584"/>
              <a:gd name="connsiteX101" fmla="*/ 6170580 w 7376810"/>
              <a:gd name="connsiteY101" fmla="*/ 3880010 h 6895584"/>
              <a:gd name="connsiteX102" fmla="*/ 6034393 w 7376810"/>
              <a:gd name="connsiteY102" fmla="*/ 3860554 h 6895584"/>
              <a:gd name="connsiteX103" fmla="*/ 5976027 w 7376810"/>
              <a:gd name="connsiteY103" fmla="*/ 3821644 h 6895584"/>
              <a:gd name="connsiteX104" fmla="*/ 6034393 w 7376810"/>
              <a:gd name="connsiteY104" fmla="*/ 3782733 h 6895584"/>
              <a:gd name="connsiteX105" fmla="*/ 6092759 w 7376810"/>
              <a:gd name="connsiteY105" fmla="*/ 3763278 h 6895584"/>
              <a:gd name="connsiteX106" fmla="*/ 6170580 w 7376810"/>
              <a:gd name="connsiteY106" fmla="*/ 3743822 h 6895584"/>
              <a:gd name="connsiteX107" fmla="*/ 6306768 w 7376810"/>
              <a:gd name="connsiteY107" fmla="*/ 3666001 h 6895584"/>
              <a:gd name="connsiteX108" fmla="*/ 6112214 w 7376810"/>
              <a:gd name="connsiteY108" fmla="*/ 3607635 h 6895584"/>
              <a:gd name="connsiteX109" fmla="*/ 6131670 w 7376810"/>
              <a:gd name="connsiteY109" fmla="*/ 3549269 h 6895584"/>
              <a:gd name="connsiteX110" fmla="*/ 6053848 w 7376810"/>
              <a:gd name="connsiteY110" fmla="*/ 3529814 h 6895584"/>
              <a:gd name="connsiteX111" fmla="*/ 5995482 w 7376810"/>
              <a:gd name="connsiteY111" fmla="*/ 3510358 h 6895584"/>
              <a:gd name="connsiteX112" fmla="*/ 6053848 w 7376810"/>
              <a:gd name="connsiteY112" fmla="*/ 3471448 h 6895584"/>
              <a:gd name="connsiteX113" fmla="*/ 6073304 w 7376810"/>
              <a:gd name="connsiteY113" fmla="*/ 3413082 h 6895584"/>
              <a:gd name="connsiteX114" fmla="*/ 5586921 w 7376810"/>
              <a:gd name="connsiteY114" fmla="*/ 3393628 h 6895584"/>
              <a:gd name="connsiteX115" fmla="*/ 5567465 w 7376810"/>
              <a:gd name="connsiteY115" fmla="*/ 3335261 h 6895584"/>
              <a:gd name="connsiteX116" fmla="*/ 5645287 w 7376810"/>
              <a:gd name="connsiteY116" fmla="*/ 3296350 h 6895584"/>
              <a:gd name="connsiteX117" fmla="*/ 5781474 w 7376810"/>
              <a:gd name="connsiteY117" fmla="*/ 3257439 h 6895584"/>
              <a:gd name="connsiteX118" fmla="*/ 5898206 w 7376810"/>
              <a:gd name="connsiteY118" fmla="*/ 3199074 h 6895584"/>
              <a:gd name="connsiteX119" fmla="*/ 6053848 w 7376810"/>
              <a:gd name="connsiteY119" fmla="*/ 3160163 h 6895584"/>
              <a:gd name="connsiteX120" fmla="*/ 5976027 w 7376810"/>
              <a:gd name="connsiteY120" fmla="*/ 3140707 h 6895584"/>
              <a:gd name="connsiteX121" fmla="*/ 5762019 w 7376810"/>
              <a:gd name="connsiteY121" fmla="*/ 3101797 h 6895584"/>
              <a:gd name="connsiteX122" fmla="*/ 5664742 w 7376810"/>
              <a:gd name="connsiteY122" fmla="*/ 3062886 h 6895584"/>
              <a:gd name="connsiteX123" fmla="*/ 5723108 w 7376810"/>
              <a:gd name="connsiteY123" fmla="*/ 3043431 h 6895584"/>
              <a:gd name="connsiteX124" fmla="*/ 5800929 w 7376810"/>
              <a:gd name="connsiteY124" fmla="*/ 3004521 h 6895584"/>
              <a:gd name="connsiteX125" fmla="*/ 5878751 w 7376810"/>
              <a:gd name="connsiteY125" fmla="*/ 2985066 h 6895584"/>
              <a:gd name="connsiteX126" fmla="*/ 6112214 w 7376810"/>
              <a:gd name="connsiteY126" fmla="*/ 2926699 h 6895584"/>
              <a:gd name="connsiteX127" fmla="*/ 5995482 w 7376810"/>
              <a:gd name="connsiteY127" fmla="*/ 2907244 h 6895584"/>
              <a:gd name="connsiteX128" fmla="*/ 5470189 w 7376810"/>
              <a:gd name="connsiteY128" fmla="*/ 2868333 h 6895584"/>
              <a:gd name="connsiteX129" fmla="*/ 5258060 w 7376810"/>
              <a:gd name="connsiteY129" fmla="*/ 2849380 h 6895584"/>
              <a:gd name="connsiteX130" fmla="*/ 5254811 w 7376810"/>
              <a:gd name="connsiteY130" fmla="*/ 2848389 h 6895584"/>
              <a:gd name="connsiteX131" fmla="*/ 5254811 w 7376810"/>
              <a:gd name="connsiteY131" fmla="*/ 2736420 h 6895584"/>
              <a:gd name="connsiteX132" fmla="*/ 5295091 w 7376810"/>
              <a:gd name="connsiteY132" fmla="*/ 2732146 h 6895584"/>
              <a:gd name="connsiteX133" fmla="*/ 5353457 w 7376810"/>
              <a:gd name="connsiteY133" fmla="*/ 2712690 h 6895584"/>
              <a:gd name="connsiteX134" fmla="*/ 5586921 w 7376810"/>
              <a:gd name="connsiteY134" fmla="*/ 2693235 h 6895584"/>
              <a:gd name="connsiteX135" fmla="*/ 5645287 w 7376810"/>
              <a:gd name="connsiteY135" fmla="*/ 2654325 h 6895584"/>
              <a:gd name="connsiteX136" fmla="*/ 5839840 w 7376810"/>
              <a:gd name="connsiteY136" fmla="*/ 2576503 h 6895584"/>
              <a:gd name="connsiteX137" fmla="*/ 5898206 w 7376810"/>
              <a:gd name="connsiteY137" fmla="*/ 2498682 h 6895584"/>
              <a:gd name="connsiteX138" fmla="*/ 5956572 w 7376810"/>
              <a:gd name="connsiteY138" fmla="*/ 2459772 h 6895584"/>
              <a:gd name="connsiteX139" fmla="*/ 6248402 w 7376810"/>
              <a:gd name="connsiteY139" fmla="*/ 2381950 h 6895584"/>
              <a:gd name="connsiteX140" fmla="*/ 6345678 w 7376810"/>
              <a:gd name="connsiteY140" fmla="*/ 2343039 h 6895584"/>
              <a:gd name="connsiteX141" fmla="*/ 6404044 w 7376810"/>
              <a:gd name="connsiteY141" fmla="*/ 2304129 h 6895584"/>
              <a:gd name="connsiteX142" fmla="*/ 6520776 w 7376810"/>
              <a:gd name="connsiteY142" fmla="*/ 2265219 h 6895584"/>
              <a:gd name="connsiteX143" fmla="*/ 6579142 w 7376810"/>
              <a:gd name="connsiteY143" fmla="*/ 2226307 h 6895584"/>
              <a:gd name="connsiteX144" fmla="*/ 6793151 w 7376810"/>
              <a:gd name="connsiteY144" fmla="*/ 2167941 h 6895584"/>
              <a:gd name="connsiteX145" fmla="*/ 6851516 w 7376810"/>
              <a:gd name="connsiteY145" fmla="*/ 2129031 h 6895584"/>
              <a:gd name="connsiteX146" fmla="*/ 6948793 w 7376810"/>
              <a:gd name="connsiteY146" fmla="*/ 2109576 h 6895584"/>
              <a:gd name="connsiteX147" fmla="*/ 7065525 w 7376810"/>
              <a:gd name="connsiteY147" fmla="*/ 2051210 h 6895584"/>
              <a:gd name="connsiteX148" fmla="*/ 6014938 w 7376810"/>
              <a:gd name="connsiteY148" fmla="*/ 2012299 h 6895584"/>
              <a:gd name="connsiteX149" fmla="*/ 6228946 w 7376810"/>
              <a:gd name="connsiteY149" fmla="*/ 1915022 h 6895584"/>
              <a:gd name="connsiteX150" fmla="*/ 6365133 w 7376810"/>
              <a:gd name="connsiteY150" fmla="*/ 1837201 h 6895584"/>
              <a:gd name="connsiteX151" fmla="*/ 6462410 w 7376810"/>
              <a:gd name="connsiteY151" fmla="*/ 1817746 h 6895584"/>
              <a:gd name="connsiteX152" fmla="*/ 6228946 w 7376810"/>
              <a:gd name="connsiteY152" fmla="*/ 1837201 h 6895584"/>
              <a:gd name="connsiteX153" fmla="*/ 5625831 w 7376810"/>
              <a:gd name="connsiteY153" fmla="*/ 1837201 h 6895584"/>
              <a:gd name="connsiteX154" fmla="*/ 5742563 w 7376810"/>
              <a:gd name="connsiteY154" fmla="*/ 1798290 h 6895584"/>
              <a:gd name="connsiteX155" fmla="*/ 5995482 w 7376810"/>
              <a:gd name="connsiteY155" fmla="*/ 1720469 h 6895584"/>
              <a:gd name="connsiteX156" fmla="*/ 6073304 w 7376810"/>
              <a:gd name="connsiteY156" fmla="*/ 1701014 h 6895584"/>
              <a:gd name="connsiteX157" fmla="*/ 6170580 w 7376810"/>
              <a:gd name="connsiteY157" fmla="*/ 1642648 h 6895584"/>
              <a:gd name="connsiteX158" fmla="*/ 5703653 w 7376810"/>
              <a:gd name="connsiteY158" fmla="*/ 1681558 h 6895584"/>
              <a:gd name="connsiteX159" fmla="*/ 5742563 w 7376810"/>
              <a:gd name="connsiteY159" fmla="*/ 1623192 h 6895584"/>
              <a:gd name="connsiteX160" fmla="*/ 5976027 w 7376810"/>
              <a:gd name="connsiteY160" fmla="*/ 1545371 h 6895584"/>
              <a:gd name="connsiteX161" fmla="*/ 6190036 w 7376810"/>
              <a:gd name="connsiteY161" fmla="*/ 1487005 h 6895584"/>
              <a:gd name="connsiteX162" fmla="*/ 6267857 w 7376810"/>
              <a:gd name="connsiteY162" fmla="*/ 1448095 h 6895584"/>
              <a:gd name="connsiteX163" fmla="*/ 6404044 w 7376810"/>
              <a:gd name="connsiteY163" fmla="*/ 1409184 h 6895584"/>
              <a:gd name="connsiteX164" fmla="*/ 6462410 w 7376810"/>
              <a:gd name="connsiteY164" fmla="*/ 1389729 h 6895584"/>
              <a:gd name="connsiteX165" fmla="*/ 6248402 w 7376810"/>
              <a:gd name="connsiteY165" fmla="*/ 1370273 h 6895584"/>
              <a:gd name="connsiteX166" fmla="*/ 6190036 w 7376810"/>
              <a:gd name="connsiteY166" fmla="*/ 1350818 h 6895584"/>
              <a:gd name="connsiteX167" fmla="*/ 6170580 w 7376810"/>
              <a:gd name="connsiteY167" fmla="*/ 1292452 h 6895584"/>
              <a:gd name="connsiteX168" fmla="*/ 6131670 w 7376810"/>
              <a:gd name="connsiteY168" fmla="*/ 1253541 h 6895584"/>
              <a:gd name="connsiteX169" fmla="*/ 6073304 w 7376810"/>
              <a:gd name="connsiteY169" fmla="*/ 1214631 h 6895584"/>
              <a:gd name="connsiteX170" fmla="*/ 6190036 w 7376810"/>
              <a:gd name="connsiteY170" fmla="*/ 1156265 h 6895584"/>
              <a:gd name="connsiteX171" fmla="*/ 6248402 w 7376810"/>
              <a:gd name="connsiteY171" fmla="*/ 1136810 h 6895584"/>
              <a:gd name="connsiteX172" fmla="*/ 6326223 w 7376810"/>
              <a:gd name="connsiteY172" fmla="*/ 1117354 h 6895584"/>
              <a:gd name="connsiteX173" fmla="*/ 6365133 w 7376810"/>
              <a:gd name="connsiteY173" fmla="*/ 1058988 h 6895584"/>
              <a:gd name="connsiteX174" fmla="*/ 6559687 w 7376810"/>
              <a:gd name="connsiteY174" fmla="*/ 981167 h 6895584"/>
              <a:gd name="connsiteX175" fmla="*/ 6248402 w 7376810"/>
              <a:gd name="connsiteY175" fmla="*/ 922801 h 6895584"/>
              <a:gd name="connsiteX176" fmla="*/ 6228946 w 7376810"/>
              <a:gd name="connsiteY176" fmla="*/ 864435 h 6895584"/>
              <a:gd name="connsiteX177" fmla="*/ 6014938 w 7376810"/>
              <a:gd name="connsiteY177" fmla="*/ 806069 h 6895584"/>
              <a:gd name="connsiteX178" fmla="*/ 6053848 w 7376810"/>
              <a:gd name="connsiteY178" fmla="*/ 747703 h 6895584"/>
              <a:gd name="connsiteX179" fmla="*/ 6112214 w 7376810"/>
              <a:gd name="connsiteY179" fmla="*/ 728248 h 6895584"/>
              <a:gd name="connsiteX180" fmla="*/ 6209491 w 7376810"/>
              <a:gd name="connsiteY180" fmla="*/ 689337 h 6895584"/>
              <a:gd name="connsiteX181" fmla="*/ 6287312 w 7376810"/>
              <a:gd name="connsiteY181" fmla="*/ 669882 h 6895584"/>
              <a:gd name="connsiteX182" fmla="*/ 6228946 w 7376810"/>
              <a:gd name="connsiteY182" fmla="*/ 650427 h 6895584"/>
              <a:gd name="connsiteX183" fmla="*/ 6248402 w 7376810"/>
              <a:gd name="connsiteY183" fmla="*/ 592061 h 6895584"/>
              <a:gd name="connsiteX184" fmla="*/ 6404044 w 7376810"/>
              <a:gd name="connsiteY184" fmla="*/ 533695 h 6895584"/>
              <a:gd name="connsiteX185" fmla="*/ 6579142 w 7376810"/>
              <a:gd name="connsiteY185" fmla="*/ 494784 h 6895584"/>
              <a:gd name="connsiteX186" fmla="*/ 6812606 w 7376810"/>
              <a:gd name="connsiteY186" fmla="*/ 455873 h 6895584"/>
              <a:gd name="connsiteX187" fmla="*/ 6680821 w 7376810"/>
              <a:gd name="connsiteY187" fmla="*/ 454930 h 6895584"/>
              <a:gd name="connsiteX188" fmla="*/ 6587112 w 7376810"/>
              <a:gd name="connsiteY188" fmla="*/ 456115 h 6895584"/>
              <a:gd name="connsiteX189" fmla="*/ 6569499 w 7376810"/>
              <a:gd name="connsiteY189" fmla="*/ 459781 h 6895584"/>
              <a:gd name="connsiteX190" fmla="*/ 6299422 w 7376810"/>
              <a:gd name="connsiteY190" fmla="*/ 438516 h 6895584"/>
              <a:gd name="connsiteX191" fmla="*/ 6288705 w 7376810"/>
              <a:gd name="connsiteY191" fmla="*/ 436597 h 6895584"/>
              <a:gd name="connsiteX192" fmla="*/ 6287312 w 7376810"/>
              <a:gd name="connsiteY192" fmla="*/ 436418 h 6895584"/>
              <a:gd name="connsiteX193" fmla="*/ 6283022 w 7376810"/>
              <a:gd name="connsiteY193" fmla="*/ 435579 h 6895584"/>
              <a:gd name="connsiteX194" fmla="*/ 6281349 w 7376810"/>
              <a:gd name="connsiteY194" fmla="*/ 435279 h 6895584"/>
              <a:gd name="connsiteX195" fmla="*/ 6273658 w 7376810"/>
              <a:gd name="connsiteY195" fmla="*/ 433746 h 6895584"/>
              <a:gd name="connsiteX196" fmla="*/ 6283022 w 7376810"/>
              <a:gd name="connsiteY196" fmla="*/ 435579 h 6895584"/>
              <a:gd name="connsiteX197" fmla="*/ 6288705 w 7376810"/>
              <a:gd name="connsiteY197" fmla="*/ 436597 h 6895584"/>
              <a:gd name="connsiteX198" fmla="*/ 6417251 w 7376810"/>
              <a:gd name="connsiteY198" fmla="*/ 453043 h 6895584"/>
              <a:gd name="connsiteX199" fmla="*/ 6548729 w 7376810"/>
              <a:gd name="connsiteY199" fmla="*/ 456600 h 6895584"/>
              <a:gd name="connsiteX200" fmla="*/ 6587112 w 7376810"/>
              <a:gd name="connsiteY200" fmla="*/ 456115 h 6895584"/>
              <a:gd name="connsiteX201" fmla="*/ 6594405 w 7376810"/>
              <a:gd name="connsiteY201" fmla="*/ 454597 h 6895584"/>
              <a:gd name="connsiteX202" fmla="*/ 6618053 w 7376810"/>
              <a:gd name="connsiteY202" fmla="*/ 416963 h 6895584"/>
              <a:gd name="connsiteX203" fmla="*/ 6178923 w 7376810"/>
              <a:gd name="connsiteY203" fmla="*/ 73795 h 6895584"/>
              <a:gd name="connsiteX204" fmla="*/ 6169031 w 7376810"/>
              <a:gd name="connsiteY204" fmla="*/ 66983 h 6895584"/>
              <a:gd name="connsiteX205" fmla="*/ 6083166 w 7376810"/>
              <a:gd name="connsiteY205" fmla="*/ 78927 h 6895584"/>
              <a:gd name="connsiteX206" fmla="*/ 5995482 w 7376810"/>
              <a:gd name="connsiteY206" fmla="*/ 86222 h 6895584"/>
              <a:gd name="connsiteX207" fmla="*/ 5712105 w 7376810"/>
              <a:gd name="connsiteY207" fmla="*/ 86540 h 6895584"/>
              <a:gd name="connsiteX208" fmla="*/ 5688344 w 7376810"/>
              <a:gd name="connsiteY208" fmla="*/ 86546 h 6895584"/>
              <a:gd name="connsiteX209" fmla="*/ 5254811 w 7376810"/>
              <a:gd name="connsiteY209" fmla="*/ 146574 h 6895584"/>
              <a:gd name="connsiteX210" fmla="*/ 5254811 w 7376810"/>
              <a:gd name="connsiteY210" fmla="*/ 66544 h 6895584"/>
              <a:gd name="connsiteX211" fmla="*/ 5296532 w 7376810"/>
              <a:gd name="connsiteY211" fmla="*/ 71523 h 6895584"/>
              <a:gd name="connsiteX212" fmla="*/ 5643324 w 7376810"/>
              <a:gd name="connsiteY212" fmla="*/ 86557 h 6895584"/>
              <a:gd name="connsiteX213" fmla="*/ 5688344 w 7376810"/>
              <a:gd name="connsiteY213" fmla="*/ 86546 h 6895584"/>
              <a:gd name="connsiteX214" fmla="*/ 6071075 w 7376810"/>
              <a:gd name="connsiteY214" fmla="*/ 33552 h 6895584"/>
              <a:gd name="connsiteX215" fmla="*/ 6057926 w 7376810"/>
              <a:gd name="connsiteY215" fmla="*/ 29185 h 6895584"/>
              <a:gd name="connsiteX216" fmla="*/ 5936483 w 7376810"/>
              <a:gd name="connsiteY216" fmla="*/ 263 h 6895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7376810" h="6895583">
                <a:moveTo>
                  <a:pt x="6166957" y="65554"/>
                </a:moveTo>
                <a:lnTo>
                  <a:pt x="6169031" y="66983"/>
                </a:lnTo>
                <a:lnTo>
                  <a:pt x="6170580" y="66767"/>
                </a:lnTo>
                <a:close/>
                <a:moveTo>
                  <a:pt x="6112214" y="27856"/>
                </a:moveTo>
                <a:lnTo>
                  <a:pt x="6071075" y="33552"/>
                </a:lnTo>
                <a:lnTo>
                  <a:pt x="6107689" y="45714"/>
                </a:lnTo>
                <a:lnTo>
                  <a:pt x="6166957" y="65554"/>
                </a:lnTo>
                <a:close/>
                <a:moveTo>
                  <a:pt x="5936483" y="263"/>
                </a:moveTo>
                <a:cubicBezTo>
                  <a:pt x="5862152" y="-3284"/>
                  <a:pt x="5783553" y="29948"/>
                  <a:pt x="5332097" y="44638"/>
                </a:cubicBezTo>
                <a:lnTo>
                  <a:pt x="5254811" y="46805"/>
                </a:lnTo>
                <a:lnTo>
                  <a:pt x="5254811" y="8401"/>
                </a:lnTo>
                <a:lnTo>
                  <a:pt x="764639" y="8401"/>
                </a:lnTo>
                <a:lnTo>
                  <a:pt x="764639" y="6819107"/>
                </a:lnTo>
                <a:lnTo>
                  <a:pt x="0" y="6819107"/>
                </a:lnTo>
                <a:lnTo>
                  <a:pt x="0" y="6866401"/>
                </a:lnTo>
                <a:lnTo>
                  <a:pt x="2560931" y="6866401"/>
                </a:lnTo>
                <a:lnTo>
                  <a:pt x="2560931" y="6871266"/>
                </a:lnTo>
                <a:lnTo>
                  <a:pt x="4846397" y="6871266"/>
                </a:lnTo>
                <a:lnTo>
                  <a:pt x="4847619" y="6876129"/>
                </a:lnTo>
                <a:lnTo>
                  <a:pt x="4891450" y="6871266"/>
                </a:lnTo>
                <a:lnTo>
                  <a:pt x="6471450" y="6871266"/>
                </a:lnTo>
                <a:lnTo>
                  <a:pt x="6471450" y="6834205"/>
                </a:lnTo>
                <a:lnTo>
                  <a:pt x="6501321" y="6837218"/>
                </a:lnTo>
                <a:cubicBezTo>
                  <a:pt x="6534200" y="6840741"/>
                  <a:pt x="6566172" y="6850188"/>
                  <a:pt x="6598597" y="6856673"/>
                </a:cubicBezTo>
                <a:cubicBezTo>
                  <a:pt x="6720089" y="6880971"/>
                  <a:pt x="6845031" y="6882614"/>
                  <a:pt x="6968248" y="6895584"/>
                </a:cubicBezTo>
                <a:cubicBezTo>
                  <a:pt x="7026745" y="6876085"/>
                  <a:pt x="7034693" y="6879124"/>
                  <a:pt x="7084980" y="6837218"/>
                </a:cubicBezTo>
                <a:cubicBezTo>
                  <a:pt x="7106117" y="6819604"/>
                  <a:pt x="7138823" y="6805992"/>
                  <a:pt x="7143346" y="6778852"/>
                </a:cubicBezTo>
                <a:cubicBezTo>
                  <a:pt x="7147190" y="6755788"/>
                  <a:pt x="7117406" y="6739941"/>
                  <a:pt x="7104436" y="6720486"/>
                </a:cubicBezTo>
                <a:cubicBezTo>
                  <a:pt x="6884515" y="6676503"/>
                  <a:pt x="7155563" y="6727790"/>
                  <a:pt x="6832061" y="6681575"/>
                </a:cubicBezTo>
                <a:cubicBezTo>
                  <a:pt x="6799326" y="6676899"/>
                  <a:pt x="6758167" y="6685502"/>
                  <a:pt x="6734785" y="6662120"/>
                </a:cubicBezTo>
                <a:cubicBezTo>
                  <a:pt x="6720284" y="6647619"/>
                  <a:pt x="6747755" y="6623209"/>
                  <a:pt x="6754240" y="6603754"/>
                </a:cubicBezTo>
                <a:cubicBezTo>
                  <a:pt x="6741270" y="6584299"/>
                  <a:pt x="6731863" y="6561922"/>
                  <a:pt x="6715329" y="6545388"/>
                </a:cubicBezTo>
                <a:cubicBezTo>
                  <a:pt x="6698795" y="6528854"/>
                  <a:pt x="6671570" y="6524736"/>
                  <a:pt x="6656963" y="6506478"/>
                </a:cubicBezTo>
                <a:cubicBezTo>
                  <a:pt x="6644152" y="6490464"/>
                  <a:pt x="6643993" y="6467567"/>
                  <a:pt x="6637508" y="6448112"/>
                </a:cubicBezTo>
                <a:cubicBezTo>
                  <a:pt x="6716382" y="6369238"/>
                  <a:pt x="6671265" y="6402051"/>
                  <a:pt x="6773695" y="6350835"/>
                </a:cubicBezTo>
                <a:cubicBezTo>
                  <a:pt x="6810380" y="6332492"/>
                  <a:pt x="6928831" y="6326326"/>
                  <a:pt x="6890427" y="6311924"/>
                </a:cubicBezTo>
                <a:cubicBezTo>
                  <a:pt x="6805200" y="6279964"/>
                  <a:pt x="6707962" y="6306665"/>
                  <a:pt x="6618053" y="6292469"/>
                </a:cubicBezTo>
                <a:cubicBezTo>
                  <a:pt x="6583557" y="6287022"/>
                  <a:pt x="6553202" y="6266528"/>
                  <a:pt x="6520776" y="6253558"/>
                </a:cubicBezTo>
                <a:cubicBezTo>
                  <a:pt x="6520776" y="6253558"/>
                  <a:pt x="6635403" y="6216752"/>
                  <a:pt x="6676419" y="6175737"/>
                </a:cubicBezTo>
                <a:cubicBezTo>
                  <a:pt x="6690920" y="6161236"/>
                  <a:pt x="6638072" y="6160731"/>
                  <a:pt x="6618053" y="6156282"/>
                </a:cubicBezTo>
                <a:cubicBezTo>
                  <a:pt x="6579545" y="6147725"/>
                  <a:pt x="6540232" y="6143312"/>
                  <a:pt x="6501321" y="6136827"/>
                </a:cubicBezTo>
                <a:cubicBezTo>
                  <a:pt x="6641243" y="6090185"/>
                  <a:pt x="6466530" y="6146766"/>
                  <a:pt x="6637508" y="6097916"/>
                </a:cubicBezTo>
                <a:cubicBezTo>
                  <a:pt x="6657227" y="6092282"/>
                  <a:pt x="6675765" y="6082483"/>
                  <a:pt x="6695874" y="6078461"/>
                </a:cubicBezTo>
                <a:cubicBezTo>
                  <a:pt x="6740840" y="6069468"/>
                  <a:pt x="6790157" y="6077629"/>
                  <a:pt x="6832061" y="6059005"/>
                </a:cubicBezTo>
                <a:cubicBezTo>
                  <a:pt x="6853428" y="6049508"/>
                  <a:pt x="6858002" y="6020094"/>
                  <a:pt x="6870972" y="6000639"/>
                </a:cubicBezTo>
                <a:cubicBezTo>
                  <a:pt x="6903397" y="5994154"/>
                  <a:pt x="6936168" y="5989204"/>
                  <a:pt x="6968248" y="5981184"/>
                </a:cubicBezTo>
                <a:cubicBezTo>
                  <a:pt x="6988143" y="5976210"/>
                  <a:pt x="7006719" y="5966703"/>
                  <a:pt x="7026614" y="5961729"/>
                </a:cubicBezTo>
                <a:cubicBezTo>
                  <a:pt x="7214432" y="5914774"/>
                  <a:pt x="7048840" y="5967289"/>
                  <a:pt x="7182257" y="5922818"/>
                </a:cubicBezTo>
                <a:cubicBezTo>
                  <a:pt x="7244999" y="5901904"/>
                  <a:pt x="7311959" y="5896877"/>
                  <a:pt x="7376810" y="5883907"/>
                </a:cubicBezTo>
                <a:lnTo>
                  <a:pt x="7026614" y="5844997"/>
                </a:lnTo>
                <a:cubicBezTo>
                  <a:pt x="6974674" y="5839004"/>
                  <a:pt x="6922241" y="5835795"/>
                  <a:pt x="6870972" y="5825541"/>
                </a:cubicBezTo>
                <a:cubicBezTo>
                  <a:pt x="6847951" y="5820937"/>
                  <a:pt x="6721852" y="5784212"/>
                  <a:pt x="6676419" y="5767175"/>
                </a:cubicBezTo>
                <a:cubicBezTo>
                  <a:pt x="6643719" y="5754913"/>
                  <a:pt x="6600959" y="5755535"/>
                  <a:pt x="6579142" y="5728265"/>
                </a:cubicBezTo>
                <a:cubicBezTo>
                  <a:pt x="6566331" y="5712251"/>
                  <a:pt x="6592112" y="5689354"/>
                  <a:pt x="6598597" y="5669899"/>
                </a:cubicBezTo>
                <a:cubicBezTo>
                  <a:pt x="6618052" y="5663414"/>
                  <a:pt x="6637761" y="5657645"/>
                  <a:pt x="6656963" y="5650444"/>
                </a:cubicBezTo>
                <a:cubicBezTo>
                  <a:pt x="6679003" y="5642179"/>
                  <a:pt x="6776470" y="5600108"/>
                  <a:pt x="6812606" y="5592078"/>
                </a:cubicBezTo>
                <a:cubicBezTo>
                  <a:pt x="6851114" y="5583521"/>
                  <a:pt x="6890427" y="5579107"/>
                  <a:pt x="6929338" y="5572622"/>
                </a:cubicBezTo>
                <a:cubicBezTo>
                  <a:pt x="6864487" y="5566137"/>
                  <a:pt x="6799456" y="5561251"/>
                  <a:pt x="6734785" y="5553167"/>
                </a:cubicBezTo>
                <a:cubicBezTo>
                  <a:pt x="6695642" y="5548274"/>
                  <a:pt x="6657259" y="5538068"/>
                  <a:pt x="6618053" y="5533712"/>
                </a:cubicBezTo>
                <a:cubicBezTo>
                  <a:pt x="6294020" y="5497708"/>
                  <a:pt x="6484544" y="5540064"/>
                  <a:pt x="6209491" y="5475346"/>
                </a:cubicBezTo>
                <a:cubicBezTo>
                  <a:pt x="6157435" y="5463098"/>
                  <a:pt x="6097365" y="5467518"/>
                  <a:pt x="6053848" y="5436435"/>
                </a:cubicBezTo>
                <a:cubicBezTo>
                  <a:pt x="6037160" y="5424515"/>
                  <a:pt x="6060493" y="5394083"/>
                  <a:pt x="6073304" y="5378069"/>
                </a:cubicBezTo>
                <a:cubicBezTo>
                  <a:pt x="6087911" y="5359810"/>
                  <a:pt x="6112215" y="5352128"/>
                  <a:pt x="6131670" y="5339158"/>
                </a:cubicBezTo>
                <a:cubicBezTo>
                  <a:pt x="6210932" y="5312738"/>
                  <a:pt x="6226491" y="5313239"/>
                  <a:pt x="6306768" y="5241882"/>
                </a:cubicBezTo>
                <a:cubicBezTo>
                  <a:pt x="6331003" y="5220340"/>
                  <a:pt x="6356225" y="5195239"/>
                  <a:pt x="6365133" y="5164061"/>
                </a:cubicBezTo>
                <a:cubicBezTo>
                  <a:pt x="6382027" y="5104934"/>
                  <a:pt x="6367664" y="5097795"/>
                  <a:pt x="6352133" y="5102946"/>
                </a:cubicBezTo>
                <a:lnTo>
                  <a:pt x="6337837" y="5110455"/>
                </a:lnTo>
                <a:lnTo>
                  <a:pt x="6332125" y="5115571"/>
                </a:lnTo>
                <a:cubicBezTo>
                  <a:pt x="6323977" y="5122216"/>
                  <a:pt x="6328682" y="5116679"/>
                  <a:pt x="6337327" y="5110724"/>
                </a:cubicBezTo>
                <a:lnTo>
                  <a:pt x="6337837" y="5110455"/>
                </a:lnTo>
                <a:lnTo>
                  <a:pt x="6355101" y="5094997"/>
                </a:lnTo>
                <a:cubicBezTo>
                  <a:pt x="6366716" y="5084114"/>
                  <a:pt x="6382659" y="5068714"/>
                  <a:pt x="6404044" y="5047329"/>
                </a:cubicBezTo>
                <a:cubicBezTo>
                  <a:pt x="6404044" y="5047329"/>
                  <a:pt x="6324792" y="5025076"/>
                  <a:pt x="6287312" y="5008418"/>
                </a:cubicBezTo>
                <a:cubicBezTo>
                  <a:pt x="6265945" y="4998921"/>
                  <a:pt x="6248401" y="4982477"/>
                  <a:pt x="6228946" y="4969507"/>
                </a:cubicBezTo>
                <a:cubicBezTo>
                  <a:pt x="6241916" y="4950052"/>
                  <a:pt x="6251323" y="4927675"/>
                  <a:pt x="6267857" y="4911141"/>
                </a:cubicBezTo>
                <a:cubicBezTo>
                  <a:pt x="6284391" y="4894607"/>
                  <a:pt x="6311616" y="4890489"/>
                  <a:pt x="6326223" y="4872231"/>
                </a:cubicBezTo>
                <a:cubicBezTo>
                  <a:pt x="6339034" y="4856217"/>
                  <a:pt x="6339193" y="4833320"/>
                  <a:pt x="6345678" y="4813865"/>
                </a:cubicBezTo>
                <a:cubicBezTo>
                  <a:pt x="6238158" y="4792361"/>
                  <a:pt x="6114519" y="4769238"/>
                  <a:pt x="6014938" y="4736044"/>
                </a:cubicBezTo>
                <a:cubicBezTo>
                  <a:pt x="5992755" y="4728650"/>
                  <a:pt x="5961158" y="4720061"/>
                  <a:pt x="5956572" y="4697133"/>
                </a:cubicBezTo>
                <a:cubicBezTo>
                  <a:pt x="5951986" y="4674205"/>
                  <a:pt x="5982512" y="4658222"/>
                  <a:pt x="5995482" y="4638767"/>
                </a:cubicBezTo>
                <a:cubicBezTo>
                  <a:pt x="5778792" y="4611681"/>
                  <a:pt x="5889441" y="4635846"/>
                  <a:pt x="5664742" y="4560946"/>
                </a:cubicBezTo>
                <a:cubicBezTo>
                  <a:pt x="5714752" y="4544275"/>
                  <a:pt x="5747180" y="4531807"/>
                  <a:pt x="5800929" y="4522035"/>
                </a:cubicBezTo>
                <a:cubicBezTo>
                  <a:pt x="5846046" y="4513832"/>
                  <a:pt x="5891720" y="4509065"/>
                  <a:pt x="5937116" y="4502580"/>
                </a:cubicBezTo>
                <a:cubicBezTo>
                  <a:pt x="5969852" y="4497904"/>
                  <a:pt x="6001967" y="4489609"/>
                  <a:pt x="6034393" y="4483124"/>
                </a:cubicBezTo>
                <a:cubicBezTo>
                  <a:pt x="6099244" y="4470154"/>
                  <a:pt x="6164504" y="4459085"/>
                  <a:pt x="6228946" y="4444214"/>
                </a:cubicBezTo>
                <a:cubicBezTo>
                  <a:pt x="6248929" y="4439603"/>
                  <a:pt x="6267593" y="4430392"/>
                  <a:pt x="6287312" y="4424758"/>
                </a:cubicBezTo>
                <a:cubicBezTo>
                  <a:pt x="6313022" y="4417412"/>
                  <a:pt x="6339193" y="4411788"/>
                  <a:pt x="6365133" y="4405303"/>
                </a:cubicBezTo>
                <a:cubicBezTo>
                  <a:pt x="6288246" y="4394319"/>
                  <a:pt x="6207545" y="4385361"/>
                  <a:pt x="6131670" y="4366392"/>
                </a:cubicBezTo>
                <a:cubicBezTo>
                  <a:pt x="6085867" y="4354941"/>
                  <a:pt x="6035518" y="4352504"/>
                  <a:pt x="5995482" y="4327482"/>
                </a:cubicBezTo>
                <a:cubicBezTo>
                  <a:pt x="5978091" y="4316613"/>
                  <a:pt x="5982512" y="4288571"/>
                  <a:pt x="5976027" y="4269116"/>
                </a:cubicBezTo>
                <a:cubicBezTo>
                  <a:pt x="5976027" y="4269116"/>
                  <a:pt x="6056905" y="4250124"/>
                  <a:pt x="6092759" y="4230205"/>
                </a:cubicBezTo>
                <a:cubicBezTo>
                  <a:pt x="6116811" y="4216843"/>
                  <a:pt x="6151125" y="4199353"/>
                  <a:pt x="6151125" y="4171839"/>
                </a:cubicBezTo>
                <a:cubicBezTo>
                  <a:pt x="6151125" y="4151331"/>
                  <a:pt x="6111102" y="4161555"/>
                  <a:pt x="6092759" y="4152384"/>
                </a:cubicBezTo>
                <a:cubicBezTo>
                  <a:pt x="6071845" y="4141927"/>
                  <a:pt x="6053848" y="4126443"/>
                  <a:pt x="6034393" y="4113473"/>
                </a:cubicBezTo>
                <a:cubicBezTo>
                  <a:pt x="6208436" y="4069963"/>
                  <a:pt x="6042813" y="4108827"/>
                  <a:pt x="6365133" y="4055107"/>
                </a:cubicBezTo>
                <a:cubicBezTo>
                  <a:pt x="6397751" y="4049671"/>
                  <a:pt x="6429984" y="4042137"/>
                  <a:pt x="6462410" y="4035652"/>
                </a:cubicBezTo>
                <a:cubicBezTo>
                  <a:pt x="6577580" y="4012619"/>
                  <a:pt x="6696142" y="4011932"/>
                  <a:pt x="6812606" y="3996741"/>
                </a:cubicBezTo>
                <a:cubicBezTo>
                  <a:pt x="6845396" y="3992464"/>
                  <a:pt x="6876912" y="3979822"/>
                  <a:pt x="6909882" y="3977286"/>
                </a:cubicBezTo>
                <a:cubicBezTo>
                  <a:pt x="7045822" y="3966829"/>
                  <a:pt x="7185349" y="3987408"/>
                  <a:pt x="7318444" y="3957831"/>
                </a:cubicBezTo>
                <a:cubicBezTo>
                  <a:pt x="7394675" y="3940891"/>
                  <a:pt x="7162801" y="3944860"/>
                  <a:pt x="7084980" y="3938375"/>
                </a:cubicBezTo>
                <a:cubicBezTo>
                  <a:pt x="6924182" y="3932191"/>
                  <a:pt x="6470953" y="3918807"/>
                  <a:pt x="6267857" y="3899465"/>
                </a:cubicBezTo>
                <a:cubicBezTo>
                  <a:pt x="6234938" y="3896330"/>
                  <a:pt x="6203198" y="3885446"/>
                  <a:pt x="6170580" y="3880010"/>
                </a:cubicBezTo>
                <a:cubicBezTo>
                  <a:pt x="6125347" y="3872471"/>
                  <a:pt x="6078316" y="3873731"/>
                  <a:pt x="6034393" y="3860554"/>
                </a:cubicBezTo>
                <a:cubicBezTo>
                  <a:pt x="6011997" y="3853835"/>
                  <a:pt x="5976027" y="3845026"/>
                  <a:pt x="5976027" y="3821644"/>
                </a:cubicBezTo>
                <a:cubicBezTo>
                  <a:pt x="5976027" y="3798262"/>
                  <a:pt x="6014938" y="3795703"/>
                  <a:pt x="6034393" y="3782733"/>
                </a:cubicBezTo>
                <a:cubicBezTo>
                  <a:pt x="6053848" y="3776248"/>
                  <a:pt x="6073040" y="3768912"/>
                  <a:pt x="6092759" y="3763278"/>
                </a:cubicBezTo>
                <a:cubicBezTo>
                  <a:pt x="6118469" y="3755932"/>
                  <a:pt x="6145544" y="3753211"/>
                  <a:pt x="6170580" y="3743822"/>
                </a:cubicBezTo>
                <a:cubicBezTo>
                  <a:pt x="6227006" y="3722662"/>
                  <a:pt x="6258382" y="3698258"/>
                  <a:pt x="6306768" y="3666001"/>
                </a:cubicBezTo>
                <a:cubicBezTo>
                  <a:pt x="6281080" y="3661720"/>
                  <a:pt x="6137348" y="3649526"/>
                  <a:pt x="6112214" y="3607635"/>
                </a:cubicBezTo>
                <a:cubicBezTo>
                  <a:pt x="6101663" y="3590050"/>
                  <a:pt x="6125185" y="3568724"/>
                  <a:pt x="6131670" y="3549269"/>
                </a:cubicBezTo>
                <a:cubicBezTo>
                  <a:pt x="6105729" y="3542784"/>
                  <a:pt x="6079558" y="3537160"/>
                  <a:pt x="6053848" y="3529814"/>
                </a:cubicBezTo>
                <a:cubicBezTo>
                  <a:pt x="6034129" y="3524180"/>
                  <a:pt x="5995482" y="3530866"/>
                  <a:pt x="5995482" y="3510358"/>
                </a:cubicBezTo>
                <a:cubicBezTo>
                  <a:pt x="5995482" y="3486976"/>
                  <a:pt x="6039241" y="3489706"/>
                  <a:pt x="6053848" y="3471448"/>
                </a:cubicBezTo>
                <a:cubicBezTo>
                  <a:pt x="6066659" y="3455434"/>
                  <a:pt x="6066819" y="3432537"/>
                  <a:pt x="6073304" y="3413082"/>
                </a:cubicBezTo>
                <a:cubicBezTo>
                  <a:pt x="5911176" y="3406598"/>
                  <a:pt x="5747292" y="3418299"/>
                  <a:pt x="5586921" y="3393628"/>
                </a:cubicBezTo>
                <a:cubicBezTo>
                  <a:pt x="5566652" y="3390510"/>
                  <a:pt x="5556914" y="3352846"/>
                  <a:pt x="5567465" y="3335261"/>
                </a:cubicBezTo>
                <a:cubicBezTo>
                  <a:pt x="5582387" y="3310391"/>
                  <a:pt x="5619346" y="3309320"/>
                  <a:pt x="5645287" y="3296350"/>
                </a:cubicBezTo>
                <a:cubicBezTo>
                  <a:pt x="5680626" y="3287516"/>
                  <a:pt x="5745584" y="3273391"/>
                  <a:pt x="5781474" y="3257439"/>
                </a:cubicBezTo>
                <a:cubicBezTo>
                  <a:pt x="5821228" y="3239770"/>
                  <a:pt x="5857237" y="3213706"/>
                  <a:pt x="5898206" y="3199074"/>
                </a:cubicBezTo>
                <a:cubicBezTo>
                  <a:pt x="5948568" y="3181087"/>
                  <a:pt x="6001967" y="3173134"/>
                  <a:pt x="6053848" y="3160163"/>
                </a:cubicBezTo>
                <a:cubicBezTo>
                  <a:pt x="6027908" y="3153678"/>
                  <a:pt x="6002246" y="3145951"/>
                  <a:pt x="5976027" y="3140707"/>
                </a:cubicBezTo>
                <a:cubicBezTo>
                  <a:pt x="5939081" y="3133318"/>
                  <a:pt x="5803752" y="3114318"/>
                  <a:pt x="5762019" y="3101797"/>
                </a:cubicBezTo>
                <a:cubicBezTo>
                  <a:pt x="5728568" y="3091762"/>
                  <a:pt x="5684114" y="3091944"/>
                  <a:pt x="5664742" y="3062886"/>
                </a:cubicBezTo>
                <a:cubicBezTo>
                  <a:pt x="5653366" y="3045824"/>
                  <a:pt x="5704258" y="3051510"/>
                  <a:pt x="5723108" y="3043431"/>
                </a:cubicBezTo>
                <a:cubicBezTo>
                  <a:pt x="5749765" y="3032007"/>
                  <a:pt x="5774989" y="3017491"/>
                  <a:pt x="5800929" y="3004521"/>
                </a:cubicBezTo>
                <a:lnTo>
                  <a:pt x="5878751" y="2985066"/>
                </a:lnTo>
                <a:lnTo>
                  <a:pt x="6112214" y="2926699"/>
                </a:lnTo>
                <a:cubicBezTo>
                  <a:pt x="6073303" y="2920214"/>
                  <a:pt x="6034829" y="2910055"/>
                  <a:pt x="5995482" y="2907244"/>
                </a:cubicBezTo>
                <a:cubicBezTo>
                  <a:pt x="5441292" y="2867659"/>
                  <a:pt x="5729076" y="2920110"/>
                  <a:pt x="5470189" y="2868333"/>
                </a:cubicBezTo>
                <a:cubicBezTo>
                  <a:pt x="5310904" y="2853853"/>
                  <a:pt x="5293673" y="2858722"/>
                  <a:pt x="5258060" y="2849380"/>
                </a:cubicBezTo>
                <a:lnTo>
                  <a:pt x="5254811" y="2848389"/>
                </a:lnTo>
                <a:lnTo>
                  <a:pt x="5254811" y="2736420"/>
                </a:lnTo>
                <a:lnTo>
                  <a:pt x="5295091" y="2732146"/>
                </a:lnTo>
                <a:cubicBezTo>
                  <a:pt x="5315110" y="2727698"/>
                  <a:pt x="5334002" y="2719175"/>
                  <a:pt x="5353457" y="2712690"/>
                </a:cubicBezTo>
                <a:cubicBezTo>
                  <a:pt x="5431278" y="2706205"/>
                  <a:pt x="5510346" y="2708550"/>
                  <a:pt x="5586921" y="2693235"/>
                </a:cubicBezTo>
                <a:cubicBezTo>
                  <a:pt x="5609849" y="2688650"/>
                  <a:pt x="5623104" y="2661718"/>
                  <a:pt x="5645287" y="2654325"/>
                </a:cubicBezTo>
                <a:cubicBezTo>
                  <a:pt x="5853490" y="2584924"/>
                  <a:pt x="5681563" y="2695211"/>
                  <a:pt x="5839840" y="2576503"/>
                </a:cubicBezTo>
                <a:cubicBezTo>
                  <a:pt x="5674492" y="2510364"/>
                  <a:pt x="5736886" y="2557345"/>
                  <a:pt x="5898206" y="2498682"/>
                </a:cubicBezTo>
                <a:cubicBezTo>
                  <a:pt x="5920181" y="2490692"/>
                  <a:pt x="5937117" y="2472742"/>
                  <a:pt x="5956572" y="2459772"/>
                </a:cubicBezTo>
                <a:cubicBezTo>
                  <a:pt x="6034580" y="2440269"/>
                  <a:pt x="6158765" y="2415564"/>
                  <a:pt x="6248402" y="2381950"/>
                </a:cubicBezTo>
                <a:cubicBezTo>
                  <a:pt x="6281102" y="2369688"/>
                  <a:pt x="6314442" y="2358657"/>
                  <a:pt x="6345678" y="2343039"/>
                </a:cubicBezTo>
                <a:cubicBezTo>
                  <a:pt x="6366592" y="2332582"/>
                  <a:pt x="6384589" y="2317099"/>
                  <a:pt x="6404044" y="2304129"/>
                </a:cubicBezTo>
                <a:cubicBezTo>
                  <a:pt x="6438171" y="2281378"/>
                  <a:pt x="6483296" y="2281877"/>
                  <a:pt x="6520776" y="2265219"/>
                </a:cubicBezTo>
                <a:cubicBezTo>
                  <a:pt x="6542143" y="2255721"/>
                  <a:pt x="6559687" y="2239277"/>
                  <a:pt x="6579142" y="2226307"/>
                </a:cubicBezTo>
                <a:cubicBezTo>
                  <a:pt x="6632909" y="2212865"/>
                  <a:pt x="6754600" y="2183361"/>
                  <a:pt x="6793151" y="2167941"/>
                </a:cubicBezTo>
                <a:cubicBezTo>
                  <a:pt x="6814861" y="2159257"/>
                  <a:pt x="6832061" y="2142001"/>
                  <a:pt x="6851516" y="2129031"/>
                </a:cubicBezTo>
                <a:cubicBezTo>
                  <a:pt x="6883942" y="2122546"/>
                  <a:pt x="6917716" y="2120877"/>
                  <a:pt x="6948793" y="2109576"/>
                </a:cubicBezTo>
                <a:cubicBezTo>
                  <a:pt x="6989677" y="2094708"/>
                  <a:pt x="7108989" y="2053060"/>
                  <a:pt x="7065525" y="2051210"/>
                </a:cubicBezTo>
                <a:cubicBezTo>
                  <a:pt x="5992049" y="2005531"/>
                  <a:pt x="6144404" y="2400705"/>
                  <a:pt x="6014938" y="2012299"/>
                </a:cubicBezTo>
                <a:cubicBezTo>
                  <a:pt x="6119609" y="1970430"/>
                  <a:pt x="6122081" y="1972564"/>
                  <a:pt x="6228946" y="1915022"/>
                </a:cubicBezTo>
                <a:cubicBezTo>
                  <a:pt x="6274981" y="1890234"/>
                  <a:pt x="6316870" y="1857310"/>
                  <a:pt x="6365133" y="1837201"/>
                </a:cubicBezTo>
                <a:cubicBezTo>
                  <a:pt x="6395657" y="1824483"/>
                  <a:pt x="6429984" y="1824231"/>
                  <a:pt x="6462410" y="1817746"/>
                </a:cubicBezTo>
                <a:lnTo>
                  <a:pt x="6228946" y="1837201"/>
                </a:lnTo>
                <a:cubicBezTo>
                  <a:pt x="5663609" y="1879601"/>
                  <a:pt x="5835316" y="1976859"/>
                  <a:pt x="5625831" y="1837201"/>
                </a:cubicBezTo>
                <a:lnTo>
                  <a:pt x="5742563" y="1798290"/>
                </a:lnTo>
                <a:cubicBezTo>
                  <a:pt x="5826243" y="1770396"/>
                  <a:pt x="5910859" y="1745358"/>
                  <a:pt x="5995482" y="1720469"/>
                </a:cubicBezTo>
                <a:cubicBezTo>
                  <a:pt x="6021134" y="1712924"/>
                  <a:pt x="6048870" y="1711874"/>
                  <a:pt x="6073304" y="1701014"/>
                </a:cubicBezTo>
                <a:cubicBezTo>
                  <a:pt x="6107859" y="1685656"/>
                  <a:pt x="6138155" y="1662103"/>
                  <a:pt x="6170580" y="1642648"/>
                </a:cubicBezTo>
                <a:cubicBezTo>
                  <a:pt x="6170580" y="1642648"/>
                  <a:pt x="5859674" y="1688650"/>
                  <a:pt x="5703653" y="1681558"/>
                </a:cubicBezTo>
                <a:cubicBezTo>
                  <a:pt x="5680295" y="1680496"/>
                  <a:pt x="5721277" y="1632868"/>
                  <a:pt x="5742563" y="1623192"/>
                </a:cubicBezTo>
                <a:cubicBezTo>
                  <a:pt x="6157255" y="1434697"/>
                  <a:pt x="5783140" y="1673964"/>
                  <a:pt x="5976027" y="1545371"/>
                </a:cubicBezTo>
                <a:cubicBezTo>
                  <a:pt x="6047363" y="1525916"/>
                  <a:pt x="6119889" y="1510387"/>
                  <a:pt x="6190036" y="1487005"/>
                </a:cubicBezTo>
                <a:cubicBezTo>
                  <a:pt x="6217550" y="1477834"/>
                  <a:pt x="6240601" y="1458006"/>
                  <a:pt x="6267857" y="1448095"/>
                </a:cubicBezTo>
                <a:cubicBezTo>
                  <a:pt x="6312227" y="1431961"/>
                  <a:pt x="6358823" y="1422750"/>
                  <a:pt x="6404044" y="1409184"/>
                </a:cubicBezTo>
                <a:cubicBezTo>
                  <a:pt x="6423687" y="1403291"/>
                  <a:pt x="6442955" y="1396214"/>
                  <a:pt x="6462410" y="1389729"/>
                </a:cubicBezTo>
                <a:cubicBezTo>
                  <a:pt x="6391074" y="1383244"/>
                  <a:pt x="6319312" y="1380403"/>
                  <a:pt x="6248402" y="1370273"/>
                </a:cubicBezTo>
                <a:cubicBezTo>
                  <a:pt x="6228100" y="1367373"/>
                  <a:pt x="6204537" y="1365319"/>
                  <a:pt x="6190036" y="1350818"/>
                </a:cubicBezTo>
                <a:cubicBezTo>
                  <a:pt x="6175535" y="1336317"/>
                  <a:pt x="6177065" y="1311907"/>
                  <a:pt x="6170580" y="1292452"/>
                </a:cubicBezTo>
                <a:cubicBezTo>
                  <a:pt x="6208809" y="1177768"/>
                  <a:pt x="6197204" y="1264463"/>
                  <a:pt x="6131670" y="1253541"/>
                </a:cubicBezTo>
                <a:cubicBezTo>
                  <a:pt x="6108606" y="1249697"/>
                  <a:pt x="6092759" y="1227601"/>
                  <a:pt x="6073304" y="1214631"/>
                </a:cubicBezTo>
                <a:cubicBezTo>
                  <a:pt x="6220016" y="1165725"/>
                  <a:pt x="6039169" y="1231697"/>
                  <a:pt x="6190036" y="1156265"/>
                </a:cubicBezTo>
                <a:cubicBezTo>
                  <a:pt x="6208379" y="1147094"/>
                  <a:pt x="6228683" y="1142444"/>
                  <a:pt x="6248402" y="1136810"/>
                </a:cubicBezTo>
                <a:cubicBezTo>
                  <a:pt x="6274112" y="1129464"/>
                  <a:pt x="6303975" y="1132186"/>
                  <a:pt x="6326223" y="1117354"/>
                </a:cubicBezTo>
                <a:cubicBezTo>
                  <a:pt x="6345678" y="1104384"/>
                  <a:pt x="6352163" y="1078443"/>
                  <a:pt x="6365133" y="1058988"/>
                </a:cubicBezTo>
                <a:cubicBezTo>
                  <a:pt x="6479641" y="1001736"/>
                  <a:pt x="6415441" y="1029249"/>
                  <a:pt x="6559687" y="981167"/>
                </a:cubicBezTo>
                <a:cubicBezTo>
                  <a:pt x="6514195" y="977376"/>
                  <a:pt x="6315525" y="989924"/>
                  <a:pt x="6248402" y="922801"/>
                </a:cubicBezTo>
                <a:cubicBezTo>
                  <a:pt x="6233901" y="908300"/>
                  <a:pt x="6235431" y="883890"/>
                  <a:pt x="6228946" y="864435"/>
                </a:cubicBezTo>
                <a:cubicBezTo>
                  <a:pt x="6195691" y="857784"/>
                  <a:pt x="6033745" y="829578"/>
                  <a:pt x="6014938" y="806069"/>
                </a:cubicBezTo>
                <a:cubicBezTo>
                  <a:pt x="6000331" y="787811"/>
                  <a:pt x="6040878" y="767158"/>
                  <a:pt x="6053848" y="747703"/>
                </a:cubicBezTo>
                <a:cubicBezTo>
                  <a:pt x="6073303" y="741218"/>
                  <a:pt x="6093012" y="735449"/>
                  <a:pt x="6112214" y="728248"/>
                </a:cubicBezTo>
                <a:cubicBezTo>
                  <a:pt x="6144914" y="715986"/>
                  <a:pt x="6176360" y="700381"/>
                  <a:pt x="6209491" y="689337"/>
                </a:cubicBezTo>
                <a:cubicBezTo>
                  <a:pt x="6234858" y="680881"/>
                  <a:pt x="6275354" y="693798"/>
                  <a:pt x="6287312" y="669882"/>
                </a:cubicBezTo>
                <a:cubicBezTo>
                  <a:pt x="6296483" y="651539"/>
                  <a:pt x="6238117" y="668770"/>
                  <a:pt x="6228946" y="650427"/>
                </a:cubicBezTo>
                <a:cubicBezTo>
                  <a:pt x="6219775" y="632084"/>
                  <a:pt x="6241917" y="611516"/>
                  <a:pt x="6248402" y="592061"/>
                </a:cubicBezTo>
                <a:cubicBezTo>
                  <a:pt x="6278165" y="580156"/>
                  <a:pt x="6363373" y="543863"/>
                  <a:pt x="6404044" y="533695"/>
                </a:cubicBezTo>
                <a:cubicBezTo>
                  <a:pt x="6462049" y="519194"/>
                  <a:pt x="6520166" y="504613"/>
                  <a:pt x="6579142" y="494784"/>
                </a:cubicBezTo>
                <a:cubicBezTo>
                  <a:pt x="6839780" y="451344"/>
                  <a:pt x="6675774" y="501485"/>
                  <a:pt x="6812606" y="455873"/>
                </a:cubicBezTo>
                <a:cubicBezTo>
                  <a:pt x="6768832" y="454252"/>
                  <a:pt x="6724852" y="454373"/>
                  <a:pt x="6680821" y="454930"/>
                </a:cubicBezTo>
                <a:lnTo>
                  <a:pt x="6587112" y="456115"/>
                </a:lnTo>
                <a:lnTo>
                  <a:pt x="6569499" y="459781"/>
                </a:lnTo>
                <a:cubicBezTo>
                  <a:pt x="6494643" y="469561"/>
                  <a:pt x="6358081" y="448698"/>
                  <a:pt x="6299422" y="438516"/>
                </a:cubicBezTo>
                <a:lnTo>
                  <a:pt x="6288705" y="436597"/>
                </a:lnTo>
                <a:lnTo>
                  <a:pt x="6287312" y="436418"/>
                </a:lnTo>
                <a:lnTo>
                  <a:pt x="6283022" y="435579"/>
                </a:lnTo>
                <a:lnTo>
                  <a:pt x="6281349" y="435279"/>
                </a:lnTo>
                <a:cubicBezTo>
                  <a:pt x="6272099" y="433562"/>
                  <a:pt x="6268808" y="432836"/>
                  <a:pt x="6273658" y="433746"/>
                </a:cubicBezTo>
                <a:lnTo>
                  <a:pt x="6283022" y="435579"/>
                </a:lnTo>
                <a:lnTo>
                  <a:pt x="6288705" y="436597"/>
                </a:lnTo>
                <a:lnTo>
                  <a:pt x="6417251" y="453043"/>
                </a:lnTo>
                <a:cubicBezTo>
                  <a:pt x="6460872" y="455971"/>
                  <a:pt x="6504749" y="456721"/>
                  <a:pt x="6548729" y="456600"/>
                </a:cubicBezTo>
                <a:lnTo>
                  <a:pt x="6587112" y="456115"/>
                </a:lnTo>
                <a:lnTo>
                  <a:pt x="6594405" y="454597"/>
                </a:lnTo>
                <a:cubicBezTo>
                  <a:pt x="6615873" y="447814"/>
                  <a:pt x="6626210" y="435996"/>
                  <a:pt x="6618053" y="416963"/>
                </a:cubicBezTo>
                <a:cubicBezTo>
                  <a:pt x="6544730" y="245876"/>
                  <a:pt x="6341534" y="175585"/>
                  <a:pt x="6178923" y="73795"/>
                </a:cubicBezTo>
                <a:lnTo>
                  <a:pt x="6169031" y="66983"/>
                </a:lnTo>
                <a:lnTo>
                  <a:pt x="6083166" y="78927"/>
                </a:lnTo>
                <a:cubicBezTo>
                  <a:pt x="6054028" y="82980"/>
                  <a:pt x="6024845" y="86222"/>
                  <a:pt x="5995482" y="86222"/>
                </a:cubicBezTo>
                <a:cubicBezTo>
                  <a:pt x="5878309" y="86222"/>
                  <a:pt x="5786442" y="86458"/>
                  <a:pt x="5712105" y="86540"/>
                </a:cubicBezTo>
                <a:lnTo>
                  <a:pt x="5688344" y="86546"/>
                </a:lnTo>
                <a:lnTo>
                  <a:pt x="5254811" y="146574"/>
                </a:lnTo>
                <a:lnTo>
                  <a:pt x="5254811" y="66544"/>
                </a:lnTo>
                <a:lnTo>
                  <a:pt x="5296532" y="71523"/>
                </a:lnTo>
                <a:cubicBezTo>
                  <a:pt x="5406967" y="84069"/>
                  <a:pt x="5468660" y="86383"/>
                  <a:pt x="5643324" y="86557"/>
                </a:cubicBezTo>
                <a:lnTo>
                  <a:pt x="5688344" y="86546"/>
                </a:lnTo>
                <a:lnTo>
                  <a:pt x="6071075" y="33552"/>
                </a:lnTo>
                <a:lnTo>
                  <a:pt x="6057926" y="29185"/>
                </a:lnTo>
                <a:cubicBezTo>
                  <a:pt x="5999136" y="9985"/>
                  <a:pt x="5968198" y="1776"/>
                  <a:pt x="5936483" y="2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2">
            <a:extLst>
              <a:ext uri="{FF2B5EF4-FFF2-40B4-BE49-F238E27FC236}">
                <a16:creationId xmlns:a16="http://schemas.microsoft.com/office/drawing/2014/main" id="{8F785E2E-7615-0DF0-CE74-34E1C402E258}"/>
              </a:ext>
            </a:extLst>
          </p:cNvPr>
          <p:cNvGrpSpPr>
            <a:grpSpLocks noChangeAspect="1"/>
          </p:cNvGrpSpPr>
          <p:nvPr/>
        </p:nvGrpSpPr>
        <p:grpSpPr>
          <a:xfrm>
            <a:off x="838200" y="1300163"/>
            <a:ext cx="4892675" cy="4892675"/>
            <a:chOff x="529" y="867"/>
            <a:chExt cx="3082" cy="3082"/>
          </a:xfrm>
        </p:grpSpPr>
        <p:sp>
          <p:nvSpPr>
            <p:cNvPr id="4" name="Freeform 23">
              <a:extLst>
                <a:ext uri="{FF2B5EF4-FFF2-40B4-BE49-F238E27FC236}">
                  <a16:creationId xmlns:a16="http://schemas.microsoft.com/office/drawing/2014/main" id="{72D398F9-15D0-9B49-922E-046521356550}"/>
                </a:ext>
              </a:extLst>
            </p:cNvPr>
            <p:cNvSpPr/>
            <p:nvPr/>
          </p:nvSpPr>
          <p:spPr bwMode="auto">
            <a:xfrm>
              <a:off x="529" y="2053"/>
              <a:ext cx="1186" cy="1185"/>
            </a:xfrm>
            <a:custGeom>
              <a:gdLst>
                <a:gd name="T0" fmla="*/ 923 w 923"/>
                <a:gd name="T1" fmla="*/ 0 h 923"/>
                <a:gd name="T2" fmla="*/ 923 w 923"/>
                <a:gd name="T3" fmla="*/ 923 h 923"/>
                <a:gd name="T4" fmla="*/ 80 w 923"/>
                <a:gd name="T5" fmla="*/ 923 h 923"/>
                <a:gd name="T6" fmla="*/ 0 w 923"/>
                <a:gd name="T7" fmla="*/ 843 h 923"/>
                <a:gd name="T8" fmla="*/ 0 w 923"/>
                <a:gd name="T9" fmla="*/ 80 h 923"/>
                <a:gd name="T10" fmla="*/ 80 w 923"/>
                <a:gd name="T11" fmla="*/ 0 h 923"/>
                <a:gd name="T12" fmla="*/ 923 w 923"/>
                <a:gd name="T13" fmla="*/ 0 h 923"/>
              </a:gd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0"/>
                  </a:moveTo>
                  <a:cubicBezTo>
                    <a:pt x="923" y="923"/>
                    <a:pt x="923" y="923"/>
                    <a:pt x="923" y="923"/>
                  </a:cubicBezTo>
                  <a:cubicBezTo>
                    <a:pt x="80" y="923"/>
                    <a:pt x="80" y="923"/>
                    <a:pt x="80" y="923"/>
                  </a:cubicBezTo>
                  <a:cubicBezTo>
                    <a:pt x="36" y="923"/>
                    <a:pt x="0" y="887"/>
                    <a:pt x="0" y="843"/>
                  </a:cubicBezTo>
                  <a:cubicBezTo>
                    <a:pt x="0" y="80"/>
                    <a:pt x="0" y="80"/>
                    <a:pt x="0" y="80"/>
                  </a:cubicBezTo>
                  <a:cubicBezTo>
                    <a:pt x="0" y="36"/>
                    <a:pt x="36" y="0"/>
                    <a:pt x="80" y="0"/>
                  </a:cubicBezTo>
                  <a:lnTo>
                    <a:pt x="923"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24">
              <a:extLst>
                <a:ext uri="{FF2B5EF4-FFF2-40B4-BE49-F238E27FC236}">
                  <a16:creationId xmlns:a16="http://schemas.microsoft.com/office/drawing/2014/main" id="{A24B002C-12FB-009C-6A86-3F776767DDBB}"/>
                </a:ext>
              </a:extLst>
            </p:cNvPr>
            <p:cNvSpPr/>
            <p:nvPr/>
          </p:nvSpPr>
          <p:spPr bwMode="auto">
            <a:xfrm>
              <a:off x="1715" y="2764"/>
              <a:ext cx="1185" cy="1185"/>
            </a:xfrm>
            <a:custGeom>
              <a:gdLst>
                <a:gd name="T0" fmla="*/ 0 w 923"/>
                <a:gd name="T1" fmla="*/ 0 h 923"/>
                <a:gd name="T2" fmla="*/ 923 w 923"/>
                <a:gd name="T3" fmla="*/ 0 h 923"/>
                <a:gd name="T4" fmla="*/ 923 w 923"/>
                <a:gd name="T5" fmla="*/ 843 h 923"/>
                <a:gd name="T6" fmla="*/ 843 w 923"/>
                <a:gd name="T7" fmla="*/ 923 h 923"/>
                <a:gd name="T8" fmla="*/ 80 w 923"/>
                <a:gd name="T9" fmla="*/ 923 h 923"/>
                <a:gd name="T10" fmla="*/ 0 w 923"/>
                <a:gd name="T11" fmla="*/ 843 h 923"/>
                <a:gd name="T12" fmla="*/ 0 w 923"/>
                <a:gd name="T13" fmla="*/ 0 h 923"/>
              </a:gdLst>
              <a:cxnLst>
                <a:cxn ang="0">
                  <a:pos x="T0" y="T1"/>
                </a:cxn>
                <a:cxn ang="0">
                  <a:pos x="T2" y="T3"/>
                </a:cxn>
                <a:cxn ang="0">
                  <a:pos x="T4" y="T5"/>
                </a:cxn>
                <a:cxn ang="0">
                  <a:pos x="T6" y="T7"/>
                </a:cxn>
                <a:cxn ang="0">
                  <a:pos x="T8" y="T9"/>
                </a:cxn>
                <a:cxn ang="0">
                  <a:pos x="T10" y="T11"/>
                </a:cxn>
                <a:cxn ang="0">
                  <a:pos x="T12" y="T13"/>
                </a:cxn>
              </a:cxnLst>
              <a:rect l="0" t="0" r="r" b="b"/>
              <a:pathLst>
                <a:path w="923" h="923">
                  <a:moveTo>
                    <a:pt x="0" y="0"/>
                  </a:moveTo>
                  <a:cubicBezTo>
                    <a:pt x="923" y="0"/>
                    <a:pt x="923" y="0"/>
                    <a:pt x="923" y="0"/>
                  </a:cubicBezTo>
                  <a:cubicBezTo>
                    <a:pt x="923" y="843"/>
                    <a:pt x="923" y="843"/>
                    <a:pt x="923" y="843"/>
                  </a:cubicBezTo>
                  <a:cubicBezTo>
                    <a:pt x="923" y="887"/>
                    <a:pt x="887" y="923"/>
                    <a:pt x="843" y="923"/>
                  </a:cubicBezTo>
                  <a:cubicBezTo>
                    <a:pt x="80" y="923"/>
                    <a:pt x="80" y="923"/>
                    <a:pt x="80" y="923"/>
                  </a:cubicBezTo>
                  <a:cubicBezTo>
                    <a:pt x="36" y="923"/>
                    <a:pt x="0" y="887"/>
                    <a:pt x="0" y="843"/>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25">
              <a:extLst>
                <a:ext uri="{FF2B5EF4-FFF2-40B4-BE49-F238E27FC236}">
                  <a16:creationId xmlns:a16="http://schemas.microsoft.com/office/drawing/2014/main" id="{46E398C0-6B0C-C6AB-4637-94348310E91C}"/>
                </a:ext>
              </a:extLst>
            </p:cNvPr>
            <p:cNvSpPr/>
            <p:nvPr/>
          </p:nvSpPr>
          <p:spPr bwMode="auto">
            <a:xfrm>
              <a:off x="2426" y="1579"/>
              <a:ext cx="1185" cy="1185"/>
            </a:xfrm>
            <a:custGeom>
              <a:gdLst>
                <a:gd name="T0" fmla="*/ 0 w 923"/>
                <a:gd name="T1" fmla="*/ 923 h 923"/>
                <a:gd name="T2" fmla="*/ 0 w 923"/>
                <a:gd name="T3" fmla="*/ 0 h 923"/>
                <a:gd name="T4" fmla="*/ 843 w 923"/>
                <a:gd name="T5" fmla="*/ 0 h 923"/>
                <a:gd name="T6" fmla="*/ 923 w 923"/>
                <a:gd name="T7" fmla="*/ 80 h 923"/>
                <a:gd name="T8" fmla="*/ 923 w 923"/>
                <a:gd name="T9" fmla="*/ 843 h 923"/>
                <a:gd name="T10" fmla="*/ 843 w 923"/>
                <a:gd name="T11" fmla="*/ 923 h 923"/>
                <a:gd name="T12" fmla="*/ 0 w 923"/>
                <a:gd name="T13" fmla="*/ 923 h 923"/>
              </a:gdLst>
              <a:cxnLst>
                <a:cxn ang="0">
                  <a:pos x="T0" y="T1"/>
                </a:cxn>
                <a:cxn ang="0">
                  <a:pos x="T2" y="T3"/>
                </a:cxn>
                <a:cxn ang="0">
                  <a:pos x="T4" y="T5"/>
                </a:cxn>
                <a:cxn ang="0">
                  <a:pos x="T6" y="T7"/>
                </a:cxn>
                <a:cxn ang="0">
                  <a:pos x="T8" y="T9"/>
                </a:cxn>
                <a:cxn ang="0">
                  <a:pos x="T10" y="T11"/>
                </a:cxn>
                <a:cxn ang="0">
                  <a:pos x="T12" y="T13"/>
                </a:cxn>
              </a:cxnLst>
              <a:rect l="0" t="0" r="r" b="b"/>
              <a:pathLst>
                <a:path w="923" h="923">
                  <a:moveTo>
                    <a:pt x="0" y="923"/>
                  </a:moveTo>
                  <a:cubicBezTo>
                    <a:pt x="0" y="0"/>
                    <a:pt x="0" y="0"/>
                    <a:pt x="0" y="0"/>
                  </a:cubicBezTo>
                  <a:cubicBezTo>
                    <a:pt x="843" y="0"/>
                    <a:pt x="843" y="0"/>
                    <a:pt x="843" y="0"/>
                  </a:cubicBezTo>
                  <a:cubicBezTo>
                    <a:pt x="887" y="0"/>
                    <a:pt x="923" y="36"/>
                    <a:pt x="923" y="80"/>
                  </a:cubicBezTo>
                  <a:cubicBezTo>
                    <a:pt x="923" y="843"/>
                    <a:pt x="923" y="843"/>
                    <a:pt x="923" y="843"/>
                  </a:cubicBezTo>
                  <a:cubicBezTo>
                    <a:pt x="923" y="887"/>
                    <a:pt x="887" y="923"/>
                    <a:pt x="843" y="923"/>
                  </a:cubicBezTo>
                  <a:lnTo>
                    <a:pt x="0" y="923"/>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6">
              <a:extLst>
                <a:ext uri="{FF2B5EF4-FFF2-40B4-BE49-F238E27FC236}">
                  <a16:creationId xmlns:a16="http://schemas.microsoft.com/office/drawing/2014/main" id="{A1AED049-97EB-AA35-19F0-323B6B6C80B1}"/>
                </a:ext>
              </a:extLst>
            </p:cNvPr>
            <p:cNvSpPr/>
            <p:nvPr/>
          </p:nvSpPr>
          <p:spPr bwMode="auto">
            <a:xfrm>
              <a:off x="1241" y="867"/>
              <a:ext cx="1185" cy="1186"/>
            </a:xfrm>
            <a:custGeom>
              <a:gdLst>
                <a:gd name="T0" fmla="*/ 923 w 923"/>
                <a:gd name="T1" fmla="*/ 923 h 923"/>
                <a:gd name="T2" fmla="*/ 0 w 923"/>
                <a:gd name="T3" fmla="*/ 923 h 923"/>
                <a:gd name="T4" fmla="*/ 0 w 923"/>
                <a:gd name="T5" fmla="*/ 80 h 923"/>
                <a:gd name="T6" fmla="*/ 80 w 923"/>
                <a:gd name="T7" fmla="*/ 0 h 923"/>
                <a:gd name="T8" fmla="*/ 843 w 923"/>
                <a:gd name="T9" fmla="*/ 0 h 923"/>
                <a:gd name="T10" fmla="*/ 923 w 923"/>
                <a:gd name="T11" fmla="*/ 80 h 923"/>
                <a:gd name="T12" fmla="*/ 923 w 923"/>
                <a:gd name="T13" fmla="*/ 923 h 923"/>
              </a:gd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923"/>
                  </a:moveTo>
                  <a:cubicBezTo>
                    <a:pt x="0" y="923"/>
                    <a:pt x="0" y="923"/>
                    <a:pt x="0" y="923"/>
                  </a:cubicBezTo>
                  <a:cubicBezTo>
                    <a:pt x="0" y="80"/>
                    <a:pt x="0" y="80"/>
                    <a:pt x="0" y="80"/>
                  </a:cubicBezTo>
                  <a:cubicBezTo>
                    <a:pt x="0" y="36"/>
                    <a:pt x="36" y="0"/>
                    <a:pt x="80" y="0"/>
                  </a:cubicBezTo>
                  <a:cubicBezTo>
                    <a:pt x="843" y="0"/>
                    <a:pt x="843" y="0"/>
                    <a:pt x="843" y="0"/>
                  </a:cubicBezTo>
                  <a:cubicBezTo>
                    <a:pt x="887" y="0"/>
                    <a:pt x="923" y="36"/>
                    <a:pt x="923" y="80"/>
                  </a:cubicBezTo>
                  <a:lnTo>
                    <a:pt x="923" y="92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7">
              <a:extLst>
                <a:ext uri="{FF2B5EF4-FFF2-40B4-BE49-F238E27FC236}">
                  <a16:creationId xmlns:a16="http://schemas.microsoft.com/office/drawing/2014/main" id="{F7A695A0-A6BA-50FA-617A-5D383CA6DB15}"/>
                </a:ext>
              </a:extLst>
            </p:cNvPr>
            <p:cNvSpPr/>
            <p:nvPr/>
          </p:nvSpPr>
          <p:spPr bwMode="auto">
            <a:xfrm>
              <a:off x="1494" y="2764"/>
              <a:ext cx="221" cy="474"/>
            </a:xfrm>
            <a:custGeom>
              <a:gdLst>
                <a:gd name="T0" fmla="*/ 172 w 172"/>
                <a:gd name="T1" fmla="*/ 369 h 369"/>
                <a:gd name="T2" fmla="*/ 172 w 172"/>
                <a:gd name="T3" fmla="*/ 0 h 369"/>
                <a:gd name="T4" fmla="*/ 16 w 172"/>
                <a:gd name="T5" fmla="*/ 156 h 369"/>
                <a:gd name="T6" fmla="*/ 16 w 172"/>
                <a:gd name="T7" fmla="*/ 213 h 369"/>
                <a:gd name="T8" fmla="*/ 172 w 172"/>
                <a:gd name="T9" fmla="*/ 369 h 369"/>
              </a:gdLst>
              <a:cxnLst>
                <a:cxn ang="0">
                  <a:pos x="T0" y="T1"/>
                </a:cxn>
                <a:cxn ang="0">
                  <a:pos x="T2" y="T3"/>
                </a:cxn>
                <a:cxn ang="0">
                  <a:pos x="T4" y="T5"/>
                </a:cxn>
                <a:cxn ang="0">
                  <a:pos x="T6" y="T7"/>
                </a:cxn>
                <a:cxn ang="0">
                  <a:pos x="T8" y="T9"/>
                </a:cxn>
              </a:cxnLst>
              <a:rect l="0" t="0" r="r" b="b"/>
              <a:pathLst>
                <a:path w="172" h="369">
                  <a:moveTo>
                    <a:pt x="172" y="369"/>
                  </a:moveTo>
                  <a:cubicBezTo>
                    <a:pt x="172" y="0"/>
                    <a:pt x="172" y="0"/>
                    <a:pt x="172" y="0"/>
                  </a:cubicBezTo>
                  <a:cubicBezTo>
                    <a:pt x="16" y="156"/>
                    <a:pt x="16" y="156"/>
                    <a:pt x="16" y="156"/>
                  </a:cubicBezTo>
                  <a:cubicBezTo>
                    <a:pt x="0" y="172"/>
                    <a:pt x="0" y="197"/>
                    <a:pt x="16" y="213"/>
                  </a:cubicBezTo>
                  <a:lnTo>
                    <a:pt x="172" y="369"/>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8">
              <a:extLst>
                <a:ext uri="{FF2B5EF4-FFF2-40B4-BE49-F238E27FC236}">
                  <a16:creationId xmlns:a16="http://schemas.microsoft.com/office/drawing/2014/main" id="{5E13E379-095D-0D28-A857-FA89DBA24BB5}"/>
                </a:ext>
              </a:extLst>
            </p:cNvPr>
            <p:cNvSpPr/>
            <p:nvPr/>
          </p:nvSpPr>
          <p:spPr bwMode="auto">
            <a:xfrm>
              <a:off x="2426" y="2764"/>
              <a:ext cx="474" cy="221"/>
            </a:xfrm>
            <a:custGeom>
              <a:gdLst>
                <a:gd name="T0" fmla="*/ 369 w 369"/>
                <a:gd name="T1" fmla="*/ 0 h 172"/>
                <a:gd name="T2" fmla="*/ 0 w 369"/>
                <a:gd name="T3" fmla="*/ 0 h 172"/>
                <a:gd name="T4" fmla="*/ 156 w 369"/>
                <a:gd name="T5" fmla="*/ 156 h 172"/>
                <a:gd name="T6" fmla="*/ 213 w 369"/>
                <a:gd name="T7" fmla="*/ 156 h 172"/>
                <a:gd name="T8" fmla="*/ 369 w 369"/>
                <a:gd name="T9" fmla="*/ 0 h 172"/>
              </a:gdLst>
              <a:cxnLst>
                <a:cxn ang="0">
                  <a:pos x="T0" y="T1"/>
                </a:cxn>
                <a:cxn ang="0">
                  <a:pos x="T2" y="T3"/>
                </a:cxn>
                <a:cxn ang="0">
                  <a:pos x="T4" y="T5"/>
                </a:cxn>
                <a:cxn ang="0">
                  <a:pos x="T6" y="T7"/>
                </a:cxn>
                <a:cxn ang="0">
                  <a:pos x="T8" y="T9"/>
                </a:cxn>
              </a:cxnLst>
              <a:rect l="0" t="0" r="r" b="b"/>
              <a:pathLst>
                <a:path w="369" h="172">
                  <a:moveTo>
                    <a:pt x="369" y="0"/>
                  </a:moveTo>
                  <a:cubicBezTo>
                    <a:pt x="0" y="0"/>
                    <a:pt x="0" y="0"/>
                    <a:pt x="0" y="0"/>
                  </a:cubicBezTo>
                  <a:cubicBezTo>
                    <a:pt x="156" y="156"/>
                    <a:pt x="156" y="156"/>
                    <a:pt x="156" y="156"/>
                  </a:cubicBezTo>
                  <a:cubicBezTo>
                    <a:pt x="172" y="172"/>
                    <a:pt x="197" y="172"/>
                    <a:pt x="213" y="156"/>
                  </a:cubicBezTo>
                  <a:lnTo>
                    <a:pt x="369"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9">
              <a:extLst>
                <a:ext uri="{FF2B5EF4-FFF2-40B4-BE49-F238E27FC236}">
                  <a16:creationId xmlns:a16="http://schemas.microsoft.com/office/drawing/2014/main" id="{10513F29-CBA3-5EF4-44F6-FC468C7D0D4A}"/>
                </a:ext>
              </a:extLst>
            </p:cNvPr>
            <p:cNvSpPr/>
            <p:nvPr/>
          </p:nvSpPr>
          <p:spPr bwMode="auto">
            <a:xfrm>
              <a:off x="2426" y="1579"/>
              <a:ext cx="221" cy="474"/>
            </a:xfrm>
            <a:custGeom>
              <a:gdLst>
                <a:gd name="T0" fmla="*/ 0 w 172"/>
                <a:gd name="T1" fmla="*/ 0 h 369"/>
                <a:gd name="T2" fmla="*/ 0 w 172"/>
                <a:gd name="T3" fmla="*/ 369 h 369"/>
                <a:gd name="T4" fmla="*/ 156 w 172"/>
                <a:gd name="T5" fmla="*/ 213 h 369"/>
                <a:gd name="T6" fmla="*/ 156 w 172"/>
                <a:gd name="T7" fmla="*/ 156 h 369"/>
                <a:gd name="T8" fmla="*/ 0 w 172"/>
                <a:gd name="T9" fmla="*/ 0 h 369"/>
              </a:gdLst>
              <a:cxnLst>
                <a:cxn ang="0">
                  <a:pos x="T0" y="T1"/>
                </a:cxn>
                <a:cxn ang="0">
                  <a:pos x="T2" y="T3"/>
                </a:cxn>
                <a:cxn ang="0">
                  <a:pos x="T4" y="T5"/>
                </a:cxn>
                <a:cxn ang="0">
                  <a:pos x="T6" y="T7"/>
                </a:cxn>
                <a:cxn ang="0">
                  <a:pos x="T8" y="T9"/>
                </a:cxn>
              </a:cxnLst>
              <a:rect l="0" t="0" r="r" b="b"/>
              <a:pathLst>
                <a:path w="172" h="369">
                  <a:moveTo>
                    <a:pt x="0" y="0"/>
                  </a:moveTo>
                  <a:cubicBezTo>
                    <a:pt x="0" y="369"/>
                    <a:pt x="0" y="369"/>
                    <a:pt x="0" y="369"/>
                  </a:cubicBezTo>
                  <a:cubicBezTo>
                    <a:pt x="156" y="213"/>
                    <a:pt x="156" y="213"/>
                    <a:pt x="156" y="213"/>
                  </a:cubicBezTo>
                  <a:cubicBezTo>
                    <a:pt x="172" y="197"/>
                    <a:pt x="172" y="172"/>
                    <a:pt x="156" y="156"/>
                  </a:cubicBezTo>
                  <a:lnTo>
                    <a:pt x="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0">
              <a:extLst>
                <a:ext uri="{FF2B5EF4-FFF2-40B4-BE49-F238E27FC236}">
                  <a16:creationId xmlns:a16="http://schemas.microsoft.com/office/drawing/2014/main" id="{14550FFC-1087-2A7E-6BE8-B18D2FF8B8C0}"/>
                </a:ext>
              </a:extLst>
            </p:cNvPr>
            <p:cNvSpPr/>
            <p:nvPr/>
          </p:nvSpPr>
          <p:spPr bwMode="auto">
            <a:xfrm>
              <a:off x="1241" y="1832"/>
              <a:ext cx="474" cy="221"/>
            </a:xfrm>
            <a:custGeom>
              <a:gdLst>
                <a:gd name="T0" fmla="*/ 0 w 369"/>
                <a:gd name="T1" fmla="*/ 172 h 172"/>
                <a:gd name="T2" fmla="*/ 369 w 369"/>
                <a:gd name="T3" fmla="*/ 172 h 172"/>
                <a:gd name="T4" fmla="*/ 213 w 369"/>
                <a:gd name="T5" fmla="*/ 16 h 172"/>
                <a:gd name="T6" fmla="*/ 156 w 369"/>
                <a:gd name="T7" fmla="*/ 16 h 172"/>
                <a:gd name="T8" fmla="*/ 0 w 369"/>
                <a:gd name="T9" fmla="*/ 172 h 172"/>
              </a:gdLst>
              <a:cxnLst>
                <a:cxn ang="0">
                  <a:pos x="T0" y="T1"/>
                </a:cxn>
                <a:cxn ang="0">
                  <a:pos x="T2" y="T3"/>
                </a:cxn>
                <a:cxn ang="0">
                  <a:pos x="T4" y="T5"/>
                </a:cxn>
                <a:cxn ang="0">
                  <a:pos x="T6" y="T7"/>
                </a:cxn>
                <a:cxn ang="0">
                  <a:pos x="T8" y="T9"/>
                </a:cxn>
              </a:cxnLst>
              <a:rect l="0" t="0" r="r" b="b"/>
              <a:pathLst>
                <a:path w="369" h="172">
                  <a:moveTo>
                    <a:pt x="0" y="172"/>
                  </a:moveTo>
                  <a:cubicBezTo>
                    <a:pt x="369" y="172"/>
                    <a:pt x="369" y="172"/>
                    <a:pt x="369" y="172"/>
                  </a:cubicBezTo>
                  <a:cubicBezTo>
                    <a:pt x="213" y="16"/>
                    <a:pt x="213" y="16"/>
                    <a:pt x="213" y="16"/>
                  </a:cubicBezTo>
                  <a:cubicBezTo>
                    <a:pt x="197" y="0"/>
                    <a:pt x="172" y="0"/>
                    <a:pt x="156" y="16"/>
                  </a:cubicBezTo>
                  <a:lnTo>
                    <a:pt x="0" y="17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itle 20">
            <a:extLst>
              <a:ext uri="{FF2B5EF4-FFF2-40B4-BE49-F238E27FC236}">
                <a16:creationId xmlns:a16="http://schemas.microsoft.com/office/drawing/2014/main" id="{B4131679-A15A-D8BE-E0B5-4754888E782A}"/>
              </a:ext>
            </a:extLst>
          </p:cNvPr>
          <p:cNvSpPr txBox="1"/>
          <p:nvPr/>
        </p:nvSpPr>
        <p:spPr bwMode="auto">
          <a:xfrm>
            <a:off x="984354" y="3532189"/>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a:t>
            </a:r>
          </a:p>
        </p:txBody>
      </p:sp>
      <p:sp>
        <p:nvSpPr>
          <p:cNvPr id="13" name="Title 20">
            <a:extLst>
              <a:ext uri="{FF2B5EF4-FFF2-40B4-BE49-F238E27FC236}">
                <a16:creationId xmlns:a16="http://schemas.microsoft.com/office/drawing/2014/main" id="{F1C7DC8A-A6C3-A362-E76F-77BFB11DA208}"/>
              </a:ext>
            </a:extLst>
          </p:cNvPr>
          <p:cNvSpPr txBox="1"/>
          <p:nvPr/>
        </p:nvSpPr>
        <p:spPr bwMode="auto">
          <a:xfrm>
            <a:off x="2909094" y="466090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a:t>
            </a:r>
          </a:p>
        </p:txBody>
      </p:sp>
      <p:sp>
        <p:nvSpPr>
          <p:cNvPr id="14" name="Title 20">
            <a:extLst>
              <a:ext uri="{FF2B5EF4-FFF2-40B4-BE49-F238E27FC236}">
                <a16:creationId xmlns:a16="http://schemas.microsoft.com/office/drawing/2014/main" id="{3EA3EE72-7833-9F5A-1E96-86DEC9788BB3}"/>
              </a:ext>
            </a:extLst>
          </p:cNvPr>
          <p:cNvSpPr txBox="1"/>
          <p:nvPr/>
        </p:nvSpPr>
        <p:spPr bwMode="auto">
          <a:xfrm>
            <a:off x="2205990" y="145251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a:t>
            </a:r>
          </a:p>
        </p:txBody>
      </p:sp>
      <p:sp>
        <p:nvSpPr>
          <p:cNvPr id="15" name="Title 20">
            <a:extLst>
              <a:ext uri="{FF2B5EF4-FFF2-40B4-BE49-F238E27FC236}">
                <a16:creationId xmlns:a16="http://schemas.microsoft.com/office/drawing/2014/main" id="{722D2CF9-DD84-3AEC-14C7-0743A209364A}"/>
              </a:ext>
            </a:extLst>
          </p:cNvPr>
          <p:cNvSpPr txBox="1"/>
          <p:nvPr/>
        </p:nvSpPr>
        <p:spPr bwMode="auto">
          <a:xfrm>
            <a:off x="4200526" y="2737542"/>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a:t>
            </a:r>
          </a:p>
        </p:txBody>
      </p:sp>
      <p:sp>
        <p:nvSpPr>
          <p:cNvPr id="16" name="TextBox 37">
            <a:extLst>
              <a:ext uri="{FF2B5EF4-FFF2-40B4-BE49-F238E27FC236}">
                <a16:creationId xmlns:a16="http://schemas.microsoft.com/office/drawing/2014/main" id="{755866CE-2512-354F-B1F0-6031674C9726}"/>
              </a:ext>
            </a:extLst>
          </p:cNvPr>
          <p:cNvSpPr txBox="1"/>
          <p:nvPr/>
        </p:nvSpPr>
        <p:spPr>
          <a:xfrm>
            <a:off x="1174906" y="1224922"/>
            <a:ext cx="633308" cy="1200329"/>
          </a:xfrm>
          <a:prstGeom prst="rect">
            <a:avLst/>
          </a:prstGeom>
          <a:noFill/>
        </p:spPr>
        <p:txBody>
          <a:bodyPr wrap="square" rtlCol="0">
            <a:spAutoFit/>
          </a:bodyPr>
          <a:lstStyle/>
          <a:p>
            <a:r>
              <a:rPr lang="en-US" sz="7200" b="1">
                <a:solidFill>
                  <a:schemeClr val="bg1"/>
                </a:solidFill>
              </a:rPr>
              <a:t>1</a:t>
            </a:r>
          </a:p>
        </p:txBody>
      </p:sp>
      <p:sp>
        <p:nvSpPr>
          <p:cNvPr id="17" name="TextBox 44">
            <a:extLst>
              <a:ext uri="{FF2B5EF4-FFF2-40B4-BE49-F238E27FC236}">
                <a16:creationId xmlns:a16="http://schemas.microsoft.com/office/drawing/2014/main" id="{87F26F26-88E8-C09F-72C1-76E6A191B263}"/>
              </a:ext>
            </a:extLst>
          </p:cNvPr>
          <p:cNvSpPr txBox="1"/>
          <p:nvPr/>
        </p:nvSpPr>
        <p:spPr>
          <a:xfrm>
            <a:off x="5045818" y="1328699"/>
            <a:ext cx="633308" cy="1200329"/>
          </a:xfrm>
          <a:prstGeom prst="rect">
            <a:avLst/>
          </a:prstGeom>
          <a:noFill/>
        </p:spPr>
        <p:txBody>
          <a:bodyPr wrap="square" rtlCol="0">
            <a:spAutoFit/>
          </a:bodyPr>
          <a:lstStyle/>
          <a:p>
            <a:r>
              <a:rPr lang="en-US" sz="7200" b="1">
                <a:solidFill>
                  <a:schemeClr val="bg1"/>
                </a:solidFill>
              </a:rPr>
              <a:t>2</a:t>
            </a:r>
          </a:p>
        </p:txBody>
      </p:sp>
      <p:sp>
        <p:nvSpPr>
          <p:cNvPr id="18" name="TextBox 45">
            <a:extLst>
              <a:ext uri="{FF2B5EF4-FFF2-40B4-BE49-F238E27FC236}">
                <a16:creationId xmlns:a16="http://schemas.microsoft.com/office/drawing/2014/main" id="{0C2D4E88-33C2-9BBD-E1B5-AC0423A34101}"/>
              </a:ext>
            </a:extLst>
          </p:cNvPr>
          <p:cNvSpPr txBox="1"/>
          <p:nvPr/>
        </p:nvSpPr>
        <p:spPr>
          <a:xfrm>
            <a:off x="4707732" y="5191037"/>
            <a:ext cx="633308" cy="1200329"/>
          </a:xfrm>
          <a:prstGeom prst="rect">
            <a:avLst/>
          </a:prstGeom>
          <a:noFill/>
        </p:spPr>
        <p:txBody>
          <a:bodyPr wrap="square" rtlCol="0">
            <a:spAutoFit/>
          </a:bodyPr>
          <a:lstStyle/>
          <a:p>
            <a:r>
              <a:rPr lang="en-US" sz="7200" b="1">
                <a:solidFill>
                  <a:schemeClr val="bg1"/>
                </a:solidFill>
              </a:rPr>
              <a:t>3</a:t>
            </a:r>
          </a:p>
        </p:txBody>
      </p:sp>
      <p:sp>
        <p:nvSpPr>
          <p:cNvPr id="19" name="TextBox 46">
            <a:extLst>
              <a:ext uri="{FF2B5EF4-FFF2-40B4-BE49-F238E27FC236}">
                <a16:creationId xmlns:a16="http://schemas.microsoft.com/office/drawing/2014/main" id="{F437FD42-48B2-FEC9-9FB8-012B2D6537FB}"/>
              </a:ext>
            </a:extLst>
          </p:cNvPr>
          <p:cNvSpPr txBox="1"/>
          <p:nvPr/>
        </p:nvSpPr>
        <p:spPr>
          <a:xfrm>
            <a:off x="829626" y="5221648"/>
            <a:ext cx="633308" cy="1200329"/>
          </a:xfrm>
          <a:prstGeom prst="rect">
            <a:avLst/>
          </a:prstGeom>
          <a:noFill/>
        </p:spPr>
        <p:txBody>
          <a:bodyPr wrap="square" rtlCol="0">
            <a:spAutoFit/>
          </a:bodyPr>
          <a:lstStyle/>
          <a:p>
            <a:r>
              <a:rPr lang="en-US" sz="7200" b="1">
                <a:solidFill>
                  <a:schemeClr val="bg1"/>
                </a:solidFill>
              </a:rPr>
              <a:t>4</a:t>
            </a:r>
          </a:p>
        </p:txBody>
      </p:sp>
      <p:sp>
        <p:nvSpPr>
          <p:cNvPr id="20" name="Title 4">
            <a:extLst>
              <a:ext uri="{FF2B5EF4-FFF2-40B4-BE49-F238E27FC236}">
                <a16:creationId xmlns:a16="http://schemas.microsoft.com/office/drawing/2014/main" id="{BC9BB8AB-F174-89C3-2AEA-FABB67455B11}"/>
              </a:ext>
            </a:extLst>
          </p:cNvPr>
          <p:cNvSpPr txBox="1"/>
          <p:nvPr/>
        </p:nvSpPr>
        <p:spPr>
          <a:xfrm>
            <a:off x="8072004" y="715033"/>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chemeClr val="tx1">
                    <a:lumMod val="95000"/>
                    <a:lumOff val="5000"/>
                  </a:schemeClr>
                </a:solidFill>
                <a:effectLst>
                  <a:outerShdw blurRad="38100" dist="38100" dir="2700000" algn="tl">
                    <a:srgbClr val="000000">
                      <a:alpha val="43137"/>
                    </a:srgbClr>
                  </a:outerShdw>
                </a:effectLst>
              </a:rPr>
              <a:t>goes here</a:t>
            </a:r>
          </a:p>
        </p:txBody>
      </p:sp>
      <p:sp>
        <p:nvSpPr>
          <p:cNvPr id="21" name="Title 20">
            <a:extLst>
              <a:ext uri="{FF2B5EF4-FFF2-40B4-BE49-F238E27FC236}">
                <a16:creationId xmlns:a16="http://schemas.microsoft.com/office/drawing/2014/main" id="{04F98456-BFC0-D383-92E6-B2DE63EE5F8C}"/>
              </a:ext>
            </a:extLst>
          </p:cNvPr>
          <p:cNvSpPr txBox="1"/>
          <p:nvPr/>
        </p:nvSpPr>
        <p:spPr bwMode="auto">
          <a:xfrm>
            <a:off x="7748155" y="2295068"/>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tx1">
                    <a:lumMod val="95000"/>
                    <a:lumOff val="5000"/>
                  </a:schemeClr>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pic>
        <p:nvPicPr>
          <p:cNvPr id="22" name="Imagen 21">
            <a:extLst>
              <a:ext uri="{FF2B5EF4-FFF2-40B4-BE49-F238E27FC236}">
                <a16:creationId xmlns:a16="http://schemas.microsoft.com/office/drawing/2014/main" id="{8B031ABE-0E07-00B8-575A-01015DEFE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447" y="3532189"/>
            <a:ext cx="3762829" cy="3762829"/>
          </a:xfrm>
          <a:prstGeom prst="rect">
            <a:avLst/>
          </a:prstGeom>
        </p:spPr>
      </p:pic>
    </p:spTree>
    <p:extLst>
      <p:ext uri="{BB962C8B-B14F-4D97-AF65-F5344CB8AC3E}">
        <p14:creationId xmlns:p14="http://schemas.microsoft.com/office/powerpoint/2010/main" val="2627396872"/>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15E5FD32-9AB4-3D1E-148C-F7F489D5DF51}"/>
              </a:ext>
            </a:extLst>
          </p:cNvPr>
          <p:cNvSpPr/>
          <p:nvPr/>
        </p:nvSpPr>
        <p:spPr>
          <a:xfrm>
            <a:off x="4636242" y="1819275"/>
            <a:ext cx="2919516" cy="3220926"/>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2">
            <a:extLst>
              <a:ext uri="{FF2B5EF4-FFF2-40B4-BE49-F238E27FC236}">
                <a16:creationId xmlns:a16="http://schemas.microsoft.com/office/drawing/2014/main" id="{7D615450-C985-5A0B-832B-8AE676201DF6}"/>
              </a:ext>
            </a:extLst>
          </p:cNvPr>
          <p:cNvSpPr/>
          <p:nvPr/>
        </p:nvSpPr>
        <p:spPr>
          <a:xfrm>
            <a:off x="1397000" y="1943100"/>
            <a:ext cx="2532186" cy="2915755"/>
          </a:xfrm>
          <a:prstGeom prst="rect">
            <a:avLst/>
          </a:prstGeom>
          <a:solidFill>
            <a:srgbClr val="4A4A4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3">
            <a:extLst>
              <a:ext uri="{FF2B5EF4-FFF2-40B4-BE49-F238E27FC236}">
                <a16:creationId xmlns:a16="http://schemas.microsoft.com/office/drawing/2014/main" id="{2C7A89F0-5ADB-9E1D-6275-F6F5873A6784}"/>
              </a:ext>
            </a:extLst>
          </p:cNvPr>
          <p:cNvSpPr/>
          <p:nvPr/>
        </p:nvSpPr>
        <p:spPr>
          <a:xfrm>
            <a:off x="8262814" y="1943100"/>
            <a:ext cx="2532186" cy="2915755"/>
          </a:xfrm>
          <a:prstGeom prst="rect">
            <a:avLst/>
          </a:prstGeom>
          <a:solidFill>
            <a:srgbClr val="4A4A4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F0BE16A-DCB2-E10E-AECE-AA2FCF39158E}"/>
              </a:ext>
            </a:extLst>
          </p:cNvPr>
          <p:cNvSpPr txBox="1"/>
          <p:nvPr/>
        </p:nvSpPr>
        <p:spPr>
          <a:xfrm>
            <a:off x="1397000" y="5198608"/>
            <a:ext cx="2358293" cy="8891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200" noProof="1">
                <a:solidFill>
                  <a:schemeClr val="bg1"/>
                </a:solidFill>
              </a:rPr>
              <a:t>Lorem ipsum dolor sit amet, consectetuer adipiscing elit. Maecenas porttitor</a:t>
            </a:r>
          </a:p>
        </p:txBody>
      </p:sp>
      <p:sp>
        <p:nvSpPr>
          <p:cNvPr id="6" name="Content Placeholder 2">
            <a:extLst>
              <a:ext uri="{FF2B5EF4-FFF2-40B4-BE49-F238E27FC236}">
                <a16:creationId xmlns:a16="http://schemas.microsoft.com/office/drawing/2014/main" id="{DF6E679C-D9A5-5ABF-84EA-999D35CFAD24}"/>
              </a:ext>
            </a:extLst>
          </p:cNvPr>
          <p:cNvSpPr txBox="1"/>
          <p:nvPr/>
        </p:nvSpPr>
        <p:spPr>
          <a:xfrm>
            <a:off x="1628285" y="3925957"/>
            <a:ext cx="1891818" cy="67710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800" b="1">
                <a:solidFill>
                  <a:schemeClr val="bg1"/>
                </a:solidFill>
                <a:latin typeface="+mj-lt"/>
              </a:rPr>
              <a:t>$</a:t>
            </a:r>
            <a:r>
              <a:rPr lang="en-US" sz="2000" b="1">
                <a:solidFill>
                  <a:schemeClr val="bg1"/>
                </a:solidFill>
                <a:latin typeface="+mj-lt"/>
              </a:rPr>
              <a:t> </a:t>
            </a:r>
            <a:r>
              <a:rPr lang="en-US" sz="4400" b="1">
                <a:solidFill>
                  <a:schemeClr val="bg1"/>
                </a:solidFill>
                <a:latin typeface="+mj-lt"/>
              </a:rPr>
              <a:t>120</a:t>
            </a:r>
            <a:endParaRPr lang="en-US" sz="900" b="1">
              <a:solidFill>
                <a:schemeClr val="bg1"/>
              </a:solidFill>
              <a:latin typeface="+mj-lt"/>
            </a:endParaRPr>
          </a:p>
        </p:txBody>
      </p:sp>
      <p:sp>
        <p:nvSpPr>
          <p:cNvPr id="7" name="Content Placeholder 2">
            <a:extLst>
              <a:ext uri="{FF2B5EF4-FFF2-40B4-BE49-F238E27FC236}">
                <a16:creationId xmlns:a16="http://schemas.microsoft.com/office/drawing/2014/main" id="{73A9215E-A584-F88A-23FF-DC86E4229040}"/>
              </a:ext>
            </a:extLst>
          </p:cNvPr>
          <p:cNvSpPr txBox="1"/>
          <p:nvPr/>
        </p:nvSpPr>
        <p:spPr>
          <a:xfrm>
            <a:off x="5003800" y="5293858"/>
            <a:ext cx="2184400" cy="7968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200" noProof="1">
                <a:solidFill>
                  <a:schemeClr val="bg1"/>
                </a:solidFill>
              </a:rPr>
              <a:t>Lorem ipsum dolor sit amet, consectetuer adipiscing elit. Maecenas porttitor congue</a:t>
            </a:r>
          </a:p>
        </p:txBody>
      </p:sp>
      <p:sp>
        <p:nvSpPr>
          <p:cNvPr id="8" name="Content Placeholder 2">
            <a:extLst>
              <a:ext uri="{FF2B5EF4-FFF2-40B4-BE49-F238E27FC236}">
                <a16:creationId xmlns:a16="http://schemas.microsoft.com/office/drawing/2014/main" id="{8ABCCAFE-7F4E-BD2A-F49D-10D89EEB3F36}"/>
              </a:ext>
            </a:extLst>
          </p:cNvPr>
          <p:cNvSpPr txBox="1"/>
          <p:nvPr/>
        </p:nvSpPr>
        <p:spPr>
          <a:xfrm>
            <a:off x="8436707" y="5293858"/>
            <a:ext cx="2184400" cy="7968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200" noProof="1">
                <a:solidFill>
                  <a:schemeClr val="bg1"/>
                </a:solidFill>
              </a:rPr>
              <a:t>Lorem ipsum dolor sit amet, consectetuer adipiscing elit. Maecenas porttitor</a:t>
            </a:r>
          </a:p>
        </p:txBody>
      </p:sp>
      <p:sp>
        <p:nvSpPr>
          <p:cNvPr id="9" name="Content Placeholder 2">
            <a:extLst>
              <a:ext uri="{FF2B5EF4-FFF2-40B4-BE49-F238E27FC236}">
                <a16:creationId xmlns:a16="http://schemas.microsoft.com/office/drawing/2014/main" id="{84C451E3-F998-74B0-646B-8BD78C519169}"/>
              </a:ext>
            </a:extLst>
          </p:cNvPr>
          <p:cNvSpPr txBox="1"/>
          <p:nvPr/>
        </p:nvSpPr>
        <p:spPr>
          <a:xfrm>
            <a:off x="4780086" y="3871237"/>
            <a:ext cx="2454028"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a:solidFill>
                  <a:schemeClr val="bg1"/>
                </a:solidFill>
                <a:latin typeface="+mj-lt"/>
              </a:rPr>
              <a:t>$</a:t>
            </a:r>
            <a:r>
              <a:rPr lang="en-US" sz="2800" b="1">
                <a:solidFill>
                  <a:schemeClr val="bg1"/>
                </a:solidFill>
                <a:latin typeface="+mj-lt"/>
              </a:rPr>
              <a:t> </a:t>
            </a:r>
            <a:r>
              <a:rPr lang="en-US" sz="5400" b="1">
                <a:solidFill>
                  <a:schemeClr val="bg1"/>
                </a:solidFill>
                <a:latin typeface="+mj-lt"/>
              </a:rPr>
              <a:t>320</a:t>
            </a:r>
            <a:endParaRPr lang="en-US" sz="1050" b="1">
              <a:solidFill>
                <a:schemeClr val="bg1"/>
              </a:solidFill>
              <a:latin typeface="+mj-lt"/>
            </a:endParaRPr>
          </a:p>
        </p:txBody>
      </p:sp>
      <p:sp>
        <p:nvSpPr>
          <p:cNvPr id="10" name="Content Placeholder 2">
            <a:extLst>
              <a:ext uri="{FF2B5EF4-FFF2-40B4-BE49-F238E27FC236}">
                <a16:creationId xmlns:a16="http://schemas.microsoft.com/office/drawing/2014/main" id="{6A8F1302-23DD-35E2-0020-93172BE3D5D0}"/>
              </a:ext>
            </a:extLst>
          </p:cNvPr>
          <p:cNvSpPr txBox="1"/>
          <p:nvPr/>
        </p:nvSpPr>
        <p:spPr>
          <a:xfrm>
            <a:off x="8457750" y="3925957"/>
            <a:ext cx="1964516" cy="67710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800" b="1">
                <a:solidFill>
                  <a:schemeClr val="bg1"/>
                </a:solidFill>
                <a:latin typeface="+mj-lt"/>
              </a:rPr>
              <a:t>$</a:t>
            </a:r>
            <a:r>
              <a:rPr lang="en-US" sz="2000" b="1">
                <a:solidFill>
                  <a:schemeClr val="bg1"/>
                </a:solidFill>
                <a:latin typeface="+mj-lt"/>
              </a:rPr>
              <a:t> </a:t>
            </a:r>
            <a:r>
              <a:rPr lang="en-US" sz="4400" b="1">
                <a:solidFill>
                  <a:schemeClr val="bg1"/>
                </a:solidFill>
                <a:latin typeface="+mj-lt"/>
              </a:rPr>
              <a:t>210</a:t>
            </a:r>
            <a:endParaRPr lang="en-US" sz="900" b="1">
              <a:solidFill>
                <a:schemeClr val="bg1"/>
              </a:solidFill>
              <a:latin typeface="+mj-lt"/>
            </a:endParaRPr>
          </a:p>
        </p:txBody>
      </p:sp>
      <p:sp>
        <p:nvSpPr>
          <p:cNvPr id="14" name="Arrow: Chevron 30">
            <a:extLst>
              <a:ext uri="{FF2B5EF4-FFF2-40B4-BE49-F238E27FC236}">
                <a16:creationId xmlns:a16="http://schemas.microsoft.com/office/drawing/2014/main" id="{BD38B696-9AD9-5C71-2506-65E1B6B0E8B0}"/>
              </a:ext>
            </a:extLst>
          </p:cNvPr>
          <p:cNvSpPr/>
          <p:nvPr/>
        </p:nvSpPr>
        <p:spPr>
          <a:xfrm flipH="1">
            <a:off x="701465" y="3177275"/>
            <a:ext cx="212934" cy="549066"/>
          </a:xfrm>
          <a:prstGeom prst="chevron">
            <a:avLst>
              <a:gd name="adj" fmla="val 944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31">
            <a:extLst>
              <a:ext uri="{FF2B5EF4-FFF2-40B4-BE49-F238E27FC236}">
                <a16:creationId xmlns:a16="http://schemas.microsoft.com/office/drawing/2014/main" id="{DB2AA626-F4D7-9FB1-646C-805F73BAB69B}"/>
              </a:ext>
            </a:extLst>
          </p:cNvPr>
          <p:cNvSpPr/>
          <p:nvPr/>
        </p:nvSpPr>
        <p:spPr>
          <a:xfrm>
            <a:off x="11286378" y="3177274"/>
            <a:ext cx="212936" cy="549068"/>
          </a:xfrm>
          <a:prstGeom prst="chevron">
            <a:avLst>
              <a:gd name="adj" fmla="val 944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33">
            <a:extLst>
              <a:ext uri="{FF2B5EF4-FFF2-40B4-BE49-F238E27FC236}">
                <a16:creationId xmlns:a16="http://schemas.microsoft.com/office/drawing/2014/main" id="{A7EC265A-1D42-7567-08BD-27A07B0436DD}"/>
              </a:ext>
            </a:extLst>
          </p:cNvPr>
          <p:cNvCxnSpPr/>
          <p:nvPr/>
        </p:nvCxnSpPr>
        <p:spPr>
          <a:xfrm>
            <a:off x="1743931" y="3726341"/>
            <a:ext cx="1838325"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4">
            <a:extLst>
              <a:ext uri="{FF2B5EF4-FFF2-40B4-BE49-F238E27FC236}">
                <a16:creationId xmlns:a16="http://schemas.microsoft.com/office/drawing/2014/main" id="{59DA73CC-FBD0-8D8F-191A-335A9F9CEFC4}"/>
              </a:ext>
            </a:extLst>
          </p:cNvPr>
          <p:cNvCxnSpPr/>
          <p:nvPr/>
        </p:nvCxnSpPr>
        <p:spPr>
          <a:xfrm>
            <a:off x="8609745" y="3726341"/>
            <a:ext cx="1838325"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B3646F24-4F68-AF8F-457D-201A68D829F5}"/>
              </a:ext>
            </a:extLst>
          </p:cNvPr>
          <p:cNvCxnSpPr/>
          <p:nvPr/>
        </p:nvCxnSpPr>
        <p:spPr>
          <a:xfrm>
            <a:off x="4930102" y="3678716"/>
            <a:ext cx="2331797" cy="0"/>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5BD4232E-12D6-E2AC-6CCC-665E5DD43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429" y="2170803"/>
            <a:ext cx="1873142" cy="1216606"/>
          </a:xfrm>
          <a:prstGeom prst="rect">
            <a:avLst/>
          </a:prstGeom>
        </p:spPr>
      </p:pic>
      <p:pic>
        <p:nvPicPr>
          <p:cNvPr id="22" name="Imagen 21">
            <a:extLst>
              <a:ext uri="{FF2B5EF4-FFF2-40B4-BE49-F238E27FC236}">
                <a16:creationId xmlns:a16="http://schemas.microsoft.com/office/drawing/2014/main" id="{49250F00-8E58-718A-BD62-41411E482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01047" y="1699661"/>
            <a:ext cx="1891818" cy="2469736"/>
          </a:xfrm>
          <a:prstGeom prst="rect">
            <a:avLst/>
          </a:prstGeom>
        </p:spPr>
      </p:pic>
      <p:pic>
        <p:nvPicPr>
          <p:cNvPr id="24" name="Imagen 23">
            <a:extLst>
              <a:ext uri="{FF2B5EF4-FFF2-40B4-BE49-F238E27FC236}">
                <a16:creationId xmlns:a16="http://schemas.microsoft.com/office/drawing/2014/main" id="{2EF9EDF7-79E5-D77E-675D-D89AA636A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242" y="2249486"/>
            <a:ext cx="1943815" cy="1170469"/>
          </a:xfrm>
          <a:prstGeom prst="rect">
            <a:avLst/>
          </a:prstGeom>
        </p:spPr>
      </p:pic>
      <p:sp>
        <p:nvSpPr>
          <p:cNvPr id="25" name="Title 4">
            <a:extLst>
              <a:ext uri="{FF2B5EF4-FFF2-40B4-BE49-F238E27FC236}">
                <a16:creationId xmlns:a16="http://schemas.microsoft.com/office/drawing/2014/main" id="{C0F5048B-B02B-ED47-4527-AADBC5ECE435}"/>
              </a:ext>
            </a:extLst>
          </p:cNvPr>
          <p:cNvSpPr txBox="1"/>
          <p:nvPr/>
        </p:nvSpPr>
        <p:spPr>
          <a:xfrm>
            <a:off x="4347254" y="15878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76741428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a16="http://schemas.microsoft.com/office/drawing/2014/main" id="{6D3E1673-C462-464A-9077-A8005F1963E1}"/>
              </a:ext>
            </a:extLst>
          </p:cNvPr>
          <p:cNvSpPr/>
          <p:nvPr/>
        </p:nvSpPr>
        <p:spPr>
          <a:xfrm>
            <a:off x="0" y="0"/>
            <a:ext cx="6096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8FA1284-732A-4CA9-B6C3-D731788826F8}"/>
              </a:ext>
            </a:extLst>
          </p:cNvPr>
          <p:cNvSpPr/>
          <p:nvPr/>
        </p:nvSpPr>
        <p:spPr>
          <a:xfrm>
            <a:off x="3337893" y="942328"/>
            <a:ext cx="5194810" cy="5319517"/>
          </a:xfrm>
          <a:custGeom>
            <a:gdLst>
              <a:gd name="connsiteX0" fmla="*/ 1766921 w 4034164"/>
              <a:gd name="connsiteY0" fmla="*/ 3687038 h 4131008"/>
              <a:gd name="connsiteX1" fmla="*/ 1761681 w 4034164"/>
              <a:gd name="connsiteY1" fmla="*/ 3690969 h 4131008"/>
              <a:gd name="connsiteX2" fmla="*/ 1679220 w 4034164"/>
              <a:gd name="connsiteY2" fmla="*/ 3749182 h 4131008"/>
              <a:gd name="connsiteX3" fmla="*/ 1635677 w 4034164"/>
              <a:gd name="connsiteY3" fmla="*/ 3763697 h 4131008"/>
              <a:gd name="connsiteX4" fmla="*/ 1505048 w 4034164"/>
              <a:gd name="connsiteY4" fmla="*/ 3691125 h 4131008"/>
              <a:gd name="connsiteX5" fmla="*/ 1730310 w 4034164"/>
              <a:gd name="connsiteY5" fmla="*/ 3688049 h 4131008"/>
              <a:gd name="connsiteX6" fmla="*/ 1858442 w 4034164"/>
              <a:gd name="connsiteY6" fmla="*/ 3629158 h 4131008"/>
              <a:gd name="connsiteX7" fmla="*/ 1867905 w 4034164"/>
              <a:gd name="connsiteY7" fmla="*/ 3633068 h 4131008"/>
              <a:gd name="connsiteX8" fmla="*/ 1877172 w 4034164"/>
              <a:gd name="connsiteY8" fmla="*/ 3682392 h 4131008"/>
              <a:gd name="connsiteX9" fmla="*/ 1842832 w 4034164"/>
              <a:gd name="connsiteY9" fmla="*/ 3684943 h 4131008"/>
              <a:gd name="connsiteX10" fmla="*/ 1766921 w 4034164"/>
              <a:gd name="connsiteY10" fmla="*/ 3687038 h 4131008"/>
              <a:gd name="connsiteX11" fmla="*/ 1780820 w 4034164"/>
              <a:gd name="connsiteY11" fmla="*/ 3676611 h 4131008"/>
              <a:gd name="connsiteX12" fmla="*/ 1824362 w 4034164"/>
              <a:gd name="connsiteY12" fmla="*/ 3647582 h 4131008"/>
              <a:gd name="connsiteX13" fmla="*/ 1849689 w 4034164"/>
              <a:gd name="connsiteY13" fmla="*/ 3632243 h 4131008"/>
              <a:gd name="connsiteX14" fmla="*/ 3408502 w 4034164"/>
              <a:gd name="connsiteY14" fmla="*/ 1674772 h 4131008"/>
              <a:gd name="connsiteX15" fmla="*/ 3405653 w 4034164"/>
              <a:gd name="connsiteY15" fmla="*/ 1675196 h 4131008"/>
              <a:gd name="connsiteX16" fmla="*/ 3321973 w 4034164"/>
              <a:gd name="connsiteY16" fmla="*/ 1696861 h 4131008"/>
              <a:gd name="connsiteX17" fmla="*/ 3305153 w 4034164"/>
              <a:gd name="connsiteY17" fmla="*/ 1702223 h 4131008"/>
              <a:gd name="connsiteX18" fmla="*/ 3306035 w 4034164"/>
              <a:gd name="connsiteY18" fmla="*/ 1720073 h 4131008"/>
              <a:gd name="connsiteX19" fmla="*/ 3326061 w 4034164"/>
              <a:gd name="connsiteY19" fmla="*/ 1792028 h 4131008"/>
              <a:gd name="connsiteX20" fmla="*/ 3336020 w 4034164"/>
              <a:gd name="connsiteY20" fmla="*/ 1816544 h 4131008"/>
              <a:gd name="connsiteX21" fmla="*/ 3342625 w 4034164"/>
              <a:gd name="connsiteY21" fmla="*/ 1813006 h 4131008"/>
              <a:gd name="connsiteX22" fmla="*/ 3355531 w 4034164"/>
              <a:gd name="connsiteY22" fmla="*/ 1817707 h 4131008"/>
              <a:gd name="connsiteX23" fmla="*/ 3364603 w 4034164"/>
              <a:gd name="connsiteY23" fmla="*/ 1823965 h 4131008"/>
              <a:gd name="connsiteX24" fmla="*/ 3366507 w 4034164"/>
              <a:gd name="connsiteY24" fmla="*/ 1819205 h 4131008"/>
              <a:gd name="connsiteX25" fmla="*/ 3405797 w 4034164"/>
              <a:gd name="connsiteY25" fmla="*/ 1682226 h 4131008"/>
              <a:gd name="connsiteX26" fmla="*/ 2751961 w 4034164"/>
              <a:gd name="connsiteY26" fmla="*/ 717291 h 4131008"/>
              <a:gd name="connsiteX27" fmla="*/ 2726692 w 4034164"/>
              <a:gd name="connsiteY27" fmla="*/ 725714 h 4131008"/>
              <a:gd name="connsiteX28" fmla="*/ 2665744 w 4034164"/>
              <a:gd name="connsiteY28" fmla="*/ 728096 h 4131008"/>
              <a:gd name="connsiteX29" fmla="*/ 2685448 w 4034164"/>
              <a:gd name="connsiteY29" fmla="*/ 768279 h 4131008"/>
              <a:gd name="connsiteX30" fmla="*/ 2694760 w 4034164"/>
              <a:gd name="connsiteY30" fmla="*/ 787439 h 4131008"/>
              <a:gd name="connsiteX31" fmla="*/ 2709274 w 4034164"/>
              <a:gd name="connsiteY31" fmla="*/ 845496 h 4131008"/>
              <a:gd name="connsiteX32" fmla="*/ 2738302 w 4034164"/>
              <a:gd name="connsiteY32" fmla="*/ 758411 h 4131008"/>
              <a:gd name="connsiteX33" fmla="*/ 2749060 w 4034164"/>
              <a:gd name="connsiteY33" fmla="*/ 726432 h 4131008"/>
              <a:gd name="connsiteX34" fmla="*/ 1783263 w 4034164"/>
              <a:gd name="connsiteY34" fmla="*/ 0 h 4131008"/>
              <a:gd name="connsiteX35" fmla="*/ 1812292 w 4034164"/>
              <a:gd name="connsiteY35" fmla="*/ 43543 h 4131008"/>
              <a:gd name="connsiteX36" fmla="*/ 1899378 w 4034164"/>
              <a:gd name="connsiteY36" fmla="*/ 217714 h 4131008"/>
              <a:gd name="connsiteX37" fmla="*/ 1913892 w 4034164"/>
              <a:gd name="connsiteY37" fmla="*/ 275771 h 4131008"/>
              <a:gd name="connsiteX38" fmla="*/ 1942920 w 4034164"/>
              <a:gd name="connsiteY38" fmla="*/ 188686 h 4131008"/>
              <a:gd name="connsiteX39" fmla="*/ 1971949 w 4034164"/>
              <a:gd name="connsiteY39" fmla="*/ 87086 h 4131008"/>
              <a:gd name="connsiteX40" fmla="*/ 2030006 w 4034164"/>
              <a:gd name="connsiteY40" fmla="*/ 275771 h 4131008"/>
              <a:gd name="connsiteX41" fmla="*/ 2073549 w 4034164"/>
              <a:gd name="connsiteY41" fmla="*/ 391886 h 4131008"/>
              <a:gd name="connsiteX42" fmla="*/ 2088063 w 4034164"/>
              <a:gd name="connsiteY42" fmla="*/ 449943 h 4131008"/>
              <a:gd name="connsiteX43" fmla="*/ 2117092 w 4034164"/>
              <a:gd name="connsiteY43" fmla="*/ 406400 h 4131008"/>
              <a:gd name="connsiteX44" fmla="*/ 2131606 w 4034164"/>
              <a:gd name="connsiteY44" fmla="*/ 362857 h 4131008"/>
              <a:gd name="connsiteX45" fmla="*/ 2160635 w 4034164"/>
              <a:gd name="connsiteY45" fmla="*/ 290286 h 4131008"/>
              <a:gd name="connsiteX46" fmla="*/ 2218692 w 4034164"/>
              <a:gd name="connsiteY46" fmla="*/ 101600 h 4131008"/>
              <a:gd name="connsiteX47" fmla="*/ 2247720 w 4034164"/>
              <a:gd name="connsiteY47" fmla="*/ 43543 h 4131008"/>
              <a:gd name="connsiteX48" fmla="*/ 2320292 w 4034164"/>
              <a:gd name="connsiteY48" fmla="*/ 217714 h 4131008"/>
              <a:gd name="connsiteX49" fmla="*/ 2363835 w 4034164"/>
              <a:gd name="connsiteY49" fmla="*/ 362857 h 4131008"/>
              <a:gd name="connsiteX50" fmla="*/ 2407378 w 4034164"/>
              <a:gd name="connsiteY50" fmla="*/ 537029 h 4131008"/>
              <a:gd name="connsiteX51" fmla="*/ 2479949 w 4034164"/>
              <a:gd name="connsiteY51" fmla="*/ 275771 h 4131008"/>
              <a:gd name="connsiteX52" fmla="*/ 2523492 w 4034164"/>
              <a:gd name="connsiteY52" fmla="*/ 145143 h 4131008"/>
              <a:gd name="connsiteX53" fmla="*/ 2552520 w 4034164"/>
              <a:gd name="connsiteY53" fmla="*/ 232229 h 4131008"/>
              <a:gd name="connsiteX54" fmla="*/ 2596063 w 4034164"/>
              <a:gd name="connsiteY54" fmla="*/ 464457 h 4131008"/>
              <a:gd name="connsiteX55" fmla="*/ 2639606 w 4034164"/>
              <a:gd name="connsiteY55" fmla="*/ 449943 h 4131008"/>
              <a:gd name="connsiteX56" fmla="*/ 2654120 w 4034164"/>
              <a:gd name="connsiteY56" fmla="*/ 406400 h 4131008"/>
              <a:gd name="connsiteX57" fmla="*/ 2683149 w 4034164"/>
              <a:gd name="connsiteY57" fmla="*/ 348343 h 4131008"/>
              <a:gd name="connsiteX58" fmla="*/ 2712178 w 4034164"/>
              <a:gd name="connsiteY58" fmla="*/ 275771 h 4131008"/>
              <a:gd name="connsiteX59" fmla="*/ 2726692 w 4034164"/>
              <a:gd name="connsiteY59" fmla="*/ 595086 h 4131008"/>
              <a:gd name="connsiteX60" fmla="*/ 2741206 w 4034164"/>
              <a:gd name="connsiteY60" fmla="*/ 667657 h 4131008"/>
              <a:gd name="connsiteX61" fmla="*/ 2754389 w 4034164"/>
              <a:gd name="connsiteY61" fmla="*/ 690111 h 4131008"/>
              <a:gd name="connsiteX62" fmla="*/ 2757977 w 4034164"/>
              <a:gd name="connsiteY62" fmla="*/ 694886 h 4131008"/>
              <a:gd name="connsiteX63" fmla="*/ 2758034 w 4034164"/>
              <a:gd name="connsiteY63" fmla="*/ 694660 h 4131008"/>
              <a:gd name="connsiteX64" fmla="*/ 2767331 w 4034164"/>
              <a:gd name="connsiteY64" fmla="*/ 656811 h 4131008"/>
              <a:gd name="connsiteX65" fmla="*/ 2825388 w 4034164"/>
              <a:gd name="connsiteY65" fmla="*/ 845496 h 4131008"/>
              <a:gd name="connsiteX66" fmla="*/ 2868931 w 4034164"/>
              <a:gd name="connsiteY66" fmla="*/ 961611 h 4131008"/>
              <a:gd name="connsiteX67" fmla="*/ 2883445 w 4034164"/>
              <a:gd name="connsiteY67" fmla="*/ 1019668 h 4131008"/>
              <a:gd name="connsiteX68" fmla="*/ 2912474 w 4034164"/>
              <a:gd name="connsiteY68" fmla="*/ 976125 h 4131008"/>
              <a:gd name="connsiteX69" fmla="*/ 2926988 w 4034164"/>
              <a:gd name="connsiteY69" fmla="*/ 932582 h 4131008"/>
              <a:gd name="connsiteX70" fmla="*/ 2956017 w 4034164"/>
              <a:gd name="connsiteY70" fmla="*/ 860011 h 4131008"/>
              <a:gd name="connsiteX71" fmla="*/ 3014074 w 4034164"/>
              <a:gd name="connsiteY71" fmla="*/ 671325 h 4131008"/>
              <a:gd name="connsiteX72" fmla="*/ 3043102 w 4034164"/>
              <a:gd name="connsiteY72" fmla="*/ 613268 h 4131008"/>
              <a:gd name="connsiteX73" fmla="*/ 3115674 w 4034164"/>
              <a:gd name="connsiteY73" fmla="*/ 787439 h 4131008"/>
              <a:gd name="connsiteX74" fmla="*/ 3159217 w 4034164"/>
              <a:gd name="connsiteY74" fmla="*/ 932582 h 4131008"/>
              <a:gd name="connsiteX75" fmla="*/ 3202760 w 4034164"/>
              <a:gd name="connsiteY75" fmla="*/ 1106754 h 4131008"/>
              <a:gd name="connsiteX76" fmla="*/ 3275331 w 4034164"/>
              <a:gd name="connsiteY76" fmla="*/ 845496 h 4131008"/>
              <a:gd name="connsiteX77" fmla="*/ 3318874 w 4034164"/>
              <a:gd name="connsiteY77" fmla="*/ 714868 h 4131008"/>
              <a:gd name="connsiteX78" fmla="*/ 3347902 w 4034164"/>
              <a:gd name="connsiteY78" fmla="*/ 801954 h 4131008"/>
              <a:gd name="connsiteX79" fmla="*/ 3391445 w 4034164"/>
              <a:gd name="connsiteY79" fmla="*/ 1034182 h 4131008"/>
              <a:gd name="connsiteX80" fmla="*/ 3434988 w 4034164"/>
              <a:gd name="connsiteY80" fmla="*/ 1019668 h 4131008"/>
              <a:gd name="connsiteX81" fmla="*/ 3449502 w 4034164"/>
              <a:gd name="connsiteY81" fmla="*/ 976125 h 4131008"/>
              <a:gd name="connsiteX82" fmla="*/ 3478531 w 4034164"/>
              <a:gd name="connsiteY82" fmla="*/ 918068 h 4131008"/>
              <a:gd name="connsiteX83" fmla="*/ 3507560 w 4034164"/>
              <a:gd name="connsiteY83" fmla="*/ 845496 h 4131008"/>
              <a:gd name="connsiteX84" fmla="*/ 3522074 w 4034164"/>
              <a:gd name="connsiteY84" fmla="*/ 1164811 h 4131008"/>
              <a:gd name="connsiteX85" fmla="*/ 3536588 w 4034164"/>
              <a:gd name="connsiteY85" fmla="*/ 1237382 h 4131008"/>
              <a:gd name="connsiteX86" fmla="*/ 3565617 w 4034164"/>
              <a:gd name="connsiteY86" fmla="*/ 1280925 h 4131008"/>
              <a:gd name="connsiteX87" fmla="*/ 3522074 w 4034164"/>
              <a:gd name="connsiteY87" fmla="*/ 1295439 h 4131008"/>
              <a:gd name="connsiteX88" fmla="*/ 3391445 w 4034164"/>
              <a:gd name="connsiteY88" fmla="*/ 1309954 h 4131008"/>
              <a:gd name="connsiteX89" fmla="*/ 3405960 w 4034164"/>
              <a:gd name="connsiteY89" fmla="*/ 1353496 h 4131008"/>
              <a:gd name="connsiteX90" fmla="*/ 3464017 w 4034164"/>
              <a:gd name="connsiteY90" fmla="*/ 1411554 h 4131008"/>
              <a:gd name="connsiteX91" fmla="*/ 3623674 w 4034164"/>
              <a:gd name="connsiteY91" fmla="*/ 1484125 h 4131008"/>
              <a:gd name="connsiteX92" fmla="*/ 3580131 w 4034164"/>
              <a:gd name="connsiteY92" fmla="*/ 1498639 h 4131008"/>
              <a:gd name="connsiteX93" fmla="*/ 3536588 w 4034164"/>
              <a:gd name="connsiteY93" fmla="*/ 1484125 h 4131008"/>
              <a:gd name="connsiteX94" fmla="*/ 3464017 w 4034164"/>
              <a:gd name="connsiteY94" fmla="*/ 1469611 h 4131008"/>
              <a:gd name="connsiteX95" fmla="*/ 3405960 w 4034164"/>
              <a:gd name="connsiteY95" fmla="*/ 1484125 h 4131008"/>
              <a:gd name="connsiteX96" fmla="*/ 3434988 w 4034164"/>
              <a:gd name="connsiteY96" fmla="*/ 1585725 h 4131008"/>
              <a:gd name="connsiteX97" fmla="*/ 3441580 w 4034164"/>
              <a:gd name="connsiteY97" fmla="*/ 1596486 h 4131008"/>
              <a:gd name="connsiteX98" fmla="*/ 3453592 w 4034164"/>
              <a:gd name="connsiteY98" fmla="*/ 1572462 h 4131008"/>
              <a:gd name="connsiteX99" fmla="*/ 3526164 w 4034164"/>
              <a:gd name="connsiteY99" fmla="*/ 1746633 h 4131008"/>
              <a:gd name="connsiteX100" fmla="*/ 3569707 w 4034164"/>
              <a:gd name="connsiteY100" fmla="*/ 1891776 h 4131008"/>
              <a:gd name="connsiteX101" fmla="*/ 3613250 w 4034164"/>
              <a:gd name="connsiteY101" fmla="*/ 2065948 h 4131008"/>
              <a:gd name="connsiteX102" fmla="*/ 3685821 w 4034164"/>
              <a:gd name="connsiteY102" fmla="*/ 1804690 h 4131008"/>
              <a:gd name="connsiteX103" fmla="*/ 3729364 w 4034164"/>
              <a:gd name="connsiteY103" fmla="*/ 1674062 h 4131008"/>
              <a:gd name="connsiteX104" fmla="*/ 3758392 w 4034164"/>
              <a:gd name="connsiteY104" fmla="*/ 1761148 h 4131008"/>
              <a:gd name="connsiteX105" fmla="*/ 3801935 w 4034164"/>
              <a:gd name="connsiteY105" fmla="*/ 1993376 h 4131008"/>
              <a:gd name="connsiteX106" fmla="*/ 3845478 w 4034164"/>
              <a:gd name="connsiteY106" fmla="*/ 1978862 h 4131008"/>
              <a:gd name="connsiteX107" fmla="*/ 3859992 w 4034164"/>
              <a:gd name="connsiteY107" fmla="*/ 1935319 h 4131008"/>
              <a:gd name="connsiteX108" fmla="*/ 3889021 w 4034164"/>
              <a:gd name="connsiteY108" fmla="*/ 1877262 h 4131008"/>
              <a:gd name="connsiteX109" fmla="*/ 3918050 w 4034164"/>
              <a:gd name="connsiteY109" fmla="*/ 1804690 h 4131008"/>
              <a:gd name="connsiteX110" fmla="*/ 3932564 w 4034164"/>
              <a:gd name="connsiteY110" fmla="*/ 2124005 h 4131008"/>
              <a:gd name="connsiteX111" fmla="*/ 3947078 w 4034164"/>
              <a:gd name="connsiteY111" fmla="*/ 2196576 h 4131008"/>
              <a:gd name="connsiteX112" fmla="*/ 3976107 w 4034164"/>
              <a:gd name="connsiteY112" fmla="*/ 2240119 h 4131008"/>
              <a:gd name="connsiteX113" fmla="*/ 3932564 w 4034164"/>
              <a:gd name="connsiteY113" fmla="*/ 2254633 h 4131008"/>
              <a:gd name="connsiteX114" fmla="*/ 3801935 w 4034164"/>
              <a:gd name="connsiteY114" fmla="*/ 2269148 h 4131008"/>
              <a:gd name="connsiteX115" fmla="*/ 3816450 w 4034164"/>
              <a:gd name="connsiteY115" fmla="*/ 2312690 h 4131008"/>
              <a:gd name="connsiteX116" fmla="*/ 3874507 w 4034164"/>
              <a:gd name="connsiteY116" fmla="*/ 2370748 h 4131008"/>
              <a:gd name="connsiteX117" fmla="*/ 4034164 w 4034164"/>
              <a:gd name="connsiteY117" fmla="*/ 2443319 h 4131008"/>
              <a:gd name="connsiteX118" fmla="*/ 3990621 w 4034164"/>
              <a:gd name="connsiteY118" fmla="*/ 2457833 h 4131008"/>
              <a:gd name="connsiteX119" fmla="*/ 3947078 w 4034164"/>
              <a:gd name="connsiteY119" fmla="*/ 2443319 h 4131008"/>
              <a:gd name="connsiteX120" fmla="*/ 3874507 w 4034164"/>
              <a:gd name="connsiteY120" fmla="*/ 2428805 h 4131008"/>
              <a:gd name="connsiteX121" fmla="*/ 3816450 w 4034164"/>
              <a:gd name="connsiteY121" fmla="*/ 2443319 h 4131008"/>
              <a:gd name="connsiteX122" fmla="*/ 3845478 w 4034164"/>
              <a:gd name="connsiteY122" fmla="*/ 2544919 h 4131008"/>
              <a:gd name="connsiteX123" fmla="*/ 3903535 w 4034164"/>
              <a:gd name="connsiteY123" fmla="*/ 2632005 h 4131008"/>
              <a:gd name="connsiteX124" fmla="*/ 3671307 w 4034164"/>
              <a:gd name="connsiteY124" fmla="*/ 2675548 h 4131008"/>
              <a:gd name="connsiteX125" fmla="*/ 3685821 w 4034164"/>
              <a:gd name="connsiteY125" fmla="*/ 2719090 h 4131008"/>
              <a:gd name="connsiteX126" fmla="*/ 3729364 w 4034164"/>
              <a:gd name="connsiteY126" fmla="*/ 2733605 h 4131008"/>
              <a:gd name="connsiteX127" fmla="*/ 3787421 w 4034164"/>
              <a:gd name="connsiteY127" fmla="*/ 2791662 h 4131008"/>
              <a:gd name="connsiteX128" fmla="*/ 3816450 w 4034164"/>
              <a:gd name="connsiteY128" fmla="*/ 2835205 h 4131008"/>
              <a:gd name="connsiteX129" fmla="*/ 3685821 w 4034164"/>
              <a:gd name="connsiteY129" fmla="*/ 2820690 h 4131008"/>
              <a:gd name="connsiteX130" fmla="*/ 3598735 w 4034164"/>
              <a:gd name="connsiteY130" fmla="*/ 2806176 h 4131008"/>
              <a:gd name="connsiteX131" fmla="*/ 3569707 w 4034164"/>
              <a:gd name="connsiteY131" fmla="*/ 2849719 h 4131008"/>
              <a:gd name="connsiteX132" fmla="*/ 3584221 w 4034164"/>
              <a:gd name="connsiteY132" fmla="*/ 2893262 h 4131008"/>
              <a:gd name="connsiteX133" fmla="*/ 3685821 w 4034164"/>
              <a:gd name="connsiteY133" fmla="*/ 3067433 h 4131008"/>
              <a:gd name="connsiteX134" fmla="*/ 3758392 w 4034164"/>
              <a:gd name="connsiteY134" fmla="*/ 3183548 h 4131008"/>
              <a:gd name="connsiteX135" fmla="*/ 3787421 w 4034164"/>
              <a:gd name="connsiteY135" fmla="*/ 3227090 h 4131008"/>
              <a:gd name="connsiteX136" fmla="*/ 3845478 w 4034164"/>
              <a:gd name="connsiteY136" fmla="*/ 3270633 h 4131008"/>
              <a:gd name="connsiteX137" fmla="*/ 3758392 w 4034164"/>
              <a:gd name="connsiteY137" fmla="*/ 3241605 h 4131008"/>
              <a:gd name="connsiteX138" fmla="*/ 3700335 w 4034164"/>
              <a:gd name="connsiteY138" fmla="*/ 3227090 h 4131008"/>
              <a:gd name="connsiteX139" fmla="*/ 3526164 w 4034164"/>
              <a:gd name="connsiteY139" fmla="*/ 3198062 h 4131008"/>
              <a:gd name="connsiteX140" fmla="*/ 3540678 w 4034164"/>
              <a:gd name="connsiteY140" fmla="*/ 3314176 h 4131008"/>
              <a:gd name="connsiteX141" fmla="*/ 3555192 w 4034164"/>
              <a:gd name="connsiteY141" fmla="*/ 3357719 h 4131008"/>
              <a:gd name="connsiteX142" fmla="*/ 3569707 w 4034164"/>
              <a:gd name="connsiteY142" fmla="*/ 3444805 h 4131008"/>
              <a:gd name="connsiteX143" fmla="*/ 3526164 w 4034164"/>
              <a:gd name="connsiteY143" fmla="*/ 3430290 h 4131008"/>
              <a:gd name="connsiteX144" fmla="*/ 3410050 w 4034164"/>
              <a:gd name="connsiteY144" fmla="*/ 3285148 h 4131008"/>
              <a:gd name="connsiteX145" fmla="*/ 3308450 w 4034164"/>
              <a:gd name="connsiteY145" fmla="*/ 3140005 h 4131008"/>
              <a:gd name="connsiteX146" fmla="*/ 3235878 w 4034164"/>
              <a:gd name="connsiteY146" fmla="*/ 3212576 h 4131008"/>
              <a:gd name="connsiteX147" fmla="*/ 3182385 w 4034164"/>
              <a:gd name="connsiteY147" fmla="*/ 3279958 h 4131008"/>
              <a:gd name="connsiteX148" fmla="*/ 3172943 w 4034164"/>
              <a:gd name="connsiteY148" fmla="*/ 3291502 h 4131008"/>
              <a:gd name="connsiteX149" fmla="*/ 3182016 w 4034164"/>
              <a:gd name="connsiteY149" fmla="*/ 3304436 h 4131008"/>
              <a:gd name="connsiteX150" fmla="*/ 3188705 w 4034164"/>
              <a:gd name="connsiteY150" fmla="*/ 3313754 h 4131008"/>
              <a:gd name="connsiteX151" fmla="*/ 3156867 w 4034164"/>
              <a:gd name="connsiteY151" fmla="*/ 3324917 h 4131008"/>
              <a:gd name="connsiteX152" fmla="*/ 3153502 w 4034164"/>
              <a:gd name="connsiteY152" fmla="*/ 3315270 h 4131008"/>
              <a:gd name="connsiteX153" fmla="*/ 3148450 w 4034164"/>
              <a:gd name="connsiteY153" fmla="*/ 3321447 h 4131008"/>
              <a:gd name="connsiteX154" fmla="*/ 3076221 w 4034164"/>
              <a:gd name="connsiteY154" fmla="*/ 3415776 h 4131008"/>
              <a:gd name="connsiteX155" fmla="*/ 3039325 w 4034164"/>
              <a:gd name="connsiteY155" fmla="*/ 3333336 h 4131008"/>
              <a:gd name="connsiteX156" fmla="*/ 3039532 w 4034164"/>
              <a:gd name="connsiteY156" fmla="*/ 3331640 h 4131008"/>
              <a:gd name="connsiteX157" fmla="*/ 3017633 w 4034164"/>
              <a:gd name="connsiteY157" fmla="*/ 3337804 h 4131008"/>
              <a:gd name="connsiteX158" fmla="*/ 2956477 w 4034164"/>
              <a:gd name="connsiteY158" fmla="*/ 3357297 h 4131008"/>
              <a:gd name="connsiteX159" fmla="*/ 2970991 w 4034164"/>
              <a:gd name="connsiteY159" fmla="*/ 3400839 h 4131008"/>
              <a:gd name="connsiteX160" fmla="*/ 3014534 w 4034164"/>
              <a:gd name="connsiteY160" fmla="*/ 3415354 h 4131008"/>
              <a:gd name="connsiteX161" fmla="*/ 3072591 w 4034164"/>
              <a:gd name="connsiteY161" fmla="*/ 3473411 h 4131008"/>
              <a:gd name="connsiteX162" fmla="*/ 3101620 w 4034164"/>
              <a:gd name="connsiteY162" fmla="*/ 3516954 h 4131008"/>
              <a:gd name="connsiteX163" fmla="*/ 2970991 w 4034164"/>
              <a:gd name="connsiteY163" fmla="*/ 3502439 h 4131008"/>
              <a:gd name="connsiteX164" fmla="*/ 2883905 w 4034164"/>
              <a:gd name="connsiteY164" fmla="*/ 3487925 h 4131008"/>
              <a:gd name="connsiteX165" fmla="*/ 2854877 w 4034164"/>
              <a:gd name="connsiteY165" fmla="*/ 3531468 h 4131008"/>
              <a:gd name="connsiteX166" fmla="*/ 2869391 w 4034164"/>
              <a:gd name="connsiteY166" fmla="*/ 3575011 h 4131008"/>
              <a:gd name="connsiteX167" fmla="*/ 2970991 w 4034164"/>
              <a:gd name="connsiteY167" fmla="*/ 3749182 h 4131008"/>
              <a:gd name="connsiteX168" fmla="*/ 3043562 w 4034164"/>
              <a:gd name="connsiteY168" fmla="*/ 3865297 h 4131008"/>
              <a:gd name="connsiteX169" fmla="*/ 3072591 w 4034164"/>
              <a:gd name="connsiteY169" fmla="*/ 3908839 h 4131008"/>
              <a:gd name="connsiteX170" fmla="*/ 3130648 w 4034164"/>
              <a:gd name="connsiteY170" fmla="*/ 3952382 h 4131008"/>
              <a:gd name="connsiteX171" fmla="*/ 3043562 w 4034164"/>
              <a:gd name="connsiteY171" fmla="*/ 3923354 h 4131008"/>
              <a:gd name="connsiteX172" fmla="*/ 2985505 w 4034164"/>
              <a:gd name="connsiteY172" fmla="*/ 3908839 h 4131008"/>
              <a:gd name="connsiteX173" fmla="*/ 2811334 w 4034164"/>
              <a:gd name="connsiteY173" fmla="*/ 3879811 h 4131008"/>
              <a:gd name="connsiteX174" fmla="*/ 2825848 w 4034164"/>
              <a:gd name="connsiteY174" fmla="*/ 3995925 h 4131008"/>
              <a:gd name="connsiteX175" fmla="*/ 2840362 w 4034164"/>
              <a:gd name="connsiteY175" fmla="*/ 4039468 h 4131008"/>
              <a:gd name="connsiteX176" fmla="*/ 2854877 w 4034164"/>
              <a:gd name="connsiteY176" fmla="*/ 4126554 h 4131008"/>
              <a:gd name="connsiteX177" fmla="*/ 2811334 w 4034164"/>
              <a:gd name="connsiteY177" fmla="*/ 4112039 h 4131008"/>
              <a:gd name="connsiteX178" fmla="*/ 2695220 w 4034164"/>
              <a:gd name="connsiteY178" fmla="*/ 3966897 h 4131008"/>
              <a:gd name="connsiteX179" fmla="*/ 2593620 w 4034164"/>
              <a:gd name="connsiteY179" fmla="*/ 3821754 h 4131008"/>
              <a:gd name="connsiteX180" fmla="*/ 2521048 w 4034164"/>
              <a:gd name="connsiteY180" fmla="*/ 3894325 h 4131008"/>
              <a:gd name="connsiteX181" fmla="*/ 2361391 w 4034164"/>
              <a:gd name="connsiteY181" fmla="*/ 4097525 h 4131008"/>
              <a:gd name="connsiteX182" fmla="*/ 2317848 w 4034164"/>
              <a:gd name="connsiteY182" fmla="*/ 3749182 h 4131008"/>
              <a:gd name="connsiteX183" fmla="*/ 2303334 w 4034164"/>
              <a:gd name="connsiteY183" fmla="*/ 3792725 h 4131008"/>
              <a:gd name="connsiteX184" fmla="*/ 2259791 w 4034164"/>
              <a:gd name="connsiteY184" fmla="*/ 3836268 h 4131008"/>
              <a:gd name="connsiteX185" fmla="*/ 2187220 w 4034164"/>
              <a:gd name="connsiteY185" fmla="*/ 3937868 h 4131008"/>
              <a:gd name="connsiteX186" fmla="*/ 2027562 w 4034164"/>
              <a:gd name="connsiteY186" fmla="*/ 4083011 h 4131008"/>
              <a:gd name="connsiteX187" fmla="*/ 1998534 w 4034164"/>
              <a:gd name="connsiteY187" fmla="*/ 3923354 h 4131008"/>
              <a:gd name="connsiteX188" fmla="*/ 1984020 w 4034164"/>
              <a:gd name="connsiteY188" fmla="*/ 3850782 h 4131008"/>
              <a:gd name="connsiteX189" fmla="*/ 1969505 w 4034164"/>
              <a:gd name="connsiteY189" fmla="*/ 3763697 h 4131008"/>
              <a:gd name="connsiteX190" fmla="*/ 1925962 w 4034164"/>
              <a:gd name="connsiteY190" fmla="*/ 3749182 h 4131008"/>
              <a:gd name="connsiteX191" fmla="*/ 1911448 w 4034164"/>
              <a:gd name="connsiteY191" fmla="*/ 3850782 h 4131008"/>
              <a:gd name="connsiteX192" fmla="*/ 1896934 w 4034164"/>
              <a:gd name="connsiteY192" fmla="*/ 3894325 h 4131008"/>
              <a:gd name="connsiteX193" fmla="*/ 1882420 w 4034164"/>
              <a:gd name="connsiteY193" fmla="*/ 3850782 h 4131008"/>
              <a:gd name="connsiteX194" fmla="*/ 1877922 w 4034164"/>
              <a:gd name="connsiteY194" fmla="*/ 3686384 h 4131008"/>
              <a:gd name="connsiteX195" fmla="*/ 1877172 w 4034164"/>
              <a:gd name="connsiteY195" fmla="*/ 3682392 h 4131008"/>
              <a:gd name="connsiteX196" fmla="*/ 1954991 w 4034164"/>
              <a:gd name="connsiteY196" fmla="*/ 3676611 h 4131008"/>
              <a:gd name="connsiteX197" fmla="*/ 1911448 w 4034164"/>
              <a:gd name="connsiteY197" fmla="*/ 3647582 h 4131008"/>
              <a:gd name="connsiteX198" fmla="*/ 1867905 w 4034164"/>
              <a:gd name="connsiteY198" fmla="*/ 3633068 h 4131008"/>
              <a:gd name="connsiteX199" fmla="*/ 1861252 w 4034164"/>
              <a:gd name="connsiteY199" fmla="*/ 3628168 h 4131008"/>
              <a:gd name="connsiteX200" fmla="*/ 1858442 w 4034164"/>
              <a:gd name="connsiteY200" fmla="*/ 3629158 h 4131008"/>
              <a:gd name="connsiteX201" fmla="*/ 1811711 w 4034164"/>
              <a:gd name="connsiteY201" fmla="*/ 3609848 h 4131008"/>
              <a:gd name="connsiteX202" fmla="*/ 1795028 w 4034164"/>
              <a:gd name="connsiteY202" fmla="*/ 3615456 h 4131008"/>
              <a:gd name="connsiteX203" fmla="*/ 1654543 w 4034164"/>
              <a:gd name="connsiteY203" fmla="*/ 3624650 h 4131008"/>
              <a:gd name="connsiteX204" fmla="*/ 1594097 w 4034164"/>
              <a:gd name="connsiteY204" fmla="*/ 3626443 h 4131008"/>
              <a:gd name="connsiteX205" fmla="*/ 1590450 w 4034164"/>
              <a:gd name="connsiteY205" fmla="*/ 3629162 h 4131008"/>
              <a:gd name="connsiteX206" fmla="*/ 1589580 w 4034164"/>
              <a:gd name="connsiteY206" fmla="*/ 3626577 h 4131008"/>
              <a:gd name="connsiteX207" fmla="*/ 1503076 w 4034164"/>
              <a:gd name="connsiteY207" fmla="*/ 3629143 h 4131008"/>
              <a:gd name="connsiteX208" fmla="*/ 1323569 w 4034164"/>
              <a:gd name="connsiteY208" fmla="*/ 3626124 h 4131008"/>
              <a:gd name="connsiteX209" fmla="*/ 1557142 w 4034164"/>
              <a:gd name="connsiteY209" fmla="*/ 3763840 h 4131008"/>
              <a:gd name="connsiteX210" fmla="*/ 1672050 w 4034164"/>
              <a:gd name="connsiteY210" fmla="*/ 3839709 h 4131008"/>
              <a:gd name="connsiteX211" fmla="*/ 1580418 w 4034164"/>
              <a:gd name="connsiteY211" fmla="*/ 3845208 h 4131008"/>
              <a:gd name="connsiteX212" fmla="*/ 1344833 w 4034164"/>
              <a:gd name="connsiteY212" fmla="*/ 3827162 h 4131008"/>
              <a:gd name="connsiteX213" fmla="*/ 1347583 w 4034164"/>
              <a:gd name="connsiteY213" fmla="*/ 3872978 h 4131008"/>
              <a:gd name="connsiteX214" fmla="*/ 1385886 w 4034164"/>
              <a:gd name="connsiteY214" fmla="*/ 3898267 h 4131008"/>
              <a:gd name="connsiteX215" fmla="*/ 1434451 w 4034164"/>
              <a:gd name="connsiteY215" fmla="*/ 3941333 h 4131008"/>
              <a:gd name="connsiteX216" fmla="*/ 1497037 w 4034164"/>
              <a:gd name="connsiteY216" fmla="*/ 3988156 h 4131008"/>
              <a:gd name="connsiteX217" fmla="*/ 1184846 w 4034164"/>
              <a:gd name="connsiteY217" fmla="*/ 3919531 h 4131008"/>
              <a:gd name="connsiteX218" fmla="*/ 1110991 w 4034164"/>
              <a:gd name="connsiteY218" fmla="*/ 3914768 h 4131008"/>
              <a:gd name="connsiteX219" fmla="*/ 1061419 w 4034164"/>
              <a:gd name="connsiteY219" fmla="*/ 3931538 h 4131008"/>
              <a:gd name="connsiteX220" fmla="*/ 1058669 w 4034164"/>
              <a:gd name="connsiteY220" fmla="*/ 3885722 h 4131008"/>
              <a:gd name="connsiteX221" fmla="*/ 1078458 w 4034164"/>
              <a:gd name="connsiteY221" fmla="*/ 3755787 h 4131008"/>
              <a:gd name="connsiteX222" fmla="*/ 1032643 w 4034164"/>
              <a:gd name="connsiteY222" fmla="*/ 3758538 h 4131008"/>
              <a:gd name="connsiteX223" fmla="*/ 961537 w 4034164"/>
              <a:gd name="connsiteY223" fmla="*/ 3799590 h 4131008"/>
              <a:gd name="connsiteX224" fmla="*/ 850116 w 4034164"/>
              <a:gd name="connsiteY224" fmla="*/ 3935024 h 4131008"/>
              <a:gd name="connsiteX225" fmla="*/ 847367 w 4034164"/>
              <a:gd name="connsiteY225" fmla="*/ 3889209 h 4131008"/>
              <a:gd name="connsiteX226" fmla="*/ 872656 w 4034164"/>
              <a:gd name="connsiteY226" fmla="*/ 3850906 h 4131008"/>
              <a:gd name="connsiteX227" fmla="*/ 905458 w 4034164"/>
              <a:gd name="connsiteY227" fmla="*/ 3784564 h 4131008"/>
              <a:gd name="connsiteX228" fmla="*/ 906465 w 4034164"/>
              <a:gd name="connsiteY228" fmla="*/ 3724729 h 4131008"/>
              <a:gd name="connsiteX229" fmla="*/ 800814 w 4034164"/>
              <a:gd name="connsiteY229" fmla="*/ 3726472 h 4131008"/>
              <a:gd name="connsiteX230" fmla="*/ 701669 w 4034164"/>
              <a:gd name="connsiteY230" fmla="*/ 3760011 h 4131008"/>
              <a:gd name="connsiteX231" fmla="*/ 719715 w 4034164"/>
              <a:gd name="connsiteY231" fmla="*/ 3524426 h 4131008"/>
              <a:gd name="connsiteX232" fmla="*/ 673900 w 4034164"/>
              <a:gd name="connsiteY232" fmla="*/ 3527176 h 4131008"/>
              <a:gd name="connsiteX233" fmla="*/ 648610 w 4034164"/>
              <a:gd name="connsiteY233" fmla="*/ 3565479 h 4131008"/>
              <a:gd name="connsiteX234" fmla="*/ 577505 w 4034164"/>
              <a:gd name="connsiteY234" fmla="*/ 3606531 h 4131008"/>
              <a:gd name="connsiteX235" fmla="*/ 527932 w 4034164"/>
              <a:gd name="connsiteY235" fmla="*/ 3623301 h 4131008"/>
              <a:gd name="connsiteX236" fmla="*/ 575762 w 4034164"/>
              <a:gd name="connsiteY236" fmla="*/ 3500880 h 4131008"/>
              <a:gd name="connsiteX237" fmla="*/ 612321 w 4034164"/>
              <a:gd name="connsiteY237" fmla="*/ 3420518 h 4131008"/>
              <a:gd name="connsiteX238" fmla="*/ 577774 w 4034164"/>
              <a:gd name="connsiteY238" fmla="*/ 3381209 h 4131008"/>
              <a:gd name="connsiteX239" fmla="*/ 531959 w 4034164"/>
              <a:gd name="connsiteY239" fmla="*/ 3383959 h 4131008"/>
              <a:gd name="connsiteX240" fmla="*/ 337426 w 4034164"/>
              <a:gd name="connsiteY240" fmla="*/ 3437018 h 4131008"/>
              <a:gd name="connsiteX241" fmla="*/ 206485 w 4034164"/>
              <a:gd name="connsiteY241" fmla="*/ 3477064 h 4131008"/>
              <a:gd name="connsiteX242" fmla="*/ 156914 w 4034164"/>
              <a:gd name="connsiteY242" fmla="*/ 3493834 h 4131008"/>
              <a:gd name="connsiteX243" fmla="*/ 99828 w 4034164"/>
              <a:gd name="connsiteY243" fmla="*/ 3538643 h 4131008"/>
              <a:gd name="connsiteX244" fmla="*/ 150406 w 4034164"/>
              <a:gd name="connsiteY244" fmla="*/ 3462037 h 4131008"/>
              <a:gd name="connsiteX245" fmla="*/ 179453 w 4034164"/>
              <a:gd name="connsiteY245" fmla="*/ 3409716 h 4131008"/>
              <a:gd name="connsiteX246" fmla="*/ 252571 w 4034164"/>
              <a:gd name="connsiteY246" fmla="*/ 3248992 h 4131008"/>
              <a:gd name="connsiteX247" fmla="*/ 136657 w 4034164"/>
              <a:gd name="connsiteY247" fmla="*/ 3232959 h 4131008"/>
              <a:gd name="connsiteX248" fmla="*/ 90841 w 4034164"/>
              <a:gd name="connsiteY248" fmla="*/ 3235709 h 4131008"/>
              <a:gd name="connsiteX249" fmla="*/ 2966 w 4034164"/>
              <a:gd name="connsiteY249" fmla="*/ 3227190 h 4131008"/>
              <a:gd name="connsiteX250" fmla="*/ 28256 w 4034164"/>
              <a:gd name="connsiteY250" fmla="*/ 3188887 h 4131008"/>
              <a:gd name="connsiteX251" fmla="*/ 198505 w 4034164"/>
              <a:gd name="connsiteY251" fmla="*/ 3114295 h 4131008"/>
              <a:gd name="connsiteX252" fmla="*/ 364998 w 4034164"/>
              <a:gd name="connsiteY252" fmla="*/ 3053723 h 4131008"/>
              <a:gd name="connsiteX253" fmla="*/ 313683 w 4034164"/>
              <a:gd name="connsiteY253" fmla="*/ 2964841 h 4131008"/>
              <a:gd name="connsiteX254" fmla="*/ 158729 w 4034164"/>
              <a:gd name="connsiteY254" fmla="*/ 2758032 h 4131008"/>
              <a:gd name="connsiteX255" fmla="*/ 506472 w 4034164"/>
              <a:gd name="connsiteY255" fmla="*/ 2806131 h 4131008"/>
              <a:gd name="connsiteX256" fmla="*/ 468169 w 4034164"/>
              <a:gd name="connsiteY256" fmla="*/ 2780841 h 4131008"/>
              <a:gd name="connsiteX257" fmla="*/ 437380 w 4034164"/>
              <a:gd name="connsiteY257" fmla="*/ 2727512 h 4131008"/>
              <a:gd name="connsiteX258" fmla="*/ 433822 w 4034164"/>
              <a:gd name="connsiteY258" fmla="*/ 2723264 h 4131008"/>
              <a:gd name="connsiteX259" fmla="*/ 408722 w 4034164"/>
              <a:gd name="connsiteY259" fmla="*/ 2716989 h 4131008"/>
              <a:gd name="connsiteX260" fmla="*/ 353797 w 4034164"/>
              <a:gd name="connsiteY260" fmla="*/ 2688282 h 4131008"/>
              <a:gd name="connsiteX261" fmla="*/ 359932 w 4034164"/>
              <a:gd name="connsiteY261" fmla="*/ 2689172 h 4131008"/>
              <a:gd name="connsiteX262" fmla="*/ 360896 w 4034164"/>
              <a:gd name="connsiteY262" fmla="*/ 2689349 h 4131008"/>
              <a:gd name="connsiteX263" fmla="*/ 363290 w 4034164"/>
              <a:gd name="connsiteY263" fmla="*/ 2689659 h 4131008"/>
              <a:gd name="connsiteX264" fmla="*/ 359932 w 4034164"/>
              <a:gd name="connsiteY264" fmla="*/ 2689172 h 4131008"/>
              <a:gd name="connsiteX265" fmla="*/ 336026 w 4034164"/>
              <a:gd name="connsiteY265" fmla="*/ 2684796 h 4131008"/>
              <a:gd name="connsiteX266" fmla="*/ 278094 w 4034164"/>
              <a:gd name="connsiteY266" fmla="*/ 2673446 h 4131008"/>
              <a:gd name="connsiteX267" fmla="*/ 249065 w 4034164"/>
              <a:gd name="connsiteY267" fmla="*/ 2557332 h 4131008"/>
              <a:gd name="connsiteX268" fmla="*/ 220036 w 4034164"/>
              <a:gd name="connsiteY268" fmla="*/ 2513789 h 4131008"/>
              <a:gd name="connsiteX269" fmla="*/ 89408 w 4034164"/>
              <a:gd name="connsiteY269" fmla="*/ 2455732 h 4131008"/>
              <a:gd name="connsiteX270" fmla="*/ 31351 w 4034164"/>
              <a:gd name="connsiteY270" fmla="*/ 2426704 h 4131008"/>
              <a:gd name="connsiteX271" fmla="*/ 548190 w 4034164"/>
              <a:gd name="connsiteY271" fmla="*/ 2402092 h 4131008"/>
              <a:gd name="connsiteX272" fmla="*/ 513518 w 4034164"/>
              <a:gd name="connsiteY272" fmla="*/ 2387282 h 4131008"/>
              <a:gd name="connsiteX273" fmla="*/ 475215 w 4034164"/>
              <a:gd name="connsiteY273" fmla="*/ 2361993 h 4131008"/>
              <a:gd name="connsiteX274" fmla="*/ 477005 w 4034164"/>
              <a:gd name="connsiteY274" fmla="*/ 2360242 h 4131008"/>
              <a:gd name="connsiteX275" fmla="*/ 460848 w 4034164"/>
              <a:gd name="connsiteY275" fmla="*/ 2357542 h 4131008"/>
              <a:gd name="connsiteX276" fmla="*/ 292608 w 4034164"/>
              <a:gd name="connsiteY276" fmla="*/ 2339618 h 4131008"/>
              <a:gd name="connsiteX277" fmla="*/ 408722 w 4034164"/>
              <a:gd name="connsiteY277" fmla="*/ 2325104 h 4131008"/>
              <a:gd name="connsiteX278" fmla="*/ 466779 w 4034164"/>
              <a:gd name="connsiteY278" fmla="*/ 2296075 h 4131008"/>
              <a:gd name="connsiteX279" fmla="*/ 524836 w 4034164"/>
              <a:gd name="connsiteY279" fmla="*/ 2281561 h 4131008"/>
              <a:gd name="connsiteX280" fmla="*/ 539351 w 4034164"/>
              <a:gd name="connsiteY280" fmla="*/ 2238018 h 4131008"/>
              <a:gd name="connsiteX281" fmla="*/ 495808 w 4034164"/>
              <a:gd name="connsiteY281" fmla="*/ 2208989 h 4131008"/>
              <a:gd name="connsiteX282" fmla="*/ 466779 w 4034164"/>
              <a:gd name="connsiteY282" fmla="*/ 2136418 h 4131008"/>
              <a:gd name="connsiteX283" fmla="*/ 568379 w 4034164"/>
              <a:gd name="connsiteY283" fmla="*/ 2121904 h 4131008"/>
              <a:gd name="connsiteX284" fmla="*/ 524836 w 4034164"/>
              <a:gd name="connsiteY284" fmla="*/ 2092875 h 4131008"/>
              <a:gd name="connsiteX285" fmla="*/ 481294 w 4034164"/>
              <a:gd name="connsiteY285" fmla="*/ 2049332 h 4131008"/>
              <a:gd name="connsiteX286" fmla="*/ 350665 w 4034164"/>
              <a:gd name="connsiteY286" fmla="*/ 1962246 h 4131008"/>
              <a:gd name="connsiteX287" fmla="*/ 495808 w 4034164"/>
              <a:gd name="connsiteY287" fmla="*/ 1947732 h 4131008"/>
              <a:gd name="connsiteX288" fmla="*/ 437751 w 4034164"/>
              <a:gd name="connsiteY288" fmla="*/ 1860646 h 4131008"/>
              <a:gd name="connsiteX289" fmla="*/ 394208 w 4034164"/>
              <a:gd name="connsiteY289" fmla="*/ 1788075 h 4131008"/>
              <a:gd name="connsiteX290" fmla="*/ 437751 w 4034164"/>
              <a:gd name="connsiteY290" fmla="*/ 1773561 h 4131008"/>
              <a:gd name="connsiteX291" fmla="*/ 481294 w 4034164"/>
              <a:gd name="connsiteY291" fmla="*/ 1802589 h 4131008"/>
              <a:gd name="connsiteX292" fmla="*/ 553865 w 4034164"/>
              <a:gd name="connsiteY292" fmla="*/ 1831618 h 4131008"/>
              <a:gd name="connsiteX293" fmla="*/ 554966 w 4034164"/>
              <a:gd name="connsiteY293" fmla="*/ 1830024 h 4131008"/>
              <a:gd name="connsiteX294" fmla="*/ 549386 w 4034164"/>
              <a:gd name="connsiteY294" fmla="*/ 1807631 h 4131008"/>
              <a:gd name="connsiteX295" fmla="*/ 539351 w 4034164"/>
              <a:gd name="connsiteY295" fmla="*/ 1780818 h 4131008"/>
              <a:gd name="connsiteX296" fmla="*/ 510322 w 4034164"/>
              <a:gd name="connsiteY296" fmla="*/ 1737275 h 4131008"/>
              <a:gd name="connsiteX297" fmla="*/ 379694 w 4034164"/>
              <a:gd name="connsiteY297" fmla="*/ 1679218 h 4131008"/>
              <a:gd name="connsiteX298" fmla="*/ 321637 w 4034164"/>
              <a:gd name="connsiteY298" fmla="*/ 1650190 h 4131008"/>
              <a:gd name="connsiteX299" fmla="*/ 828766 w 4034164"/>
              <a:gd name="connsiteY299" fmla="*/ 1626041 h 4131008"/>
              <a:gd name="connsiteX300" fmla="*/ 824163 w 4034164"/>
              <a:gd name="connsiteY300" fmla="*/ 1613451 h 4131008"/>
              <a:gd name="connsiteX301" fmla="*/ 800608 w 4034164"/>
              <a:gd name="connsiteY301" fmla="*/ 1613904 h 4131008"/>
              <a:gd name="connsiteX302" fmla="*/ 800773 w 4034164"/>
              <a:gd name="connsiteY302" fmla="*/ 1594553 h 4131008"/>
              <a:gd name="connsiteX303" fmla="*/ 801387 w 4034164"/>
              <a:gd name="connsiteY303" fmla="*/ 1589681 h 4131008"/>
              <a:gd name="connsiteX304" fmla="*/ 779011 w 4034164"/>
              <a:gd name="connsiteY304" fmla="*/ 1585687 h 4131008"/>
              <a:gd name="connsiteX305" fmla="*/ 582894 w 4034164"/>
              <a:gd name="connsiteY305" fmla="*/ 1563104 h 4131008"/>
              <a:gd name="connsiteX306" fmla="*/ 699008 w 4034164"/>
              <a:gd name="connsiteY306" fmla="*/ 1548590 h 4131008"/>
              <a:gd name="connsiteX307" fmla="*/ 757065 w 4034164"/>
              <a:gd name="connsiteY307" fmla="*/ 1519561 h 4131008"/>
              <a:gd name="connsiteX308" fmla="*/ 815122 w 4034164"/>
              <a:gd name="connsiteY308" fmla="*/ 1505047 h 4131008"/>
              <a:gd name="connsiteX309" fmla="*/ 819754 w 4034164"/>
              <a:gd name="connsiteY309" fmla="*/ 1495996 h 4131008"/>
              <a:gd name="connsiteX310" fmla="*/ 822560 w 4034164"/>
              <a:gd name="connsiteY310" fmla="*/ 1486119 h 4131008"/>
              <a:gd name="connsiteX311" fmla="*/ 828604 w 4034164"/>
              <a:gd name="connsiteY311" fmla="*/ 1468256 h 4131008"/>
              <a:gd name="connsiteX312" fmla="*/ 829637 w 4034164"/>
              <a:gd name="connsiteY312" fmla="*/ 1461504 h 4131008"/>
              <a:gd name="connsiteX313" fmla="*/ 786094 w 4034164"/>
              <a:gd name="connsiteY313" fmla="*/ 1432475 h 4131008"/>
              <a:gd name="connsiteX314" fmla="*/ 757065 w 4034164"/>
              <a:gd name="connsiteY314" fmla="*/ 1359904 h 4131008"/>
              <a:gd name="connsiteX315" fmla="*/ 858665 w 4034164"/>
              <a:gd name="connsiteY315" fmla="*/ 1345390 h 4131008"/>
              <a:gd name="connsiteX316" fmla="*/ 815122 w 4034164"/>
              <a:gd name="connsiteY316" fmla="*/ 1316361 h 4131008"/>
              <a:gd name="connsiteX317" fmla="*/ 771580 w 4034164"/>
              <a:gd name="connsiteY317" fmla="*/ 1272818 h 4131008"/>
              <a:gd name="connsiteX318" fmla="*/ 640951 w 4034164"/>
              <a:gd name="connsiteY318" fmla="*/ 1185732 h 4131008"/>
              <a:gd name="connsiteX319" fmla="*/ 786094 w 4034164"/>
              <a:gd name="connsiteY319" fmla="*/ 1171218 h 4131008"/>
              <a:gd name="connsiteX320" fmla="*/ 728037 w 4034164"/>
              <a:gd name="connsiteY320" fmla="*/ 1084132 h 4131008"/>
              <a:gd name="connsiteX321" fmla="*/ 684494 w 4034164"/>
              <a:gd name="connsiteY321" fmla="*/ 1011561 h 4131008"/>
              <a:gd name="connsiteX322" fmla="*/ 728037 w 4034164"/>
              <a:gd name="connsiteY322" fmla="*/ 997047 h 4131008"/>
              <a:gd name="connsiteX323" fmla="*/ 771580 w 4034164"/>
              <a:gd name="connsiteY323" fmla="*/ 1026075 h 4131008"/>
              <a:gd name="connsiteX324" fmla="*/ 810376 w 4034164"/>
              <a:gd name="connsiteY324" fmla="*/ 1041594 h 4131008"/>
              <a:gd name="connsiteX325" fmla="*/ 854948 w 4034164"/>
              <a:gd name="connsiteY325" fmla="*/ 1039471 h 4131008"/>
              <a:gd name="connsiteX326" fmla="*/ 858776 w 4034164"/>
              <a:gd name="connsiteY326" fmla="*/ 1033930 h 4131008"/>
              <a:gd name="connsiteX327" fmla="*/ 844151 w 4034164"/>
              <a:gd name="connsiteY327" fmla="*/ 924475 h 4131008"/>
              <a:gd name="connsiteX328" fmla="*/ 829637 w 4034164"/>
              <a:gd name="connsiteY328" fmla="*/ 880932 h 4131008"/>
              <a:gd name="connsiteX329" fmla="*/ 1003808 w 4034164"/>
              <a:gd name="connsiteY329" fmla="*/ 924475 h 4131008"/>
              <a:gd name="connsiteX330" fmla="*/ 1134437 w 4034164"/>
              <a:gd name="connsiteY330" fmla="*/ 909961 h 4131008"/>
              <a:gd name="connsiteX331" fmla="*/ 1119922 w 4034164"/>
              <a:gd name="connsiteY331" fmla="*/ 851904 h 4131008"/>
              <a:gd name="connsiteX332" fmla="*/ 1090894 w 4034164"/>
              <a:gd name="connsiteY332" fmla="*/ 837390 h 4131008"/>
              <a:gd name="connsiteX333" fmla="*/ 1105408 w 4034164"/>
              <a:gd name="connsiteY333" fmla="*/ 735790 h 4131008"/>
              <a:gd name="connsiteX334" fmla="*/ 1134437 w 4034164"/>
              <a:gd name="connsiteY334" fmla="*/ 648704 h 4131008"/>
              <a:gd name="connsiteX335" fmla="*/ 1207008 w 4034164"/>
              <a:gd name="connsiteY335" fmla="*/ 735790 h 4131008"/>
              <a:gd name="connsiteX336" fmla="*/ 1217786 w 4034164"/>
              <a:gd name="connsiteY336" fmla="*/ 753604 h 4131008"/>
              <a:gd name="connsiteX337" fmla="*/ 1226900 w 4034164"/>
              <a:gd name="connsiteY337" fmla="*/ 753369 h 4131008"/>
              <a:gd name="connsiteX338" fmla="*/ 1275263 w 4034164"/>
              <a:gd name="connsiteY338" fmla="*/ 740229 h 4131008"/>
              <a:gd name="connsiteX339" fmla="*/ 1231720 w 4034164"/>
              <a:gd name="connsiteY339" fmla="*/ 711200 h 4131008"/>
              <a:gd name="connsiteX340" fmla="*/ 1188178 w 4034164"/>
              <a:gd name="connsiteY340" fmla="*/ 667657 h 4131008"/>
              <a:gd name="connsiteX341" fmla="*/ 1057549 w 4034164"/>
              <a:gd name="connsiteY341" fmla="*/ 580571 h 4131008"/>
              <a:gd name="connsiteX342" fmla="*/ 1202692 w 4034164"/>
              <a:gd name="connsiteY342" fmla="*/ 566057 h 4131008"/>
              <a:gd name="connsiteX343" fmla="*/ 1144635 w 4034164"/>
              <a:gd name="connsiteY343" fmla="*/ 478971 h 4131008"/>
              <a:gd name="connsiteX344" fmla="*/ 1101092 w 4034164"/>
              <a:gd name="connsiteY344" fmla="*/ 406400 h 4131008"/>
              <a:gd name="connsiteX345" fmla="*/ 1144635 w 4034164"/>
              <a:gd name="connsiteY345" fmla="*/ 391886 h 4131008"/>
              <a:gd name="connsiteX346" fmla="*/ 1188178 w 4034164"/>
              <a:gd name="connsiteY346" fmla="*/ 420914 h 4131008"/>
              <a:gd name="connsiteX347" fmla="*/ 1260749 w 4034164"/>
              <a:gd name="connsiteY347" fmla="*/ 449943 h 4131008"/>
              <a:gd name="connsiteX348" fmla="*/ 1260749 w 4034164"/>
              <a:gd name="connsiteY348" fmla="*/ 319314 h 4131008"/>
              <a:gd name="connsiteX349" fmla="*/ 1246235 w 4034164"/>
              <a:gd name="connsiteY349" fmla="*/ 275771 h 4131008"/>
              <a:gd name="connsiteX350" fmla="*/ 1420406 w 4034164"/>
              <a:gd name="connsiteY350" fmla="*/ 319314 h 4131008"/>
              <a:gd name="connsiteX351" fmla="*/ 1551035 w 4034164"/>
              <a:gd name="connsiteY351" fmla="*/ 304800 h 4131008"/>
              <a:gd name="connsiteX352" fmla="*/ 1536520 w 4034164"/>
              <a:gd name="connsiteY352" fmla="*/ 246743 h 4131008"/>
              <a:gd name="connsiteX353" fmla="*/ 1507492 w 4034164"/>
              <a:gd name="connsiteY353" fmla="*/ 232229 h 4131008"/>
              <a:gd name="connsiteX354" fmla="*/ 1522006 w 4034164"/>
              <a:gd name="connsiteY354" fmla="*/ 130629 h 4131008"/>
              <a:gd name="connsiteX355" fmla="*/ 1551035 w 4034164"/>
              <a:gd name="connsiteY355" fmla="*/ 43543 h 4131008"/>
              <a:gd name="connsiteX356" fmla="*/ 1623606 w 4034164"/>
              <a:gd name="connsiteY356" fmla="*/ 130629 h 4131008"/>
              <a:gd name="connsiteX357" fmla="*/ 1710692 w 4034164"/>
              <a:gd name="connsiteY357" fmla="*/ 275771 h 4131008"/>
              <a:gd name="connsiteX358" fmla="*/ 1754235 w 4034164"/>
              <a:gd name="connsiteY358" fmla="*/ 101600 h 4131008"/>
              <a:gd name="connsiteX359" fmla="*/ 1783263 w 4034164"/>
              <a:gd name="connsiteY359" fmla="*/ 0 h 4131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4034163" h="4131008">
                <a:moveTo>
                  <a:pt x="1766921" y="3687038"/>
                </a:moveTo>
                <a:lnTo>
                  <a:pt x="1761681" y="3690969"/>
                </a:lnTo>
                <a:cubicBezTo>
                  <a:pt x="1736294" y="3710248"/>
                  <a:pt x="1696321" y="3740631"/>
                  <a:pt x="1679220" y="3749182"/>
                </a:cubicBezTo>
                <a:cubicBezTo>
                  <a:pt x="1665536" y="3756024"/>
                  <a:pt x="1650191" y="3758859"/>
                  <a:pt x="1635677" y="3763697"/>
                </a:cubicBezTo>
                <a:cubicBezTo>
                  <a:pt x="1535861" y="3697152"/>
                  <a:pt x="1581689" y="3716671"/>
                  <a:pt x="1505048" y="3691125"/>
                </a:cubicBezTo>
                <a:cubicBezTo>
                  <a:pt x="1580038" y="3688706"/>
                  <a:pt x="1655223" y="3689074"/>
                  <a:pt x="1730310" y="3688049"/>
                </a:cubicBezTo>
                <a:close/>
                <a:moveTo>
                  <a:pt x="1858442" y="3629158"/>
                </a:moveTo>
                <a:lnTo>
                  <a:pt x="1867905" y="3633068"/>
                </a:lnTo>
                <a:lnTo>
                  <a:pt x="1877172" y="3682392"/>
                </a:lnTo>
                <a:lnTo>
                  <a:pt x="1842832" y="3684943"/>
                </a:lnTo>
                <a:lnTo>
                  <a:pt x="1766921" y="3687038"/>
                </a:lnTo>
                <a:lnTo>
                  <a:pt x="1780820" y="3676611"/>
                </a:lnTo>
                <a:cubicBezTo>
                  <a:pt x="1795015" y="3666472"/>
                  <a:pt x="1808760" y="3655383"/>
                  <a:pt x="1824362" y="3647582"/>
                </a:cubicBezTo>
                <a:cubicBezTo>
                  <a:pt x="1831204" y="3644161"/>
                  <a:pt x="1841039" y="3636855"/>
                  <a:pt x="1849689" y="3632243"/>
                </a:cubicBezTo>
                <a:close/>
                <a:moveTo>
                  <a:pt x="3408502" y="1674772"/>
                </a:moveTo>
                <a:lnTo>
                  <a:pt x="3405653" y="1675196"/>
                </a:lnTo>
                <a:cubicBezTo>
                  <a:pt x="3385320" y="1679113"/>
                  <a:pt x="3358110" y="1685972"/>
                  <a:pt x="3321973" y="1696861"/>
                </a:cubicBezTo>
                <a:lnTo>
                  <a:pt x="3305153" y="1702223"/>
                </a:lnTo>
                <a:lnTo>
                  <a:pt x="3306035" y="1720073"/>
                </a:lnTo>
                <a:cubicBezTo>
                  <a:pt x="3307563" y="1747205"/>
                  <a:pt x="3309648" y="1752068"/>
                  <a:pt x="3326061" y="1792028"/>
                </a:cubicBezTo>
                <a:lnTo>
                  <a:pt x="3336020" y="1816544"/>
                </a:lnTo>
                <a:lnTo>
                  <a:pt x="3342625" y="1813006"/>
                </a:lnTo>
                <a:cubicBezTo>
                  <a:pt x="3345758" y="1813336"/>
                  <a:pt x="3349937" y="1814683"/>
                  <a:pt x="3355531" y="1817707"/>
                </a:cubicBezTo>
                <a:lnTo>
                  <a:pt x="3364603" y="1823965"/>
                </a:lnTo>
                <a:lnTo>
                  <a:pt x="3366507" y="1819205"/>
                </a:lnTo>
                <a:cubicBezTo>
                  <a:pt x="3387988" y="1754762"/>
                  <a:pt x="3391607" y="1726591"/>
                  <a:pt x="3405797" y="1682226"/>
                </a:cubicBezTo>
                <a:close/>
                <a:moveTo>
                  <a:pt x="2751961" y="717291"/>
                </a:moveTo>
                <a:lnTo>
                  <a:pt x="2726692" y="725714"/>
                </a:lnTo>
                <a:lnTo>
                  <a:pt x="2665744" y="728096"/>
                </a:lnTo>
                <a:lnTo>
                  <a:pt x="2685448" y="768279"/>
                </a:lnTo>
                <a:cubicBezTo>
                  <a:pt x="2691226" y="780133"/>
                  <a:pt x="2694760" y="787439"/>
                  <a:pt x="2694760" y="787439"/>
                </a:cubicBezTo>
                <a:cubicBezTo>
                  <a:pt x="2699598" y="806791"/>
                  <a:pt x="2692676" y="856561"/>
                  <a:pt x="2709274" y="845496"/>
                </a:cubicBezTo>
                <a:cubicBezTo>
                  <a:pt x="2734734" y="828523"/>
                  <a:pt x="2728626" y="787439"/>
                  <a:pt x="2738302" y="758411"/>
                </a:cubicBezTo>
                <a:cubicBezTo>
                  <a:pt x="2743508" y="742792"/>
                  <a:pt x="2746787" y="733189"/>
                  <a:pt x="2749060" y="726432"/>
                </a:cubicBezTo>
                <a:close/>
                <a:moveTo>
                  <a:pt x="1783263" y="0"/>
                </a:moveTo>
                <a:cubicBezTo>
                  <a:pt x="1792939" y="14514"/>
                  <a:pt x="1804083" y="28151"/>
                  <a:pt x="1812292" y="43543"/>
                </a:cubicBezTo>
                <a:cubicBezTo>
                  <a:pt x="1842838" y="100816"/>
                  <a:pt x="1899378" y="217714"/>
                  <a:pt x="1899378" y="217714"/>
                </a:cubicBezTo>
                <a:cubicBezTo>
                  <a:pt x="1904216" y="237066"/>
                  <a:pt x="1897294" y="286836"/>
                  <a:pt x="1913892" y="275771"/>
                </a:cubicBezTo>
                <a:cubicBezTo>
                  <a:pt x="1939352" y="258798"/>
                  <a:pt x="1933244" y="217714"/>
                  <a:pt x="1942920" y="188686"/>
                </a:cubicBezTo>
                <a:cubicBezTo>
                  <a:pt x="1963746" y="126209"/>
                  <a:pt x="1953721" y="159998"/>
                  <a:pt x="1971949" y="87086"/>
                </a:cubicBezTo>
                <a:cubicBezTo>
                  <a:pt x="2035995" y="183154"/>
                  <a:pt x="1975924" y="81074"/>
                  <a:pt x="2030006" y="275771"/>
                </a:cubicBezTo>
                <a:cubicBezTo>
                  <a:pt x="2041070" y="315600"/>
                  <a:pt x="2060477" y="352670"/>
                  <a:pt x="2073549" y="391886"/>
                </a:cubicBezTo>
                <a:cubicBezTo>
                  <a:pt x="2079857" y="410810"/>
                  <a:pt x="2083225" y="430591"/>
                  <a:pt x="2088063" y="449943"/>
                </a:cubicBezTo>
                <a:cubicBezTo>
                  <a:pt x="2097739" y="435429"/>
                  <a:pt x="2109291" y="422002"/>
                  <a:pt x="2117092" y="406400"/>
                </a:cubicBezTo>
                <a:cubicBezTo>
                  <a:pt x="2123934" y="392716"/>
                  <a:pt x="2126234" y="377182"/>
                  <a:pt x="2131606" y="362857"/>
                </a:cubicBezTo>
                <a:cubicBezTo>
                  <a:pt x="2140754" y="338462"/>
                  <a:pt x="2152396" y="315003"/>
                  <a:pt x="2160635" y="290286"/>
                </a:cubicBezTo>
                <a:cubicBezTo>
                  <a:pt x="2189276" y="204362"/>
                  <a:pt x="2186163" y="182922"/>
                  <a:pt x="2218692" y="101600"/>
                </a:cubicBezTo>
                <a:cubicBezTo>
                  <a:pt x="2226728" y="81511"/>
                  <a:pt x="2238044" y="62895"/>
                  <a:pt x="2247720" y="43543"/>
                </a:cubicBezTo>
                <a:cubicBezTo>
                  <a:pt x="2300344" y="122478"/>
                  <a:pt x="2276139" y="77896"/>
                  <a:pt x="2320292" y="217714"/>
                </a:cubicBezTo>
                <a:cubicBezTo>
                  <a:pt x="2335503" y="265881"/>
                  <a:pt x="2350980" y="314009"/>
                  <a:pt x="2363835" y="362857"/>
                </a:cubicBezTo>
                <a:cubicBezTo>
                  <a:pt x="2424482" y="593319"/>
                  <a:pt x="2369050" y="422050"/>
                  <a:pt x="2407378" y="537029"/>
                </a:cubicBezTo>
                <a:cubicBezTo>
                  <a:pt x="2429981" y="446613"/>
                  <a:pt x="2448177" y="371085"/>
                  <a:pt x="2479949" y="275771"/>
                </a:cubicBezTo>
                <a:lnTo>
                  <a:pt x="2523492" y="145143"/>
                </a:lnTo>
                <a:cubicBezTo>
                  <a:pt x="2533168" y="174172"/>
                  <a:pt x="2549750" y="201756"/>
                  <a:pt x="2552520" y="232229"/>
                </a:cubicBezTo>
                <a:cubicBezTo>
                  <a:pt x="2569394" y="417833"/>
                  <a:pt x="2547189" y="342270"/>
                  <a:pt x="2596063" y="464457"/>
                </a:cubicBezTo>
                <a:cubicBezTo>
                  <a:pt x="2610577" y="459619"/>
                  <a:pt x="2628788" y="460761"/>
                  <a:pt x="2639606" y="449943"/>
                </a:cubicBezTo>
                <a:cubicBezTo>
                  <a:pt x="2650424" y="439125"/>
                  <a:pt x="2648093" y="420462"/>
                  <a:pt x="2654120" y="406400"/>
                </a:cubicBezTo>
                <a:cubicBezTo>
                  <a:pt x="2662643" y="386513"/>
                  <a:pt x="2674361" y="368115"/>
                  <a:pt x="2683149" y="348343"/>
                </a:cubicBezTo>
                <a:cubicBezTo>
                  <a:pt x="2693731" y="324534"/>
                  <a:pt x="2702502" y="299962"/>
                  <a:pt x="2712178" y="275771"/>
                </a:cubicBezTo>
                <a:cubicBezTo>
                  <a:pt x="2717016" y="382209"/>
                  <a:pt x="2718821" y="488829"/>
                  <a:pt x="2726692" y="595086"/>
                </a:cubicBezTo>
                <a:cubicBezTo>
                  <a:pt x="2728514" y="619688"/>
                  <a:pt x="2732544" y="644558"/>
                  <a:pt x="2741206" y="667657"/>
                </a:cubicBezTo>
                <a:cubicBezTo>
                  <a:pt x="2744269" y="675823"/>
                  <a:pt x="2749107" y="683081"/>
                  <a:pt x="2754389" y="690111"/>
                </a:cubicBezTo>
                <a:lnTo>
                  <a:pt x="2757977" y="694886"/>
                </a:lnTo>
                <a:lnTo>
                  <a:pt x="2758034" y="694660"/>
                </a:lnTo>
                <a:cubicBezTo>
                  <a:pt x="2759983" y="686598"/>
                  <a:pt x="2762774" y="675039"/>
                  <a:pt x="2767331" y="656811"/>
                </a:cubicBezTo>
                <a:cubicBezTo>
                  <a:pt x="2831377" y="752879"/>
                  <a:pt x="2771306" y="650799"/>
                  <a:pt x="2825388" y="845496"/>
                </a:cubicBezTo>
                <a:cubicBezTo>
                  <a:pt x="2836452" y="885325"/>
                  <a:pt x="2855859" y="922395"/>
                  <a:pt x="2868931" y="961611"/>
                </a:cubicBezTo>
                <a:cubicBezTo>
                  <a:pt x="2875239" y="980535"/>
                  <a:pt x="2878607" y="1000316"/>
                  <a:pt x="2883445" y="1019668"/>
                </a:cubicBezTo>
                <a:cubicBezTo>
                  <a:pt x="2893121" y="1005154"/>
                  <a:pt x="2904673" y="991727"/>
                  <a:pt x="2912474" y="976125"/>
                </a:cubicBezTo>
                <a:cubicBezTo>
                  <a:pt x="2919316" y="962441"/>
                  <a:pt x="2921616" y="946907"/>
                  <a:pt x="2926988" y="932582"/>
                </a:cubicBezTo>
                <a:cubicBezTo>
                  <a:pt x="2936136" y="908187"/>
                  <a:pt x="2947778" y="884728"/>
                  <a:pt x="2956017" y="860011"/>
                </a:cubicBezTo>
                <a:cubicBezTo>
                  <a:pt x="2984658" y="774087"/>
                  <a:pt x="2981545" y="752647"/>
                  <a:pt x="3014074" y="671325"/>
                </a:cubicBezTo>
                <a:cubicBezTo>
                  <a:pt x="3022110" y="651236"/>
                  <a:pt x="3033426" y="632620"/>
                  <a:pt x="3043102" y="613268"/>
                </a:cubicBezTo>
                <a:cubicBezTo>
                  <a:pt x="3095726" y="692203"/>
                  <a:pt x="3071521" y="647621"/>
                  <a:pt x="3115674" y="787439"/>
                </a:cubicBezTo>
                <a:cubicBezTo>
                  <a:pt x="3130885" y="835606"/>
                  <a:pt x="3146362" y="883734"/>
                  <a:pt x="3159217" y="932582"/>
                </a:cubicBezTo>
                <a:cubicBezTo>
                  <a:pt x="3219864" y="1163044"/>
                  <a:pt x="3164432" y="991775"/>
                  <a:pt x="3202760" y="1106754"/>
                </a:cubicBezTo>
                <a:cubicBezTo>
                  <a:pt x="3225363" y="1016338"/>
                  <a:pt x="3243559" y="940810"/>
                  <a:pt x="3275331" y="845496"/>
                </a:cubicBezTo>
                <a:lnTo>
                  <a:pt x="3318874" y="714868"/>
                </a:lnTo>
                <a:cubicBezTo>
                  <a:pt x="3328550" y="743897"/>
                  <a:pt x="3345132" y="771481"/>
                  <a:pt x="3347902" y="801954"/>
                </a:cubicBezTo>
                <a:cubicBezTo>
                  <a:pt x="3364776" y="987558"/>
                  <a:pt x="3342571" y="911995"/>
                  <a:pt x="3391445" y="1034182"/>
                </a:cubicBezTo>
                <a:cubicBezTo>
                  <a:pt x="3405959" y="1029344"/>
                  <a:pt x="3424170" y="1030486"/>
                  <a:pt x="3434988" y="1019668"/>
                </a:cubicBezTo>
                <a:cubicBezTo>
                  <a:pt x="3445806" y="1008850"/>
                  <a:pt x="3443475" y="990187"/>
                  <a:pt x="3449502" y="976125"/>
                </a:cubicBezTo>
                <a:cubicBezTo>
                  <a:pt x="3458025" y="956238"/>
                  <a:pt x="3469743" y="937840"/>
                  <a:pt x="3478531" y="918068"/>
                </a:cubicBezTo>
                <a:cubicBezTo>
                  <a:pt x="3489113" y="894259"/>
                  <a:pt x="3497884" y="869687"/>
                  <a:pt x="3507560" y="845496"/>
                </a:cubicBezTo>
                <a:cubicBezTo>
                  <a:pt x="3512398" y="951934"/>
                  <a:pt x="3514203" y="1058554"/>
                  <a:pt x="3522074" y="1164811"/>
                </a:cubicBezTo>
                <a:cubicBezTo>
                  <a:pt x="3523896" y="1189413"/>
                  <a:pt x="3527926" y="1214283"/>
                  <a:pt x="3536588" y="1237382"/>
                </a:cubicBezTo>
                <a:cubicBezTo>
                  <a:pt x="3542713" y="1253715"/>
                  <a:pt x="3555941" y="1266411"/>
                  <a:pt x="3565617" y="1280925"/>
                </a:cubicBezTo>
                <a:cubicBezTo>
                  <a:pt x="3551103" y="1285763"/>
                  <a:pt x="3537165" y="1292924"/>
                  <a:pt x="3522074" y="1295439"/>
                </a:cubicBezTo>
                <a:cubicBezTo>
                  <a:pt x="3478859" y="1302642"/>
                  <a:pt x="3430631" y="1290361"/>
                  <a:pt x="3391445" y="1309954"/>
                </a:cubicBezTo>
                <a:cubicBezTo>
                  <a:pt x="3377761" y="1316796"/>
                  <a:pt x="3397067" y="1341047"/>
                  <a:pt x="3405960" y="1353496"/>
                </a:cubicBezTo>
                <a:cubicBezTo>
                  <a:pt x="3421868" y="1375767"/>
                  <a:pt x="3441245" y="1396373"/>
                  <a:pt x="3464017" y="1411554"/>
                </a:cubicBezTo>
                <a:cubicBezTo>
                  <a:pt x="3528916" y="1454821"/>
                  <a:pt x="3562024" y="1463575"/>
                  <a:pt x="3623674" y="1484125"/>
                </a:cubicBezTo>
                <a:cubicBezTo>
                  <a:pt x="3609160" y="1488963"/>
                  <a:pt x="3595430" y="1498639"/>
                  <a:pt x="3580131" y="1498639"/>
                </a:cubicBezTo>
                <a:cubicBezTo>
                  <a:pt x="3564832" y="1498639"/>
                  <a:pt x="3551431" y="1487836"/>
                  <a:pt x="3536588" y="1484125"/>
                </a:cubicBezTo>
                <a:cubicBezTo>
                  <a:pt x="3512655" y="1478142"/>
                  <a:pt x="3488207" y="1474449"/>
                  <a:pt x="3464017" y="1469611"/>
                </a:cubicBezTo>
                <a:cubicBezTo>
                  <a:pt x="3444665" y="1474449"/>
                  <a:pt x="3416223" y="1467020"/>
                  <a:pt x="3405960" y="1484125"/>
                </a:cubicBezTo>
                <a:cubicBezTo>
                  <a:pt x="3403792" y="1487738"/>
                  <a:pt x="3429806" y="1576398"/>
                  <a:pt x="3434988" y="1585725"/>
                </a:cubicBezTo>
                <a:lnTo>
                  <a:pt x="3441580" y="1596486"/>
                </a:lnTo>
                <a:lnTo>
                  <a:pt x="3453592" y="1572462"/>
                </a:lnTo>
                <a:cubicBezTo>
                  <a:pt x="3506216" y="1651397"/>
                  <a:pt x="3482011" y="1606815"/>
                  <a:pt x="3526164" y="1746633"/>
                </a:cubicBezTo>
                <a:cubicBezTo>
                  <a:pt x="3541375" y="1794800"/>
                  <a:pt x="3556852" y="1842928"/>
                  <a:pt x="3569707" y="1891776"/>
                </a:cubicBezTo>
                <a:cubicBezTo>
                  <a:pt x="3630354" y="2122238"/>
                  <a:pt x="3574922" y="1950969"/>
                  <a:pt x="3613250" y="2065948"/>
                </a:cubicBezTo>
                <a:cubicBezTo>
                  <a:pt x="3635853" y="1975532"/>
                  <a:pt x="3654049" y="1900004"/>
                  <a:pt x="3685821" y="1804690"/>
                </a:cubicBezTo>
                <a:lnTo>
                  <a:pt x="3729364" y="1674062"/>
                </a:lnTo>
                <a:cubicBezTo>
                  <a:pt x="3739040" y="1703091"/>
                  <a:pt x="3755622" y="1730675"/>
                  <a:pt x="3758392" y="1761148"/>
                </a:cubicBezTo>
                <a:cubicBezTo>
                  <a:pt x="3775266" y="1946752"/>
                  <a:pt x="3753061" y="1871189"/>
                  <a:pt x="3801935" y="1993376"/>
                </a:cubicBezTo>
                <a:cubicBezTo>
                  <a:pt x="3816449" y="1988538"/>
                  <a:pt x="3834660" y="1989680"/>
                  <a:pt x="3845478" y="1978862"/>
                </a:cubicBezTo>
                <a:cubicBezTo>
                  <a:pt x="3856296" y="1968044"/>
                  <a:pt x="3853965" y="1949381"/>
                  <a:pt x="3859992" y="1935319"/>
                </a:cubicBezTo>
                <a:cubicBezTo>
                  <a:pt x="3868515" y="1915432"/>
                  <a:pt x="3880233" y="1897034"/>
                  <a:pt x="3889021" y="1877262"/>
                </a:cubicBezTo>
                <a:cubicBezTo>
                  <a:pt x="3899603" y="1853453"/>
                  <a:pt x="3908374" y="1828881"/>
                  <a:pt x="3918050" y="1804690"/>
                </a:cubicBezTo>
                <a:cubicBezTo>
                  <a:pt x="3922888" y="1911128"/>
                  <a:pt x="3924693" y="2017748"/>
                  <a:pt x="3932564" y="2124005"/>
                </a:cubicBezTo>
                <a:cubicBezTo>
                  <a:pt x="3934386" y="2148607"/>
                  <a:pt x="3938416" y="2173477"/>
                  <a:pt x="3947078" y="2196576"/>
                </a:cubicBezTo>
                <a:cubicBezTo>
                  <a:pt x="3953203" y="2212909"/>
                  <a:pt x="3966431" y="2225605"/>
                  <a:pt x="3976107" y="2240119"/>
                </a:cubicBezTo>
                <a:cubicBezTo>
                  <a:pt x="3961593" y="2244957"/>
                  <a:pt x="3947655" y="2252118"/>
                  <a:pt x="3932564" y="2254633"/>
                </a:cubicBezTo>
                <a:cubicBezTo>
                  <a:pt x="3889349" y="2261836"/>
                  <a:pt x="3841121" y="2249555"/>
                  <a:pt x="3801935" y="2269148"/>
                </a:cubicBezTo>
                <a:cubicBezTo>
                  <a:pt x="3788251" y="2275990"/>
                  <a:pt x="3807557" y="2300241"/>
                  <a:pt x="3816450" y="2312690"/>
                </a:cubicBezTo>
                <a:cubicBezTo>
                  <a:pt x="3832358" y="2334961"/>
                  <a:pt x="3851735" y="2355567"/>
                  <a:pt x="3874507" y="2370748"/>
                </a:cubicBezTo>
                <a:cubicBezTo>
                  <a:pt x="3939406" y="2414015"/>
                  <a:pt x="3972514" y="2422769"/>
                  <a:pt x="4034164" y="2443319"/>
                </a:cubicBezTo>
                <a:cubicBezTo>
                  <a:pt x="4019650" y="2448157"/>
                  <a:pt x="4005920" y="2457833"/>
                  <a:pt x="3990621" y="2457833"/>
                </a:cubicBezTo>
                <a:cubicBezTo>
                  <a:pt x="3975322" y="2457833"/>
                  <a:pt x="3961921" y="2447030"/>
                  <a:pt x="3947078" y="2443319"/>
                </a:cubicBezTo>
                <a:cubicBezTo>
                  <a:pt x="3923145" y="2437336"/>
                  <a:pt x="3898697" y="2433643"/>
                  <a:pt x="3874507" y="2428805"/>
                </a:cubicBezTo>
                <a:cubicBezTo>
                  <a:pt x="3855155" y="2433643"/>
                  <a:pt x="3826713" y="2426214"/>
                  <a:pt x="3816450" y="2443319"/>
                </a:cubicBezTo>
                <a:cubicBezTo>
                  <a:pt x="3814282" y="2446932"/>
                  <a:pt x="3840296" y="2535592"/>
                  <a:pt x="3845478" y="2544919"/>
                </a:cubicBezTo>
                <a:cubicBezTo>
                  <a:pt x="3862421" y="2575417"/>
                  <a:pt x="3903535" y="2632005"/>
                  <a:pt x="3903535" y="2632005"/>
                </a:cubicBezTo>
                <a:cubicBezTo>
                  <a:pt x="3763668" y="2725248"/>
                  <a:pt x="4035910" y="2554014"/>
                  <a:pt x="3671307" y="2675548"/>
                </a:cubicBezTo>
                <a:cubicBezTo>
                  <a:pt x="3656793" y="2680386"/>
                  <a:pt x="3675003" y="2708272"/>
                  <a:pt x="3685821" y="2719090"/>
                </a:cubicBezTo>
                <a:cubicBezTo>
                  <a:pt x="3696639" y="2729908"/>
                  <a:pt x="3714850" y="2728767"/>
                  <a:pt x="3729364" y="2733605"/>
                </a:cubicBezTo>
                <a:cubicBezTo>
                  <a:pt x="3761031" y="2828607"/>
                  <a:pt x="3717049" y="2735365"/>
                  <a:pt x="3787421" y="2791662"/>
                </a:cubicBezTo>
                <a:cubicBezTo>
                  <a:pt x="3801043" y="2802559"/>
                  <a:pt x="3806774" y="2820691"/>
                  <a:pt x="3816450" y="2835205"/>
                </a:cubicBezTo>
                <a:cubicBezTo>
                  <a:pt x="3736621" y="2861814"/>
                  <a:pt x="3801936" y="2849719"/>
                  <a:pt x="3685821" y="2820690"/>
                </a:cubicBezTo>
                <a:cubicBezTo>
                  <a:pt x="3657271" y="2813552"/>
                  <a:pt x="3627764" y="2811014"/>
                  <a:pt x="3598735" y="2806176"/>
                </a:cubicBezTo>
                <a:cubicBezTo>
                  <a:pt x="3589059" y="2820690"/>
                  <a:pt x="3572575" y="2832512"/>
                  <a:pt x="3569707" y="2849719"/>
                </a:cubicBezTo>
                <a:cubicBezTo>
                  <a:pt x="3567192" y="2864810"/>
                  <a:pt x="3578849" y="2878937"/>
                  <a:pt x="3584221" y="2893262"/>
                </a:cubicBezTo>
                <a:cubicBezTo>
                  <a:pt x="3622852" y="2996278"/>
                  <a:pt x="3607459" y="2957726"/>
                  <a:pt x="3685821" y="3067433"/>
                </a:cubicBezTo>
                <a:cubicBezTo>
                  <a:pt x="3711800" y="3145373"/>
                  <a:pt x="3687398" y="3088890"/>
                  <a:pt x="3758392" y="3183548"/>
                </a:cubicBezTo>
                <a:cubicBezTo>
                  <a:pt x="3768858" y="3197503"/>
                  <a:pt x="3775086" y="3214755"/>
                  <a:pt x="3787421" y="3227090"/>
                </a:cubicBezTo>
                <a:cubicBezTo>
                  <a:pt x="3804526" y="3244195"/>
                  <a:pt x="3867114" y="3259814"/>
                  <a:pt x="3845478" y="3270633"/>
                </a:cubicBezTo>
                <a:cubicBezTo>
                  <a:pt x="3818110" y="3284318"/>
                  <a:pt x="3788077" y="3249027"/>
                  <a:pt x="3758392" y="3241605"/>
                </a:cubicBezTo>
                <a:cubicBezTo>
                  <a:pt x="3739040" y="3236767"/>
                  <a:pt x="3719941" y="3230766"/>
                  <a:pt x="3700335" y="3227090"/>
                </a:cubicBezTo>
                <a:cubicBezTo>
                  <a:pt x="3642485" y="3216243"/>
                  <a:pt x="3526164" y="3198062"/>
                  <a:pt x="3526164" y="3198062"/>
                </a:cubicBezTo>
                <a:cubicBezTo>
                  <a:pt x="3531002" y="3236767"/>
                  <a:pt x="3533701" y="3275799"/>
                  <a:pt x="3540678" y="3314176"/>
                </a:cubicBezTo>
                <a:cubicBezTo>
                  <a:pt x="3543415" y="3329229"/>
                  <a:pt x="3551873" y="3342784"/>
                  <a:pt x="3555192" y="3357719"/>
                </a:cubicBezTo>
                <a:cubicBezTo>
                  <a:pt x="3561576" y="3386447"/>
                  <a:pt x="3580637" y="3417481"/>
                  <a:pt x="3569707" y="3444805"/>
                </a:cubicBezTo>
                <a:cubicBezTo>
                  <a:pt x="3564025" y="3459010"/>
                  <a:pt x="3540678" y="3435128"/>
                  <a:pt x="3526164" y="3430290"/>
                </a:cubicBezTo>
                <a:cubicBezTo>
                  <a:pt x="3487459" y="3381909"/>
                  <a:pt x="3444418" y="3336700"/>
                  <a:pt x="3410050" y="3285148"/>
                </a:cubicBezTo>
                <a:cubicBezTo>
                  <a:pt x="3338574" y="3177935"/>
                  <a:pt x="3372925" y="3225973"/>
                  <a:pt x="3308450" y="3140005"/>
                </a:cubicBezTo>
                <a:cubicBezTo>
                  <a:pt x="3235880" y="3188384"/>
                  <a:pt x="3289096" y="3144844"/>
                  <a:pt x="3235878" y="3212576"/>
                </a:cubicBezTo>
                <a:cubicBezTo>
                  <a:pt x="3214233" y="3240124"/>
                  <a:pt x="3196679" y="3262199"/>
                  <a:pt x="3182385" y="3279958"/>
                </a:cubicBezTo>
                <a:lnTo>
                  <a:pt x="3172943" y="3291502"/>
                </a:lnTo>
                <a:lnTo>
                  <a:pt x="3182016" y="3304436"/>
                </a:lnTo>
                <a:cubicBezTo>
                  <a:pt x="3186135" y="3310217"/>
                  <a:pt x="3188705" y="3313754"/>
                  <a:pt x="3188705" y="3313754"/>
                </a:cubicBezTo>
                <a:cubicBezTo>
                  <a:pt x="3118771" y="3360376"/>
                  <a:pt x="3151865" y="3340878"/>
                  <a:pt x="3156867" y="3324917"/>
                </a:cubicBezTo>
                <a:lnTo>
                  <a:pt x="3153502" y="3315270"/>
                </a:lnTo>
                <a:lnTo>
                  <a:pt x="3148450" y="3321447"/>
                </a:lnTo>
                <a:cubicBezTo>
                  <a:pt x="3096811" y="3383165"/>
                  <a:pt x="3132590" y="3331223"/>
                  <a:pt x="3076221" y="3415776"/>
                </a:cubicBezTo>
                <a:cubicBezTo>
                  <a:pt x="3046777" y="3356888"/>
                  <a:pt x="3039365" y="3344801"/>
                  <a:pt x="3039325" y="3333336"/>
                </a:cubicBezTo>
                <a:lnTo>
                  <a:pt x="3039532" y="3331640"/>
                </a:lnTo>
                <a:lnTo>
                  <a:pt x="3017633" y="3337804"/>
                </a:lnTo>
                <a:cubicBezTo>
                  <a:pt x="2999565" y="3343249"/>
                  <a:pt x="2979265" y="3349701"/>
                  <a:pt x="2956477" y="3357297"/>
                </a:cubicBezTo>
                <a:cubicBezTo>
                  <a:pt x="2941963" y="3362135"/>
                  <a:pt x="2960173" y="3390021"/>
                  <a:pt x="2970991" y="3400839"/>
                </a:cubicBezTo>
                <a:cubicBezTo>
                  <a:pt x="2981809" y="3411657"/>
                  <a:pt x="3000020" y="3410516"/>
                  <a:pt x="3014534" y="3415354"/>
                </a:cubicBezTo>
                <a:cubicBezTo>
                  <a:pt x="3046201" y="3510356"/>
                  <a:pt x="3002219" y="3417114"/>
                  <a:pt x="3072591" y="3473411"/>
                </a:cubicBezTo>
                <a:cubicBezTo>
                  <a:pt x="3086213" y="3484308"/>
                  <a:pt x="3091944" y="3502440"/>
                  <a:pt x="3101620" y="3516954"/>
                </a:cubicBezTo>
                <a:cubicBezTo>
                  <a:pt x="3021791" y="3543563"/>
                  <a:pt x="3087106" y="3531468"/>
                  <a:pt x="2970991" y="3502439"/>
                </a:cubicBezTo>
                <a:cubicBezTo>
                  <a:pt x="2942441" y="3495301"/>
                  <a:pt x="2912934" y="3492763"/>
                  <a:pt x="2883905" y="3487925"/>
                </a:cubicBezTo>
                <a:cubicBezTo>
                  <a:pt x="2874229" y="3502439"/>
                  <a:pt x="2857745" y="3514261"/>
                  <a:pt x="2854877" y="3531468"/>
                </a:cubicBezTo>
                <a:cubicBezTo>
                  <a:pt x="2852362" y="3546559"/>
                  <a:pt x="2864019" y="3560686"/>
                  <a:pt x="2869391" y="3575011"/>
                </a:cubicBezTo>
                <a:cubicBezTo>
                  <a:pt x="2908022" y="3678027"/>
                  <a:pt x="2892629" y="3639475"/>
                  <a:pt x="2970991" y="3749182"/>
                </a:cubicBezTo>
                <a:cubicBezTo>
                  <a:pt x="2996970" y="3827122"/>
                  <a:pt x="2972568" y="3770639"/>
                  <a:pt x="3043562" y="3865297"/>
                </a:cubicBezTo>
                <a:cubicBezTo>
                  <a:pt x="3054028" y="3879252"/>
                  <a:pt x="3060256" y="3896504"/>
                  <a:pt x="3072591" y="3908839"/>
                </a:cubicBezTo>
                <a:cubicBezTo>
                  <a:pt x="3089696" y="3925944"/>
                  <a:pt x="3152284" y="3941563"/>
                  <a:pt x="3130648" y="3952382"/>
                </a:cubicBezTo>
                <a:cubicBezTo>
                  <a:pt x="3103280" y="3966067"/>
                  <a:pt x="3073247" y="3930776"/>
                  <a:pt x="3043562" y="3923354"/>
                </a:cubicBezTo>
                <a:cubicBezTo>
                  <a:pt x="3024210" y="3918516"/>
                  <a:pt x="3005111" y="3912515"/>
                  <a:pt x="2985505" y="3908839"/>
                </a:cubicBezTo>
                <a:cubicBezTo>
                  <a:pt x="2927655" y="3897992"/>
                  <a:pt x="2811334" y="3879811"/>
                  <a:pt x="2811334" y="3879811"/>
                </a:cubicBezTo>
                <a:cubicBezTo>
                  <a:pt x="2816172" y="3918516"/>
                  <a:pt x="2818871" y="3957548"/>
                  <a:pt x="2825848" y="3995925"/>
                </a:cubicBezTo>
                <a:cubicBezTo>
                  <a:pt x="2828585" y="4010978"/>
                  <a:pt x="2837043" y="4024533"/>
                  <a:pt x="2840362" y="4039468"/>
                </a:cubicBezTo>
                <a:cubicBezTo>
                  <a:pt x="2846746" y="4068196"/>
                  <a:pt x="2865807" y="4099230"/>
                  <a:pt x="2854877" y="4126554"/>
                </a:cubicBezTo>
                <a:cubicBezTo>
                  <a:pt x="2849195" y="4140759"/>
                  <a:pt x="2825848" y="4116877"/>
                  <a:pt x="2811334" y="4112039"/>
                </a:cubicBezTo>
                <a:cubicBezTo>
                  <a:pt x="2772629" y="4063658"/>
                  <a:pt x="2729588" y="4018449"/>
                  <a:pt x="2695220" y="3966897"/>
                </a:cubicBezTo>
                <a:cubicBezTo>
                  <a:pt x="2623744" y="3859684"/>
                  <a:pt x="2658095" y="3907722"/>
                  <a:pt x="2593620" y="3821754"/>
                </a:cubicBezTo>
                <a:cubicBezTo>
                  <a:pt x="2521050" y="3870133"/>
                  <a:pt x="2574266" y="3826593"/>
                  <a:pt x="2521048" y="3894325"/>
                </a:cubicBezTo>
                <a:cubicBezTo>
                  <a:pt x="2347890" y="4114708"/>
                  <a:pt x="2436550" y="3984788"/>
                  <a:pt x="2361391" y="4097525"/>
                </a:cubicBezTo>
                <a:cubicBezTo>
                  <a:pt x="2282872" y="3940491"/>
                  <a:pt x="2361032" y="4116256"/>
                  <a:pt x="2317848" y="3749182"/>
                </a:cubicBezTo>
                <a:cubicBezTo>
                  <a:pt x="2316060" y="3733987"/>
                  <a:pt x="2311821" y="3779995"/>
                  <a:pt x="2303334" y="3792725"/>
                </a:cubicBezTo>
                <a:cubicBezTo>
                  <a:pt x="2291948" y="3809804"/>
                  <a:pt x="2272614" y="3820240"/>
                  <a:pt x="2259791" y="3836268"/>
                </a:cubicBezTo>
                <a:cubicBezTo>
                  <a:pt x="2233792" y="3868767"/>
                  <a:pt x="2214305" y="3906269"/>
                  <a:pt x="2187220" y="3937868"/>
                </a:cubicBezTo>
                <a:cubicBezTo>
                  <a:pt x="2115996" y="4020963"/>
                  <a:pt x="2099954" y="4028718"/>
                  <a:pt x="2027562" y="4083011"/>
                </a:cubicBezTo>
                <a:cubicBezTo>
                  <a:pt x="1997955" y="3994187"/>
                  <a:pt x="2021979" y="4075750"/>
                  <a:pt x="1998534" y="3923354"/>
                </a:cubicBezTo>
                <a:cubicBezTo>
                  <a:pt x="1994783" y="3898971"/>
                  <a:pt x="1988433" y="3875054"/>
                  <a:pt x="1984020" y="3850782"/>
                </a:cubicBezTo>
                <a:cubicBezTo>
                  <a:pt x="1978756" y="3821828"/>
                  <a:pt x="1984106" y="3789248"/>
                  <a:pt x="1969505" y="3763697"/>
                </a:cubicBezTo>
                <a:cubicBezTo>
                  <a:pt x="1961914" y="3750413"/>
                  <a:pt x="1940476" y="3754020"/>
                  <a:pt x="1925962" y="3749182"/>
                </a:cubicBezTo>
                <a:cubicBezTo>
                  <a:pt x="1921124" y="3783049"/>
                  <a:pt x="1918157" y="3817236"/>
                  <a:pt x="1911448" y="3850782"/>
                </a:cubicBezTo>
                <a:cubicBezTo>
                  <a:pt x="1908448" y="3865784"/>
                  <a:pt x="1912233" y="3894325"/>
                  <a:pt x="1896934" y="3894325"/>
                </a:cubicBezTo>
                <a:cubicBezTo>
                  <a:pt x="1881635" y="3894325"/>
                  <a:pt x="1887258" y="3865296"/>
                  <a:pt x="1882420" y="3850782"/>
                </a:cubicBezTo>
                <a:cubicBezTo>
                  <a:pt x="1878791" y="3796354"/>
                  <a:pt x="1883680" y="3740442"/>
                  <a:pt x="1877922" y="3686384"/>
                </a:cubicBezTo>
                <a:lnTo>
                  <a:pt x="1877172" y="3682392"/>
                </a:lnTo>
                <a:lnTo>
                  <a:pt x="1954991" y="3676611"/>
                </a:lnTo>
                <a:cubicBezTo>
                  <a:pt x="1972336" y="3674753"/>
                  <a:pt x="1927050" y="3655383"/>
                  <a:pt x="1911448" y="3647582"/>
                </a:cubicBezTo>
                <a:cubicBezTo>
                  <a:pt x="1897764" y="3640740"/>
                  <a:pt x="1882185" y="3638560"/>
                  <a:pt x="1867905" y="3633068"/>
                </a:cubicBezTo>
                <a:cubicBezTo>
                  <a:pt x="1866854" y="3629391"/>
                  <a:pt x="1864462" y="3628031"/>
                  <a:pt x="1861252" y="3628168"/>
                </a:cubicBezTo>
                <a:lnTo>
                  <a:pt x="1858442" y="3629158"/>
                </a:lnTo>
                <a:lnTo>
                  <a:pt x="1811711" y="3609848"/>
                </a:lnTo>
                <a:lnTo>
                  <a:pt x="1795028" y="3615456"/>
                </a:lnTo>
                <a:cubicBezTo>
                  <a:pt x="1764123" y="3625253"/>
                  <a:pt x="1764404" y="3619804"/>
                  <a:pt x="1654543" y="3624650"/>
                </a:cubicBezTo>
                <a:lnTo>
                  <a:pt x="1594097" y="3626443"/>
                </a:lnTo>
                <a:lnTo>
                  <a:pt x="1590450" y="3629162"/>
                </a:lnTo>
                <a:lnTo>
                  <a:pt x="1589580" y="3626577"/>
                </a:lnTo>
                <a:lnTo>
                  <a:pt x="1503076" y="3629143"/>
                </a:lnTo>
                <a:cubicBezTo>
                  <a:pt x="1264771" y="3628076"/>
                  <a:pt x="1444551" y="3618860"/>
                  <a:pt x="1323569" y="3626124"/>
                </a:cubicBezTo>
                <a:cubicBezTo>
                  <a:pt x="1405054" y="3671358"/>
                  <a:pt x="1473299" y="3708482"/>
                  <a:pt x="1557142" y="3763840"/>
                </a:cubicBezTo>
                <a:lnTo>
                  <a:pt x="1672050" y="3839709"/>
                </a:lnTo>
                <a:cubicBezTo>
                  <a:pt x="1641505" y="3841542"/>
                  <a:pt x="1610570" y="3850419"/>
                  <a:pt x="1580418" y="3845208"/>
                </a:cubicBezTo>
                <a:cubicBezTo>
                  <a:pt x="1396771" y="3813469"/>
                  <a:pt x="1475506" y="3811578"/>
                  <a:pt x="1344833" y="3827162"/>
                </a:cubicBezTo>
                <a:cubicBezTo>
                  <a:pt x="1345750" y="3842434"/>
                  <a:pt x="1339933" y="3859729"/>
                  <a:pt x="1347583" y="3872978"/>
                </a:cubicBezTo>
                <a:cubicBezTo>
                  <a:pt x="1355232" y="3886227"/>
                  <a:pt x="1373863" y="3888806"/>
                  <a:pt x="1385886" y="3898267"/>
                </a:cubicBezTo>
                <a:cubicBezTo>
                  <a:pt x="1402889" y="3911647"/>
                  <a:pt x="1417627" y="3927727"/>
                  <a:pt x="1434451" y="3941333"/>
                </a:cubicBezTo>
                <a:cubicBezTo>
                  <a:pt x="1454710" y="3957717"/>
                  <a:pt x="1476175" y="3972549"/>
                  <a:pt x="1497037" y="3988156"/>
                </a:cubicBezTo>
                <a:cubicBezTo>
                  <a:pt x="1392974" y="3965281"/>
                  <a:pt x="1289520" y="3939429"/>
                  <a:pt x="1184846" y="3919531"/>
                </a:cubicBezTo>
                <a:cubicBezTo>
                  <a:pt x="1160611" y="3914923"/>
                  <a:pt x="1135545" y="3912379"/>
                  <a:pt x="1110991" y="3914768"/>
                </a:cubicBezTo>
                <a:cubicBezTo>
                  <a:pt x="1093630" y="3916457"/>
                  <a:pt x="1077943" y="3925948"/>
                  <a:pt x="1061419" y="3931538"/>
                </a:cubicBezTo>
                <a:cubicBezTo>
                  <a:pt x="1060502" y="3916266"/>
                  <a:pt x="1057193" y="3900950"/>
                  <a:pt x="1058669" y="3885722"/>
                </a:cubicBezTo>
                <a:cubicBezTo>
                  <a:pt x="1062896" y="3842115"/>
                  <a:pt x="1087241" y="3798709"/>
                  <a:pt x="1078458" y="3755787"/>
                </a:cubicBezTo>
                <a:cubicBezTo>
                  <a:pt x="1075391" y="3740799"/>
                  <a:pt x="1046969" y="3753170"/>
                  <a:pt x="1032643" y="3758538"/>
                </a:cubicBezTo>
                <a:cubicBezTo>
                  <a:pt x="1007013" y="3768140"/>
                  <a:pt x="982094" y="3781523"/>
                  <a:pt x="961537" y="3799590"/>
                </a:cubicBezTo>
                <a:cubicBezTo>
                  <a:pt x="902947" y="3851080"/>
                  <a:pt x="885922" y="3880794"/>
                  <a:pt x="850116" y="3935024"/>
                </a:cubicBezTo>
                <a:cubicBezTo>
                  <a:pt x="849200" y="3919753"/>
                  <a:pt x="843407" y="3903986"/>
                  <a:pt x="847367" y="3889209"/>
                </a:cubicBezTo>
                <a:cubicBezTo>
                  <a:pt x="851326" y="3874431"/>
                  <a:pt x="865230" y="3864283"/>
                  <a:pt x="872656" y="3850906"/>
                </a:cubicBezTo>
                <a:cubicBezTo>
                  <a:pt x="884629" y="3829337"/>
                  <a:pt x="894524" y="3806678"/>
                  <a:pt x="905458" y="3784564"/>
                </a:cubicBezTo>
                <a:cubicBezTo>
                  <a:pt x="905794" y="3764619"/>
                  <a:pt x="920331" y="3739069"/>
                  <a:pt x="906465" y="3724729"/>
                </a:cubicBezTo>
                <a:cubicBezTo>
                  <a:pt x="903536" y="3721700"/>
                  <a:pt x="811164" y="3723880"/>
                  <a:pt x="800814" y="3726472"/>
                </a:cubicBezTo>
                <a:cubicBezTo>
                  <a:pt x="766970" y="3734944"/>
                  <a:pt x="701669" y="3760011"/>
                  <a:pt x="701669" y="3760011"/>
                </a:cubicBezTo>
                <a:cubicBezTo>
                  <a:pt x="647803" y="3600777"/>
                  <a:pt x="742741" y="3908061"/>
                  <a:pt x="719715" y="3524426"/>
                </a:cubicBezTo>
                <a:cubicBezTo>
                  <a:pt x="718798" y="3509155"/>
                  <a:pt x="687149" y="3519527"/>
                  <a:pt x="673900" y="3527176"/>
                </a:cubicBezTo>
                <a:cubicBezTo>
                  <a:pt x="660651" y="3534826"/>
                  <a:pt x="657039" y="3552711"/>
                  <a:pt x="648610" y="3565479"/>
                </a:cubicBezTo>
                <a:cubicBezTo>
                  <a:pt x="548649" y="3571478"/>
                  <a:pt x="650097" y="3553128"/>
                  <a:pt x="577505" y="3606531"/>
                </a:cubicBezTo>
                <a:cubicBezTo>
                  <a:pt x="563453" y="3616869"/>
                  <a:pt x="544456" y="3617711"/>
                  <a:pt x="527932" y="3623301"/>
                </a:cubicBezTo>
                <a:cubicBezTo>
                  <a:pt x="522891" y="3539305"/>
                  <a:pt x="517669" y="3605525"/>
                  <a:pt x="575762" y="3500880"/>
                </a:cubicBezTo>
                <a:cubicBezTo>
                  <a:pt x="590046" y="3475150"/>
                  <a:pt x="600134" y="3447306"/>
                  <a:pt x="612321" y="3420518"/>
                </a:cubicBezTo>
                <a:cubicBezTo>
                  <a:pt x="600806" y="3407415"/>
                  <a:pt x="593653" y="3388433"/>
                  <a:pt x="577774" y="3381209"/>
                </a:cubicBezTo>
                <a:cubicBezTo>
                  <a:pt x="563849" y="3374874"/>
                  <a:pt x="547186" y="3382478"/>
                  <a:pt x="531959" y="3383959"/>
                </a:cubicBezTo>
                <a:cubicBezTo>
                  <a:pt x="422454" y="3394611"/>
                  <a:pt x="463677" y="3389721"/>
                  <a:pt x="337426" y="3437018"/>
                </a:cubicBezTo>
                <a:cubicBezTo>
                  <a:pt x="255418" y="3441940"/>
                  <a:pt x="316292" y="3432988"/>
                  <a:pt x="206485" y="3477064"/>
                </a:cubicBezTo>
                <a:cubicBezTo>
                  <a:pt x="190297" y="3483561"/>
                  <a:pt x="172021" y="3485112"/>
                  <a:pt x="156914" y="3493834"/>
                </a:cubicBezTo>
                <a:cubicBezTo>
                  <a:pt x="135964" y="3505929"/>
                  <a:pt x="104679" y="3562342"/>
                  <a:pt x="99828" y="3538643"/>
                </a:cubicBezTo>
                <a:cubicBezTo>
                  <a:pt x="93693" y="3508666"/>
                  <a:pt x="135554" y="3488790"/>
                  <a:pt x="150406" y="3462037"/>
                </a:cubicBezTo>
                <a:cubicBezTo>
                  <a:pt x="160088" y="3444597"/>
                  <a:pt x="170828" y="3427702"/>
                  <a:pt x="179453" y="3409716"/>
                </a:cubicBezTo>
                <a:cubicBezTo>
                  <a:pt x="204903" y="3356644"/>
                  <a:pt x="252571" y="3248992"/>
                  <a:pt x="252571" y="3248992"/>
                </a:cubicBezTo>
                <a:cubicBezTo>
                  <a:pt x="213932" y="3243648"/>
                  <a:pt x="175532" y="3236153"/>
                  <a:pt x="136657" y="3232959"/>
                </a:cubicBezTo>
                <a:cubicBezTo>
                  <a:pt x="121408" y="3231707"/>
                  <a:pt x="106126" y="3236368"/>
                  <a:pt x="90841" y="3235709"/>
                </a:cubicBezTo>
                <a:cubicBezTo>
                  <a:pt x="61439" y="3234440"/>
                  <a:pt x="26530" y="3244819"/>
                  <a:pt x="2966" y="3227190"/>
                </a:cubicBezTo>
                <a:cubicBezTo>
                  <a:pt x="-9285" y="3218025"/>
                  <a:pt x="19826" y="3201654"/>
                  <a:pt x="28256" y="3188887"/>
                </a:cubicBezTo>
                <a:cubicBezTo>
                  <a:pt x="85006" y="3164023"/>
                  <a:pt x="139814" y="3134150"/>
                  <a:pt x="198505" y="3114295"/>
                </a:cubicBezTo>
                <a:cubicBezTo>
                  <a:pt x="320564" y="3073003"/>
                  <a:pt x="265272" y="3093751"/>
                  <a:pt x="364998" y="3053723"/>
                </a:cubicBezTo>
                <a:cubicBezTo>
                  <a:pt x="337050" y="2971104"/>
                  <a:pt x="365333" y="3033776"/>
                  <a:pt x="313683" y="2964841"/>
                </a:cubicBezTo>
                <a:cubicBezTo>
                  <a:pt x="145626" y="2740544"/>
                  <a:pt x="248172" y="2859809"/>
                  <a:pt x="158729" y="2758032"/>
                </a:cubicBezTo>
                <a:cubicBezTo>
                  <a:pt x="330734" y="2722832"/>
                  <a:pt x="140729" y="2752837"/>
                  <a:pt x="506472" y="2806131"/>
                </a:cubicBezTo>
                <a:cubicBezTo>
                  <a:pt x="521612" y="2808336"/>
                  <a:pt x="478269" y="2792334"/>
                  <a:pt x="468169" y="2780841"/>
                </a:cubicBezTo>
                <a:cubicBezTo>
                  <a:pt x="454619" y="2765423"/>
                  <a:pt x="449543" y="2744047"/>
                  <a:pt x="437380" y="2727512"/>
                </a:cubicBezTo>
                <a:lnTo>
                  <a:pt x="433822" y="2723264"/>
                </a:lnTo>
                <a:lnTo>
                  <a:pt x="408722" y="2716989"/>
                </a:lnTo>
                <a:cubicBezTo>
                  <a:pt x="318583" y="2686943"/>
                  <a:pt x="337922" y="2686457"/>
                  <a:pt x="353797" y="2688282"/>
                </a:cubicBezTo>
                <a:lnTo>
                  <a:pt x="359932" y="2689172"/>
                </a:lnTo>
                <a:lnTo>
                  <a:pt x="360896" y="2689349"/>
                </a:lnTo>
                <a:cubicBezTo>
                  <a:pt x="364851" y="2690017"/>
                  <a:pt x="365061" y="2689979"/>
                  <a:pt x="363290" y="2689659"/>
                </a:cubicBezTo>
                <a:lnTo>
                  <a:pt x="359932" y="2689172"/>
                </a:lnTo>
                <a:lnTo>
                  <a:pt x="336026" y="2684796"/>
                </a:lnTo>
                <a:cubicBezTo>
                  <a:pt x="322814" y="2682287"/>
                  <a:pt x="304092" y="2678646"/>
                  <a:pt x="278094" y="2673446"/>
                </a:cubicBezTo>
                <a:cubicBezTo>
                  <a:pt x="272574" y="2645849"/>
                  <a:pt x="263940" y="2587083"/>
                  <a:pt x="249065" y="2557332"/>
                </a:cubicBezTo>
                <a:cubicBezTo>
                  <a:pt x="241264" y="2541730"/>
                  <a:pt x="234753" y="2523154"/>
                  <a:pt x="220036" y="2513789"/>
                </a:cubicBezTo>
                <a:cubicBezTo>
                  <a:pt x="179836" y="2488207"/>
                  <a:pt x="132672" y="2475700"/>
                  <a:pt x="89408" y="2455732"/>
                </a:cubicBezTo>
                <a:cubicBezTo>
                  <a:pt x="69763" y="2446665"/>
                  <a:pt x="50703" y="2436380"/>
                  <a:pt x="31351" y="2426704"/>
                </a:cubicBezTo>
                <a:lnTo>
                  <a:pt x="548190" y="2402092"/>
                </a:lnTo>
                <a:lnTo>
                  <a:pt x="513518" y="2387282"/>
                </a:lnTo>
                <a:cubicBezTo>
                  <a:pt x="499804" y="2380502"/>
                  <a:pt x="471256" y="2376771"/>
                  <a:pt x="475215" y="2361993"/>
                </a:cubicBezTo>
                <a:lnTo>
                  <a:pt x="477005" y="2360242"/>
                </a:lnTo>
                <a:lnTo>
                  <a:pt x="460848" y="2357542"/>
                </a:lnTo>
                <a:cubicBezTo>
                  <a:pt x="411255" y="2349684"/>
                  <a:pt x="392430" y="2349600"/>
                  <a:pt x="292608" y="2339618"/>
                </a:cubicBezTo>
                <a:cubicBezTo>
                  <a:pt x="331313" y="2334780"/>
                  <a:pt x="370881" y="2334564"/>
                  <a:pt x="408722" y="2325104"/>
                </a:cubicBezTo>
                <a:cubicBezTo>
                  <a:pt x="429713" y="2319856"/>
                  <a:pt x="446520" y="2303672"/>
                  <a:pt x="466779" y="2296075"/>
                </a:cubicBezTo>
                <a:cubicBezTo>
                  <a:pt x="485457" y="2289071"/>
                  <a:pt x="505484" y="2286399"/>
                  <a:pt x="524836" y="2281561"/>
                </a:cubicBezTo>
                <a:cubicBezTo>
                  <a:pt x="529674" y="2267047"/>
                  <a:pt x="545033" y="2252223"/>
                  <a:pt x="539351" y="2238018"/>
                </a:cubicBezTo>
                <a:cubicBezTo>
                  <a:pt x="532873" y="2221821"/>
                  <a:pt x="508846" y="2220578"/>
                  <a:pt x="495808" y="2208989"/>
                </a:cubicBezTo>
                <a:cubicBezTo>
                  <a:pt x="377019" y="2103399"/>
                  <a:pt x="377446" y="2114085"/>
                  <a:pt x="466779" y="2136418"/>
                </a:cubicBezTo>
                <a:cubicBezTo>
                  <a:pt x="500646" y="2131580"/>
                  <a:pt x="541011" y="2142430"/>
                  <a:pt x="568379" y="2121904"/>
                </a:cubicBezTo>
                <a:cubicBezTo>
                  <a:pt x="582334" y="2111437"/>
                  <a:pt x="538237" y="2104043"/>
                  <a:pt x="524836" y="2092875"/>
                </a:cubicBezTo>
                <a:cubicBezTo>
                  <a:pt x="509067" y="2079734"/>
                  <a:pt x="496879" y="2062690"/>
                  <a:pt x="481294" y="2049332"/>
                </a:cubicBezTo>
                <a:cubicBezTo>
                  <a:pt x="434266" y="2009022"/>
                  <a:pt x="404798" y="1994726"/>
                  <a:pt x="350665" y="1962246"/>
                </a:cubicBezTo>
                <a:cubicBezTo>
                  <a:pt x="399046" y="1957408"/>
                  <a:pt x="464165" y="1984649"/>
                  <a:pt x="495808" y="1947732"/>
                </a:cubicBezTo>
                <a:cubicBezTo>
                  <a:pt x="518513" y="1921243"/>
                  <a:pt x="455701" y="1890562"/>
                  <a:pt x="437751" y="1860646"/>
                </a:cubicBezTo>
                <a:lnTo>
                  <a:pt x="394208" y="1788075"/>
                </a:lnTo>
                <a:cubicBezTo>
                  <a:pt x="408722" y="1783237"/>
                  <a:pt x="422660" y="1771046"/>
                  <a:pt x="437751" y="1773561"/>
                </a:cubicBezTo>
                <a:cubicBezTo>
                  <a:pt x="454958" y="1776429"/>
                  <a:pt x="465692" y="1794788"/>
                  <a:pt x="481294" y="1802589"/>
                </a:cubicBezTo>
                <a:cubicBezTo>
                  <a:pt x="504597" y="1814241"/>
                  <a:pt x="529675" y="1821942"/>
                  <a:pt x="553865" y="1831618"/>
                </a:cubicBezTo>
                <a:lnTo>
                  <a:pt x="554966" y="1830024"/>
                </a:lnTo>
                <a:lnTo>
                  <a:pt x="549386" y="1807631"/>
                </a:lnTo>
                <a:cubicBezTo>
                  <a:pt x="546398" y="1797507"/>
                  <a:pt x="543070" y="1788256"/>
                  <a:pt x="539351" y="1780818"/>
                </a:cubicBezTo>
                <a:cubicBezTo>
                  <a:pt x="531550" y="1765216"/>
                  <a:pt x="525039" y="1746640"/>
                  <a:pt x="510322" y="1737275"/>
                </a:cubicBezTo>
                <a:cubicBezTo>
                  <a:pt x="470122" y="1711693"/>
                  <a:pt x="422958" y="1699186"/>
                  <a:pt x="379694" y="1679218"/>
                </a:cubicBezTo>
                <a:cubicBezTo>
                  <a:pt x="360049" y="1670151"/>
                  <a:pt x="340989" y="1659866"/>
                  <a:pt x="321637" y="1650190"/>
                </a:cubicBezTo>
                <a:lnTo>
                  <a:pt x="828766" y="1626041"/>
                </a:lnTo>
                <a:lnTo>
                  <a:pt x="824163" y="1613451"/>
                </a:lnTo>
                <a:cubicBezTo>
                  <a:pt x="811828" y="1588884"/>
                  <a:pt x="802724" y="1630837"/>
                  <a:pt x="800608" y="1613904"/>
                </a:cubicBezTo>
                <a:cubicBezTo>
                  <a:pt x="800003" y="1609066"/>
                  <a:pt x="800127" y="1602381"/>
                  <a:pt x="800773" y="1594553"/>
                </a:cubicBezTo>
                <a:lnTo>
                  <a:pt x="801387" y="1589681"/>
                </a:lnTo>
                <a:lnTo>
                  <a:pt x="779011" y="1585687"/>
                </a:lnTo>
                <a:cubicBezTo>
                  <a:pt x="705566" y="1572923"/>
                  <a:pt x="699353" y="1574750"/>
                  <a:pt x="582894" y="1563104"/>
                </a:cubicBezTo>
                <a:cubicBezTo>
                  <a:pt x="621599" y="1558266"/>
                  <a:pt x="661167" y="1558050"/>
                  <a:pt x="699008" y="1548590"/>
                </a:cubicBezTo>
                <a:cubicBezTo>
                  <a:pt x="719999" y="1543342"/>
                  <a:pt x="736806" y="1527158"/>
                  <a:pt x="757065" y="1519561"/>
                </a:cubicBezTo>
                <a:cubicBezTo>
                  <a:pt x="775743" y="1512557"/>
                  <a:pt x="795770" y="1509885"/>
                  <a:pt x="815122" y="1505047"/>
                </a:cubicBezTo>
                <a:lnTo>
                  <a:pt x="819754" y="1495996"/>
                </a:lnTo>
                <a:lnTo>
                  <a:pt x="822560" y="1486119"/>
                </a:lnTo>
                <a:lnTo>
                  <a:pt x="828604" y="1468256"/>
                </a:lnTo>
                <a:lnTo>
                  <a:pt x="829637" y="1461504"/>
                </a:lnTo>
                <a:cubicBezTo>
                  <a:pt x="823159" y="1445307"/>
                  <a:pt x="799132" y="1444064"/>
                  <a:pt x="786094" y="1432475"/>
                </a:cubicBezTo>
                <a:cubicBezTo>
                  <a:pt x="667305" y="1326885"/>
                  <a:pt x="667732" y="1337571"/>
                  <a:pt x="757065" y="1359904"/>
                </a:cubicBezTo>
                <a:cubicBezTo>
                  <a:pt x="790932" y="1355066"/>
                  <a:pt x="831297" y="1365916"/>
                  <a:pt x="858665" y="1345390"/>
                </a:cubicBezTo>
                <a:cubicBezTo>
                  <a:pt x="872620" y="1334923"/>
                  <a:pt x="828523" y="1327529"/>
                  <a:pt x="815122" y="1316361"/>
                </a:cubicBezTo>
                <a:cubicBezTo>
                  <a:pt x="799353" y="1303220"/>
                  <a:pt x="787165" y="1286176"/>
                  <a:pt x="771580" y="1272818"/>
                </a:cubicBezTo>
                <a:cubicBezTo>
                  <a:pt x="724552" y="1232508"/>
                  <a:pt x="695084" y="1218212"/>
                  <a:pt x="640951" y="1185732"/>
                </a:cubicBezTo>
                <a:cubicBezTo>
                  <a:pt x="689332" y="1180894"/>
                  <a:pt x="754451" y="1208135"/>
                  <a:pt x="786094" y="1171218"/>
                </a:cubicBezTo>
                <a:cubicBezTo>
                  <a:pt x="808799" y="1144729"/>
                  <a:pt x="745987" y="1114048"/>
                  <a:pt x="728037" y="1084132"/>
                </a:cubicBezTo>
                <a:lnTo>
                  <a:pt x="684494" y="1011561"/>
                </a:lnTo>
                <a:cubicBezTo>
                  <a:pt x="699008" y="1006723"/>
                  <a:pt x="712946" y="994532"/>
                  <a:pt x="728037" y="997047"/>
                </a:cubicBezTo>
                <a:cubicBezTo>
                  <a:pt x="745244" y="999915"/>
                  <a:pt x="755978" y="1018274"/>
                  <a:pt x="771580" y="1026075"/>
                </a:cubicBezTo>
                <a:lnTo>
                  <a:pt x="810376" y="1041594"/>
                </a:lnTo>
                <a:lnTo>
                  <a:pt x="854948" y="1039471"/>
                </a:lnTo>
                <a:lnTo>
                  <a:pt x="858776" y="1033930"/>
                </a:lnTo>
                <a:cubicBezTo>
                  <a:pt x="886929" y="994327"/>
                  <a:pt x="874378" y="1015156"/>
                  <a:pt x="844151" y="924475"/>
                </a:cubicBezTo>
                <a:cubicBezTo>
                  <a:pt x="839313" y="909961"/>
                  <a:pt x="814794" y="877221"/>
                  <a:pt x="829637" y="880932"/>
                </a:cubicBezTo>
                <a:lnTo>
                  <a:pt x="1003808" y="924475"/>
                </a:lnTo>
                <a:cubicBezTo>
                  <a:pt x="1047351" y="919637"/>
                  <a:pt x="1097285" y="933181"/>
                  <a:pt x="1134437" y="909961"/>
                </a:cubicBezTo>
                <a:cubicBezTo>
                  <a:pt x="1151353" y="899389"/>
                  <a:pt x="1125402" y="871084"/>
                  <a:pt x="1119922" y="851904"/>
                </a:cubicBezTo>
                <a:cubicBezTo>
                  <a:pt x="1104858" y="799182"/>
                  <a:pt x="1093313" y="856742"/>
                  <a:pt x="1090894" y="837390"/>
                </a:cubicBezTo>
                <a:cubicBezTo>
                  <a:pt x="1088475" y="818038"/>
                  <a:pt x="1097715" y="769124"/>
                  <a:pt x="1105408" y="735790"/>
                </a:cubicBezTo>
                <a:cubicBezTo>
                  <a:pt x="1112288" y="705975"/>
                  <a:pt x="1134437" y="648704"/>
                  <a:pt x="1134437" y="648704"/>
                </a:cubicBezTo>
                <a:cubicBezTo>
                  <a:pt x="1205882" y="696333"/>
                  <a:pt x="1157901" y="653944"/>
                  <a:pt x="1207008" y="735790"/>
                </a:cubicBezTo>
                <a:lnTo>
                  <a:pt x="1217786" y="753604"/>
                </a:lnTo>
                <a:lnTo>
                  <a:pt x="1226900" y="753369"/>
                </a:lnTo>
                <a:cubicBezTo>
                  <a:pt x="1244646" y="752911"/>
                  <a:pt x="1261579" y="750492"/>
                  <a:pt x="1275263" y="740229"/>
                </a:cubicBezTo>
                <a:cubicBezTo>
                  <a:pt x="1289218" y="729762"/>
                  <a:pt x="1245121" y="722368"/>
                  <a:pt x="1231720" y="711200"/>
                </a:cubicBezTo>
                <a:cubicBezTo>
                  <a:pt x="1215951" y="698059"/>
                  <a:pt x="1203763" y="681015"/>
                  <a:pt x="1188178" y="667657"/>
                </a:cubicBezTo>
                <a:cubicBezTo>
                  <a:pt x="1141150" y="627347"/>
                  <a:pt x="1111682" y="613051"/>
                  <a:pt x="1057549" y="580571"/>
                </a:cubicBezTo>
                <a:cubicBezTo>
                  <a:pt x="1105930" y="575733"/>
                  <a:pt x="1171049" y="602974"/>
                  <a:pt x="1202692" y="566057"/>
                </a:cubicBezTo>
                <a:cubicBezTo>
                  <a:pt x="1225397" y="539568"/>
                  <a:pt x="1162585" y="508887"/>
                  <a:pt x="1144635" y="478971"/>
                </a:cubicBezTo>
                <a:lnTo>
                  <a:pt x="1101092" y="406400"/>
                </a:lnTo>
                <a:cubicBezTo>
                  <a:pt x="1115606" y="401562"/>
                  <a:pt x="1129544" y="389371"/>
                  <a:pt x="1144635" y="391886"/>
                </a:cubicBezTo>
                <a:cubicBezTo>
                  <a:pt x="1161842" y="394754"/>
                  <a:pt x="1172576" y="413113"/>
                  <a:pt x="1188178" y="420914"/>
                </a:cubicBezTo>
                <a:cubicBezTo>
                  <a:pt x="1211481" y="432566"/>
                  <a:pt x="1236559" y="440267"/>
                  <a:pt x="1260749" y="449943"/>
                </a:cubicBezTo>
                <a:cubicBezTo>
                  <a:pt x="1306752" y="380940"/>
                  <a:pt x="1295294" y="422949"/>
                  <a:pt x="1260749" y="319314"/>
                </a:cubicBezTo>
                <a:cubicBezTo>
                  <a:pt x="1255911" y="304800"/>
                  <a:pt x="1231392" y="272060"/>
                  <a:pt x="1246235" y="275771"/>
                </a:cubicBezTo>
                <a:lnTo>
                  <a:pt x="1420406" y="319314"/>
                </a:lnTo>
                <a:cubicBezTo>
                  <a:pt x="1463949" y="314476"/>
                  <a:pt x="1513883" y="328020"/>
                  <a:pt x="1551035" y="304800"/>
                </a:cubicBezTo>
                <a:cubicBezTo>
                  <a:pt x="1567951" y="294228"/>
                  <a:pt x="1542000" y="265923"/>
                  <a:pt x="1536520" y="246743"/>
                </a:cubicBezTo>
                <a:cubicBezTo>
                  <a:pt x="1521456" y="194021"/>
                  <a:pt x="1509911" y="251581"/>
                  <a:pt x="1507492" y="232229"/>
                </a:cubicBezTo>
                <a:cubicBezTo>
                  <a:pt x="1505073" y="212877"/>
                  <a:pt x="1514313" y="163963"/>
                  <a:pt x="1522006" y="130629"/>
                </a:cubicBezTo>
                <a:cubicBezTo>
                  <a:pt x="1528886" y="100814"/>
                  <a:pt x="1551035" y="43543"/>
                  <a:pt x="1551035" y="43543"/>
                </a:cubicBezTo>
                <a:cubicBezTo>
                  <a:pt x="1622480" y="91172"/>
                  <a:pt x="1574499" y="48783"/>
                  <a:pt x="1623606" y="130629"/>
                </a:cubicBezTo>
                <a:cubicBezTo>
                  <a:pt x="1728705" y="305795"/>
                  <a:pt x="1644330" y="143049"/>
                  <a:pt x="1710692" y="275771"/>
                </a:cubicBezTo>
                <a:cubicBezTo>
                  <a:pt x="1767295" y="190867"/>
                  <a:pt x="1729574" y="261896"/>
                  <a:pt x="1754235" y="101600"/>
                </a:cubicBezTo>
                <a:cubicBezTo>
                  <a:pt x="1759442" y="67753"/>
                  <a:pt x="1772425" y="32515"/>
                  <a:pt x="1783263"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20">
            <a:extLst>
              <a:ext uri="{FF2B5EF4-FFF2-40B4-BE49-F238E27FC236}">
                <a16:creationId xmlns:a16="http://schemas.microsoft.com/office/drawing/2014/main" id="{EBDDF819-97D0-4FEC-AF6D-5DA8FB4B64D9}"/>
              </a:ext>
            </a:extLst>
          </p:cNvPr>
          <p:cNvSpPr txBox="1"/>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5" name="Title 20">
            <a:extLst>
              <a:ext uri="{FF2B5EF4-FFF2-40B4-BE49-F238E27FC236}">
                <a16:creationId xmlns:a16="http://schemas.microsoft.com/office/drawing/2014/main" id="{79AF0592-9A6A-4674-BC14-EC7A27A38E77}"/>
              </a:ext>
            </a:extLst>
          </p:cNvPr>
          <p:cNvSpPr txBox="1"/>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6" name="Title 4">
            <a:extLst>
              <a:ext uri="{FF2B5EF4-FFF2-40B4-BE49-F238E27FC236}">
                <a16:creationId xmlns:a16="http://schemas.microsoft.com/office/drawing/2014/main" id="{41ED4A53-6A44-4D9C-B3DD-84DA275DEAF7}"/>
              </a:ext>
            </a:extLst>
          </p:cNvPr>
          <p:cNvSpPr txBox="1"/>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
        <p:nvSpPr>
          <p:cNvPr id="57" name="Title 4">
            <a:extLst>
              <a:ext uri="{FF2B5EF4-FFF2-40B4-BE49-F238E27FC236}">
                <a16:creationId xmlns:a16="http://schemas.microsoft.com/office/drawing/2014/main" id="{B40C9443-CA22-4814-8CC6-55B7F515181C}"/>
              </a:ext>
            </a:extLst>
          </p:cNvPr>
          <p:cNvSpPr txBox="1"/>
          <p:nvPr/>
        </p:nvSpPr>
        <p:spPr>
          <a:xfrm>
            <a:off x="8532703" y="9423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chemeClr val="tx1">
                    <a:lumMod val="95000"/>
                    <a:lumOff val="5000"/>
                  </a:schemeClr>
                </a:solidFill>
                <a:effectLst>
                  <a:outerShdw blurRad="38100" dist="38100" dir="2700000" algn="tl">
                    <a:srgbClr val="000000">
                      <a:alpha val="43137"/>
                    </a:srgbClr>
                  </a:outerShdw>
                </a:effectLst>
              </a:rPr>
              <a:t>goes here</a:t>
            </a:r>
          </a:p>
        </p:txBody>
      </p:sp>
    </p:spTree>
  </p:cSld>
  <p:clrMapOvr>
    <a:masterClrMapping/>
  </p:clrMapOvr>
  <p:transition advClick="0"/>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Freeform: Shape 52">
            <a:extLst>
              <a:ext uri="{FF2B5EF4-FFF2-40B4-BE49-F238E27FC236}">
                <a16:creationId xmlns:a16="http://schemas.microsoft.com/office/drawing/2014/main" id="{47040362-54C9-1421-5FE5-F5DFEBA232D3}"/>
              </a:ext>
            </a:extLst>
          </p:cNvPr>
          <p:cNvSpPr/>
          <p:nvPr/>
        </p:nvSpPr>
        <p:spPr>
          <a:xfrm>
            <a:off x="3028948" y="268357"/>
            <a:ext cx="6210300" cy="6359385"/>
          </a:xfrm>
          <a:custGeom>
            <a:gdLst>
              <a:gd name="connsiteX0" fmla="*/ 1766921 w 4034164"/>
              <a:gd name="connsiteY0" fmla="*/ 3687038 h 4131008"/>
              <a:gd name="connsiteX1" fmla="*/ 1761681 w 4034164"/>
              <a:gd name="connsiteY1" fmla="*/ 3690969 h 4131008"/>
              <a:gd name="connsiteX2" fmla="*/ 1679220 w 4034164"/>
              <a:gd name="connsiteY2" fmla="*/ 3749182 h 4131008"/>
              <a:gd name="connsiteX3" fmla="*/ 1635677 w 4034164"/>
              <a:gd name="connsiteY3" fmla="*/ 3763697 h 4131008"/>
              <a:gd name="connsiteX4" fmla="*/ 1505048 w 4034164"/>
              <a:gd name="connsiteY4" fmla="*/ 3691125 h 4131008"/>
              <a:gd name="connsiteX5" fmla="*/ 1730310 w 4034164"/>
              <a:gd name="connsiteY5" fmla="*/ 3688049 h 4131008"/>
              <a:gd name="connsiteX6" fmla="*/ 1858442 w 4034164"/>
              <a:gd name="connsiteY6" fmla="*/ 3629158 h 4131008"/>
              <a:gd name="connsiteX7" fmla="*/ 1867905 w 4034164"/>
              <a:gd name="connsiteY7" fmla="*/ 3633068 h 4131008"/>
              <a:gd name="connsiteX8" fmla="*/ 1877172 w 4034164"/>
              <a:gd name="connsiteY8" fmla="*/ 3682392 h 4131008"/>
              <a:gd name="connsiteX9" fmla="*/ 1842832 w 4034164"/>
              <a:gd name="connsiteY9" fmla="*/ 3684943 h 4131008"/>
              <a:gd name="connsiteX10" fmla="*/ 1766921 w 4034164"/>
              <a:gd name="connsiteY10" fmla="*/ 3687038 h 4131008"/>
              <a:gd name="connsiteX11" fmla="*/ 1780820 w 4034164"/>
              <a:gd name="connsiteY11" fmla="*/ 3676611 h 4131008"/>
              <a:gd name="connsiteX12" fmla="*/ 1824362 w 4034164"/>
              <a:gd name="connsiteY12" fmla="*/ 3647582 h 4131008"/>
              <a:gd name="connsiteX13" fmla="*/ 1849689 w 4034164"/>
              <a:gd name="connsiteY13" fmla="*/ 3632243 h 4131008"/>
              <a:gd name="connsiteX14" fmla="*/ 3408502 w 4034164"/>
              <a:gd name="connsiteY14" fmla="*/ 1674772 h 4131008"/>
              <a:gd name="connsiteX15" fmla="*/ 3405653 w 4034164"/>
              <a:gd name="connsiteY15" fmla="*/ 1675196 h 4131008"/>
              <a:gd name="connsiteX16" fmla="*/ 3321973 w 4034164"/>
              <a:gd name="connsiteY16" fmla="*/ 1696861 h 4131008"/>
              <a:gd name="connsiteX17" fmla="*/ 3305153 w 4034164"/>
              <a:gd name="connsiteY17" fmla="*/ 1702223 h 4131008"/>
              <a:gd name="connsiteX18" fmla="*/ 3306035 w 4034164"/>
              <a:gd name="connsiteY18" fmla="*/ 1720073 h 4131008"/>
              <a:gd name="connsiteX19" fmla="*/ 3326061 w 4034164"/>
              <a:gd name="connsiteY19" fmla="*/ 1792028 h 4131008"/>
              <a:gd name="connsiteX20" fmla="*/ 3336020 w 4034164"/>
              <a:gd name="connsiteY20" fmla="*/ 1816544 h 4131008"/>
              <a:gd name="connsiteX21" fmla="*/ 3342625 w 4034164"/>
              <a:gd name="connsiteY21" fmla="*/ 1813006 h 4131008"/>
              <a:gd name="connsiteX22" fmla="*/ 3355531 w 4034164"/>
              <a:gd name="connsiteY22" fmla="*/ 1817707 h 4131008"/>
              <a:gd name="connsiteX23" fmla="*/ 3364603 w 4034164"/>
              <a:gd name="connsiteY23" fmla="*/ 1823965 h 4131008"/>
              <a:gd name="connsiteX24" fmla="*/ 3366507 w 4034164"/>
              <a:gd name="connsiteY24" fmla="*/ 1819205 h 4131008"/>
              <a:gd name="connsiteX25" fmla="*/ 3405797 w 4034164"/>
              <a:gd name="connsiteY25" fmla="*/ 1682226 h 4131008"/>
              <a:gd name="connsiteX26" fmla="*/ 2751961 w 4034164"/>
              <a:gd name="connsiteY26" fmla="*/ 717291 h 4131008"/>
              <a:gd name="connsiteX27" fmla="*/ 2726692 w 4034164"/>
              <a:gd name="connsiteY27" fmla="*/ 725714 h 4131008"/>
              <a:gd name="connsiteX28" fmla="*/ 2665744 w 4034164"/>
              <a:gd name="connsiteY28" fmla="*/ 728096 h 4131008"/>
              <a:gd name="connsiteX29" fmla="*/ 2685448 w 4034164"/>
              <a:gd name="connsiteY29" fmla="*/ 768279 h 4131008"/>
              <a:gd name="connsiteX30" fmla="*/ 2694760 w 4034164"/>
              <a:gd name="connsiteY30" fmla="*/ 787439 h 4131008"/>
              <a:gd name="connsiteX31" fmla="*/ 2709274 w 4034164"/>
              <a:gd name="connsiteY31" fmla="*/ 845496 h 4131008"/>
              <a:gd name="connsiteX32" fmla="*/ 2738302 w 4034164"/>
              <a:gd name="connsiteY32" fmla="*/ 758411 h 4131008"/>
              <a:gd name="connsiteX33" fmla="*/ 2749060 w 4034164"/>
              <a:gd name="connsiteY33" fmla="*/ 726432 h 4131008"/>
              <a:gd name="connsiteX34" fmla="*/ 1783263 w 4034164"/>
              <a:gd name="connsiteY34" fmla="*/ 0 h 4131008"/>
              <a:gd name="connsiteX35" fmla="*/ 1812292 w 4034164"/>
              <a:gd name="connsiteY35" fmla="*/ 43543 h 4131008"/>
              <a:gd name="connsiteX36" fmla="*/ 1899378 w 4034164"/>
              <a:gd name="connsiteY36" fmla="*/ 217714 h 4131008"/>
              <a:gd name="connsiteX37" fmla="*/ 1913892 w 4034164"/>
              <a:gd name="connsiteY37" fmla="*/ 275771 h 4131008"/>
              <a:gd name="connsiteX38" fmla="*/ 1942920 w 4034164"/>
              <a:gd name="connsiteY38" fmla="*/ 188686 h 4131008"/>
              <a:gd name="connsiteX39" fmla="*/ 1971949 w 4034164"/>
              <a:gd name="connsiteY39" fmla="*/ 87086 h 4131008"/>
              <a:gd name="connsiteX40" fmla="*/ 2030006 w 4034164"/>
              <a:gd name="connsiteY40" fmla="*/ 275771 h 4131008"/>
              <a:gd name="connsiteX41" fmla="*/ 2073549 w 4034164"/>
              <a:gd name="connsiteY41" fmla="*/ 391886 h 4131008"/>
              <a:gd name="connsiteX42" fmla="*/ 2088063 w 4034164"/>
              <a:gd name="connsiteY42" fmla="*/ 449943 h 4131008"/>
              <a:gd name="connsiteX43" fmla="*/ 2117092 w 4034164"/>
              <a:gd name="connsiteY43" fmla="*/ 406400 h 4131008"/>
              <a:gd name="connsiteX44" fmla="*/ 2131606 w 4034164"/>
              <a:gd name="connsiteY44" fmla="*/ 362857 h 4131008"/>
              <a:gd name="connsiteX45" fmla="*/ 2160635 w 4034164"/>
              <a:gd name="connsiteY45" fmla="*/ 290286 h 4131008"/>
              <a:gd name="connsiteX46" fmla="*/ 2218692 w 4034164"/>
              <a:gd name="connsiteY46" fmla="*/ 101600 h 4131008"/>
              <a:gd name="connsiteX47" fmla="*/ 2247720 w 4034164"/>
              <a:gd name="connsiteY47" fmla="*/ 43543 h 4131008"/>
              <a:gd name="connsiteX48" fmla="*/ 2320292 w 4034164"/>
              <a:gd name="connsiteY48" fmla="*/ 217714 h 4131008"/>
              <a:gd name="connsiteX49" fmla="*/ 2363835 w 4034164"/>
              <a:gd name="connsiteY49" fmla="*/ 362857 h 4131008"/>
              <a:gd name="connsiteX50" fmla="*/ 2407378 w 4034164"/>
              <a:gd name="connsiteY50" fmla="*/ 537029 h 4131008"/>
              <a:gd name="connsiteX51" fmla="*/ 2479949 w 4034164"/>
              <a:gd name="connsiteY51" fmla="*/ 275771 h 4131008"/>
              <a:gd name="connsiteX52" fmla="*/ 2523492 w 4034164"/>
              <a:gd name="connsiteY52" fmla="*/ 145143 h 4131008"/>
              <a:gd name="connsiteX53" fmla="*/ 2552520 w 4034164"/>
              <a:gd name="connsiteY53" fmla="*/ 232229 h 4131008"/>
              <a:gd name="connsiteX54" fmla="*/ 2596063 w 4034164"/>
              <a:gd name="connsiteY54" fmla="*/ 464457 h 4131008"/>
              <a:gd name="connsiteX55" fmla="*/ 2639606 w 4034164"/>
              <a:gd name="connsiteY55" fmla="*/ 449943 h 4131008"/>
              <a:gd name="connsiteX56" fmla="*/ 2654120 w 4034164"/>
              <a:gd name="connsiteY56" fmla="*/ 406400 h 4131008"/>
              <a:gd name="connsiteX57" fmla="*/ 2683149 w 4034164"/>
              <a:gd name="connsiteY57" fmla="*/ 348343 h 4131008"/>
              <a:gd name="connsiteX58" fmla="*/ 2712178 w 4034164"/>
              <a:gd name="connsiteY58" fmla="*/ 275771 h 4131008"/>
              <a:gd name="connsiteX59" fmla="*/ 2726692 w 4034164"/>
              <a:gd name="connsiteY59" fmla="*/ 595086 h 4131008"/>
              <a:gd name="connsiteX60" fmla="*/ 2741206 w 4034164"/>
              <a:gd name="connsiteY60" fmla="*/ 667657 h 4131008"/>
              <a:gd name="connsiteX61" fmla="*/ 2754389 w 4034164"/>
              <a:gd name="connsiteY61" fmla="*/ 690111 h 4131008"/>
              <a:gd name="connsiteX62" fmla="*/ 2757977 w 4034164"/>
              <a:gd name="connsiteY62" fmla="*/ 694886 h 4131008"/>
              <a:gd name="connsiteX63" fmla="*/ 2758034 w 4034164"/>
              <a:gd name="connsiteY63" fmla="*/ 694660 h 4131008"/>
              <a:gd name="connsiteX64" fmla="*/ 2767331 w 4034164"/>
              <a:gd name="connsiteY64" fmla="*/ 656811 h 4131008"/>
              <a:gd name="connsiteX65" fmla="*/ 2825388 w 4034164"/>
              <a:gd name="connsiteY65" fmla="*/ 845496 h 4131008"/>
              <a:gd name="connsiteX66" fmla="*/ 2868931 w 4034164"/>
              <a:gd name="connsiteY66" fmla="*/ 961611 h 4131008"/>
              <a:gd name="connsiteX67" fmla="*/ 2883445 w 4034164"/>
              <a:gd name="connsiteY67" fmla="*/ 1019668 h 4131008"/>
              <a:gd name="connsiteX68" fmla="*/ 2912474 w 4034164"/>
              <a:gd name="connsiteY68" fmla="*/ 976125 h 4131008"/>
              <a:gd name="connsiteX69" fmla="*/ 2926988 w 4034164"/>
              <a:gd name="connsiteY69" fmla="*/ 932582 h 4131008"/>
              <a:gd name="connsiteX70" fmla="*/ 2956017 w 4034164"/>
              <a:gd name="connsiteY70" fmla="*/ 860011 h 4131008"/>
              <a:gd name="connsiteX71" fmla="*/ 3014074 w 4034164"/>
              <a:gd name="connsiteY71" fmla="*/ 671325 h 4131008"/>
              <a:gd name="connsiteX72" fmla="*/ 3043102 w 4034164"/>
              <a:gd name="connsiteY72" fmla="*/ 613268 h 4131008"/>
              <a:gd name="connsiteX73" fmla="*/ 3115674 w 4034164"/>
              <a:gd name="connsiteY73" fmla="*/ 787439 h 4131008"/>
              <a:gd name="connsiteX74" fmla="*/ 3159217 w 4034164"/>
              <a:gd name="connsiteY74" fmla="*/ 932582 h 4131008"/>
              <a:gd name="connsiteX75" fmla="*/ 3202760 w 4034164"/>
              <a:gd name="connsiteY75" fmla="*/ 1106754 h 4131008"/>
              <a:gd name="connsiteX76" fmla="*/ 3275331 w 4034164"/>
              <a:gd name="connsiteY76" fmla="*/ 845496 h 4131008"/>
              <a:gd name="connsiteX77" fmla="*/ 3318874 w 4034164"/>
              <a:gd name="connsiteY77" fmla="*/ 714868 h 4131008"/>
              <a:gd name="connsiteX78" fmla="*/ 3347902 w 4034164"/>
              <a:gd name="connsiteY78" fmla="*/ 801954 h 4131008"/>
              <a:gd name="connsiteX79" fmla="*/ 3391445 w 4034164"/>
              <a:gd name="connsiteY79" fmla="*/ 1034182 h 4131008"/>
              <a:gd name="connsiteX80" fmla="*/ 3434988 w 4034164"/>
              <a:gd name="connsiteY80" fmla="*/ 1019668 h 4131008"/>
              <a:gd name="connsiteX81" fmla="*/ 3449502 w 4034164"/>
              <a:gd name="connsiteY81" fmla="*/ 976125 h 4131008"/>
              <a:gd name="connsiteX82" fmla="*/ 3478531 w 4034164"/>
              <a:gd name="connsiteY82" fmla="*/ 918068 h 4131008"/>
              <a:gd name="connsiteX83" fmla="*/ 3507560 w 4034164"/>
              <a:gd name="connsiteY83" fmla="*/ 845496 h 4131008"/>
              <a:gd name="connsiteX84" fmla="*/ 3522074 w 4034164"/>
              <a:gd name="connsiteY84" fmla="*/ 1164811 h 4131008"/>
              <a:gd name="connsiteX85" fmla="*/ 3536588 w 4034164"/>
              <a:gd name="connsiteY85" fmla="*/ 1237382 h 4131008"/>
              <a:gd name="connsiteX86" fmla="*/ 3565617 w 4034164"/>
              <a:gd name="connsiteY86" fmla="*/ 1280925 h 4131008"/>
              <a:gd name="connsiteX87" fmla="*/ 3522074 w 4034164"/>
              <a:gd name="connsiteY87" fmla="*/ 1295439 h 4131008"/>
              <a:gd name="connsiteX88" fmla="*/ 3391445 w 4034164"/>
              <a:gd name="connsiteY88" fmla="*/ 1309954 h 4131008"/>
              <a:gd name="connsiteX89" fmla="*/ 3405960 w 4034164"/>
              <a:gd name="connsiteY89" fmla="*/ 1353496 h 4131008"/>
              <a:gd name="connsiteX90" fmla="*/ 3464017 w 4034164"/>
              <a:gd name="connsiteY90" fmla="*/ 1411554 h 4131008"/>
              <a:gd name="connsiteX91" fmla="*/ 3623674 w 4034164"/>
              <a:gd name="connsiteY91" fmla="*/ 1484125 h 4131008"/>
              <a:gd name="connsiteX92" fmla="*/ 3580131 w 4034164"/>
              <a:gd name="connsiteY92" fmla="*/ 1498639 h 4131008"/>
              <a:gd name="connsiteX93" fmla="*/ 3536588 w 4034164"/>
              <a:gd name="connsiteY93" fmla="*/ 1484125 h 4131008"/>
              <a:gd name="connsiteX94" fmla="*/ 3464017 w 4034164"/>
              <a:gd name="connsiteY94" fmla="*/ 1469611 h 4131008"/>
              <a:gd name="connsiteX95" fmla="*/ 3405960 w 4034164"/>
              <a:gd name="connsiteY95" fmla="*/ 1484125 h 4131008"/>
              <a:gd name="connsiteX96" fmla="*/ 3434988 w 4034164"/>
              <a:gd name="connsiteY96" fmla="*/ 1585725 h 4131008"/>
              <a:gd name="connsiteX97" fmla="*/ 3441580 w 4034164"/>
              <a:gd name="connsiteY97" fmla="*/ 1596486 h 4131008"/>
              <a:gd name="connsiteX98" fmla="*/ 3453592 w 4034164"/>
              <a:gd name="connsiteY98" fmla="*/ 1572462 h 4131008"/>
              <a:gd name="connsiteX99" fmla="*/ 3526164 w 4034164"/>
              <a:gd name="connsiteY99" fmla="*/ 1746633 h 4131008"/>
              <a:gd name="connsiteX100" fmla="*/ 3569707 w 4034164"/>
              <a:gd name="connsiteY100" fmla="*/ 1891776 h 4131008"/>
              <a:gd name="connsiteX101" fmla="*/ 3613250 w 4034164"/>
              <a:gd name="connsiteY101" fmla="*/ 2065948 h 4131008"/>
              <a:gd name="connsiteX102" fmla="*/ 3685821 w 4034164"/>
              <a:gd name="connsiteY102" fmla="*/ 1804690 h 4131008"/>
              <a:gd name="connsiteX103" fmla="*/ 3729364 w 4034164"/>
              <a:gd name="connsiteY103" fmla="*/ 1674062 h 4131008"/>
              <a:gd name="connsiteX104" fmla="*/ 3758392 w 4034164"/>
              <a:gd name="connsiteY104" fmla="*/ 1761148 h 4131008"/>
              <a:gd name="connsiteX105" fmla="*/ 3801935 w 4034164"/>
              <a:gd name="connsiteY105" fmla="*/ 1993376 h 4131008"/>
              <a:gd name="connsiteX106" fmla="*/ 3845478 w 4034164"/>
              <a:gd name="connsiteY106" fmla="*/ 1978862 h 4131008"/>
              <a:gd name="connsiteX107" fmla="*/ 3859992 w 4034164"/>
              <a:gd name="connsiteY107" fmla="*/ 1935319 h 4131008"/>
              <a:gd name="connsiteX108" fmla="*/ 3889021 w 4034164"/>
              <a:gd name="connsiteY108" fmla="*/ 1877262 h 4131008"/>
              <a:gd name="connsiteX109" fmla="*/ 3918050 w 4034164"/>
              <a:gd name="connsiteY109" fmla="*/ 1804690 h 4131008"/>
              <a:gd name="connsiteX110" fmla="*/ 3932564 w 4034164"/>
              <a:gd name="connsiteY110" fmla="*/ 2124005 h 4131008"/>
              <a:gd name="connsiteX111" fmla="*/ 3947078 w 4034164"/>
              <a:gd name="connsiteY111" fmla="*/ 2196576 h 4131008"/>
              <a:gd name="connsiteX112" fmla="*/ 3976107 w 4034164"/>
              <a:gd name="connsiteY112" fmla="*/ 2240119 h 4131008"/>
              <a:gd name="connsiteX113" fmla="*/ 3932564 w 4034164"/>
              <a:gd name="connsiteY113" fmla="*/ 2254633 h 4131008"/>
              <a:gd name="connsiteX114" fmla="*/ 3801935 w 4034164"/>
              <a:gd name="connsiteY114" fmla="*/ 2269148 h 4131008"/>
              <a:gd name="connsiteX115" fmla="*/ 3816450 w 4034164"/>
              <a:gd name="connsiteY115" fmla="*/ 2312690 h 4131008"/>
              <a:gd name="connsiteX116" fmla="*/ 3874507 w 4034164"/>
              <a:gd name="connsiteY116" fmla="*/ 2370748 h 4131008"/>
              <a:gd name="connsiteX117" fmla="*/ 4034164 w 4034164"/>
              <a:gd name="connsiteY117" fmla="*/ 2443319 h 4131008"/>
              <a:gd name="connsiteX118" fmla="*/ 3990621 w 4034164"/>
              <a:gd name="connsiteY118" fmla="*/ 2457833 h 4131008"/>
              <a:gd name="connsiteX119" fmla="*/ 3947078 w 4034164"/>
              <a:gd name="connsiteY119" fmla="*/ 2443319 h 4131008"/>
              <a:gd name="connsiteX120" fmla="*/ 3874507 w 4034164"/>
              <a:gd name="connsiteY120" fmla="*/ 2428805 h 4131008"/>
              <a:gd name="connsiteX121" fmla="*/ 3816450 w 4034164"/>
              <a:gd name="connsiteY121" fmla="*/ 2443319 h 4131008"/>
              <a:gd name="connsiteX122" fmla="*/ 3845478 w 4034164"/>
              <a:gd name="connsiteY122" fmla="*/ 2544919 h 4131008"/>
              <a:gd name="connsiteX123" fmla="*/ 3903535 w 4034164"/>
              <a:gd name="connsiteY123" fmla="*/ 2632005 h 4131008"/>
              <a:gd name="connsiteX124" fmla="*/ 3671307 w 4034164"/>
              <a:gd name="connsiteY124" fmla="*/ 2675548 h 4131008"/>
              <a:gd name="connsiteX125" fmla="*/ 3685821 w 4034164"/>
              <a:gd name="connsiteY125" fmla="*/ 2719090 h 4131008"/>
              <a:gd name="connsiteX126" fmla="*/ 3729364 w 4034164"/>
              <a:gd name="connsiteY126" fmla="*/ 2733605 h 4131008"/>
              <a:gd name="connsiteX127" fmla="*/ 3787421 w 4034164"/>
              <a:gd name="connsiteY127" fmla="*/ 2791662 h 4131008"/>
              <a:gd name="connsiteX128" fmla="*/ 3816450 w 4034164"/>
              <a:gd name="connsiteY128" fmla="*/ 2835205 h 4131008"/>
              <a:gd name="connsiteX129" fmla="*/ 3685821 w 4034164"/>
              <a:gd name="connsiteY129" fmla="*/ 2820690 h 4131008"/>
              <a:gd name="connsiteX130" fmla="*/ 3598735 w 4034164"/>
              <a:gd name="connsiteY130" fmla="*/ 2806176 h 4131008"/>
              <a:gd name="connsiteX131" fmla="*/ 3569707 w 4034164"/>
              <a:gd name="connsiteY131" fmla="*/ 2849719 h 4131008"/>
              <a:gd name="connsiteX132" fmla="*/ 3584221 w 4034164"/>
              <a:gd name="connsiteY132" fmla="*/ 2893262 h 4131008"/>
              <a:gd name="connsiteX133" fmla="*/ 3685821 w 4034164"/>
              <a:gd name="connsiteY133" fmla="*/ 3067433 h 4131008"/>
              <a:gd name="connsiteX134" fmla="*/ 3758392 w 4034164"/>
              <a:gd name="connsiteY134" fmla="*/ 3183548 h 4131008"/>
              <a:gd name="connsiteX135" fmla="*/ 3787421 w 4034164"/>
              <a:gd name="connsiteY135" fmla="*/ 3227090 h 4131008"/>
              <a:gd name="connsiteX136" fmla="*/ 3845478 w 4034164"/>
              <a:gd name="connsiteY136" fmla="*/ 3270633 h 4131008"/>
              <a:gd name="connsiteX137" fmla="*/ 3758392 w 4034164"/>
              <a:gd name="connsiteY137" fmla="*/ 3241605 h 4131008"/>
              <a:gd name="connsiteX138" fmla="*/ 3700335 w 4034164"/>
              <a:gd name="connsiteY138" fmla="*/ 3227090 h 4131008"/>
              <a:gd name="connsiteX139" fmla="*/ 3526164 w 4034164"/>
              <a:gd name="connsiteY139" fmla="*/ 3198062 h 4131008"/>
              <a:gd name="connsiteX140" fmla="*/ 3540678 w 4034164"/>
              <a:gd name="connsiteY140" fmla="*/ 3314176 h 4131008"/>
              <a:gd name="connsiteX141" fmla="*/ 3555192 w 4034164"/>
              <a:gd name="connsiteY141" fmla="*/ 3357719 h 4131008"/>
              <a:gd name="connsiteX142" fmla="*/ 3569707 w 4034164"/>
              <a:gd name="connsiteY142" fmla="*/ 3444805 h 4131008"/>
              <a:gd name="connsiteX143" fmla="*/ 3526164 w 4034164"/>
              <a:gd name="connsiteY143" fmla="*/ 3430290 h 4131008"/>
              <a:gd name="connsiteX144" fmla="*/ 3410050 w 4034164"/>
              <a:gd name="connsiteY144" fmla="*/ 3285148 h 4131008"/>
              <a:gd name="connsiteX145" fmla="*/ 3308450 w 4034164"/>
              <a:gd name="connsiteY145" fmla="*/ 3140005 h 4131008"/>
              <a:gd name="connsiteX146" fmla="*/ 3235878 w 4034164"/>
              <a:gd name="connsiteY146" fmla="*/ 3212576 h 4131008"/>
              <a:gd name="connsiteX147" fmla="*/ 3182385 w 4034164"/>
              <a:gd name="connsiteY147" fmla="*/ 3279958 h 4131008"/>
              <a:gd name="connsiteX148" fmla="*/ 3172943 w 4034164"/>
              <a:gd name="connsiteY148" fmla="*/ 3291502 h 4131008"/>
              <a:gd name="connsiteX149" fmla="*/ 3182016 w 4034164"/>
              <a:gd name="connsiteY149" fmla="*/ 3304436 h 4131008"/>
              <a:gd name="connsiteX150" fmla="*/ 3188705 w 4034164"/>
              <a:gd name="connsiteY150" fmla="*/ 3313754 h 4131008"/>
              <a:gd name="connsiteX151" fmla="*/ 3156867 w 4034164"/>
              <a:gd name="connsiteY151" fmla="*/ 3324917 h 4131008"/>
              <a:gd name="connsiteX152" fmla="*/ 3153502 w 4034164"/>
              <a:gd name="connsiteY152" fmla="*/ 3315270 h 4131008"/>
              <a:gd name="connsiteX153" fmla="*/ 3148450 w 4034164"/>
              <a:gd name="connsiteY153" fmla="*/ 3321447 h 4131008"/>
              <a:gd name="connsiteX154" fmla="*/ 3076221 w 4034164"/>
              <a:gd name="connsiteY154" fmla="*/ 3415776 h 4131008"/>
              <a:gd name="connsiteX155" fmla="*/ 3039325 w 4034164"/>
              <a:gd name="connsiteY155" fmla="*/ 3333336 h 4131008"/>
              <a:gd name="connsiteX156" fmla="*/ 3039532 w 4034164"/>
              <a:gd name="connsiteY156" fmla="*/ 3331640 h 4131008"/>
              <a:gd name="connsiteX157" fmla="*/ 3017633 w 4034164"/>
              <a:gd name="connsiteY157" fmla="*/ 3337804 h 4131008"/>
              <a:gd name="connsiteX158" fmla="*/ 2956477 w 4034164"/>
              <a:gd name="connsiteY158" fmla="*/ 3357297 h 4131008"/>
              <a:gd name="connsiteX159" fmla="*/ 2970991 w 4034164"/>
              <a:gd name="connsiteY159" fmla="*/ 3400839 h 4131008"/>
              <a:gd name="connsiteX160" fmla="*/ 3014534 w 4034164"/>
              <a:gd name="connsiteY160" fmla="*/ 3415354 h 4131008"/>
              <a:gd name="connsiteX161" fmla="*/ 3072591 w 4034164"/>
              <a:gd name="connsiteY161" fmla="*/ 3473411 h 4131008"/>
              <a:gd name="connsiteX162" fmla="*/ 3101620 w 4034164"/>
              <a:gd name="connsiteY162" fmla="*/ 3516954 h 4131008"/>
              <a:gd name="connsiteX163" fmla="*/ 2970991 w 4034164"/>
              <a:gd name="connsiteY163" fmla="*/ 3502439 h 4131008"/>
              <a:gd name="connsiteX164" fmla="*/ 2883905 w 4034164"/>
              <a:gd name="connsiteY164" fmla="*/ 3487925 h 4131008"/>
              <a:gd name="connsiteX165" fmla="*/ 2854877 w 4034164"/>
              <a:gd name="connsiteY165" fmla="*/ 3531468 h 4131008"/>
              <a:gd name="connsiteX166" fmla="*/ 2869391 w 4034164"/>
              <a:gd name="connsiteY166" fmla="*/ 3575011 h 4131008"/>
              <a:gd name="connsiteX167" fmla="*/ 2970991 w 4034164"/>
              <a:gd name="connsiteY167" fmla="*/ 3749182 h 4131008"/>
              <a:gd name="connsiteX168" fmla="*/ 3043562 w 4034164"/>
              <a:gd name="connsiteY168" fmla="*/ 3865297 h 4131008"/>
              <a:gd name="connsiteX169" fmla="*/ 3072591 w 4034164"/>
              <a:gd name="connsiteY169" fmla="*/ 3908839 h 4131008"/>
              <a:gd name="connsiteX170" fmla="*/ 3130648 w 4034164"/>
              <a:gd name="connsiteY170" fmla="*/ 3952382 h 4131008"/>
              <a:gd name="connsiteX171" fmla="*/ 3043562 w 4034164"/>
              <a:gd name="connsiteY171" fmla="*/ 3923354 h 4131008"/>
              <a:gd name="connsiteX172" fmla="*/ 2985505 w 4034164"/>
              <a:gd name="connsiteY172" fmla="*/ 3908839 h 4131008"/>
              <a:gd name="connsiteX173" fmla="*/ 2811334 w 4034164"/>
              <a:gd name="connsiteY173" fmla="*/ 3879811 h 4131008"/>
              <a:gd name="connsiteX174" fmla="*/ 2825848 w 4034164"/>
              <a:gd name="connsiteY174" fmla="*/ 3995925 h 4131008"/>
              <a:gd name="connsiteX175" fmla="*/ 2840362 w 4034164"/>
              <a:gd name="connsiteY175" fmla="*/ 4039468 h 4131008"/>
              <a:gd name="connsiteX176" fmla="*/ 2854877 w 4034164"/>
              <a:gd name="connsiteY176" fmla="*/ 4126554 h 4131008"/>
              <a:gd name="connsiteX177" fmla="*/ 2811334 w 4034164"/>
              <a:gd name="connsiteY177" fmla="*/ 4112039 h 4131008"/>
              <a:gd name="connsiteX178" fmla="*/ 2695220 w 4034164"/>
              <a:gd name="connsiteY178" fmla="*/ 3966897 h 4131008"/>
              <a:gd name="connsiteX179" fmla="*/ 2593620 w 4034164"/>
              <a:gd name="connsiteY179" fmla="*/ 3821754 h 4131008"/>
              <a:gd name="connsiteX180" fmla="*/ 2521048 w 4034164"/>
              <a:gd name="connsiteY180" fmla="*/ 3894325 h 4131008"/>
              <a:gd name="connsiteX181" fmla="*/ 2361391 w 4034164"/>
              <a:gd name="connsiteY181" fmla="*/ 4097525 h 4131008"/>
              <a:gd name="connsiteX182" fmla="*/ 2317848 w 4034164"/>
              <a:gd name="connsiteY182" fmla="*/ 3749182 h 4131008"/>
              <a:gd name="connsiteX183" fmla="*/ 2303334 w 4034164"/>
              <a:gd name="connsiteY183" fmla="*/ 3792725 h 4131008"/>
              <a:gd name="connsiteX184" fmla="*/ 2259791 w 4034164"/>
              <a:gd name="connsiteY184" fmla="*/ 3836268 h 4131008"/>
              <a:gd name="connsiteX185" fmla="*/ 2187220 w 4034164"/>
              <a:gd name="connsiteY185" fmla="*/ 3937868 h 4131008"/>
              <a:gd name="connsiteX186" fmla="*/ 2027562 w 4034164"/>
              <a:gd name="connsiteY186" fmla="*/ 4083011 h 4131008"/>
              <a:gd name="connsiteX187" fmla="*/ 1998534 w 4034164"/>
              <a:gd name="connsiteY187" fmla="*/ 3923354 h 4131008"/>
              <a:gd name="connsiteX188" fmla="*/ 1984020 w 4034164"/>
              <a:gd name="connsiteY188" fmla="*/ 3850782 h 4131008"/>
              <a:gd name="connsiteX189" fmla="*/ 1969505 w 4034164"/>
              <a:gd name="connsiteY189" fmla="*/ 3763697 h 4131008"/>
              <a:gd name="connsiteX190" fmla="*/ 1925962 w 4034164"/>
              <a:gd name="connsiteY190" fmla="*/ 3749182 h 4131008"/>
              <a:gd name="connsiteX191" fmla="*/ 1911448 w 4034164"/>
              <a:gd name="connsiteY191" fmla="*/ 3850782 h 4131008"/>
              <a:gd name="connsiteX192" fmla="*/ 1896934 w 4034164"/>
              <a:gd name="connsiteY192" fmla="*/ 3894325 h 4131008"/>
              <a:gd name="connsiteX193" fmla="*/ 1882420 w 4034164"/>
              <a:gd name="connsiteY193" fmla="*/ 3850782 h 4131008"/>
              <a:gd name="connsiteX194" fmla="*/ 1877922 w 4034164"/>
              <a:gd name="connsiteY194" fmla="*/ 3686384 h 4131008"/>
              <a:gd name="connsiteX195" fmla="*/ 1877172 w 4034164"/>
              <a:gd name="connsiteY195" fmla="*/ 3682392 h 4131008"/>
              <a:gd name="connsiteX196" fmla="*/ 1954991 w 4034164"/>
              <a:gd name="connsiteY196" fmla="*/ 3676611 h 4131008"/>
              <a:gd name="connsiteX197" fmla="*/ 1911448 w 4034164"/>
              <a:gd name="connsiteY197" fmla="*/ 3647582 h 4131008"/>
              <a:gd name="connsiteX198" fmla="*/ 1867905 w 4034164"/>
              <a:gd name="connsiteY198" fmla="*/ 3633068 h 4131008"/>
              <a:gd name="connsiteX199" fmla="*/ 1861252 w 4034164"/>
              <a:gd name="connsiteY199" fmla="*/ 3628168 h 4131008"/>
              <a:gd name="connsiteX200" fmla="*/ 1858442 w 4034164"/>
              <a:gd name="connsiteY200" fmla="*/ 3629158 h 4131008"/>
              <a:gd name="connsiteX201" fmla="*/ 1811711 w 4034164"/>
              <a:gd name="connsiteY201" fmla="*/ 3609848 h 4131008"/>
              <a:gd name="connsiteX202" fmla="*/ 1795028 w 4034164"/>
              <a:gd name="connsiteY202" fmla="*/ 3615456 h 4131008"/>
              <a:gd name="connsiteX203" fmla="*/ 1654543 w 4034164"/>
              <a:gd name="connsiteY203" fmla="*/ 3624650 h 4131008"/>
              <a:gd name="connsiteX204" fmla="*/ 1594097 w 4034164"/>
              <a:gd name="connsiteY204" fmla="*/ 3626443 h 4131008"/>
              <a:gd name="connsiteX205" fmla="*/ 1590450 w 4034164"/>
              <a:gd name="connsiteY205" fmla="*/ 3629162 h 4131008"/>
              <a:gd name="connsiteX206" fmla="*/ 1589580 w 4034164"/>
              <a:gd name="connsiteY206" fmla="*/ 3626577 h 4131008"/>
              <a:gd name="connsiteX207" fmla="*/ 1503076 w 4034164"/>
              <a:gd name="connsiteY207" fmla="*/ 3629143 h 4131008"/>
              <a:gd name="connsiteX208" fmla="*/ 1323569 w 4034164"/>
              <a:gd name="connsiteY208" fmla="*/ 3626124 h 4131008"/>
              <a:gd name="connsiteX209" fmla="*/ 1557142 w 4034164"/>
              <a:gd name="connsiteY209" fmla="*/ 3763840 h 4131008"/>
              <a:gd name="connsiteX210" fmla="*/ 1672050 w 4034164"/>
              <a:gd name="connsiteY210" fmla="*/ 3839709 h 4131008"/>
              <a:gd name="connsiteX211" fmla="*/ 1580418 w 4034164"/>
              <a:gd name="connsiteY211" fmla="*/ 3845208 h 4131008"/>
              <a:gd name="connsiteX212" fmla="*/ 1344833 w 4034164"/>
              <a:gd name="connsiteY212" fmla="*/ 3827162 h 4131008"/>
              <a:gd name="connsiteX213" fmla="*/ 1347583 w 4034164"/>
              <a:gd name="connsiteY213" fmla="*/ 3872978 h 4131008"/>
              <a:gd name="connsiteX214" fmla="*/ 1385886 w 4034164"/>
              <a:gd name="connsiteY214" fmla="*/ 3898267 h 4131008"/>
              <a:gd name="connsiteX215" fmla="*/ 1434451 w 4034164"/>
              <a:gd name="connsiteY215" fmla="*/ 3941333 h 4131008"/>
              <a:gd name="connsiteX216" fmla="*/ 1497037 w 4034164"/>
              <a:gd name="connsiteY216" fmla="*/ 3988156 h 4131008"/>
              <a:gd name="connsiteX217" fmla="*/ 1184846 w 4034164"/>
              <a:gd name="connsiteY217" fmla="*/ 3919531 h 4131008"/>
              <a:gd name="connsiteX218" fmla="*/ 1110991 w 4034164"/>
              <a:gd name="connsiteY218" fmla="*/ 3914768 h 4131008"/>
              <a:gd name="connsiteX219" fmla="*/ 1061419 w 4034164"/>
              <a:gd name="connsiteY219" fmla="*/ 3931538 h 4131008"/>
              <a:gd name="connsiteX220" fmla="*/ 1058669 w 4034164"/>
              <a:gd name="connsiteY220" fmla="*/ 3885722 h 4131008"/>
              <a:gd name="connsiteX221" fmla="*/ 1078458 w 4034164"/>
              <a:gd name="connsiteY221" fmla="*/ 3755787 h 4131008"/>
              <a:gd name="connsiteX222" fmla="*/ 1032643 w 4034164"/>
              <a:gd name="connsiteY222" fmla="*/ 3758538 h 4131008"/>
              <a:gd name="connsiteX223" fmla="*/ 961537 w 4034164"/>
              <a:gd name="connsiteY223" fmla="*/ 3799590 h 4131008"/>
              <a:gd name="connsiteX224" fmla="*/ 850116 w 4034164"/>
              <a:gd name="connsiteY224" fmla="*/ 3935024 h 4131008"/>
              <a:gd name="connsiteX225" fmla="*/ 847367 w 4034164"/>
              <a:gd name="connsiteY225" fmla="*/ 3889209 h 4131008"/>
              <a:gd name="connsiteX226" fmla="*/ 872656 w 4034164"/>
              <a:gd name="connsiteY226" fmla="*/ 3850906 h 4131008"/>
              <a:gd name="connsiteX227" fmla="*/ 905458 w 4034164"/>
              <a:gd name="connsiteY227" fmla="*/ 3784564 h 4131008"/>
              <a:gd name="connsiteX228" fmla="*/ 906465 w 4034164"/>
              <a:gd name="connsiteY228" fmla="*/ 3724729 h 4131008"/>
              <a:gd name="connsiteX229" fmla="*/ 800814 w 4034164"/>
              <a:gd name="connsiteY229" fmla="*/ 3726472 h 4131008"/>
              <a:gd name="connsiteX230" fmla="*/ 701669 w 4034164"/>
              <a:gd name="connsiteY230" fmla="*/ 3760011 h 4131008"/>
              <a:gd name="connsiteX231" fmla="*/ 719715 w 4034164"/>
              <a:gd name="connsiteY231" fmla="*/ 3524426 h 4131008"/>
              <a:gd name="connsiteX232" fmla="*/ 673900 w 4034164"/>
              <a:gd name="connsiteY232" fmla="*/ 3527176 h 4131008"/>
              <a:gd name="connsiteX233" fmla="*/ 648610 w 4034164"/>
              <a:gd name="connsiteY233" fmla="*/ 3565479 h 4131008"/>
              <a:gd name="connsiteX234" fmla="*/ 577505 w 4034164"/>
              <a:gd name="connsiteY234" fmla="*/ 3606531 h 4131008"/>
              <a:gd name="connsiteX235" fmla="*/ 527932 w 4034164"/>
              <a:gd name="connsiteY235" fmla="*/ 3623301 h 4131008"/>
              <a:gd name="connsiteX236" fmla="*/ 575762 w 4034164"/>
              <a:gd name="connsiteY236" fmla="*/ 3500880 h 4131008"/>
              <a:gd name="connsiteX237" fmla="*/ 612321 w 4034164"/>
              <a:gd name="connsiteY237" fmla="*/ 3420518 h 4131008"/>
              <a:gd name="connsiteX238" fmla="*/ 577774 w 4034164"/>
              <a:gd name="connsiteY238" fmla="*/ 3381209 h 4131008"/>
              <a:gd name="connsiteX239" fmla="*/ 531959 w 4034164"/>
              <a:gd name="connsiteY239" fmla="*/ 3383959 h 4131008"/>
              <a:gd name="connsiteX240" fmla="*/ 337426 w 4034164"/>
              <a:gd name="connsiteY240" fmla="*/ 3437018 h 4131008"/>
              <a:gd name="connsiteX241" fmla="*/ 206485 w 4034164"/>
              <a:gd name="connsiteY241" fmla="*/ 3477064 h 4131008"/>
              <a:gd name="connsiteX242" fmla="*/ 156914 w 4034164"/>
              <a:gd name="connsiteY242" fmla="*/ 3493834 h 4131008"/>
              <a:gd name="connsiteX243" fmla="*/ 99828 w 4034164"/>
              <a:gd name="connsiteY243" fmla="*/ 3538643 h 4131008"/>
              <a:gd name="connsiteX244" fmla="*/ 150406 w 4034164"/>
              <a:gd name="connsiteY244" fmla="*/ 3462037 h 4131008"/>
              <a:gd name="connsiteX245" fmla="*/ 179453 w 4034164"/>
              <a:gd name="connsiteY245" fmla="*/ 3409716 h 4131008"/>
              <a:gd name="connsiteX246" fmla="*/ 252571 w 4034164"/>
              <a:gd name="connsiteY246" fmla="*/ 3248992 h 4131008"/>
              <a:gd name="connsiteX247" fmla="*/ 136657 w 4034164"/>
              <a:gd name="connsiteY247" fmla="*/ 3232959 h 4131008"/>
              <a:gd name="connsiteX248" fmla="*/ 90841 w 4034164"/>
              <a:gd name="connsiteY248" fmla="*/ 3235709 h 4131008"/>
              <a:gd name="connsiteX249" fmla="*/ 2966 w 4034164"/>
              <a:gd name="connsiteY249" fmla="*/ 3227190 h 4131008"/>
              <a:gd name="connsiteX250" fmla="*/ 28256 w 4034164"/>
              <a:gd name="connsiteY250" fmla="*/ 3188887 h 4131008"/>
              <a:gd name="connsiteX251" fmla="*/ 198505 w 4034164"/>
              <a:gd name="connsiteY251" fmla="*/ 3114295 h 4131008"/>
              <a:gd name="connsiteX252" fmla="*/ 364998 w 4034164"/>
              <a:gd name="connsiteY252" fmla="*/ 3053723 h 4131008"/>
              <a:gd name="connsiteX253" fmla="*/ 313683 w 4034164"/>
              <a:gd name="connsiteY253" fmla="*/ 2964841 h 4131008"/>
              <a:gd name="connsiteX254" fmla="*/ 158729 w 4034164"/>
              <a:gd name="connsiteY254" fmla="*/ 2758032 h 4131008"/>
              <a:gd name="connsiteX255" fmla="*/ 506472 w 4034164"/>
              <a:gd name="connsiteY255" fmla="*/ 2806131 h 4131008"/>
              <a:gd name="connsiteX256" fmla="*/ 468169 w 4034164"/>
              <a:gd name="connsiteY256" fmla="*/ 2780841 h 4131008"/>
              <a:gd name="connsiteX257" fmla="*/ 437380 w 4034164"/>
              <a:gd name="connsiteY257" fmla="*/ 2727512 h 4131008"/>
              <a:gd name="connsiteX258" fmla="*/ 433822 w 4034164"/>
              <a:gd name="connsiteY258" fmla="*/ 2723264 h 4131008"/>
              <a:gd name="connsiteX259" fmla="*/ 408722 w 4034164"/>
              <a:gd name="connsiteY259" fmla="*/ 2716989 h 4131008"/>
              <a:gd name="connsiteX260" fmla="*/ 353797 w 4034164"/>
              <a:gd name="connsiteY260" fmla="*/ 2688282 h 4131008"/>
              <a:gd name="connsiteX261" fmla="*/ 359932 w 4034164"/>
              <a:gd name="connsiteY261" fmla="*/ 2689172 h 4131008"/>
              <a:gd name="connsiteX262" fmla="*/ 360896 w 4034164"/>
              <a:gd name="connsiteY262" fmla="*/ 2689349 h 4131008"/>
              <a:gd name="connsiteX263" fmla="*/ 363290 w 4034164"/>
              <a:gd name="connsiteY263" fmla="*/ 2689659 h 4131008"/>
              <a:gd name="connsiteX264" fmla="*/ 359932 w 4034164"/>
              <a:gd name="connsiteY264" fmla="*/ 2689172 h 4131008"/>
              <a:gd name="connsiteX265" fmla="*/ 336026 w 4034164"/>
              <a:gd name="connsiteY265" fmla="*/ 2684796 h 4131008"/>
              <a:gd name="connsiteX266" fmla="*/ 278094 w 4034164"/>
              <a:gd name="connsiteY266" fmla="*/ 2673446 h 4131008"/>
              <a:gd name="connsiteX267" fmla="*/ 249065 w 4034164"/>
              <a:gd name="connsiteY267" fmla="*/ 2557332 h 4131008"/>
              <a:gd name="connsiteX268" fmla="*/ 220036 w 4034164"/>
              <a:gd name="connsiteY268" fmla="*/ 2513789 h 4131008"/>
              <a:gd name="connsiteX269" fmla="*/ 89408 w 4034164"/>
              <a:gd name="connsiteY269" fmla="*/ 2455732 h 4131008"/>
              <a:gd name="connsiteX270" fmla="*/ 31351 w 4034164"/>
              <a:gd name="connsiteY270" fmla="*/ 2426704 h 4131008"/>
              <a:gd name="connsiteX271" fmla="*/ 548190 w 4034164"/>
              <a:gd name="connsiteY271" fmla="*/ 2402092 h 4131008"/>
              <a:gd name="connsiteX272" fmla="*/ 513518 w 4034164"/>
              <a:gd name="connsiteY272" fmla="*/ 2387282 h 4131008"/>
              <a:gd name="connsiteX273" fmla="*/ 475215 w 4034164"/>
              <a:gd name="connsiteY273" fmla="*/ 2361993 h 4131008"/>
              <a:gd name="connsiteX274" fmla="*/ 477005 w 4034164"/>
              <a:gd name="connsiteY274" fmla="*/ 2360242 h 4131008"/>
              <a:gd name="connsiteX275" fmla="*/ 460848 w 4034164"/>
              <a:gd name="connsiteY275" fmla="*/ 2357542 h 4131008"/>
              <a:gd name="connsiteX276" fmla="*/ 292608 w 4034164"/>
              <a:gd name="connsiteY276" fmla="*/ 2339618 h 4131008"/>
              <a:gd name="connsiteX277" fmla="*/ 408722 w 4034164"/>
              <a:gd name="connsiteY277" fmla="*/ 2325104 h 4131008"/>
              <a:gd name="connsiteX278" fmla="*/ 466779 w 4034164"/>
              <a:gd name="connsiteY278" fmla="*/ 2296075 h 4131008"/>
              <a:gd name="connsiteX279" fmla="*/ 524836 w 4034164"/>
              <a:gd name="connsiteY279" fmla="*/ 2281561 h 4131008"/>
              <a:gd name="connsiteX280" fmla="*/ 539351 w 4034164"/>
              <a:gd name="connsiteY280" fmla="*/ 2238018 h 4131008"/>
              <a:gd name="connsiteX281" fmla="*/ 495808 w 4034164"/>
              <a:gd name="connsiteY281" fmla="*/ 2208989 h 4131008"/>
              <a:gd name="connsiteX282" fmla="*/ 466779 w 4034164"/>
              <a:gd name="connsiteY282" fmla="*/ 2136418 h 4131008"/>
              <a:gd name="connsiteX283" fmla="*/ 568379 w 4034164"/>
              <a:gd name="connsiteY283" fmla="*/ 2121904 h 4131008"/>
              <a:gd name="connsiteX284" fmla="*/ 524836 w 4034164"/>
              <a:gd name="connsiteY284" fmla="*/ 2092875 h 4131008"/>
              <a:gd name="connsiteX285" fmla="*/ 481294 w 4034164"/>
              <a:gd name="connsiteY285" fmla="*/ 2049332 h 4131008"/>
              <a:gd name="connsiteX286" fmla="*/ 350665 w 4034164"/>
              <a:gd name="connsiteY286" fmla="*/ 1962246 h 4131008"/>
              <a:gd name="connsiteX287" fmla="*/ 495808 w 4034164"/>
              <a:gd name="connsiteY287" fmla="*/ 1947732 h 4131008"/>
              <a:gd name="connsiteX288" fmla="*/ 437751 w 4034164"/>
              <a:gd name="connsiteY288" fmla="*/ 1860646 h 4131008"/>
              <a:gd name="connsiteX289" fmla="*/ 394208 w 4034164"/>
              <a:gd name="connsiteY289" fmla="*/ 1788075 h 4131008"/>
              <a:gd name="connsiteX290" fmla="*/ 437751 w 4034164"/>
              <a:gd name="connsiteY290" fmla="*/ 1773561 h 4131008"/>
              <a:gd name="connsiteX291" fmla="*/ 481294 w 4034164"/>
              <a:gd name="connsiteY291" fmla="*/ 1802589 h 4131008"/>
              <a:gd name="connsiteX292" fmla="*/ 553865 w 4034164"/>
              <a:gd name="connsiteY292" fmla="*/ 1831618 h 4131008"/>
              <a:gd name="connsiteX293" fmla="*/ 554966 w 4034164"/>
              <a:gd name="connsiteY293" fmla="*/ 1830024 h 4131008"/>
              <a:gd name="connsiteX294" fmla="*/ 549386 w 4034164"/>
              <a:gd name="connsiteY294" fmla="*/ 1807631 h 4131008"/>
              <a:gd name="connsiteX295" fmla="*/ 539351 w 4034164"/>
              <a:gd name="connsiteY295" fmla="*/ 1780818 h 4131008"/>
              <a:gd name="connsiteX296" fmla="*/ 510322 w 4034164"/>
              <a:gd name="connsiteY296" fmla="*/ 1737275 h 4131008"/>
              <a:gd name="connsiteX297" fmla="*/ 379694 w 4034164"/>
              <a:gd name="connsiteY297" fmla="*/ 1679218 h 4131008"/>
              <a:gd name="connsiteX298" fmla="*/ 321637 w 4034164"/>
              <a:gd name="connsiteY298" fmla="*/ 1650190 h 4131008"/>
              <a:gd name="connsiteX299" fmla="*/ 828766 w 4034164"/>
              <a:gd name="connsiteY299" fmla="*/ 1626041 h 4131008"/>
              <a:gd name="connsiteX300" fmla="*/ 824163 w 4034164"/>
              <a:gd name="connsiteY300" fmla="*/ 1613451 h 4131008"/>
              <a:gd name="connsiteX301" fmla="*/ 800608 w 4034164"/>
              <a:gd name="connsiteY301" fmla="*/ 1613904 h 4131008"/>
              <a:gd name="connsiteX302" fmla="*/ 800773 w 4034164"/>
              <a:gd name="connsiteY302" fmla="*/ 1594553 h 4131008"/>
              <a:gd name="connsiteX303" fmla="*/ 801387 w 4034164"/>
              <a:gd name="connsiteY303" fmla="*/ 1589681 h 4131008"/>
              <a:gd name="connsiteX304" fmla="*/ 779011 w 4034164"/>
              <a:gd name="connsiteY304" fmla="*/ 1585687 h 4131008"/>
              <a:gd name="connsiteX305" fmla="*/ 582894 w 4034164"/>
              <a:gd name="connsiteY305" fmla="*/ 1563104 h 4131008"/>
              <a:gd name="connsiteX306" fmla="*/ 699008 w 4034164"/>
              <a:gd name="connsiteY306" fmla="*/ 1548590 h 4131008"/>
              <a:gd name="connsiteX307" fmla="*/ 757065 w 4034164"/>
              <a:gd name="connsiteY307" fmla="*/ 1519561 h 4131008"/>
              <a:gd name="connsiteX308" fmla="*/ 815122 w 4034164"/>
              <a:gd name="connsiteY308" fmla="*/ 1505047 h 4131008"/>
              <a:gd name="connsiteX309" fmla="*/ 819754 w 4034164"/>
              <a:gd name="connsiteY309" fmla="*/ 1495996 h 4131008"/>
              <a:gd name="connsiteX310" fmla="*/ 822560 w 4034164"/>
              <a:gd name="connsiteY310" fmla="*/ 1486119 h 4131008"/>
              <a:gd name="connsiteX311" fmla="*/ 828604 w 4034164"/>
              <a:gd name="connsiteY311" fmla="*/ 1468256 h 4131008"/>
              <a:gd name="connsiteX312" fmla="*/ 829637 w 4034164"/>
              <a:gd name="connsiteY312" fmla="*/ 1461504 h 4131008"/>
              <a:gd name="connsiteX313" fmla="*/ 786094 w 4034164"/>
              <a:gd name="connsiteY313" fmla="*/ 1432475 h 4131008"/>
              <a:gd name="connsiteX314" fmla="*/ 757065 w 4034164"/>
              <a:gd name="connsiteY314" fmla="*/ 1359904 h 4131008"/>
              <a:gd name="connsiteX315" fmla="*/ 858665 w 4034164"/>
              <a:gd name="connsiteY315" fmla="*/ 1345390 h 4131008"/>
              <a:gd name="connsiteX316" fmla="*/ 815122 w 4034164"/>
              <a:gd name="connsiteY316" fmla="*/ 1316361 h 4131008"/>
              <a:gd name="connsiteX317" fmla="*/ 771580 w 4034164"/>
              <a:gd name="connsiteY317" fmla="*/ 1272818 h 4131008"/>
              <a:gd name="connsiteX318" fmla="*/ 640951 w 4034164"/>
              <a:gd name="connsiteY318" fmla="*/ 1185732 h 4131008"/>
              <a:gd name="connsiteX319" fmla="*/ 786094 w 4034164"/>
              <a:gd name="connsiteY319" fmla="*/ 1171218 h 4131008"/>
              <a:gd name="connsiteX320" fmla="*/ 728037 w 4034164"/>
              <a:gd name="connsiteY320" fmla="*/ 1084132 h 4131008"/>
              <a:gd name="connsiteX321" fmla="*/ 684494 w 4034164"/>
              <a:gd name="connsiteY321" fmla="*/ 1011561 h 4131008"/>
              <a:gd name="connsiteX322" fmla="*/ 728037 w 4034164"/>
              <a:gd name="connsiteY322" fmla="*/ 997047 h 4131008"/>
              <a:gd name="connsiteX323" fmla="*/ 771580 w 4034164"/>
              <a:gd name="connsiteY323" fmla="*/ 1026075 h 4131008"/>
              <a:gd name="connsiteX324" fmla="*/ 810376 w 4034164"/>
              <a:gd name="connsiteY324" fmla="*/ 1041594 h 4131008"/>
              <a:gd name="connsiteX325" fmla="*/ 854948 w 4034164"/>
              <a:gd name="connsiteY325" fmla="*/ 1039471 h 4131008"/>
              <a:gd name="connsiteX326" fmla="*/ 858776 w 4034164"/>
              <a:gd name="connsiteY326" fmla="*/ 1033930 h 4131008"/>
              <a:gd name="connsiteX327" fmla="*/ 844151 w 4034164"/>
              <a:gd name="connsiteY327" fmla="*/ 924475 h 4131008"/>
              <a:gd name="connsiteX328" fmla="*/ 829637 w 4034164"/>
              <a:gd name="connsiteY328" fmla="*/ 880932 h 4131008"/>
              <a:gd name="connsiteX329" fmla="*/ 1003808 w 4034164"/>
              <a:gd name="connsiteY329" fmla="*/ 924475 h 4131008"/>
              <a:gd name="connsiteX330" fmla="*/ 1134437 w 4034164"/>
              <a:gd name="connsiteY330" fmla="*/ 909961 h 4131008"/>
              <a:gd name="connsiteX331" fmla="*/ 1119922 w 4034164"/>
              <a:gd name="connsiteY331" fmla="*/ 851904 h 4131008"/>
              <a:gd name="connsiteX332" fmla="*/ 1090894 w 4034164"/>
              <a:gd name="connsiteY332" fmla="*/ 837390 h 4131008"/>
              <a:gd name="connsiteX333" fmla="*/ 1105408 w 4034164"/>
              <a:gd name="connsiteY333" fmla="*/ 735790 h 4131008"/>
              <a:gd name="connsiteX334" fmla="*/ 1134437 w 4034164"/>
              <a:gd name="connsiteY334" fmla="*/ 648704 h 4131008"/>
              <a:gd name="connsiteX335" fmla="*/ 1207008 w 4034164"/>
              <a:gd name="connsiteY335" fmla="*/ 735790 h 4131008"/>
              <a:gd name="connsiteX336" fmla="*/ 1217786 w 4034164"/>
              <a:gd name="connsiteY336" fmla="*/ 753604 h 4131008"/>
              <a:gd name="connsiteX337" fmla="*/ 1226900 w 4034164"/>
              <a:gd name="connsiteY337" fmla="*/ 753369 h 4131008"/>
              <a:gd name="connsiteX338" fmla="*/ 1275263 w 4034164"/>
              <a:gd name="connsiteY338" fmla="*/ 740229 h 4131008"/>
              <a:gd name="connsiteX339" fmla="*/ 1231720 w 4034164"/>
              <a:gd name="connsiteY339" fmla="*/ 711200 h 4131008"/>
              <a:gd name="connsiteX340" fmla="*/ 1188178 w 4034164"/>
              <a:gd name="connsiteY340" fmla="*/ 667657 h 4131008"/>
              <a:gd name="connsiteX341" fmla="*/ 1057549 w 4034164"/>
              <a:gd name="connsiteY341" fmla="*/ 580571 h 4131008"/>
              <a:gd name="connsiteX342" fmla="*/ 1202692 w 4034164"/>
              <a:gd name="connsiteY342" fmla="*/ 566057 h 4131008"/>
              <a:gd name="connsiteX343" fmla="*/ 1144635 w 4034164"/>
              <a:gd name="connsiteY343" fmla="*/ 478971 h 4131008"/>
              <a:gd name="connsiteX344" fmla="*/ 1101092 w 4034164"/>
              <a:gd name="connsiteY344" fmla="*/ 406400 h 4131008"/>
              <a:gd name="connsiteX345" fmla="*/ 1144635 w 4034164"/>
              <a:gd name="connsiteY345" fmla="*/ 391886 h 4131008"/>
              <a:gd name="connsiteX346" fmla="*/ 1188178 w 4034164"/>
              <a:gd name="connsiteY346" fmla="*/ 420914 h 4131008"/>
              <a:gd name="connsiteX347" fmla="*/ 1260749 w 4034164"/>
              <a:gd name="connsiteY347" fmla="*/ 449943 h 4131008"/>
              <a:gd name="connsiteX348" fmla="*/ 1260749 w 4034164"/>
              <a:gd name="connsiteY348" fmla="*/ 319314 h 4131008"/>
              <a:gd name="connsiteX349" fmla="*/ 1246235 w 4034164"/>
              <a:gd name="connsiteY349" fmla="*/ 275771 h 4131008"/>
              <a:gd name="connsiteX350" fmla="*/ 1420406 w 4034164"/>
              <a:gd name="connsiteY350" fmla="*/ 319314 h 4131008"/>
              <a:gd name="connsiteX351" fmla="*/ 1551035 w 4034164"/>
              <a:gd name="connsiteY351" fmla="*/ 304800 h 4131008"/>
              <a:gd name="connsiteX352" fmla="*/ 1536520 w 4034164"/>
              <a:gd name="connsiteY352" fmla="*/ 246743 h 4131008"/>
              <a:gd name="connsiteX353" fmla="*/ 1507492 w 4034164"/>
              <a:gd name="connsiteY353" fmla="*/ 232229 h 4131008"/>
              <a:gd name="connsiteX354" fmla="*/ 1522006 w 4034164"/>
              <a:gd name="connsiteY354" fmla="*/ 130629 h 4131008"/>
              <a:gd name="connsiteX355" fmla="*/ 1551035 w 4034164"/>
              <a:gd name="connsiteY355" fmla="*/ 43543 h 4131008"/>
              <a:gd name="connsiteX356" fmla="*/ 1623606 w 4034164"/>
              <a:gd name="connsiteY356" fmla="*/ 130629 h 4131008"/>
              <a:gd name="connsiteX357" fmla="*/ 1710692 w 4034164"/>
              <a:gd name="connsiteY357" fmla="*/ 275771 h 4131008"/>
              <a:gd name="connsiteX358" fmla="*/ 1754235 w 4034164"/>
              <a:gd name="connsiteY358" fmla="*/ 101600 h 4131008"/>
              <a:gd name="connsiteX359" fmla="*/ 1783263 w 4034164"/>
              <a:gd name="connsiteY359" fmla="*/ 0 h 4131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4034163" h="4131008">
                <a:moveTo>
                  <a:pt x="1766921" y="3687038"/>
                </a:moveTo>
                <a:lnTo>
                  <a:pt x="1761681" y="3690969"/>
                </a:lnTo>
                <a:cubicBezTo>
                  <a:pt x="1736294" y="3710248"/>
                  <a:pt x="1696321" y="3740631"/>
                  <a:pt x="1679220" y="3749182"/>
                </a:cubicBezTo>
                <a:cubicBezTo>
                  <a:pt x="1665536" y="3756024"/>
                  <a:pt x="1650191" y="3758859"/>
                  <a:pt x="1635677" y="3763697"/>
                </a:cubicBezTo>
                <a:cubicBezTo>
                  <a:pt x="1535861" y="3697152"/>
                  <a:pt x="1581689" y="3716671"/>
                  <a:pt x="1505048" y="3691125"/>
                </a:cubicBezTo>
                <a:cubicBezTo>
                  <a:pt x="1580038" y="3688706"/>
                  <a:pt x="1655223" y="3689074"/>
                  <a:pt x="1730310" y="3688049"/>
                </a:cubicBezTo>
                <a:close/>
                <a:moveTo>
                  <a:pt x="1858442" y="3629158"/>
                </a:moveTo>
                <a:lnTo>
                  <a:pt x="1867905" y="3633068"/>
                </a:lnTo>
                <a:lnTo>
                  <a:pt x="1877172" y="3682392"/>
                </a:lnTo>
                <a:lnTo>
                  <a:pt x="1842832" y="3684943"/>
                </a:lnTo>
                <a:lnTo>
                  <a:pt x="1766921" y="3687038"/>
                </a:lnTo>
                <a:lnTo>
                  <a:pt x="1780820" y="3676611"/>
                </a:lnTo>
                <a:cubicBezTo>
                  <a:pt x="1795015" y="3666472"/>
                  <a:pt x="1808760" y="3655383"/>
                  <a:pt x="1824362" y="3647582"/>
                </a:cubicBezTo>
                <a:cubicBezTo>
                  <a:pt x="1831204" y="3644161"/>
                  <a:pt x="1841039" y="3636855"/>
                  <a:pt x="1849689" y="3632243"/>
                </a:cubicBezTo>
                <a:close/>
                <a:moveTo>
                  <a:pt x="3408502" y="1674772"/>
                </a:moveTo>
                <a:lnTo>
                  <a:pt x="3405653" y="1675196"/>
                </a:lnTo>
                <a:cubicBezTo>
                  <a:pt x="3385320" y="1679113"/>
                  <a:pt x="3358110" y="1685972"/>
                  <a:pt x="3321973" y="1696861"/>
                </a:cubicBezTo>
                <a:lnTo>
                  <a:pt x="3305153" y="1702223"/>
                </a:lnTo>
                <a:lnTo>
                  <a:pt x="3306035" y="1720073"/>
                </a:lnTo>
                <a:cubicBezTo>
                  <a:pt x="3307563" y="1747205"/>
                  <a:pt x="3309648" y="1752068"/>
                  <a:pt x="3326061" y="1792028"/>
                </a:cubicBezTo>
                <a:lnTo>
                  <a:pt x="3336020" y="1816544"/>
                </a:lnTo>
                <a:lnTo>
                  <a:pt x="3342625" y="1813006"/>
                </a:lnTo>
                <a:cubicBezTo>
                  <a:pt x="3345758" y="1813336"/>
                  <a:pt x="3349937" y="1814683"/>
                  <a:pt x="3355531" y="1817707"/>
                </a:cubicBezTo>
                <a:lnTo>
                  <a:pt x="3364603" y="1823965"/>
                </a:lnTo>
                <a:lnTo>
                  <a:pt x="3366507" y="1819205"/>
                </a:lnTo>
                <a:cubicBezTo>
                  <a:pt x="3387988" y="1754762"/>
                  <a:pt x="3391607" y="1726591"/>
                  <a:pt x="3405797" y="1682226"/>
                </a:cubicBezTo>
                <a:close/>
                <a:moveTo>
                  <a:pt x="2751961" y="717291"/>
                </a:moveTo>
                <a:lnTo>
                  <a:pt x="2726692" y="725714"/>
                </a:lnTo>
                <a:lnTo>
                  <a:pt x="2665744" y="728096"/>
                </a:lnTo>
                <a:lnTo>
                  <a:pt x="2685448" y="768279"/>
                </a:lnTo>
                <a:cubicBezTo>
                  <a:pt x="2691226" y="780133"/>
                  <a:pt x="2694760" y="787439"/>
                  <a:pt x="2694760" y="787439"/>
                </a:cubicBezTo>
                <a:cubicBezTo>
                  <a:pt x="2699598" y="806791"/>
                  <a:pt x="2692676" y="856561"/>
                  <a:pt x="2709274" y="845496"/>
                </a:cubicBezTo>
                <a:cubicBezTo>
                  <a:pt x="2734734" y="828523"/>
                  <a:pt x="2728626" y="787439"/>
                  <a:pt x="2738302" y="758411"/>
                </a:cubicBezTo>
                <a:cubicBezTo>
                  <a:pt x="2743508" y="742792"/>
                  <a:pt x="2746787" y="733189"/>
                  <a:pt x="2749060" y="726432"/>
                </a:cubicBezTo>
                <a:close/>
                <a:moveTo>
                  <a:pt x="1783263" y="0"/>
                </a:moveTo>
                <a:cubicBezTo>
                  <a:pt x="1792939" y="14514"/>
                  <a:pt x="1804083" y="28151"/>
                  <a:pt x="1812292" y="43543"/>
                </a:cubicBezTo>
                <a:cubicBezTo>
                  <a:pt x="1842838" y="100816"/>
                  <a:pt x="1899378" y="217714"/>
                  <a:pt x="1899378" y="217714"/>
                </a:cubicBezTo>
                <a:cubicBezTo>
                  <a:pt x="1904216" y="237066"/>
                  <a:pt x="1897294" y="286836"/>
                  <a:pt x="1913892" y="275771"/>
                </a:cubicBezTo>
                <a:cubicBezTo>
                  <a:pt x="1939352" y="258798"/>
                  <a:pt x="1933244" y="217714"/>
                  <a:pt x="1942920" y="188686"/>
                </a:cubicBezTo>
                <a:cubicBezTo>
                  <a:pt x="1963746" y="126209"/>
                  <a:pt x="1953721" y="159998"/>
                  <a:pt x="1971949" y="87086"/>
                </a:cubicBezTo>
                <a:cubicBezTo>
                  <a:pt x="2035995" y="183154"/>
                  <a:pt x="1975924" y="81074"/>
                  <a:pt x="2030006" y="275771"/>
                </a:cubicBezTo>
                <a:cubicBezTo>
                  <a:pt x="2041070" y="315600"/>
                  <a:pt x="2060477" y="352670"/>
                  <a:pt x="2073549" y="391886"/>
                </a:cubicBezTo>
                <a:cubicBezTo>
                  <a:pt x="2079857" y="410810"/>
                  <a:pt x="2083225" y="430591"/>
                  <a:pt x="2088063" y="449943"/>
                </a:cubicBezTo>
                <a:cubicBezTo>
                  <a:pt x="2097739" y="435429"/>
                  <a:pt x="2109291" y="422002"/>
                  <a:pt x="2117092" y="406400"/>
                </a:cubicBezTo>
                <a:cubicBezTo>
                  <a:pt x="2123934" y="392716"/>
                  <a:pt x="2126234" y="377182"/>
                  <a:pt x="2131606" y="362857"/>
                </a:cubicBezTo>
                <a:cubicBezTo>
                  <a:pt x="2140754" y="338462"/>
                  <a:pt x="2152396" y="315003"/>
                  <a:pt x="2160635" y="290286"/>
                </a:cubicBezTo>
                <a:cubicBezTo>
                  <a:pt x="2189276" y="204362"/>
                  <a:pt x="2186163" y="182922"/>
                  <a:pt x="2218692" y="101600"/>
                </a:cubicBezTo>
                <a:cubicBezTo>
                  <a:pt x="2226728" y="81511"/>
                  <a:pt x="2238044" y="62895"/>
                  <a:pt x="2247720" y="43543"/>
                </a:cubicBezTo>
                <a:cubicBezTo>
                  <a:pt x="2300344" y="122478"/>
                  <a:pt x="2276139" y="77896"/>
                  <a:pt x="2320292" y="217714"/>
                </a:cubicBezTo>
                <a:cubicBezTo>
                  <a:pt x="2335503" y="265881"/>
                  <a:pt x="2350980" y="314009"/>
                  <a:pt x="2363835" y="362857"/>
                </a:cubicBezTo>
                <a:cubicBezTo>
                  <a:pt x="2424482" y="593319"/>
                  <a:pt x="2369050" y="422050"/>
                  <a:pt x="2407378" y="537029"/>
                </a:cubicBezTo>
                <a:cubicBezTo>
                  <a:pt x="2429981" y="446613"/>
                  <a:pt x="2448177" y="371085"/>
                  <a:pt x="2479949" y="275771"/>
                </a:cubicBezTo>
                <a:lnTo>
                  <a:pt x="2523492" y="145143"/>
                </a:lnTo>
                <a:cubicBezTo>
                  <a:pt x="2533168" y="174172"/>
                  <a:pt x="2549750" y="201756"/>
                  <a:pt x="2552520" y="232229"/>
                </a:cubicBezTo>
                <a:cubicBezTo>
                  <a:pt x="2569394" y="417833"/>
                  <a:pt x="2547189" y="342270"/>
                  <a:pt x="2596063" y="464457"/>
                </a:cubicBezTo>
                <a:cubicBezTo>
                  <a:pt x="2610577" y="459619"/>
                  <a:pt x="2628788" y="460761"/>
                  <a:pt x="2639606" y="449943"/>
                </a:cubicBezTo>
                <a:cubicBezTo>
                  <a:pt x="2650424" y="439125"/>
                  <a:pt x="2648093" y="420462"/>
                  <a:pt x="2654120" y="406400"/>
                </a:cubicBezTo>
                <a:cubicBezTo>
                  <a:pt x="2662643" y="386513"/>
                  <a:pt x="2674361" y="368115"/>
                  <a:pt x="2683149" y="348343"/>
                </a:cubicBezTo>
                <a:cubicBezTo>
                  <a:pt x="2693731" y="324534"/>
                  <a:pt x="2702502" y="299962"/>
                  <a:pt x="2712178" y="275771"/>
                </a:cubicBezTo>
                <a:cubicBezTo>
                  <a:pt x="2717016" y="382209"/>
                  <a:pt x="2718821" y="488829"/>
                  <a:pt x="2726692" y="595086"/>
                </a:cubicBezTo>
                <a:cubicBezTo>
                  <a:pt x="2728514" y="619688"/>
                  <a:pt x="2732544" y="644558"/>
                  <a:pt x="2741206" y="667657"/>
                </a:cubicBezTo>
                <a:cubicBezTo>
                  <a:pt x="2744269" y="675823"/>
                  <a:pt x="2749107" y="683081"/>
                  <a:pt x="2754389" y="690111"/>
                </a:cubicBezTo>
                <a:lnTo>
                  <a:pt x="2757977" y="694886"/>
                </a:lnTo>
                <a:lnTo>
                  <a:pt x="2758034" y="694660"/>
                </a:lnTo>
                <a:cubicBezTo>
                  <a:pt x="2759983" y="686598"/>
                  <a:pt x="2762774" y="675039"/>
                  <a:pt x="2767331" y="656811"/>
                </a:cubicBezTo>
                <a:cubicBezTo>
                  <a:pt x="2831377" y="752879"/>
                  <a:pt x="2771306" y="650799"/>
                  <a:pt x="2825388" y="845496"/>
                </a:cubicBezTo>
                <a:cubicBezTo>
                  <a:pt x="2836452" y="885325"/>
                  <a:pt x="2855859" y="922395"/>
                  <a:pt x="2868931" y="961611"/>
                </a:cubicBezTo>
                <a:cubicBezTo>
                  <a:pt x="2875239" y="980535"/>
                  <a:pt x="2878607" y="1000316"/>
                  <a:pt x="2883445" y="1019668"/>
                </a:cubicBezTo>
                <a:cubicBezTo>
                  <a:pt x="2893121" y="1005154"/>
                  <a:pt x="2904673" y="991727"/>
                  <a:pt x="2912474" y="976125"/>
                </a:cubicBezTo>
                <a:cubicBezTo>
                  <a:pt x="2919316" y="962441"/>
                  <a:pt x="2921616" y="946907"/>
                  <a:pt x="2926988" y="932582"/>
                </a:cubicBezTo>
                <a:cubicBezTo>
                  <a:pt x="2936136" y="908187"/>
                  <a:pt x="2947778" y="884728"/>
                  <a:pt x="2956017" y="860011"/>
                </a:cubicBezTo>
                <a:cubicBezTo>
                  <a:pt x="2984658" y="774087"/>
                  <a:pt x="2981545" y="752647"/>
                  <a:pt x="3014074" y="671325"/>
                </a:cubicBezTo>
                <a:cubicBezTo>
                  <a:pt x="3022110" y="651236"/>
                  <a:pt x="3033426" y="632620"/>
                  <a:pt x="3043102" y="613268"/>
                </a:cubicBezTo>
                <a:cubicBezTo>
                  <a:pt x="3095726" y="692203"/>
                  <a:pt x="3071521" y="647621"/>
                  <a:pt x="3115674" y="787439"/>
                </a:cubicBezTo>
                <a:cubicBezTo>
                  <a:pt x="3130885" y="835606"/>
                  <a:pt x="3146362" y="883734"/>
                  <a:pt x="3159217" y="932582"/>
                </a:cubicBezTo>
                <a:cubicBezTo>
                  <a:pt x="3219864" y="1163044"/>
                  <a:pt x="3164432" y="991775"/>
                  <a:pt x="3202760" y="1106754"/>
                </a:cubicBezTo>
                <a:cubicBezTo>
                  <a:pt x="3225363" y="1016338"/>
                  <a:pt x="3243559" y="940810"/>
                  <a:pt x="3275331" y="845496"/>
                </a:cubicBezTo>
                <a:lnTo>
                  <a:pt x="3318874" y="714868"/>
                </a:lnTo>
                <a:cubicBezTo>
                  <a:pt x="3328550" y="743897"/>
                  <a:pt x="3345132" y="771481"/>
                  <a:pt x="3347902" y="801954"/>
                </a:cubicBezTo>
                <a:cubicBezTo>
                  <a:pt x="3364776" y="987558"/>
                  <a:pt x="3342571" y="911995"/>
                  <a:pt x="3391445" y="1034182"/>
                </a:cubicBezTo>
                <a:cubicBezTo>
                  <a:pt x="3405959" y="1029344"/>
                  <a:pt x="3424170" y="1030486"/>
                  <a:pt x="3434988" y="1019668"/>
                </a:cubicBezTo>
                <a:cubicBezTo>
                  <a:pt x="3445806" y="1008850"/>
                  <a:pt x="3443475" y="990187"/>
                  <a:pt x="3449502" y="976125"/>
                </a:cubicBezTo>
                <a:cubicBezTo>
                  <a:pt x="3458025" y="956238"/>
                  <a:pt x="3469743" y="937840"/>
                  <a:pt x="3478531" y="918068"/>
                </a:cubicBezTo>
                <a:cubicBezTo>
                  <a:pt x="3489113" y="894259"/>
                  <a:pt x="3497884" y="869687"/>
                  <a:pt x="3507560" y="845496"/>
                </a:cubicBezTo>
                <a:cubicBezTo>
                  <a:pt x="3512398" y="951934"/>
                  <a:pt x="3514203" y="1058554"/>
                  <a:pt x="3522074" y="1164811"/>
                </a:cubicBezTo>
                <a:cubicBezTo>
                  <a:pt x="3523896" y="1189413"/>
                  <a:pt x="3527926" y="1214283"/>
                  <a:pt x="3536588" y="1237382"/>
                </a:cubicBezTo>
                <a:cubicBezTo>
                  <a:pt x="3542713" y="1253715"/>
                  <a:pt x="3555941" y="1266411"/>
                  <a:pt x="3565617" y="1280925"/>
                </a:cubicBezTo>
                <a:cubicBezTo>
                  <a:pt x="3551103" y="1285763"/>
                  <a:pt x="3537165" y="1292924"/>
                  <a:pt x="3522074" y="1295439"/>
                </a:cubicBezTo>
                <a:cubicBezTo>
                  <a:pt x="3478859" y="1302642"/>
                  <a:pt x="3430631" y="1290361"/>
                  <a:pt x="3391445" y="1309954"/>
                </a:cubicBezTo>
                <a:cubicBezTo>
                  <a:pt x="3377761" y="1316796"/>
                  <a:pt x="3397067" y="1341047"/>
                  <a:pt x="3405960" y="1353496"/>
                </a:cubicBezTo>
                <a:cubicBezTo>
                  <a:pt x="3421868" y="1375767"/>
                  <a:pt x="3441245" y="1396373"/>
                  <a:pt x="3464017" y="1411554"/>
                </a:cubicBezTo>
                <a:cubicBezTo>
                  <a:pt x="3528916" y="1454821"/>
                  <a:pt x="3562024" y="1463575"/>
                  <a:pt x="3623674" y="1484125"/>
                </a:cubicBezTo>
                <a:cubicBezTo>
                  <a:pt x="3609160" y="1488963"/>
                  <a:pt x="3595430" y="1498639"/>
                  <a:pt x="3580131" y="1498639"/>
                </a:cubicBezTo>
                <a:cubicBezTo>
                  <a:pt x="3564832" y="1498639"/>
                  <a:pt x="3551431" y="1487836"/>
                  <a:pt x="3536588" y="1484125"/>
                </a:cubicBezTo>
                <a:cubicBezTo>
                  <a:pt x="3512655" y="1478142"/>
                  <a:pt x="3488207" y="1474449"/>
                  <a:pt x="3464017" y="1469611"/>
                </a:cubicBezTo>
                <a:cubicBezTo>
                  <a:pt x="3444665" y="1474449"/>
                  <a:pt x="3416223" y="1467020"/>
                  <a:pt x="3405960" y="1484125"/>
                </a:cubicBezTo>
                <a:cubicBezTo>
                  <a:pt x="3403792" y="1487738"/>
                  <a:pt x="3429806" y="1576398"/>
                  <a:pt x="3434988" y="1585725"/>
                </a:cubicBezTo>
                <a:lnTo>
                  <a:pt x="3441580" y="1596486"/>
                </a:lnTo>
                <a:lnTo>
                  <a:pt x="3453592" y="1572462"/>
                </a:lnTo>
                <a:cubicBezTo>
                  <a:pt x="3506216" y="1651397"/>
                  <a:pt x="3482011" y="1606815"/>
                  <a:pt x="3526164" y="1746633"/>
                </a:cubicBezTo>
                <a:cubicBezTo>
                  <a:pt x="3541375" y="1794800"/>
                  <a:pt x="3556852" y="1842928"/>
                  <a:pt x="3569707" y="1891776"/>
                </a:cubicBezTo>
                <a:cubicBezTo>
                  <a:pt x="3630354" y="2122238"/>
                  <a:pt x="3574922" y="1950969"/>
                  <a:pt x="3613250" y="2065948"/>
                </a:cubicBezTo>
                <a:cubicBezTo>
                  <a:pt x="3635853" y="1975532"/>
                  <a:pt x="3654049" y="1900004"/>
                  <a:pt x="3685821" y="1804690"/>
                </a:cubicBezTo>
                <a:lnTo>
                  <a:pt x="3729364" y="1674062"/>
                </a:lnTo>
                <a:cubicBezTo>
                  <a:pt x="3739040" y="1703091"/>
                  <a:pt x="3755622" y="1730675"/>
                  <a:pt x="3758392" y="1761148"/>
                </a:cubicBezTo>
                <a:cubicBezTo>
                  <a:pt x="3775266" y="1946752"/>
                  <a:pt x="3753061" y="1871189"/>
                  <a:pt x="3801935" y="1993376"/>
                </a:cubicBezTo>
                <a:cubicBezTo>
                  <a:pt x="3816449" y="1988538"/>
                  <a:pt x="3834660" y="1989680"/>
                  <a:pt x="3845478" y="1978862"/>
                </a:cubicBezTo>
                <a:cubicBezTo>
                  <a:pt x="3856296" y="1968044"/>
                  <a:pt x="3853965" y="1949381"/>
                  <a:pt x="3859992" y="1935319"/>
                </a:cubicBezTo>
                <a:cubicBezTo>
                  <a:pt x="3868515" y="1915432"/>
                  <a:pt x="3880233" y="1897034"/>
                  <a:pt x="3889021" y="1877262"/>
                </a:cubicBezTo>
                <a:cubicBezTo>
                  <a:pt x="3899603" y="1853453"/>
                  <a:pt x="3908374" y="1828881"/>
                  <a:pt x="3918050" y="1804690"/>
                </a:cubicBezTo>
                <a:cubicBezTo>
                  <a:pt x="3922888" y="1911128"/>
                  <a:pt x="3924693" y="2017748"/>
                  <a:pt x="3932564" y="2124005"/>
                </a:cubicBezTo>
                <a:cubicBezTo>
                  <a:pt x="3934386" y="2148607"/>
                  <a:pt x="3938416" y="2173477"/>
                  <a:pt x="3947078" y="2196576"/>
                </a:cubicBezTo>
                <a:cubicBezTo>
                  <a:pt x="3953203" y="2212909"/>
                  <a:pt x="3966431" y="2225605"/>
                  <a:pt x="3976107" y="2240119"/>
                </a:cubicBezTo>
                <a:cubicBezTo>
                  <a:pt x="3961593" y="2244957"/>
                  <a:pt x="3947655" y="2252118"/>
                  <a:pt x="3932564" y="2254633"/>
                </a:cubicBezTo>
                <a:cubicBezTo>
                  <a:pt x="3889349" y="2261836"/>
                  <a:pt x="3841121" y="2249555"/>
                  <a:pt x="3801935" y="2269148"/>
                </a:cubicBezTo>
                <a:cubicBezTo>
                  <a:pt x="3788251" y="2275990"/>
                  <a:pt x="3807557" y="2300241"/>
                  <a:pt x="3816450" y="2312690"/>
                </a:cubicBezTo>
                <a:cubicBezTo>
                  <a:pt x="3832358" y="2334961"/>
                  <a:pt x="3851735" y="2355567"/>
                  <a:pt x="3874507" y="2370748"/>
                </a:cubicBezTo>
                <a:cubicBezTo>
                  <a:pt x="3939406" y="2414015"/>
                  <a:pt x="3972514" y="2422769"/>
                  <a:pt x="4034164" y="2443319"/>
                </a:cubicBezTo>
                <a:cubicBezTo>
                  <a:pt x="4019650" y="2448157"/>
                  <a:pt x="4005920" y="2457833"/>
                  <a:pt x="3990621" y="2457833"/>
                </a:cubicBezTo>
                <a:cubicBezTo>
                  <a:pt x="3975322" y="2457833"/>
                  <a:pt x="3961921" y="2447030"/>
                  <a:pt x="3947078" y="2443319"/>
                </a:cubicBezTo>
                <a:cubicBezTo>
                  <a:pt x="3923145" y="2437336"/>
                  <a:pt x="3898697" y="2433643"/>
                  <a:pt x="3874507" y="2428805"/>
                </a:cubicBezTo>
                <a:cubicBezTo>
                  <a:pt x="3855155" y="2433643"/>
                  <a:pt x="3826713" y="2426214"/>
                  <a:pt x="3816450" y="2443319"/>
                </a:cubicBezTo>
                <a:cubicBezTo>
                  <a:pt x="3814282" y="2446932"/>
                  <a:pt x="3840296" y="2535592"/>
                  <a:pt x="3845478" y="2544919"/>
                </a:cubicBezTo>
                <a:cubicBezTo>
                  <a:pt x="3862421" y="2575417"/>
                  <a:pt x="3903535" y="2632005"/>
                  <a:pt x="3903535" y="2632005"/>
                </a:cubicBezTo>
                <a:cubicBezTo>
                  <a:pt x="3763668" y="2725248"/>
                  <a:pt x="4035910" y="2554014"/>
                  <a:pt x="3671307" y="2675548"/>
                </a:cubicBezTo>
                <a:cubicBezTo>
                  <a:pt x="3656793" y="2680386"/>
                  <a:pt x="3675003" y="2708272"/>
                  <a:pt x="3685821" y="2719090"/>
                </a:cubicBezTo>
                <a:cubicBezTo>
                  <a:pt x="3696639" y="2729908"/>
                  <a:pt x="3714850" y="2728767"/>
                  <a:pt x="3729364" y="2733605"/>
                </a:cubicBezTo>
                <a:cubicBezTo>
                  <a:pt x="3761031" y="2828607"/>
                  <a:pt x="3717049" y="2735365"/>
                  <a:pt x="3787421" y="2791662"/>
                </a:cubicBezTo>
                <a:cubicBezTo>
                  <a:pt x="3801043" y="2802559"/>
                  <a:pt x="3806774" y="2820691"/>
                  <a:pt x="3816450" y="2835205"/>
                </a:cubicBezTo>
                <a:cubicBezTo>
                  <a:pt x="3736621" y="2861814"/>
                  <a:pt x="3801936" y="2849719"/>
                  <a:pt x="3685821" y="2820690"/>
                </a:cubicBezTo>
                <a:cubicBezTo>
                  <a:pt x="3657271" y="2813552"/>
                  <a:pt x="3627764" y="2811014"/>
                  <a:pt x="3598735" y="2806176"/>
                </a:cubicBezTo>
                <a:cubicBezTo>
                  <a:pt x="3589059" y="2820690"/>
                  <a:pt x="3572575" y="2832512"/>
                  <a:pt x="3569707" y="2849719"/>
                </a:cubicBezTo>
                <a:cubicBezTo>
                  <a:pt x="3567192" y="2864810"/>
                  <a:pt x="3578849" y="2878937"/>
                  <a:pt x="3584221" y="2893262"/>
                </a:cubicBezTo>
                <a:cubicBezTo>
                  <a:pt x="3622852" y="2996278"/>
                  <a:pt x="3607459" y="2957726"/>
                  <a:pt x="3685821" y="3067433"/>
                </a:cubicBezTo>
                <a:cubicBezTo>
                  <a:pt x="3711800" y="3145373"/>
                  <a:pt x="3687398" y="3088890"/>
                  <a:pt x="3758392" y="3183548"/>
                </a:cubicBezTo>
                <a:cubicBezTo>
                  <a:pt x="3768858" y="3197503"/>
                  <a:pt x="3775086" y="3214755"/>
                  <a:pt x="3787421" y="3227090"/>
                </a:cubicBezTo>
                <a:cubicBezTo>
                  <a:pt x="3804526" y="3244195"/>
                  <a:pt x="3867114" y="3259814"/>
                  <a:pt x="3845478" y="3270633"/>
                </a:cubicBezTo>
                <a:cubicBezTo>
                  <a:pt x="3818110" y="3284318"/>
                  <a:pt x="3788077" y="3249027"/>
                  <a:pt x="3758392" y="3241605"/>
                </a:cubicBezTo>
                <a:cubicBezTo>
                  <a:pt x="3739040" y="3236767"/>
                  <a:pt x="3719941" y="3230766"/>
                  <a:pt x="3700335" y="3227090"/>
                </a:cubicBezTo>
                <a:cubicBezTo>
                  <a:pt x="3642485" y="3216243"/>
                  <a:pt x="3526164" y="3198062"/>
                  <a:pt x="3526164" y="3198062"/>
                </a:cubicBezTo>
                <a:cubicBezTo>
                  <a:pt x="3531002" y="3236767"/>
                  <a:pt x="3533701" y="3275799"/>
                  <a:pt x="3540678" y="3314176"/>
                </a:cubicBezTo>
                <a:cubicBezTo>
                  <a:pt x="3543415" y="3329229"/>
                  <a:pt x="3551873" y="3342784"/>
                  <a:pt x="3555192" y="3357719"/>
                </a:cubicBezTo>
                <a:cubicBezTo>
                  <a:pt x="3561576" y="3386447"/>
                  <a:pt x="3580637" y="3417481"/>
                  <a:pt x="3569707" y="3444805"/>
                </a:cubicBezTo>
                <a:cubicBezTo>
                  <a:pt x="3564025" y="3459010"/>
                  <a:pt x="3540678" y="3435128"/>
                  <a:pt x="3526164" y="3430290"/>
                </a:cubicBezTo>
                <a:cubicBezTo>
                  <a:pt x="3487459" y="3381909"/>
                  <a:pt x="3444418" y="3336700"/>
                  <a:pt x="3410050" y="3285148"/>
                </a:cubicBezTo>
                <a:cubicBezTo>
                  <a:pt x="3338574" y="3177935"/>
                  <a:pt x="3372925" y="3225973"/>
                  <a:pt x="3308450" y="3140005"/>
                </a:cubicBezTo>
                <a:cubicBezTo>
                  <a:pt x="3235880" y="3188384"/>
                  <a:pt x="3289096" y="3144844"/>
                  <a:pt x="3235878" y="3212576"/>
                </a:cubicBezTo>
                <a:cubicBezTo>
                  <a:pt x="3214233" y="3240124"/>
                  <a:pt x="3196679" y="3262199"/>
                  <a:pt x="3182385" y="3279958"/>
                </a:cubicBezTo>
                <a:lnTo>
                  <a:pt x="3172943" y="3291502"/>
                </a:lnTo>
                <a:lnTo>
                  <a:pt x="3182016" y="3304436"/>
                </a:lnTo>
                <a:cubicBezTo>
                  <a:pt x="3186135" y="3310217"/>
                  <a:pt x="3188705" y="3313754"/>
                  <a:pt x="3188705" y="3313754"/>
                </a:cubicBezTo>
                <a:cubicBezTo>
                  <a:pt x="3118771" y="3360376"/>
                  <a:pt x="3151865" y="3340878"/>
                  <a:pt x="3156867" y="3324917"/>
                </a:cubicBezTo>
                <a:lnTo>
                  <a:pt x="3153502" y="3315270"/>
                </a:lnTo>
                <a:lnTo>
                  <a:pt x="3148450" y="3321447"/>
                </a:lnTo>
                <a:cubicBezTo>
                  <a:pt x="3096811" y="3383165"/>
                  <a:pt x="3132590" y="3331223"/>
                  <a:pt x="3076221" y="3415776"/>
                </a:cubicBezTo>
                <a:cubicBezTo>
                  <a:pt x="3046777" y="3356888"/>
                  <a:pt x="3039365" y="3344801"/>
                  <a:pt x="3039325" y="3333336"/>
                </a:cubicBezTo>
                <a:lnTo>
                  <a:pt x="3039532" y="3331640"/>
                </a:lnTo>
                <a:lnTo>
                  <a:pt x="3017633" y="3337804"/>
                </a:lnTo>
                <a:cubicBezTo>
                  <a:pt x="2999565" y="3343249"/>
                  <a:pt x="2979265" y="3349701"/>
                  <a:pt x="2956477" y="3357297"/>
                </a:cubicBezTo>
                <a:cubicBezTo>
                  <a:pt x="2941963" y="3362135"/>
                  <a:pt x="2960173" y="3390021"/>
                  <a:pt x="2970991" y="3400839"/>
                </a:cubicBezTo>
                <a:cubicBezTo>
                  <a:pt x="2981809" y="3411657"/>
                  <a:pt x="3000020" y="3410516"/>
                  <a:pt x="3014534" y="3415354"/>
                </a:cubicBezTo>
                <a:cubicBezTo>
                  <a:pt x="3046201" y="3510356"/>
                  <a:pt x="3002219" y="3417114"/>
                  <a:pt x="3072591" y="3473411"/>
                </a:cubicBezTo>
                <a:cubicBezTo>
                  <a:pt x="3086213" y="3484308"/>
                  <a:pt x="3091944" y="3502440"/>
                  <a:pt x="3101620" y="3516954"/>
                </a:cubicBezTo>
                <a:cubicBezTo>
                  <a:pt x="3021791" y="3543563"/>
                  <a:pt x="3087106" y="3531468"/>
                  <a:pt x="2970991" y="3502439"/>
                </a:cubicBezTo>
                <a:cubicBezTo>
                  <a:pt x="2942441" y="3495301"/>
                  <a:pt x="2912934" y="3492763"/>
                  <a:pt x="2883905" y="3487925"/>
                </a:cubicBezTo>
                <a:cubicBezTo>
                  <a:pt x="2874229" y="3502439"/>
                  <a:pt x="2857745" y="3514261"/>
                  <a:pt x="2854877" y="3531468"/>
                </a:cubicBezTo>
                <a:cubicBezTo>
                  <a:pt x="2852362" y="3546559"/>
                  <a:pt x="2864019" y="3560686"/>
                  <a:pt x="2869391" y="3575011"/>
                </a:cubicBezTo>
                <a:cubicBezTo>
                  <a:pt x="2908022" y="3678027"/>
                  <a:pt x="2892629" y="3639475"/>
                  <a:pt x="2970991" y="3749182"/>
                </a:cubicBezTo>
                <a:cubicBezTo>
                  <a:pt x="2996970" y="3827122"/>
                  <a:pt x="2972568" y="3770639"/>
                  <a:pt x="3043562" y="3865297"/>
                </a:cubicBezTo>
                <a:cubicBezTo>
                  <a:pt x="3054028" y="3879252"/>
                  <a:pt x="3060256" y="3896504"/>
                  <a:pt x="3072591" y="3908839"/>
                </a:cubicBezTo>
                <a:cubicBezTo>
                  <a:pt x="3089696" y="3925944"/>
                  <a:pt x="3152284" y="3941563"/>
                  <a:pt x="3130648" y="3952382"/>
                </a:cubicBezTo>
                <a:cubicBezTo>
                  <a:pt x="3103280" y="3966067"/>
                  <a:pt x="3073247" y="3930776"/>
                  <a:pt x="3043562" y="3923354"/>
                </a:cubicBezTo>
                <a:cubicBezTo>
                  <a:pt x="3024210" y="3918516"/>
                  <a:pt x="3005111" y="3912515"/>
                  <a:pt x="2985505" y="3908839"/>
                </a:cubicBezTo>
                <a:cubicBezTo>
                  <a:pt x="2927655" y="3897992"/>
                  <a:pt x="2811334" y="3879811"/>
                  <a:pt x="2811334" y="3879811"/>
                </a:cubicBezTo>
                <a:cubicBezTo>
                  <a:pt x="2816172" y="3918516"/>
                  <a:pt x="2818871" y="3957548"/>
                  <a:pt x="2825848" y="3995925"/>
                </a:cubicBezTo>
                <a:cubicBezTo>
                  <a:pt x="2828585" y="4010978"/>
                  <a:pt x="2837043" y="4024533"/>
                  <a:pt x="2840362" y="4039468"/>
                </a:cubicBezTo>
                <a:cubicBezTo>
                  <a:pt x="2846746" y="4068196"/>
                  <a:pt x="2865807" y="4099230"/>
                  <a:pt x="2854877" y="4126554"/>
                </a:cubicBezTo>
                <a:cubicBezTo>
                  <a:pt x="2849195" y="4140759"/>
                  <a:pt x="2825848" y="4116877"/>
                  <a:pt x="2811334" y="4112039"/>
                </a:cubicBezTo>
                <a:cubicBezTo>
                  <a:pt x="2772629" y="4063658"/>
                  <a:pt x="2729588" y="4018449"/>
                  <a:pt x="2695220" y="3966897"/>
                </a:cubicBezTo>
                <a:cubicBezTo>
                  <a:pt x="2623744" y="3859684"/>
                  <a:pt x="2658095" y="3907722"/>
                  <a:pt x="2593620" y="3821754"/>
                </a:cubicBezTo>
                <a:cubicBezTo>
                  <a:pt x="2521050" y="3870133"/>
                  <a:pt x="2574266" y="3826593"/>
                  <a:pt x="2521048" y="3894325"/>
                </a:cubicBezTo>
                <a:cubicBezTo>
                  <a:pt x="2347890" y="4114708"/>
                  <a:pt x="2436550" y="3984788"/>
                  <a:pt x="2361391" y="4097525"/>
                </a:cubicBezTo>
                <a:cubicBezTo>
                  <a:pt x="2282872" y="3940491"/>
                  <a:pt x="2361032" y="4116256"/>
                  <a:pt x="2317848" y="3749182"/>
                </a:cubicBezTo>
                <a:cubicBezTo>
                  <a:pt x="2316060" y="3733987"/>
                  <a:pt x="2311821" y="3779995"/>
                  <a:pt x="2303334" y="3792725"/>
                </a:cubicBezTo>
                <a:cubicBezTo>
                  <a:pt x="2291948" y="3809804"/>
                  <a:pt x="2272614" y="3820240"/>
                  <a:pt x="2259791" y="3836268"/>
                </a:cubicBezTo>
                <a:cubicBezTo>
                  <a:pt x="2233792" y="3868767"/>
                  <a:pt x="2214305" y="3906269"/>
                  <a:pt x="2187220" y="3937868"/>
                </a:cubicBezTo>
                <a:cubicBezTo>
                  <a:pt x="2115996" y="4020963"/>
                  <a:pt x="2099954" y="4028718"/>
                  <a:pt x="2027562" y="4083011"/>
                </a:cubicBezTo>
                <a:cubicBezTo>
                  <a:pt x="1997955" y="3994187"/>
                  <a:pt x="2021979" y="4075750"/>
                  <a:pt x="1998534" y="3923354"/>
                </a:cubicBezTo>
                <a:cubicBezTo>
                  <a:pt x="1994783" y="3898971"/>
                  <a:pt x="1988433" y="3875054"/>
                  <a:pt x="1984020" y="3850782"/>
                </a:cubicBezTo>
                <a:cubicBezTo>
                  <a:pt x="1978756" y="3821828"/>
                  <a:pt x="1984106" y="3789248"/>
                  <a:pt x="1969505" y="3763697"/>
                </a:cubicBezTo>
                <a:cubicBezTo>
                  <a:pt x="1961914" y="3750413"/>
                  <a:pt x="1940476" y="3754020"/>
                  <a:pt x="1925962" y="3749182"/>
                </a:cubicBezTo>
                <a:cubicBezTo>
                  <a:pt x="1921124" y="3783049"/>
                  <a:pt x="1918157" y="3817236"/>
                  <a:pt x="1911448" y="3850782"/>
                </a:cubicBezTo>
                <a:cubicBezTo>
                  <a:pt x="1908448" y="3865784"/>
                  <a:pt x="1912233" y="3894325"/>
                  <a:pt x="1896934" y="3894325"/>
                </a:cubicBezTo>
                <a:cubicBezTo>
                  <a:pt x="1881635" y="3894325"/>
                  <a:pt x="1887258" y="3865296"/>
                  <a:pt x="1882420" y="3850782"/>
                </a:cubicBezTo>
                <a:cubicBezTo>
                  <a:pt x="1878791" y="3796354"/>
                  <a:pt x="1883680" y="3740442"/>
                  <a:pt x="1877922" y="3686384"/>
                </a:cubicBezTo>
                <a:lnTo>
                  <a:pt x="1877172" y="3682392"/>
                </a:lnTo>
                <a:lnTo>
                  <a:pt x="1954991" y="3676611"/>
                </a:lnTo>
                <a:cubicBezTo>
                  <a:pt x="1972336" y="3674753"/>
                  <a:pt x="1927050" y="3655383"/>
                  <a:pt x="1911448" y="3647582"/>
                </a:cubicBezTo>
                <a:cubicBezTo>
                  <a:pt x="1897764" y="3640740"/>
                  <a:pt x="1882185" y="3638560"/>
                  <a:pt x="1867905" y="3633068"/>
                </a:cubicBezTo>
                <a:cubicBezTo>
                  <a:pt x="1866854" y="3629391"/>
                  <a:pt x="1864462" y="3628031"/>
                  <a:pt x="1861252" y="3628168"/>
                </a:cubicBezTo>
                <a:lnTo>
                  <a:pt x="1858442" y="3629158"/>
                </a:lnTo>
                <a:lnTo>
                  <a:pt x="1811711" y="3609848"/>
                </a:lnTo>
                <a:lnTo>
                  <a:pt x="1795028" y="3615456"/>
                </a:lnTo>
                <a:cubicBezTo>
                  <a:pt x="1764123" y="3625253"/>
                  <a:pt x="1764404" y="3619804"/>
                  <a:pt x="1654543" y="3624650"/>
                </a:cubicBezTo>
                <a:lnTo>
                  <a:pt x="1594097" y="3626443"/>
                </a:lnTo>
                <a:lnTo>
                  <a:pt x="1590450" y="3629162"/>
                </a:lnTo>
                <a:lnTo>
                  <a:pt x="1589580" y="3626577"/>
                </a:lnTo>
                <a:lnTo>
                  <a:pt x="1503076" y="3629143"/>
                </a:lnTo>
                <a:cubicBezTo>
                  <a:pt x="1264771" y="3628076"/>
                  <a:pt x="1444551" y="3618860"/>
                  <a:pt x="1323569" y="3626124"/>
                </a:cubicBezTo>
                <a:cubicBezTo>
                  <a:pt x="1405054" y="3671358"/>
                  <a:pt x="1473299" y="3708482"/>
                  <a:pt x="1557142" y="3763840"/>
                </a:cubicBezTo>
                <a:lnTo>
                  <a:pt x="1672050" y="3839709"/>
                </a:lnTo>
                <a:cubicBezTo>
                  <a:pt x="1641505" y="3841542"/>
                  <a:pt x="1610570" y="3850419"/>
                  <a:pt x="1580418" y="3845208"/>
                </a:cubicBezTo>
                <a:cubicBezTo>
                  <a:pt x="1396771" y="3813469"/>
                  <a:pt x="1475506" y="3811578"/>
                  <a:pt x="1344833" y="3827162"/>
                </a:cubicBezTo>
                <a:cubicBezTo>
                  <a:pt x="1345750" y="3842434"/>
                  <a:pt x="1339933" y="3859729"/>
                  <a:pt x="1347583" y="3872978"/>
                </a:cubicBezTo>
                <a:cubicBezTo>
                  <a:pt x="1355232" y="3886227"/>
                  <a:pt x="1373863" y="3888806"/>
                  <a:pt x="1385886" y="3898267"/>
                </a:cubicBezTo>
                <a:cubicBezTo>
                  <a:pt x="1402889" y="3911647"/>
                  <a:pt x="1417627" y="3927727"/>
                  <a:pt x="1434451" y="3941333"/>
                </a:cubicBezTo>
                <a:cubicBezTo>
                  <a:pt x="1454710" y="3957717"/>
                  <a:pt x="1476175" y="3972549"/>
                  <a:pt x="1497037" y="3988156"/>
                </a:cubicBezTo>
                <a:cubicBezTo>
                  <a:pt x="1392974" y="3965281"/>
                  <a:pt x="1289520" y="3939429"/>
                  <a:pt x="1184846" y="3919531"/>
                </a:cubicBezTo>
                <a:cubicBezTo>
                  <a:pt x="1160611" y="3914923"/>
                  <a:pt x="1135545" y="3912379"/>
                  <a:pt x="1110991" y="3914768"/>
                </a:cubicBezTo>
                <a:cubicBezTo>
                  <a:pt x="1093630" y="3916457"/>
                  <a:pt x="1077943" y="3925948"/>
                  <a:pt x="1061419" y="3931538"/>
                </a:cubicBezTo>
                <a:cubicBezTo>
                  <a:pt x="1060502" y="3916266"/>
                  <a:pt x="1057193" y="3900950"/>
                  <a:pt x="1058669" y="3885722"/>
                </a:cubicBezTo>
                <a:cubicBezTo>
                  <a:pt x="1062896" y="3842115"/>
                  <a:pt x="1087241" y="3798709"/>
                  <a:pt x="1078458" y="3755787"/>
                </a:cubicBezTo>
                <a:cubicBezTo>
                  <a:pt x="1075391" y="3740799"/>
                  <a:pt x="1046969" y="3753170"/>
                  <a:pt x="1032643" y="3758538"/>
                </a:cubicBezTo>
                <a:cubicBezTo>
                  <a:pt x="1007013" y="3768140"/>
                  <a:pt x="982094" y="3781523"/>
                  <a:pt x="961537" y="3799590"/>
                </a:cubicBezTo>
                <a:cubicBezTo>
                  <a:pt x="902947" y="3851080"/>
                  <a:pt x="885922" y="3880794"/>
                  <a:pt x="850116" y="3935024"/>
                </a:cubicBezTo>
                <a:cubicBezTo>
                  <a:pt x="849200" y="3919753"/>
                  <a:pt x="843407" y="3903986"/>
                  <a:pt x="847367" y="3889209"/>
                </a:cubicBezTo>
                <a:cubicBezTo>
                  <a:pt x="851326" y="3874431"/>
                  <a:pt x="865230" y="3864283"/>
                  <a:pt x="872656" y="3850906"/>
                </a:cubicBezTo>
                <a:cubicBezTo>
                  <a:pt x="884629" y="3829337"/>
                  <a:pt x="894524" y="3806678"/>
                  <a:pt x="905458" y="3784564"/>
                </a:cubicBezTo>
                <a:cubicBezTo>
                  <a:pt x="905794" y="3764619"/>
                  <a:pt x="920331" y="3739069"/>
                  <a:pt x="906465" y="3724729"/>
                </a:cubicBezTo>
                <a:cubicBezTo>
                  <a:pt x="903536" y="3721700"/>
                  <a:pt x="811164" y="3723880"/>
                  <a:pt x="800814" y="3726472"/>
                </a:cubicBezTo>
                <a:cubicBezTo>
                  <a:pt x="766970" y="3734944"/>
                  <a:pt x="701669" y="3760011"/>
                  <a:pt x="701669" y="3760011"/>
                </a:cubicBezTo>
                <a:cubicBezTo>
                  <a:pt x="647803" y="3600777"/>
                  <a:pt x="742741" y="3908061"/>
                  <a:pt x="719715" y="3524426"/>
                </a:cubicBezTo>
                <a:cubicBezTo>
                  <a:pt x="718798" y="3509155"/>
                  <a:pt x="687149" y="3519527"/>
                  <a:pt x="673900" y="3527176"/>
                </a:cubicBezTo>
                <a:cubicBezTo>
                  <a:pt x="660651" y="3534826"/>
                  <a:pt x="657039" y="3552711"/>
                  <a:pt x="648610" y="3565479"/>
                </a:cubicBezTo>
                <a:cubicBezTo>
                  <a:pt x="548649" y="3571478"/>
                  <a:pt x="650097" y="3553128"/>
                  <a:pt x="577505" y="3606531"/>
                </a:cubicBezTo>
                <a:cubicBezTo>
                  <a:pt x="563453" y="3616869"/>
                  <a:pt x="544456" y="3617711"/>
                  <a:pt x="527932" y="3623301"/>
                </a:cubicBezTo>
                <a:cubicBezTo>
                  <a:pt x="522891" y="3539305"/>
                  <a:pt x="517669" y="3605525"/>
                  <a:pt x="575762" y="3500880"/>
                </a:cubicBezTo>
                <a:cubicBezTo>
                  <a:pt x="590046" y="3475150"/>
                  <a:pt x="600134" y="3447306"/>
                  <a:pt x="612321" y="3420518"/>
                </a:cubicBezTo>
                <a:cubicBezTo>
                  <a:pt x="600806" y="3407415"/>
                  <a:pt x="593653" y="3388433"/>
                  <a:pt x="577774" y="3381209"/>
                </a:cubicBezTo>
                <a:cubicBezTo>
                  <a:pt x="563849" y="3374874"/>
                  <a:pt x="547186" y="3382478"/>
                  <a:pt x="531959" y="3383959"/>
                </a:cubicBezTo>
                <a:cubicBezTo>
                  <a:pt x="422454" y="3394611"/>
                  <a:pt x="463677" y="3389721"/>
                  <a:pt x="337426" y="3437018"/>
                </a:cubicBezTo>
                <a:cubicBezTo>
                  <a:pt x="255418" y="3441940"/>
                  <a:pt x="316292" y="3432988"/>
                  <a:pt x="206485" y="3477064"/>
                </a:cubicBezTo>
                <a:cubicBezTo>
                  <a:pt x="190297" y="3483561"/>
                  <a:pt x="172021" y="3485112"/>
                  <a:pt x="156914" y="3493834"/>
                </a:cubicBezTo>
                <a:cubicBezTo>
                  <a:pt x="135964" y="3505929"/>
                  <a:pt x="104679" y="3562342"/>
                  <a:pt x="99828" y="3538643"/>
                </a:cubicBezTo>
                <a:cubicBezTo>
                  <a:pt x="93693" y="3508666"/>
                  <a:pt x="135554" y="3488790"/>
                  <a:pt x="150406" y="3462037"/>
                </a:cubicBezTo>
                <a:cubicBezTo>
                  <a:pt x="160088" y="3444597"/>
                  <a:pt x="170828" y="3427702"/>
                  <a:pt x="179453" y="3409716"/>
                </a:cubicBezTo>
                <a:cubicBezTo>
                  <a:pt x="204903" y="3356644"/>
                  <a:pt x="252571" y="3248992"/>
                  <a:pt x="252571" y="3248992"/>
                </a:cubicBezTo>
                <a:cubicBezTo>
                  <a:pt x="213932" y="3243648"/>
                  <a:pt x="175532" y="3236153"/>
                  <a:pt x="136657" y="3232959"/>
                </a:cubicBezTo>
                <a:cubicBezTo>
                  <a:pt x="121408" y="3231707"/>
                  <a:pt x="106126" y="3236368"/>
                  <a:pt x="90841" y="3235709"/>
                </a:cubicBezTo>
                <a:cubicBezTo>
                  <a:pt x="61439" y="3234440"/>
                  <a:pt x="26530" y="3244819"/>
                  <a:pt x="2966" y="3227190"/>
                </a:cubicBezTo>
                <a:cubicBezTo>
                  <a:pt x="-9285" y="3218025"/>
                  <a:pt x="19826" y="3201654"/>
                  <a:pt x="28256" y="3188887"/>
                </a:cubicBezTo>
                <a:cubicBezTo>
                  <a:pt x="85006" y="3164023"/>
                  <a:pt x="139814" y="3134150"/>
                  <a:pt x="198505" y="3114295"/>
                </a:cubicBezTo>
                <a:cubicBezTo>
                  <a:pt x="320564" y="3073003"/>
                  <a:pt x="265272" y="3093751"/>
                  <a:pt x="364998" y="3053723"/>
                </a:cubicBezTo>
                <a:cubicBezTo>
                  <a:pt x="337050" y="2971104"/>
                  <a:pt x="365333" y="3033776"/>
                  <a:pt x="313683" y="2964841"/>
                </a:cubicBezTo>
                <a:cubicBezTo>
                  <a:pt x="145626" y="2740544"/>
                  <a:pt x="248172" y="2859809"/>
                  <a:pt x="158729" y="2758032"/>
                </a:cubicBezTo>
                <a:cubicBezTo>
                  <a:pt x="330734" y="2722832"/>
                  <a:pt x="140729" y="2752837"/>
                  <a:pt x="506472" y="2806131"/>
                </a:cubicBezTo>
                <a:cubicBezTo>
                  <a:pt x="521612" y="2808336"/>
                  <a:pt x="478269" y="2792334"/>
                  <a:pt x="468169" y="2780841"/>
                </a:cubicBezTo>
                <a:cubicBezTo>
                  <a:pt x="454619" y="2765423"/>
                  <a:pt x="449543" y="2744047"/>
                  <a:pt x="437380" y="2727512"/>
                </a:cubicBezTo>
                <a:lnTo>
                  <a:pt x="433822" y="2723264"/>
                </a:lnTo>
                <a:lnTo>
                  <a:pt x="408722" y="2716989"/>
                </a:lnTo>
                <a:cubicBezTo>
                  <a:pt x="318583" y="2686943"/>
                  <a:pt x="337922" y="2686457"/>
                  <a:pt x="353797" y="2688282"/>
                </a:cubicBezTo>
                <a:lnTo>
                  <a:pt x="359932" y="2689172"/>
                </a:lnTo>
                <a:lnTo>
                  <a:pt x="360896" y="2689349"/>
                </a:lnTo>
                <a:cubicBezTo>
                  <a:pt x="364851" y="2690017"/>
                  <a:pt x="365061" y="2689979"/>
                  <a:pt x="363290" y="2689659"/>
                </a:cubicBezTo>
                <a:lnTo>
                  <a:pt x="359932" y="2689172"/>
                </a:lnTo>
                <a:lnTo>
                  <a:pt x="336026" y="2684796"/>
                </a:lnTo>
                <a:cubicBezTo>
                  <a:pt x="322814" y="2682287"/>
                  <a:pt x="304092" y="2678646"/>
                  <a:pt x="278094" y="2673446"/>
                </a:cubicBezTo>
                <a:cubicBezTo>
                  <a:pt x="272574" y="2645849"/>
                  <a:pt x="263940" y="2587083"/>
                  <a:pt x="249065" y="2557332"/>
                </a:cubicBezTo>
                <a:cubicBezTo>
                  <a:pt x="241264" y="2541730"/>
                  <a:pt x="234753" y="2523154"/>
                  <a:pt x="220036" y="2513789"/>
                </a:cubicBezTo>
                <a:cubicBezTo>
                  <a:pt x="179836" y="2488207"/>
                  <a:pt x="132672" y="2475700"/>
                  <a:pt x="89408" y="2455732"/>
                </a:cubicBezTo>
                <a:cubicBezTo>
                  <a:pt x="69763" y="2446665"/>
                  <a:pt x="50703" y="2436380"/>
                  <a:pt x="31351" y="2426704"/>
                </a:cubicBezTo>
                <a:lnTo>
                  <a:pt x="548190" y="2402092"/>
                </a:lnTo>
                <a:lnTo>
                  <a:pt x="513518" y="2387282"/>
                </a:lnTo>
                <a:cubicBezTo>
                  <a:pt x="499804" y="2380502"/>
                  <a:pt x="471256" y="2376771"/>
                  <a:pt x="475215" y="2361993"/>
                </a:cubicBezTo>
                <a:lnTo>
                  <a:pt x="477005" y="2360242"/>
                </a:lnTo>
                <a:lnTo>
                  <a:pt x="460848" y="2357542"/>
                </a:lnTo>
                <a:cubicBezTo>
                  <a:pt x="411255" y="2349684"/>
                  <a:pt x="392430" y="2349600"/>
                  <a:pt x="292608" y="2339618"/>
                </a:cubicBezTo>
                <a:cubicBezTo>
                  <a:pt x="331313" y="2334780"/>
                  <a:pt x="370881" y="2334564"/>
                  <a:pt x="408722" y="2325104"/>
                </a:cubicBezTo>
                <a:cubicBezTo>
                  <a:pt x="429713" y="2319856"/>
                  <a:pt x="446520" y="2303672"/>
                  <a:pt x="466779" y="2296075"/>
                </a:cubicBezTo>
                <a:cubicBezTo>
                  <a:pt x="485457" y="2289071"/>
                  <a:pt x="505484" y="2286399"/>
                  <a:pt x="524836" y="2281561"/>
                </a:cubicBezTo>
                <a:cubicBezTo>
                  <a:pt x="529674" y="2267047"/>
                  <a:pt x="545033" y="2252223"/>
                  <a:pt x="539351" y="2238018"/>
                </a:cubicBezTo>
                <a:cubicBezTo>
                  <a:pt x="532873" y="2221821"/>
                  <a:pt x="508846" y="2220578"/>
                  <a:pt x="495808" y="2208989"/>
                </a:cubicBezTo>
                <a:cubicBezTo>
                  <a:pt x="377019" y="2103399"/>
                  <a:pt x="377446" y="2114085"/>
                  <a:pt x="466779" y="2136418"/>
                </a:cubicBezTo>
                <a:cubicBezTo>
                  <a:pt x="500646" y="2131580"/>
                  <a:pt x="541011" y="2142430"/>
                  <a:pt x="568379" y="2121904"/>
                </a:cubicBezTo>
                <a:cubicBezTo>
                  <a:pt x="582334" y="2111437"/>
                  <a:pt x="538237" y="2104043"/>
                  <a:pt x="524836" y="2092875"/>
                </a:cubicBezTo>
                <a:cubicBezTo>
                  <a:pt x="509067" y="2079734"/>
                  <a:pt x="496879" y="2062690"/>
                  <a:pt x="481294" y="2049332"/>
                </a:cubicBezTo>
                <a:cubicBezTo>
                  <a:pt x="434266" y="2009022"/>
                  <a:pt x="404798" y="1994726"/>
                  <a:pt x="350665" y="1962246"/>
                </a:cubicBezTo>
                <a:cubicBezTo>
                  <a:pt x="399046" y="1957408"/>
                  <a:pt x="464165" y="1984649"/>
                  <a:pt x="495808" y="1947732"/>
                </a:cubicBezTo>
                <a:cubicBezTo>
                  <a:pt x="518513" y="1921243"/>
                  <a:pt x="455701" y="1890562"/>
                  <a:pt x="437751" y="1860646"/>
                </a:cubicBezTo>
                <a:lnTo>
                  <a:pt x="394208" y="1788075"/>
                </a:lnTo>
                <a:cubicBezTo>
                  <a:pt x="408722" y="1783237"/>
                  <a:pt x="422660" y="1771046"/>
                  <a:pt x="437751" y="1773561"/>
                </a:cubicBezTo>
                <a:cubicBezTo>
                  <a:pt x="454958" y="1776429"/>
                  <a:pt x="465692" y="1794788"/>
                  <a:pt x="481294" y="1802589"/>
                </a:cubicBezTo>
                <a:cubicBezTo>
                  <a:pt x="504597" y="1814241"/>
                  <a:pt x="529675" y="1821942"/>
                  <a:pt x="553865" y="1831618"/>
                </a:cubicBezTo>
                <a:lnTo>
                  <a:pt x="554966" y="1830024"/>
                </a:lnTo>
                <a:lnTo>
                  <a:pt x="549386" y="1807631"/>
                </a:lnTo>
                <a:cubicBezTo>
                  <a:pt x="546398" y="1797507"/>
                  <a:pt x="543070" y="1788256"/>
                  <a:pt x="539351" y="1780818"/>
                </a:cubicBezTo>
                <a:cubicBezTo>
                  <a:pt x="531550" y="1765216"/>
                  <a:pt x="525039" y="1746640"/>
                  <a:pt x="510322" y="1737275"/>
                </a:cubicBezTo>
                <a:cubicBezTo>
                  <a:pt x="470122" y="1711693"/>
                  <a:pt x="422958" y="1699186"/>
                  <a:pt x="379694" y="1679218"/>
                </a:cubicBezTo>
                <a:cubicBezTo>
                  <a:pt x="360049" y="1670151"/>
                  <a:pt x="340989" y="1659866"/>
                  <a:pt x="321637" y="1650190"/>
                </a:cubicBezTo>
                <a:lnTo>
                  <a:pt x="828766" y="1626041"/>
                </a:lnTo>
                <a:lnTo>
                  <a:pt x="824163" y="1613451"/>
                </a:lnTo>
                <a:cubicBezTo>
                  <a:pt x="811828" y="1588884"/>
                  <a:pt x="802724" y="1630837"/>
                  <a:pt x="800608" y="1613904"/>
                </a:cubicBezTo>
                <a:cubicBezTo>
                  <a:pt x="800003" y="1609066"/>
                  <a:pt x="800127" y="1602381"/>
                  <a:pt x="800773" y="1594553"/>
                </a:cubicBezTo>
                <a:lnTo>
                  <a:pt x="801387" y="1589681"/>
                </a:lnTo>
                <a:lnTo>
                  <a:pt x="779011" y="1585687"/>
                </a:lnTo>
                <a:cubicBezTo>
                  <a:pt x="705566" y="1572923"/>
                  <a:pt x="699353" y="1574750"/>
                  <a:pt x="582894" y="1563104"/>
                </a:cubicBezTo>
                <a:cubicBezTo>
                  <a:pt x="621599" y="1558266"/>
                  <a:pt x="661167" y="1558050"/>
                  <a:pt x="699008" y="1548590"/>
                </a:cubicBezTo>
                <a:cubicBezTo>
                  <a:pt x="719999" y="1543342"/>
                  <a:pt x="736806" y="1527158"/>
                  <a:pt x="757065" y="1519561"/>
                </a:cubicBezTo>
                <a:cubicBezTo>
                  <a:pt x="775743" y="1512557"/>
                  <a:pt x="795770" y="1509885"/>
                  <a:pt x="815122" y="1505047"/>
                </a:cubicBezTo>
                <a:lnTo>
                  <a:pt x="819754" y="1495996"/>
                </a:lnTo>
                <a:lnTo>
                  <a:pt x="822560" y="1486119"/>
                </a:lnTo>
                <a:lnTo>
                  <a:pt x="828604" y="1468256"/>
                </a:lnTo>
                <a:lnTo>
                  <a:pt x="829637" y="1461504"/>
                </a:lnTo>
                <a:cubicBezTo>
                  <a:pt x="823159" y="1445307"/>
                  <a:pt x="799132" y="1444064"/>
                  <a:pt x="786094" y="1432475"/>
                </a:cubicBezTo>
                <a:cubicBezTo>
                  <a:pt x="667305" y="1326885"/>
                  <a:pt x="667732" y="1337571"/>
                  <a:pt x="757065" y="1359904"/>
                </a:cubicBezTo>
                <a:cubicBezTo>
                  <a:pt x="790932" y="1355066"/>
                  <a:pt x="831297" y="1365916"/>
                  <a:pt x="858665" y="1345390"/>
                </a:cubicBezTo>
                <a:cubicBezTo>
                  <a:pt x="872620" y="1334923"/>
                  <a:pt x="828523" y="1327529"/>
                  <a:pt x="815122" y="1316361"/>
                </a:cubicBezTo>
                <a:cubicBezTo>
                  <a:pt x="799353" y="1303220"/>
                  <a:pt x="787165" y="1286176"/>
                  <a:pt x="771580" y="1272818"/>
                </a:cubicBezTo>
                <a:cubicBezTo>
                  <a:pt x="724552" y="1232508"/>
                  <a:pt x="695084" y="1218212"/>
                  <a:pt x="640951" y="1185732"/>
                </a:cubicBezTo>
                <a:cubicBezTo>
                  <a:pt x="689332" y="1180894"/>
                  <a:pt x="754451" y="1208135"/>
                  <a:pt x="786094" y="1171218"/>
                </a:cubicBezTo>
                <a:cubicBezTo>
                  <a:pt x="808799" y="1144729"/>
                  <a:pt x="745987" y="1114048"/>
                  <a:pt x="728037" y="1084132"/>
                </a:cubicBezTo>
                <a:lnTo>
                  <a:pt x="684494" y="1011561"/>
                </a:lnTo>
                <a:cubicBezTo>
                  <a:pt x="699008" y="1006723"/>
                  <a:pt x="712946" y="994532"/>
                  <a:pt x="728037" y="997047"/>
                </a:cubicBezTo>
                <a:cubicBezTo>
                  <a:pt x="745244" y="999915"/>
                  <a:pt x="755978" y="1018274"/>
                  <a:pt x="771580" y="1026075"/>
                </a:cubicBezTo>
                <a:lnTo>
                  <a:pt x="810376" y="1041594"/>
                </a:lnTo>
                <a:lnTo>
                  <a:pt x="854948" y="1039471"/>
                </a:lnTo>
                <a:lnTo>
                  <a:pt x="858776" y="1033930"/>
                </a:lnTo>
                <a:cubicBezTo>
                  <a:pt x="886929" y="994327"/>
                  <a:pt x="874378" y="1015156"/>
                  <a:pt x="844151" y="924475"/>
                </a:cubicBezTo>
                <a:cubicBezTo>
                  <a:pt x="839313" y="909961"/>
                  <a:pt x="814794" y="877221"/>
                  <a:pt x="829637" y="880932"/>
                </a:cubicBezTo>
                <a:lnTo>
                  <a:pt x="1003808" y="924475"/>
                </a:lnTo>
                <a:cubicBezTo>
                  <a:pt x="1047351" y="919637"/>
                  <a:pt x="1097285" y="933181"/>
                  <a:pt x="1134437" y="909961"/>
                </a:cubicBezTo>
                <a:cubicBezTo>
                  <a:pt x="1151353" y="899389"/>
                  <a:pt x="1125402" y="871084"/>
                  <a:pt x="1119922" y="851904"/>
                </a:cubicBezTo>
                <a:cubicBezTo>
                  <a:pt x="1104858" y="799182"/>
                  <a:pt x="1093313" y="856742"/>
                  <a:pt x="1090894" y="837390"/>
                </a:cubicBezTo>
                <a:cubicBezTo>
                  <a:pt x="1088475" y="818038"/>
                  <a:pt x="1097715" y="769124"/>
                  <a:pt x="1105408" y="735790"/>
                </a:cubicBezTo>
                <a:cubicBezTo>
                  <a:pt x="1112288" y="705975"/>
                  <a:pt x="1134437" y="648704"/>
                  <a:pt x="1134437" y="648704"/>
                </a:cubicBezTo>
                <a:cubicBezTo>
                  <a:pt x="1205882" y="696333"/>
                  <a:pt x="1157901" y="653944"/>
                  <a:pt x="1207008" y="735790"/>
                </a:cubicBezTo>
                <a:lnTo>
                  <a:pt x="1217786" y="753604"/>
                </a:lnTo>
                <a:lnTo>
                  <a:pt x="1226900" y="753369"/>
                </a:lnTo>
                <a:cubicBezTo>
                  <a:pt x="1244646" y="752911"/>
                  <a:pt x="1261579" y="750492"/>
                  <a:pt x="1275263" y="740229"/>
                </a:cubicBezTo>
                <a:cubicBezTo>
                  <a:pt x="1289218" y="729762"/>
                  <a:pt x="1245121" y="722368"/>
                  <a:pt x="1231720" y="711200"/>
                </a:cubicBezTo>
                <a:cubicBezTo>
                  <a:pt x="1215951" y="698059"/>
                  <a:pt x="1203763" y="681015"/>
                  <a:pt x="1188178" y="667657"/>
                </a:cubicBezTo>
                <a:cubicBezTo>
                  <a:pt x="1141150" y="627347"/>
                  <a:pt x="1111682" y="613051"/>
                  <a:pt x="1057549" y="580571"/>
                </a:cubicBezTo>
                <a:cubicBezTo>
                  <a:pt x="1105930" y="575733"/>
                  <a:pt x="1171049" y="602974"/>
                  <a:pt x="1202692" y="566057"/>
                </a:cubicBezTo>
                <a:cubicBezTo>
                  <a:pt x="1225397" y="539568"/>
                  <a:pt x="1162585" y="508887"/>
                  <a:pt x="1144635" y="478971"/>
                </a:cubicBezTo>
                <a:lnTo>
                  <a:pt x="1101092" y="406400"/>
                </a:lnTo>
                <a:cubicBezTo>
                  <a:pt x="1115606" y="401562"/>
                  <a:pt x="1129544" y="389371"/>
                  <a:pt x="1144635" y="391886"/>
                </a:cubicBezTo>
                <a:cubicBezTo>
                  <a:pt x="1161842" y="394754"/>
                  <a:pt x="1172576" y="413113"/>
                  <a:pt x="1188178" y="420914"/>
                </a:cubicBezTo>
                <a:cubicBezTo>
                  <a:pt x="1211481" y="432566"/>
                  <a:pt x="1236559" y="440267"/>
                  <a:pt x="1260749" y="449943"/>
                </a:cubicBezTo>
                <a:cubicBezTo>
                  <a:pt x="1306752" y="380940"/>
                  <a:pt x="1295294" y="422949"/>
                  <a:pt x="1260749" y="319314"/>
                </a:cubicBezTo>
                <a:cubicBezTo>
                  <a:pt x="1255911" y="304800"/>
                  <a:pt x="1231392" y="272060"/>
                  <a:pt x="1246235" y="275771"/>
                </a:cubicBezTo>
                <a:lnTo>
                  <a:pt x="1420406" y="319314"/>
                </a:lnTo>
                <a:cubicBezTo>
                  <a:pt x="1463949" y="314476"/>
                  <a:pt x="1513883" y="328020"/>
                  <a:pt x="1551035" y="304800"/>
                </a:cubicBezTo>
                <a:cubicBezTo>
                  <a:pt x="1567951" y="294228"/>
                  <a:pt x="1542000" y="265923"/>
                  <a:pt x="1536520" y="246743"/>
                </a:cubicBezTo>
                <a:cubicBezTo>
                  <a:pt x="1521456" y="194021"/>
                  <a:pt x="1509911" y="251581"/>
                  <a:pt x="1507492" y="232229"/>
                </a:cubicBezTo>
                <a:cubicBezTo>
                  <a:pt x="1505073" y="212877"/>
                  <a:pt x="1514313" y="163963"/>
                  <a:pt x="1522006" y="130629"/>
                </a:cubicBezTo>
                <a:cubicBezTo>
                  <a:pt x="1528886" y="100814"/>
                  <a:pt x="1551035" y="43543"/>
                  <a:pt x="1551035" y="43543"/>
                </a:cubicBezTo>
                <a:cubicBezTo>
                  <a:pt x="1622480" y="91172"/>
                  <a:pt x="1574499" y="48783"/>
                  <a:pt x="1623606" y="130629"/>
                </a:cubicBezTo>
                <a:cubicBezTo>
                  <a:pt x="1728705" y="305795"/>
                  <a:pt x="1644330" y="143049"/>
                  <a:pt x="1710692" y="275771"/>
                </a:cubicBezTo>
                <a:cubicBezTo>
                  <a:pt x="1767295" y="190867"/>
                  <a:pt x="1729574" y="261896"/>
                  <a:pt x="1754235" y="101600"/>
                </a:cubicBezTo>
                <a:cubicBezTo>
                  <a:pt x="1759442" y="67753"/>
                  <a:pt x="1772425" y="32515"/>
                  <a:pt x="1783263" y="0"/>
                </a:cubicBezTo>
                <a:close/>
              </a:path>
            </a:pathLst>
          </a:cu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7">
            <a:extLst>
              <a:ext uri="{FF2B5EF4-FFF2-40B4-BE49-F238E27FC236}">
                <a16:creationId xmlns:a16="http://schemas.microsoft.com/office/drawing/2014/main" id="{5AA2C2B7-A943-9DCA-093B-DE3C73149D77}"/>
              </a:ext>
            </a:extLst>
          </p:cNvPr>
          <p:cNvSpPr/>
          <p:nvPr/>
        </p:nvSpPr>
        <p:spPr>
          <a:xfrm>
            <a:off x="7980648" y="1922846"/>
            <a:ext cx="2639218" cy="3667525"/>
          </a:xfrm>
          <a:prstGeom prst="rect">
            <a:avLst/>
          </a:prstGeom>
          <a:solidFill>
            <a:schemeClr val="tx1">
              <a:alpha val="20000"/>
            </a:schemeClr>
          </a:solidFill>
          <a:ln w="82550">
            <a:noFill/>
          </a:ln>
          <a:effectLst>
            <a:outerShdw blurRad="292100" dist="609600" dir="5400000" sx="90000" sy="9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Rectangle 8">
            <a:extLst>
              <a:ext uri="{FF2B5EF4-FFF2-40B4-BE49-F238E27FC236}">
                <a16:creationId xmlns:a16="http://schemas.microsoft.com/office/drawing/2014/main" id="{8CA845C6-545E-24CA-539A-B67E4CC5896A}"/>
              </a:ext>
            </a:extLst>
          </p:cNvPr>
          <p:cNvSpPr/>
          <p:nvPr/>
        </p:nvSpPr>
        <p:spPr>
          <a:xfrm>
            <a:off x="1572135" y="1922846"/>
            <a:ext cx="2639218" cy="3667525"/>
          </a:xfrm>
          <a:prstGeom prst="rect">
            <a:avLst/>
          </a:prstGeom>
          <a:solidFill>
            <a:schemeClr val="tx1">
              <a:alpha val="20000"/>
            </a:schemeClr>
          </a:solidFill>
          <a:ln w="82550">
            <a:noFill/>
          </a:ln>
          <a:effectLst>
            <a:outerShdw blurRad="292100" dist="609600" dir="5400000" sx="90000" sy="9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Content Placeholder 2">
            <a:extLst>
              <a:ext uri="{FF2B5EF4-FFF2-40B4-BE49-F238E27FC236}">
                <a16:creationId xmlns:a16="http://schemas.microsoft.com/office/drawing/2014/main" id="{13DAFDB9-9F45-61C2-6816-CCBF0D425A44}"/>
              </a:ext>
            </a:extLst>
          </p:cNvPr>
          <p:cNvSpPr txBox="1"/>
          <p:nvPr/>
        </p:nvSpPr>
        <p:spPr>
          <a:xfrm>
            <a:off x="8376785" y="5139269"/>
            <a:ext cx="1846944" cy="5307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noProof="1">
                <a:solidFill>
                  <a:schemeClr val="bg1"/>
                </a:solidFill>
              </a:rPr>
              <a:t>Lorem ipsum dolor sit amet, consectetuer</a:t>
            </a:r>
          </a:p>
        </p:txBody>
      </p:sp>
      <p:sp>
        <p:nvSpPr>
          <p:cNvPr id="5" name="Content Placeholder 2">
            <a:extLst>
              <a:ext uri="{FF2B5EF4-FFF2-40B4-BE49-F238E27FC236}">
                <a16:creationId xmlns:a16="http://schemas.microsoft.com/office/drawing/2014/main" id="{F553DE61-8868-CE1F-0ABB-605A872E9560}"/>
              </a:ext>
            </a:extLst>
          </p:cNvPr>
          <p:cNvSpPr txBox="1"/>
          <p:nvPr/>
        </p:nvSpPr>
        <p:spPr>
          <a:xfrm>
            <a:off x="8218942" y="4328047"/>
            <a:ext cx="2162630" cy="32233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b="1">
                <a:solidFill>
                  <a:schemeClr val="bg1"/>
                </a:solidFill>
                <a:latin typeface="+mj-lt"/>
              </a:rPr>
              <a:t>ROBBIE BRIGGS</a:t>
            </a:r>
          </a:p>
        </p:txBody>
      </p:sp>
      <p:sp>
        <p:nvSpPr>
          <p:cNvPr id="6" name="Content Placeholder 2">
            <a:extLst>
              <a:ext uri="{FF2B5EF4-FFF2-40B4-BE49-F238E27FC236}">
                <a16:creationId xmlns:a16="http://schemas.microsoft.com/office/drawing/2014/main" id="{E0C6ED43-C4C6-DB6A-7FA0-8C5777BE8DC5}"/>
              </a:ext>
            </a:extLst>
          </p:cNvPr>
          <p:cNvSpPr txBox="1"/>
          <p:nvPr/>
        </p:nvSpPr>
        <p:spPr>
          <a:xfrm>
            <a:off x="1968272" y="5139269"/>
            <a:ext cx="1846944" cy="5307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noProof="1">
                <a:solidFill>
                  <a:schemeClr val="bg1"/>
                </a:solidFill>
              </a:rPr>
              <a:t>Lorem ipsum dolor sit amet, consectetuer</a:t>
            </a:r>
          </a:p>
        </p:txBody>
      </p:sp>
      <p:sp>
        <p:nvSpPr>
          <p:cNvPr id="7" name="Content Placeholder 2">
            <a:extLst>
              <a:ext uri="{FF2B5EF4-FFF2-40B4-BE49-F238E27FC236}">
                <a16:creationId xmlns:a16="http://schemas.microsoft.com/office/drawing/2014/main" id="{093C6CF9-D2D5-B1CE-C987-DC67100ADE71}"/>
              </a:ext>
            </a:extLst>
          </p:cNvPr>
          <p:cNvSpPr txBox="1"/>
          <p:nvPr/>
        </p:nvSpPr>
        <p:spPr>
          <a:xfrm>
            <a:off x="1810429" y="4328047"/>
            <a:ext cx="2162630" cy="32233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b="1">
                <a:solidFill>
                  <a:schemeClr val="bg1"/>
                </a:solidFill>
                <a:latin typeface="+mj-lt"/>
              </a:rPr>
              <a:t>ALFRED WILDE</a:t>
            </a:r>
          </a:p>
        </p:txBody>
      </p:sp>
      <p:pic>
        <p:nvPicPr>
          <p:cNvPr id="8" name="Picture 26">
            <a:extLst>
              <a:ext uri="{FF2B5EF4-FFF2-40B4-BE49-F238E27FC236}">
                <a16:creationId xmlns:a16="http://schemas.microsoft.com/office/drawing/2014/main" id="{FB39CEF3-50C4-C623-0B02-2DB17CE238D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572135" y="2284796"/>
            <a:ext cx="2639219" cy="1862774"/>
          </a:xfrm>
          <a:custGeom>
            <a:gdLst>
              <a:gd name="connsiteX0" fmla="*/ 0 w 2639219"/>
              <a:gd name="connsiteY0" fmla="*/ 0 h 1862774"/>
              <a:gd name="connsiteX1" fmla="*/ 2639219 w 2639219"/>
              <a:gd name="connsiteY1" fmla="*/ 0 h 1862774"/>
              <a:gd name="connsiteX2" fmla="*/ 2639219 w 2639219"/>
              <a:gd name="connsiteY2" fmla="*/ 1862774 h 1862774"/>
              <a:gd name="connsiteX3" fmla="*/ 0 w 2639219"/>
              <a:gd name="connsiteY3" fmla="*/ 1862774 h 1862774"/>
            </a:gdLst>
            <a:cxnLst>
              <a:cxn ang="0">
                <a:pos x="connsiteX0" y="connsiteY0"/>
              </a:cxn>
              <a:cxn ang="0">
                <a:pos x="connsiteX1" y="connsiteY1"/>
              </a:cxn>
              <a:cxn ang="0">
                <a:pos x="connsiteX2" y="connsiteY2"/>
              </a:cxn>
              <a:cxn ang="0">
                <a:pos x="connsiteX3" y="connsiteY3"/>
              </a:cxn>
            </a:cxnLst>
            <a:rect l="l" t="t" r="r" b="b"/>
            <a:pathLst>
              <a:path w="2639219" h="1862774">
                <a:moveTo>
                  <a:pt x="0" y="0"/>
                </a:moveTo>
                <a:lnTo>
                  <a:pt x="2639219" y="0"/>
                </a:lnTo>
                <a:lnTo>
                  <a:pt x="2639219" y="1862774"/>
                </a:lnTo>
                <a:lnTo>
                  <a:pt x="0" y="1862774"/>
                </a:lnTo>
                <a:close/>
              </a:path>
            </a:pathLst>
          </a:custGeom>
        </p:spPr>
      </p:pic>
      <p:pic>
        <p:nvPicPr>
          <p:cNvPr id="9" name="Picture 28">
            <a:extLst>
              <a:ext uri="{FF2B5EF4-FFF2-40B4-BE49-F238E27FC236}">
                <a16:creationId xmlns:a16="http://schemas.microsoft.com/office/drawing/2014/main" id="{4A97B0A5-4F50-815A-3ED5-F9DCADB5B7B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r="-3"/>
          <a:stretch>
            <a:fillRect/>
          </a:stretch>
        </p:blipFill>
        <p:spPr>
          <a:xfrm>
            <a:off x="7980648" y="2284796"/>
            <a:ext cx="2639219" cy="1862774"/>
          </a:xfrm>
          <a:custGeom>
            <a:gdLst>
              <a:gd name="connsiteX0" fmla="*/ 0 w 2639219"/>
              <a:gd name="connsiteY0" fmla="*/ 0 h 1862774"/>
              <a:gd name="connsiteX1" fmla="*/ 2639219 w 2639219"/>
              <a:gd name="connsiteY1" fmla="*/ 0 h 1862774"/>
              <a:gd name="connsiteX2" fmla="*/ 2639219 w 2639219"/>
              <a:gd name="connsiteY2" fmla="*/ 1862774 h 1862774"/>
              <a:gd name="connsiteX3" fmla="*/ 0 w 2639219"/>
              <a:gd name="connsiteY3" fmla="*/ 1862774 h 1862774"/>
            </a:gdLst>
            <a:cxnLst>
              <a:cxn ang="0">
                <a:pos x="connsiteX0" y="connsiteY0"/>
              </a:cxn>
              <a:cxn ang="0">
                <a:pos x="connsiteX1" y="connsiteY1"/>
              </a:cxn>
              <a:cxn ang="0">
                <a:pos x="connsiteX2" y="connsiteY2"/>
              </a:cxn>
              <a:cxn ang="0">
                <a:pos x="connsiteX3" y="connsiteY3"/>
              </a:cxn>
            </a:cxnLst>
            <a:rect l="l" t="t" r="r" b="b"/>
            <a:pathLst>
              <a:path w="2639219" h="1862774">
                <a:moveTo>
                  <a:pt x="0" y="0"/>
                </a:moveTo>
                <a:lnTo>
                  <a:pt x="2639219" y="0"/>
                </a:lnTo>
                <a:lnTo>
                  <a:pt x="2639219" y="1862774"/>
                </a:lnTo>
                <a:lnTo>
                  <a:pt x="0" y="1862774"/>
                </a:lnTo>
                <a:close/>
              </a:path>
            </a:pathLst>
          </a:custGeom>
        </p:spPr>
      </p:pic>
      <p:pic>
        <p:nvPicPr>
          <p:cNvPr id="10" name="Picture 27">
            <a:extLst>
              <a:ext uri="{FF2B5EF4-FFF2-40B4-BE49-F238E27FC236}">
                <a16:creationId xmlns:a16="http://schemas.microsoft.com/office/drawing/2014/main" id="{6DE86CB2-0F72-1556-AA40-04F8399D2A4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4555509" y="1977853"/>
            <a:ext cx="3080983" cy="2174573"/>
          </a:xfrm>
          <a:custGeom>
            <a:gdLst>
              <a:gd name="connsiteX0" fmla="*/ 0 w 2639219"/>
              <a:gd name="connsiteY0" fmla="*/ 0 h 1862774"/>
              <a:gd name="connsiteX1" fmla="*/ 2639219 w 2639219"/>
              <a:gd name="connsiteY1" fmla="*/ 0 h 1862774"/>
              <a:gd name="connsiteX2" fmla="*/ 2639219 w 2639219"/>
              <a:gd name="connsiteY2" fmla="*/ 1862774 h 1862774"/>
              <a:gd name="connsiteX3" fmla="*/ 0 w 2639219"/>
              <a:gd name="connsiteY3" fmla="*/ 1862774 h 1862774"/>
            </a:gdLst>
            <a:cxnLst>
              <a:cxn ang="0">
                <a:pos x="connsiteX0" y="connsiteY0"/>
              </a:cxn>
              <a:cxn ang="0">
                <a:pos x="connsiteX1" y="connsiteY1"/>
              </a:cxn>
              <a:cxn ang="0">
                <a:pos x="connsiteX2" y="connsiteY2"/>
              </a:cxn>
              <a:cxn ang="0">
                <a:pos x="connsiteX3" y="connsiteY3"/>
              </a:cxn>
            </a:cxnLst>
            <a:rect l="l" t="t" r="r" b="b"/>
            <a:pathLst>
              <a:path w="2639219" h="1862774">
                <a:moveTo>
                  <a:pt x="0" y="0"/>
                </a:moveTo>
                <a:lnTo>
                  <a:pt x="2639219" y="0"/>
                </a:lnTo>
                <a:lnTo>
                  <a:pt x="2639219" y="1862774"/>
                </a:lnTo>
                <a:lnTo>
                  <a:pt x="0" y="1862774"/>
                </a:lnTo>
                <a:close/>
              </a:path>
            </a:pathLst>
          </a:custGeom>
        </p:spPr>
      </p:pic>
      <p:sp>
        <p:nvSpPr>
          <p:cNvPr id="11" name="Content Placeholder 2">
            <a:extLst>
              <a:ext uri="{FF2B5EF4-FFF2-40B4-BE49-F238E27FC236}">
                <a16:creationId xmlns:a16="http://schemas.microsoft.com/office/drawing/2014/main" id="{59E90A26-1916-5DD9-FCDE-CE58933FC037}"/>
              </a:ext>
            </a:extLst>
          </p:cNvPr>
          <p:cNvSpPr txBox="1"/>
          <p:nvPr/>
        </p:nvSpPr>
        <p:spPr>
          <a:xfrm>
            <a:off x="5017952" y="5169749"/>
            <a:ext cx="2156093" cy="5307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noProof="1">
                <a:solidFill>
                  <a:schemeClr val="bg1"/>
                </a:solidFill>
              </a:rPr>
              <a:t>Lorem ipsum dolor sit amet, consectetuer</a:t>
            </a:r>
          </a:p>
        </p:txBody>
      </p:sp>
      <p:sp>
        <p:nvSpPr>
          <p:cNvPr id="12" name="Content Placeholder 2">
            <a:extLst>
              <a:ext uri="{FF2B5EF4-FFF2-40B4-BE49-F238E27FC236}">
                <a16:creationId xmlns:a16="http://schemas.microsoft.com/office/drawing/2014/main" id="{73B9A908-3180-C218-4B51-AAA2D7B6D7BE}"/>
              </a:ext>
            </a:extLst>
          </p:cNvPr>
          <p:cNvSpPr txBox="1"/>
          <p:nvPr/>
        </p:nvSpPr>
        <p:spPr>
          <a:xfrm>
            <a:off x="4833689" y="4328047"/>
            <a:ext cx="2524620" cy="32233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b="1">
                <a:solidFill>
                  <a:schemeClr val="bg1"/>
                </a:solidFill>
                <a:latin typeface="+mj-lt"/>
              </a:rPr>
              <a:t>PASCAL ALVARADO</a:t>
            </a:r>
          </a:p>
        </p:txBody>
      </p:sp>
      <p:sp>
        <p:nvSpPr>
          <p:cNvPr id="13" name="Arrow: Chevron 22">
            <a:extLst>
              <a:ext uri="{FF2B5EF4-FFF2-40B4-BE49-F238E27FC236}">
                <a16:creationId xmlns:a16="http://schemas.microsoft.com/office/drawing/2014/main" id="{A435D228-F386-51B0-9960-2149ED8026B2}"/>
              </a:ext>
            </a:extLst>
          </p:cNvPr>
          <p:cNvSpPr/>
          <p:nvPr/>
        </p:nvSpPr>
        <p:spPr>
          <a:xfrm flipH="1">
            <a:off x="701465" y="3742425"/>
            <a:ext cx="212934" cy="549066"/>
          </a:xfrm>
          <a:prstGeom prst="chevron">
            <a:avLst>
              <a:gd name="adj" fmla="val 944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40">
            <a:extLst>
              <a:ext uri="{FF2B5EF4-FFF2-40B4-BE49-F238E27FC236}">
                <a16:creationId xmlns:a16="http://schemas.microsoft.com/office/drawing/2014/main" id="{C8E6C8FD-66FE-E84B-C888-182FDC8479BC}"/>
              </a:ext>
            </a:extLst>
          </p:cNvPr>
          <p:cNvSpPr/>
          <p:nvPr/>
        </p:nvSpPr>
        <p:spPr>
          <a:xfrm>
            <a:off x="11286378" y="3742424"/>
            <a:ext cx="212936" cy="549068"/>
          </a:xfrm>
          <a:prstGeom prst="chevron">
            <a:avLst>
              <a:gd name="adj" fmla="val 944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38">
            <a:extLst>
              <a:ext uri="{FF2B5EF4-FFF2-40B4-BE49-F238E27FC236}">
                <a16:creationId xmlns:a16="http://schemas.microsoft.com/office/drawing/2014/main" id="{6F11E979-689E-E0F2-BE4E-6D2769815F19}"/>
              </a:ext>
            </a:extLst>
          </p:cNvPr>
          <p:cNvCxnSpPr/>
          <p:nvPr/>
        </p:nvCxnSpPr>
        <p:spPr>
          <a:xfrm>
            <a:off x="8333771" y="5018223"/>
            <a:ext cx="1932972" cy="0"/>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9">
            <a:extLst>
              <a:ext uri="{FF2B5EF4-FFF2-40B4-BE49-F238E27FC236}">
                <a16:creationId xmlns:a16="http://schemas.microsoft.com/office/drawing/2014/main" id="{EE2D7A1D-3A25-593B-0F1C-A577967A9F9A}"/>
              </a:ext>
            </a:extLst>
          </p:cNvPr>
          <p:cNvCxnSpPr/>
          <p:nvPr/>
        </p:nvCxnSpPr>
        <p:spPr>
          <a:xfrm>
            <a:off x="4983956" y="5018223"/>
            <a:ext cx="2224087" cy="0"/>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44">
            <a:extLst>
              <a:ext uri="{FF2B5EF4-FFF2-40B4-BE49-F238E27FC236}">
                <a16:creationId xmlns:a16="http://schemas.microsoft.com/office/drawing/2014/main" id="{0158C3F3-890A-E535-0318-97FEC1C7758F}"/>
              </a:ext>
            </a:extLst>
          </p:cNvPr>
          <p:cNvCxnSpPr/>
          <p:nvPr/>
        </p:nvCxnSpPr>
        <p:spPr>
          <a:xfrm>
            <a:off x="1925258" y="5018223"/>
            <a:ext cx="1932972" cy="0"/>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2C24C6C2-0AFC-9DA8-90A1-775B7020545E}"/>
              </a:ext>
            </a:extLst>
          </p:cNvPr>
          <p:cNvSpPr txBox="1"/>
          <p:nvPr/>
        </p:nvSpPr>
        <p:spPr>
          <a:xfrm>
            <a:off x="8218942" y="4664254"/>
            <a:ext cx="2162630" cy="2507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i="1">
                <a:solidFill>
                  <a:schemeClr val="bg1"/>
                </a:solidFill>
              </a:rPr>
              <a:t>Job Position</a:t>
            </a:r>
          </a:p>
        </p:txBody>
      </p:sp>
      <p:sp>
        <p:nvSpPr>
          <p:cNvPr id="19" name="Content Placeholder 2">
            <a:extLst>
              <a:ext uri="{FF2B5EF4-FFF2-40B4-BE49-F238E27FC236}">
                <a16:creationId xmlns:a16="http://schemas.microsoft.com/office/drawing/2014/main" id="{E308BB9B-C2F8-0143-5911-55DE74A994C1}"/>
              </a:ext>
            </a:extLst>
          </p:cNvPr>
          <p:cNvSpPr txBox="1"/>
          <p:nvPr/>
        </p:nvSpPr>
        <p:spPr>
          <a:xfrm>
            <a:off x="1810429" y="4664254"/>
            <a:ext cx="2162630" cy="2507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i="1">
                <a:solidFill>
                  <a:schemeClr val="bg1"/>
                </a:solidFill>
              </a:rPr>
              <a:t>Job Position</a:t>
            </a:r>
          </a:p>
        </p:txBody>
      </p:sp>
      <p:sp>
        <p:nvSpPr>
          <p:cNvPr id="20" name="Content Placeholder 2">
            <a:extLst>
              <a:ext uri="{FF2B5EF4-FFF2-40B4-BE49-F238E27FC236}">
                <a16:creationId xmlns:a16="http://schemas.microsoft.com/office/drawing/2014/main" id="{EBB669E1-4095-12C6-912E-9FB98C3136F4}"/>
              </a:ext>
            </a:extLst>
          </p:cNvPr>
          <p:cNvSpPr txBox="1"/>
          <p:nvPr/>
        </p:nvSpPr>
        <p:spPr>
          <a:xfrm>
            <a:off x="4833689" y="4664254"/>
            <a:ext cx="2524620" cy="2507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i="1">
                <a:solidFill>
                  <a:schemeClr val="bg1"/>
                </a:solidFill>
              </a:rPr>
              <a:t>Job Position</a:t>
            </a:r>
          </a:p>
        </p:txBody>
      </p:sp>
      <p:sp>
        <p:nvSpPr>
          <p:cNvPr id="22" name="Title 4">
            <a:extLst>
              <a:ext uri="{FF2B5EF4-FFF2-40B4-BE49-F238E27FC236}">
                <a16:creationId xmlns:a16="http://schemas.microsoft.com/office/drawing/2014/main" id="{1132560B-DAF6-7899-1134-5386ADD5EECA}"/>
              </a:ext>
            </a:extLst>
          </p:cNvPr>
          <p:cNvSpPr txBox="1"/>
          <p:nvPr/>
        </p:nvSpPr>
        <p:spPr>
          <a:xfrm>
            <a:off x="4537754" y="40643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57065758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632" name="Forma libre: forma 631">
            <a:extLst>
              <a:ext uri="{FF2B5EF4-FFF2-40B4-BE49-F238E27FC236}">
                <a16:creationId xmlns:a16="http://schemas.microsoft.com/office/drawing/2014/main" id="{0189E6BF-08C9-4127-8C35-3E3ED4CD7B45}"/>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633" name="Freeform 15">
            <a:extLst>
              <a:ext uri="{FF2B5EF4-FFF2-40B4-BE49-F238E27FC236}">
                <a16:creationId xmlns:a16="http://schemas.microsoft.com/office/drawing/2014/main" id="{259A8449-7819-4C73-A129-8FA4DFFCC25B}"/>
              </a:ext>
            </a:extLst>
          </p:cNvPr>
          <p:cNvSpPr/>
          <p:nvPr/>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grpSp>
        <p:nvGrpSpPr>
          <p:cNvPr id="2" name="Group 830">
            <a:extLst>
              <a:ext uri="{FF2B5EF4-FFF2-40B4-BE49-F238E27FC236}">
                <a16:creationId xmlns:a16="http://schemas.microsoft.com/office/drawing/2014/main" id="{05453EFA-DAF6-CF8E-9A39-4EF9BCC95479}"/>
              </a:ext>
            </a:extLst>
          </p:cNvPr>
          <p:cNvGrpSpPr>
            <a:grpSpLocks noChangeAspect="1"/>
          </p:cNvGrpSpPr>
          <p:nvPr/>
        </p:nvGrpSpPr>
        <p:grpSpPr>
          <a:xfrm>
            <a:off x="46831" y="2200275"/>
            <a:ext cx="12236450" cy="2481263"/>
            <a:chOff x="29" y="1142"/>
            <a:chExt cx="7708" cy="1563"/>
          </a:xfrm>
          <a:solidFill>
            <a:srgbClr val="FFFFFF">
              <a:alpha val="25098"/>
            </a:srgbClr>
          </a:solidFill>
        </p:grpSpPr>
        <p:grpSp>
          <p:nvGrpSpPr>
            <p:cNvPr id="3" name="Group 1031">
              <a:extLst>
                <a:ext uri="{FF2B5EF4-FFF2-40B4-BE49-F238E27FC236}">
                  <a16:creationId xmlns:a16="http://schemas.microsoft.com/office/drawing/2014/main" id="{B241EC78-78CC-74BB-BA99-7A1C81C34771}"/>
                </a:ext>
              </a:extLst>
            </p:cNvPr>
            <p:cNvGrpSpPr/>
            <p:nvPr userDrawn="1"/>
          </p:nvGrpSpPr>
          <p:grpSpPr>
            <a:xfrm>
              <a:off x="647" y="1641"/>
              <a:ext cx="6472" cy="1064"/>
              <a:chOff x="647" y="1641"/>
              <a:chExt cx="6472" cy="1064"/>
            </a:xfrm>
            <a:grpFill/>
          </p:grpSpPr>
          <p:sp>
            <p:nvSpPr>
              <p:cNvPr id="417" name="Oval 831">
                <a:extLst>
                  <a:ext uri="{FF2B5EF4-FFF2-40B4-BE49-F238E27FC236}">
                    <a16:creationId xmlns:a16="http://schemas.microsoft.com/office/drawing/2014/main" id="{A8D76680-947D-4251-1CDD-2DA778B130DF}"/>
                  </a:ext>
                </a:extLst>
              </p:cNvPr>
              <p:cNvSpPr>
                <a:spLocks noChangeArrowheads="1"/>
              </p:cNvSpPr>
              <p:nvPr userDrawn="1"/>
            </p:nvSpPr>
            <p:spPr bwMode="auto">
              <a:xfrm>
                <a:off x="706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8" name="Oval 832">
                <a:extLst>
                  <a:ext uri="{FF2B5EF4-FFF2-40B4-BE49-F238E27FC236}">
                    <a16:creationId xmlns:a16="http://schemas.microsoft.com/office/drawing/2014/main" id="{92EFE2BF-DC79-50D6-0B2E-DBF8AC040702}"/>
                  </a:ext>
                </a:extLst>
              </p:cNvPr>
              <p:cNvSpPr>
                <a:spLocks noChangeArrowheads="1"/>
              </p:cNvSpPr>
              <p:nvPr userDrawn="1"/>
            </p:nvSpPr>
            <p:spPr bwMode="auto">
              <a:xfrm>
                <a:off x="693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9" name="Oval 833">
                <a:extLst>
                  <a:ext uri="{FF2B5EF4-FFF2-40B4-BE49-F238E27FC236}">
                    <a16:creationId xmlns:a16="http://schemas.microsoft.com/office/drawing/2014/main" id="{030B7FF5-4A90-9DA9-8A79-841DB62802B7}"/>
                  </a:ext>
                </a:extLst>
              </p:cNvPr>
              <p:cNvSpPr>
                <a:spLocks noChangeArrowheads="1"/>
              </p:cNvSpPr>
              <p:nvPr userDrawn="1"/>
            </p:nvSpPr>
            <p:spPr bwMode="auto">
              <a:xfrm>
                <a:off x="6810"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0" name="Oval 834">
                <a:extLst>
                  <a:ext uri="{FF2B5EF4-FFF2-40B4-BE49-F238E27FC236}">
                    <a16:creationId xmlns:a16="http://schemas.microsoft.com/office/drawing/2014/main" id="{4C2418D4-6244-014F-A42B-934D72DCA8B7}"/>
                  </a:ext>
                </a:extLst>
              </p:cNvPr>
              <p:cNvSpPr>
                <a:spLocks noChangeArrowheads="1"/>
              </p:cNvSpPr>
              <p:nvPr userDrawn="1"/>
            </p:nvSpPr>
            <p:spPr bwMode="auto">
              <a:xfrm>
                <a:off x="669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1" name="Oval 835">
                <a:extLst>
                  <a:ext uri="{FF2B5EF4-FFF2-40B4-BE49-F238E27FC236}">
                    <a16:creationId xmlns:a16="http://schemas.microsoft.com/office/drawing/2014/main" id="{F1CD6ED4-FB9E-1BDE-C9B6-CD632ADB162B}"/>
                  </a:ext>
                </a:extLst>
              </p:cNvPr>
              <p:cNvSpPr>
                <a:spLocks noChangeArrowheads="1"/>
              </p:cNvSpPr>
              <p:nvPr userDrawn="1"/>
            </p:nvSpPr>
            <p:spPr bwMode="auto">
              <a:xfrm>
                <a:off x="6568"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2" name="Oval 836">
                <a:extLst>
                  <a:ext uri="{FF2B5EF4-FFF2-40B4-BE49-F238E27FC236}">
                    <a16:creationId xmlns:a16="http://schemas.microsoft.com/office/drawing/2014/main" id="{AC5CF44C-441A-C927-81CE-68BC5A391D2E}"/>
                  </a:ext>
                </a:extLst>
              </p:cNvPr>
              <p:cNvSpPr>
                <a:spLocks noChangeArrowheads="1"/>
              </p:cNvSpPr>
              <p:nvPr userDrawn="1"/>
            </p:nvSpPr>
            <p:spPr bwMode="auto">
              <a:xfrm>
                <a:off x="644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3" name="Oval 837">
                <a:extLst>
                  <a:ext uri="{FF2B5EF4-FFF2-40B4-BE49-F238E27FC236}">
                    <a16:creationId xmlns:a16="http://schemas.microsoft.com/office/drawing/2014/main" id="{61A3B6F8-2E79-B45C-B8BF-6B355F3DDD8D}"/>
                  </a:ext>
                </a:extLst>
              </p:cNvPr>
              <p:cNvSpPr>
                <a:spLocks noChangeArrowheads="1"/>
              </p:cNvSpPr>
              <p:nvPr userDrawn="1"/>
            </p:nvSpPr>
            <p:spPr bwMode="auto">
              <a:xfrm>
                <a:off x="631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4" name="Oval 838">
                <a:extLst>
                  <a:ext uri="{FF2B5EF4-FFF2-40B4-BE49-F238E27FC236}">
                    <a16:creationId xmlns:a16="http://schemas.microsoft.com/office/drawing/2014/main" id="{E3429D33-BE69-D187-E117-E30226173441}"/>
                  </a:ext>
                </a:extLst>
              </p:cNvPr>
              <p:cNvSpPr>
                <a:spLocks noChangeArrowheads="1"/>
              </p:cNvSpPr>
              <p:nvPr userDrawn="1"/>
            </p:nvSpPr>
            <p:spPr bwMode="auto">
              <a:xfrm>
                <a:off x="619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5" name="Oval 839">
                <a:extLst>
                  <a:ext uri="{FF2B5EF4-FFF2-40B4-BE49-F238E27FC236}">
                    <a16:creationId xmlns:a16="http://schemas.microsoft.com/office/drawing/2014/main" id="{7245DFCF-F3EC-96E1-06E7-5D0DCAED5EEC}"/>
                  </a:ext>
                </a:extLst>
              </p:cNvPr>
              <p:cNvSpPr>
                <a:spLocks noChangeArrowheads="1"/>
              </p:cNvSpPr>
              <p:nvPr userDrawn="1"/>
            </p:nvSpPr>
            <p:spPr bwMode="auto">
              <a:xfrm>
                <a:off x="607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6" name="Oval 840">
                <a:extLst>
                  <a:ext uri="{FF2B5EF4-FFF2-40B4-BE49-F238E27FC236}">
                    <a16:creationId xmlns:a16="http://schemas.microsoft.com/office/drawing/2014/main" id="{53CBD291-12DA-6AC3-3C53-5F2DB3E22388}"/>
                  </a:ext>
                </a:extLst>
              </p:cNvPr>
              <p:cNvSpPr>
                <a:spLocks noChangeArrowheads="1"/>
              </p:cNvSpPr>
              <p:nvPr userDrawn="1"/>
            </p:nvSpPr>
            <p:spPr bwMode="auto">
              <a:xfrm>
                <a:off x="595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7" name="Oval 841">
                <a:extLst>
                  <a:ext uri="{FF2B5EF4-FFF2-40B4-BE49-F238E27FC236}">
                    <a16:creationId xmlns:a16="http://schemas.microsoft.com/office/drawing/2014/main" id="{BA9180B0-83CD-2703-C938-25AA7FE279FD}"/>
                  </a:ext>
                </a:extLst>
              </p:cNvPr>
              <p:cNvSpPr>
                <a:spLocks noChangeArrowheads="1"/>
              </p:cNvSpPr>
              <p:nvPr userDrawn="1"/>
            </p:nvSpPr>
            <p:spPr bwMode="auto">
              <a:xfrm>
                <a:off x="582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8" name="Oval 842">
                <a:extLst>
                  <a:ext uri="{FF2B5EF4-FFF2-40B4-BE49-F238E27FC236}">
                    <a16:creationId xmlns:a16="http://schemas.microsoft.com/office/drawing/2014/main" id="{5BACB3D2-D817-AF36-D7C4-E42F90154342}"/>
                  </a:ext>
                </a:extLst>
              </p:cNvPr>
              <p:cNvSpPr>
                <a:spLocks noChangeArrowheads="1"/>
              </p:cNvSpPr>
              <p:nvPr userDrawn="1"/>
            </p:nvSpPr>
            <p:spPr bwMode="auto">
              <a:xfrm>
                <a:off x="570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9" name="Oval 843">
                <a:extLst>
                  <a:ext uri="{FF2B5EF4-FFF2-40B4-BE49-F238E27FC236}">
                    <a16:creationId xmlns:a16="http://schemas.microsoft.com/office/drawing/2014/main" id="{E1B735F7-CCD0-9D55-AAB7-5B6173F9C0B1}"/>
                  </a:ext>
                </a:extLst>
              </p:cNvPr>
              <p:cNvSpPr>
                <a:spLocks noChangeArrowheads="1"/>
              </p:cNvSpPr>
              <p:nvPr userDrawn="1"/>
            </p:nvSpPr>
            <p:spPr bwMode="auto">
              <a:xfrm>
                <a:off x="558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0" name="Oval 844">
                <a:extLst>
                  <a:ext uri="{FF2B5EF4-FFF2-40B4-BE49-F238E27FC236}">
                    <a16:creationId xmlns:a16="http://schemas.microsoft.com/office/drawing/2014/main" id="{42AF5F59-A221-4066-0E4A-4794128A6EAB}"/>
                  </a:ext>
                </a:extLst>
              </p:cNvPr>
              <p:cNvSpPr>
                <a:spLocks noChangeArrowheads="1"/>
              </p:cNvSpPr>
              <p:nvPr userDrawn="1"/>
            </p:nvSpPr>
            <p:spPr bwMode="auto">
              <a:xfrm>
                <a:off x="545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1" name="Oval 845">
                <a:extLst>
                  <a:ext uri="{FF2B5EF4-FFF2-40B4-BE49-F238E27FC236}">
                    <a16:creationId xmlns:a16="http://schemas.microsoft.com/office/drawing/2014/main" id="{1DD716CC-38F5-882E-B250-0C1CF5D0625B}"/>
                  </a:ext>
                </a:extLst>
              </p:cNvPr>
              <p:cNvSpPr>
                <a:spLocks noChangeArrowheads="1"/>
              </p:cNvSpPr>
              <p:nvPr userDrawn="1"/>
            </p:nvSpPr>
            <p:spPr bwMode="auto">
              <a:xfrm>
                <a:off x="533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2" name="Oval 846">
                <a:extLst>
                  <a:ext uri="{FF2B5EF4-FFF2-40B4-BE49-F238E27FC236}">
                    <a16:creationId xmlns:a16="http://schemas.microsoft.com/office/drawing/2014/main" id="{7B93CBB1-136C-A220-58F5-3ECC77EFB953}"/>
                  </a:ext>
                </a:extLst>
              </p:cNvPr>
              <p:cNvSpPr>
                <a:spLocks noChangeArrowheads="1"/>
              </p:cNvSpPr>
              <p:nvPr userDrawn="1"/>
            </p:nvSpPr>
            <p:spPr bwMode="auto">
              <a:xfrm>
                <a:off x="5207"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3" name="Oval 847">
                <a:extLst>
                  <a:ext uri="{FF2B5EF4-FFF2-40B4-BE49-F238E27FC236}">
                    <a16:creationId xmlns:a16="http://schemas.microsoft.com/office/drawing/2014/main" id="{F286FC39-2AEE-C558-3D33-EA0F9252D229}"/>
                  </a:ext>
                </a:extLst>
              </p:cNvPr>
              <p:cNvSpPr>
                <a:spLocks noChangeArrowheads="1"/>
              </p:cNvSpPr>
              <p:nvPr userDrawn="1"/>
            </p:nvSpPr>
            <p:spPr bwMode="auto">
              <a:xfrm>
                <a:off x="508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4" name="Oval 848">
                <a:extLst>
                  <a:ext uri="{FF2B5EF4-FFF2-40B4-BE49-F238E27FC236}">
                    <a16:creationId xmlns:a16="http://schemas.microsoft.com/office/drawing/2014/main" id="{4915658D-1C3D-A57B-CDA0-D61D8099C6D7}"/>
                  </a:ext>
                </a:extLst>
              </p:cNvPr>
              <p:cNvSpPr>
                <a:spLocks noChangeArrowheads="1"/>
              </p:cNvSpPr>
              <p:nvPr userDrawn="1"/>
            </p:nvSpPr>
            <p:spPr bwMode="auto">
              <a:xfrm>
                <a:off x="1257"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5" name="Oval 849">
                <a:extLst>
                  <a:ext uri="{FF2B5EF4-FFF2-40B4-BE49-F238E27FC236}">
                    <a16:creationId xmlns:a16="http://schemas.microsoft.com/office/drawing/2014/main" id="{86E834F7-869B-C8A8-48A2-7210DF9BBF62}"/>
                  </a:ext>
                </a:extLst>
              </p:cNvPr>
              <p:cNvSpPr>
                <a:spLocks noChangeArrowheads="1"/>
              </p:cNvSpPr>
              <p:nvPr userDrawn="1"/>
            </p:nvSpPr>
            <p:spPr bwMode="auto">
              <a:xfrm>
                <a:off x="114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6" name="Oval 850">
                <a:extLst>
                  <a:ext uri="{FF2B5EF4-FFF2-40B4-BE49-F238E27FC236}">
                    <a16:creationId xmlns:a16="http://schemas.microsoft.com/office/drawing/2014/main" id="{827E0FDC-C545-3DD2-1C06-17D0DE35E062}"/>
                  </a:ext>
                </a:extLst>
              </p:cNvPr>
              <p:cNvSpPr>
                <a:spLocks noChangeArrowheads="1"/>
              </p:cNvSpPr>
              <p:nvPr userDrawn="1"/>
            </p:nvSpPr>
            <p:spPr bwMode="auto">
              <a:xfrm>
                <a:off x="101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7" name="Oval 851">
                <a:extLst>
                  <a:ext uri="{FF2B5EF4-FFF2-40B4-BE49-F238E27FC236}">
                    <a16:creationId xmlns:a16="http://schemas.microsoft.com/office/drawing/2014/main" id="{B86130F2-61E4-61F1-CD49-C7CA0A97D9AC}"/>
                  </a:ext>
                </a:extLst>
              </p:cNvPr>
              <p:cNvSpPr>
                <a:spLocks noChangeArrowheads="1"/>
              </p:cNvSpPr>
              <p:nvPr userDrawn="1"/>
            </p:nvSpPr>
            <p:spPr bwMode="auto">
              <a:xfrm>
                <a:off x="89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8" name="Oval 852">
                <a:extLst>
                  <a:ext uri="{FF2B5EF4-FFF2-40B4-BE49-F238E27FC236}">
                    <a16:creationId xmlns:a16="http://schemas.microsoft.com/office/drawing/2014/main" id="{3E71F8BA-8537-3B4B-5EC2-E1DD587345EC}"/>
                  </a:ext>
                </a:extLst>
              </p:cNvPr>
              <p:cNvSpPr>
                <a:spLocks noChangeArrowheads="1"/>
              </p:cNvSpPr>
              <p:nvPr userDrawn="1"/>
            </p:nvSpPr>
            <p:spPr bwMode="auto">
              <a:xfrm>
                <a:off x="76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9" name="Oval 853">
                <a:extLst>
                  <a:ext uri="{FF2B5EF4-FFF2-40B4-BE49-F238E27FC236}">
                    <a16:creationId xmlns:a16="http://schemas.microsoft.com/office/drawing/2014/main" id="{020F1329-B5BB-8713-9244-D39D3CE6CD62}"/>
                  </a:ext>
                </a:extLst>
              </p:cNvPr>
              <p:cNvSpPr>
                <a:spLocks noChangeArrowheads="1"/>
              </p:cNvSpPr>
              <p:nvPr userDrawn="1"/>
            </p:nvSpPr>
            <p:spPr bwMode="auto">
              <a:xfrm>
                <a:off x="64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0" name="Oval 854">
                <a:extLst>
                  <a:ext uri="{FF2B5EF4-FFF2-40B4-BE49-F238E27FC236}">
                    <a16:creationId xmlns:a16="http://schemas.microsoft.com/office/drawing/2014/main" id="{52C21CA5-D9ED-4249-ECFD-CC77D014CF0F}"/>
                  </a:ext>
                </a:extLst>
              </p:cNvPr>
              <p:cNvSpPr>
                <a:spLocks noChangeArrowheads="1"/>
              </p:cNvSpPr>
              <p:nvPr userDrawn="1"/>
            </p:nvSpPr>
            <p:spPr bwMode="auto">
              <a:xfrm>
                <a:off x="706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1" name="Oval 855">
                <a:extLst>
                  <a:ext uri="{FF2B5EF4-FFF2-40B4-BE49-F238E27FC236}">
                    <a16:creationId xmlns:a16="http://schemas.microsoft.com/office/drawing/2014/main" id="{276C55DA-6906-2921-9D55-7454F8100FA3}"/>
                  </a:ext>
                </a:extLst>
              </p:cNvPr>
              <p:cNvSpPr>
                <a:spLocks noChangeArrowheads="1"/>
              </p:cNvSpPr>
              <p:nvPr userDrawn="1"/>
            </p:nvSpPr>
            <p:spPr bwMode="auto">
              <a:xfrm>
                <a:off x="693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2" name="Oval 856">
                <a:extLst>
                  <a:ext uri="{FF2B5EF4-FFF2-40B4-BE49-F238E27FC236}">
                    <a16:creationId xmlns:a16="http://schemas.microsoft.com/office/drawing/2014/main" id="{8C2F1E82-AED0-7B45-D992-A9DD5104144B}"/>
                  </a:ext>
                </a:extLst>
              </p:cNvPr>
              <p:cNvSpPr>
                <a:spLocks noChangeArrowheads="1"/>
              </p:cNvSpPr>
              <p:nvPr userDrawn="1"/>
            </p:nvSpPr>
            <p:spPr bwMode="auto">
              <a:xfrm>
                <a:off x="6810"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3" name="Oval 857">
                <a:extLst>
                  <a:ext uri="{FF2B5EF4-FFF2-40B4-BE49-F238E27FC236}">
                    <a16:creationId xmlns:a16="http://schemas.microsoft.com/office/drawing/2014/main" id="{0F639B4D-2EDC-DFE5-1BCC-49F067AEFBE5}"/>
                  </a:ext>
                </a:extLst>
              </p:cNvPr>
              <p:cNvSpPr>
                <a:spLocks noChangeArrowheads="1"/>
              </p:cNvSpPr>
              <p:nvPr userDrawn="1"/>
            </p:nvSpPr>
            <p:spPr bwMode="auto">
              <a:xfrm>
                <a:off x="669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4" name="Oval 858">
                <a:extLst>
                  <a:ext uri="{FF2B5EF4-FFF2-40B4-BE49-F238E27FC236}">
                    <a16:creationId xmlns:a16="http://schemas.microsoft.com/office/drawing/2014/main" id="{93056BF4-2CCC-519F-2DF2-6A62C36196AB}"/>
                  </a:ext>
                </a:extLst>
              </p:cNvPr>
              <p:cNvSpPr>
                <a:spLocks noChangeArrowheads="1"/>
              </p:cNvSpPr>
              <p:nvPr userDrawn="1"/>
            </p:nvSpPr>
            <p:spPr bwMode="auto">
              <a:xfrm>
                <a:off x="6568"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5" name="Oval 859">
                <a:extLst>
                  <a:ext uri="{FF2B5EF4-FFF2-40B4-BE49-F238E27FC236}">
                    <a16:creationId xmlns:a16="http://schemas.microsoft.com/office/drawing/2014/main" id="{FA353F1A-A9D5-B305-67C1-33FDA3458DAB}"/>
                  </a:ext>
                </a:extLst>
              </p:cNvPr>
              <p:cNvSpPr>
                <a:spLocks noChangeArrowheads="1"/>
              </p:cNvSpPr>
              <p:nvPr userDrawn="1"/>
            </p:nvSpPr>
            <p:spPr bwMode="auto">
              <a:xfrm>
                <a:off x="644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6" name="Oval 860">
                <a:extLst>
                  <a:ext uri="{FF2B5EF4-FFF2-40B4-BE49-F238E27FC236}">
                    <a16:creationId xmlns:a16="http://schemas.microsoft.com/office/drawing/2014/main" id="{D3BA4B56-1CB8-7D1F-19E6-F41584D60272}"/>
                  </a:ext>
                </a:extLst>
              </p:cNvPr>
              <p:cNvSpPr>
                <a:spLocks noChangeArrowheads="1"/>
              </p:cNvSpPr>
              <p:nvPr userDrawn="1"/>
            </p:nvSpPr>
            <p:spPr bwMode="auto">
              <a:xfrm>
                <a:off x="631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7" name="Oval 861">
                <a:extLst>
                  <a:ext uri="{FF2B5EF4-FFF2-40B4-BE49-F238E27FC236}">
                    <a16:creationId xmlns:a16="http://schemas.microsoft.com/office/drawing/2014/main" id="{EBDAF0C9-5ADB-B078-7514-9DD075578088}"/>
                  </a:ext>
                </a:extLst>
              </p:cNvPr>
              <p:cNvSpPr>
                <a:spLocks noChangeArrowheads="1"/>
              </p:cNvSpPr>
              <p:nvPr userDrawn="1"/>
            </p:nvSpPr>
            <p:spPr bwMode="auto">
              <a:xfrm>
                <a:off x="619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8" name="Oval 862">
                <a:extLst>
                  <a:ext uri="{FF2B5EF4-FFF2-40B4-BE49-F238E27FC236}">
                    <a16:creationId xmlns:a16="http://schemas.microsoft.com/office/drawing/2014/main" id="{C6C556D8-FBB6-C6BD-F3C5-04342B9AAF20}"/>
                  </a:ext>
                </a:extLst>
              </p:cNvPr>
              <p:cNvSpPr>
                <a:spLocks noChangeArrowheads="1"/>
              </p:cNvSpPr>
              <p:nvPr userDrawn="1"/>
            </p:nvSpPr>
            <p:spPr bwMode="auto">
              <a:xfrm>
                <a:off x="607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9" name="Oval 863">
                <a:extLst>
                  <a:ext uri="{FF2B5EF4-FFF2-40B4-BE49-F238E27FC236}">
                    <a16:creationId xmlns:a16="http://schemas.microsoft.com/office/drawing/2014/main" id="{137C6069-42FB-1AE4-57B4-45C27F2A2CCA}"/>
                  </a:ext>
                </a:extLst>
              </p:cNvPr>
              <p:cNvSpPr>
                <a:spLocks noChangeArrowheads="1"/>
              </p:cNvSpPr>
              <p:nvPr userDrawn="1"/>
            </p:nvSpPr>
            <p:spPr bwMode="auto">
              <a:xfrm>
                <a:off x="595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0" name="Oval 864">
                <a:extLst>
                  <a:ext uri="{FF2B5EF4-FFF2-40B4-BE49-F238E27FC236}">
                    <a16:creationId xmlns:a16="http://schemas.microsoft.com/office/drawing/2014/main" id="{2A316FA7-6F84-5064-9B49-BE59F598DA52}"/>
                  </a:ext>
                </a:extLst>
              </p:cNvPr>
              <p:cNvSpPr>
                <a:spLocks noChangeArrowheads="1"/>
              </p:cNvSpPr>
              <p:nvPr userDrawn="1"/>
            </p:nvSpPr>
            <p:spPr bwMode="auto">
              <a:xfrm>
                <a:off x="582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1" name="Oval 865">
                <a:extLst>
                  <a:ext uri="{FF2B5EF4-FFF2-40B4-BE49-F238E27FC236}">
                    <a16:creationId xmlns:a16="http://schemas.microsoft.com/office/drawing/2014/main" id="{BF2C8244-E347-E97D-ACC0-AAEE2D46D170}"/>
                  </a:ext>
                </a:extLst>
              </p:cNvPr>
              <p:cNvSpPr>
                <a:spLocks noChangeArrowheads="1"/>
              </p:cNvSpPr>
              <p:nvPr userDrawn="1"/>
            </p:nvSpPr>
            <p:spPr bwMode="auto">
              <a:xfrm>
                <a:off x="570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2" name="Oval 866">
                <a:extLst>
                  <a:ext uri="{FF2B5EF4-FFF2-40B4-BE49-F238E27FC236}">
                    <a16:creationId xmlns:a16="http://schemas.microsoft.com/office/drawing/2014/main" id="{61F76A60-6E9C-0606-8048-2A97ED61AAB5}"/>
                  </a:ext>
                </a:extLst>
              </p:cNvPr>
              <p:cNvSpPr>
                <a:spLocks noChangeArrowheads="1"/>
              </p:cNvSpPr>
              <p:nvPr userDrawn="1"/>
            </p:nvSpPr>
            <p:spPr bwMode="auto">
              <a:xfrm>
                <a:off x="558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3" name="Oval 867">
                <a:extLst>
                  <a:ext uri="{FF2B5EF4-FFF2-40B4-BE49-F238E27FC236}">
                    <a16:creationId xmlns:a16="http://schemas.microsoft.com/office/drawing/2014/main" id="{F1AF70B0-366D-7912-BCEC-E81717891621}"/>
                  </a:ext>
                </a:extLst>
              </p:cNvPr>
              <p:cNvSpPr>
                <a:spLocks noChangeArrowheads="1"/>
              </p:cNvSpPr>
              <p:nvPr userDrawn="1"/>
            </p:nvSpPr>
            <p:spPr bwMode="auto">
              <a:xfrm>
                <a:off x="545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4" name="Oval 868">
                <a:extLst>
                  <a:ext uri="{FF2B5EF4-FFF2-40B4-BE49-F238E27FC236}">
                    <a16:creationId xmlns:a16="http://schemas.microsoft.com/office/drawing/2014/main" id="{FAB437A7-1CAD-00E7-CD06-DAFD91C3C079}"/>
                  </a:ext>
                </a:extLst>
              </p:cNvPr>
              <p:cNvSpPr>
                <a:spLocks noChangeArrowheads="1"/>
              </p:cNvSpPr>
              <p:nvPr userDrawn="1"/>
            </p:nvSpPr>
            <p:spPr bwMode="auto">
              <a:xfrm>
                <a:off x="533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5" name="Oval 869">
                <a:extLst>
                  <a:ext uri="{FF2B5EF4-FFF2-40B4-BE49-F238E27FC236}">
                    <a16:creationId xmlns:a16="http://schemas.microsoft.com/office/drawing/2014/main" id="{FC606C8E-935D-4528-C76F-F81A4587653D}"/>
                  </a:ext>
                </a:extLst>
              </p:cNvPr>
              <p:cNvSpPr>
                <a:spLocks noChangeArrowheads="1"/>
              </p:cNvSpPr>
              <p:nvPr userDrawn="1"/>
            </p:nvSpPr>
            <p:spPr bwMode="auto">
              <a:xfrm>
                <a:off x="5207"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6" name="Oval 870">
                <a:extLst>
                  <a:ext uri="{FF2B5EF4-FFF2-40B4-BE49-F238E27FC236}">
                    <a16:creationId xmlns:a16="http://schemas.microsoft.com/office/drawing/2014/main" id="{C1044C56-0FE0-E47D-FE37-E213FA24F473}"/>
                  </a:ext>
                </a:extLst>
              </p:cNvPr>
              <p:cNvSpPr>
                <a:spLocks noChangeArrowheads="1"/>
              </p:cNvSpPr>
              <p:nvPr userDrawn="1"/>
            </p:nvSpPr>
            <p:spPr bwMode="auto">
              <a:xfrm>
                <a:off x="508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7" name="Oval 871">
                <a:extLst>
                  <a:ext uri="{FF2B5EF4-FFF2-40B4-BE49-F238E27FC236}">
                    <a16:creationId xmlns:a16="http://schemas.microsoft.com/office/drawing/2014/main" id="{1481D761-F0A4-13A0-CB43-937E417989AE}"/>
                  </a:ext>
                </a:extLst>
              </p:cNvPr>
              <p:cNvSpPr>
                <a:spLocks noChangeArrowheads="1"/>
              </p:cNvSpPr>
              <p:nvPr userDrawn="1"/>
            </p:nvSpPr>
            <p:spPr bwMode="auto">
              <a:xfrm>
                <a:off x="1257"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8" name="Oval 872">
                <a:extLst>
                  <a:ext uri="{FF2B5EF4-FFF2-40B4-BE49-F238E27FC236}">
                    <a16:creationId xmlns:a16="http://schemas.microsoft.com/office/drawing/2014/main" id="{D53247AD-D306-5BD0-D5A5-453E285576C4}"/>
                  </a:ext>
                </a:extLst>
              </p:cNvPr>
              <p:cNvSpPr>
                <a:spLocks noChangeArrowheads="1"/>
              </p:cNvSpPr>
              <p:nvPr userDrawn="1"/>
            </p:nvSpPr>
            <p:spPr bwMode="auto">
              <a:xfrm>
                <a:off x="114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9" name="Oval 873">
                <a:extLst>
                  <a:ext uri="{FF2B5EF4-FFF2-40B4-BE49-F238E27FC236}">
                    <a16:creationId xmlns:a16="http://schemas.microsoft.com/office/drawing/2014/main" id="{94E7A09D-1B2A-FE01-DDE7-AFBFB4CE0E96}"/>
                  </a:ext>
                </a:extLst>
              </p:cNvPr>
              <p:cNvSpPr>
                <a:spLocks noChangeArrowheads="1"/>
              </p:cNvSpPr>
              <p:nvPr userDrawn="1"/>
            </p:nvSpPr>
            <p:spPr bwMode="auto">
              <a:xfrm>
                <a:off x="101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0" name="Oval 874">
                <a:extLst>
                  <a:ext uri="{FF2B5EF4-FFF2-40B4-BE49-F238E27FC236}">
                    <a16:creationId xmlns:a16="http://schemas.microsoft.com/office/drawing/2014/main" id="{21162E55-FCFA-0051-2F81-E7AEEFFC535A}"/>
                  </a:ext>
                </a:extLst>
              </p:cNvPr>
              <p:cNvSpPr>
                <a:spLocks noChangeArrowheads="1"/>
              </p:cNvSpPr>
              <p:nvPr userDrawn="1"/>
            </p:nvSpPr>
            <p:spPr bwMode="auto">
              <a:xfrm>
                <a:off x="89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1" name="Oval 875">
                <a:extLst>
                  <a:ext uri="{FF2B5EF4-FFF2-40B4-BE49-F238E27FC236}">
                    <a16:creationId xmlns:a16="http://schemas.microsoft.com/office/drawing/2014/main" id="{CCF02B1F-1450-80E6-6AC7-0B6E4372F8A0}"/>
                  </a:ext>
                </a:extLst>
              </p:cNvPr>
              <p:cNvSpPr>
                <a:spLocks noChangeArrowheads="1"/>
              </p:cNvSpPr>
              <p:nvPr userDrawn="1"/>
            </p:nvSpPr>
            <p:spPr bwMode="auto">
              <a:xfrm>
                <a:off x="76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2" name="Oval 876">
                <a:extLst>
                  <a:ext uri="{FF2B5EF4-FFF2-40B4-BE49-F238E27FC236}">
                    <a16:creationId xmlns:a16="http://schemas.microsoft.com/office/drawing/2014/main" id="{54F35473-0D57-1F43-6FB1-79B82972BC78}"/>
                  </a:ext>
                </a:extLst>
              </p:cNvPr>
              <p:cNvSpPr>
                <a:spLocks noChangeArrowheads="1"/>
              </p:cNvSpPr>
              <p:nvPr userDrawn="1"/>
            </p:nvSpPr>
            <p:spPr bwMode="auto">
              <a:xfrm>
                <a:off x="64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3" name="Oval 877">
                <a:extLst>
                  <a:ext uri="{FF2B5EF4-FFF2-40B4-BE49-F238E27FC236}">
                    <a16:creationId xmlns:a16="http://schemas.microsoft.com/office/drawing/2014/main" id="{734627DA-0B25-803D-CD51-AED3282D32E1}"/>
                  </a:ext>
                </a:extLst>
              </p:cNvPr>
              <p:cNvSpPr>
                <a:spLocks noChangeArrowheads="1"/>
              </p:cNvSpPr>
              <p:nvPr userDrawn="1"/>
            </p:nvSpPr>
            <p:spPr bwMode="auto">
              <a:xfrm>
                <a:off x="706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4" name="Oval 878">
                <a:extLst>
                  <a:ext uri="{FF2B5EF4-FFF2-40B4-BE49-F238E27FC236}">
                    <a16:creationId xmlns:a16="http://schemas.microsoft.com/office/drawing/2014/main" id="{C6AB6DE2-3F8B-C450-53B0-F6F5D9DD3449}"/>
                  </a:ext>
                </a:extLst>
              </p:cNvPr>
              <p:cNvSpPr>
                <a:spLocks noChangeArrowheads="1"/>
              </p:cNvSpPr>
              <p:nvPr userDrawn="1"/>
            </p:nvSpPr>
            <p:spPr bwMode="auto">
              <a:xfrm>
                <a:off x="693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5" name="Oval 879">
                <a:extLst>
                  <a:ext uri="{FF2B5EF4-FFF2-40B4-BE49-F238E27FC236}">
                    <a16:creationId xmlns:a16="http://schemas.microsoft.com/office/drawing/2014/main" id="{85CA6D2B-8858-E069-C1C3-8BA88468F252}"/>
                  </a:ext>
                </a:extLst>
              </p:cNvPr>
              <p:cNvSpPr>
                <a:spLocks noChangeArrowheads="1"/>
              </p:cNvSpPr>
              <p:nvPr userDrawn="1"/>
            </p:nvSpPr>
            <p:spPr bwMode="auto">
              <a:xfrm>
                <a:off x="6810"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6" name="Oval 880">
                <a:extLst>
                  <a:ext uri="{FF2B5EF4-FFF2-40B4-BE49-F238E27FC236}">
                    <a16:creationId xmlns:a16="http://schemas.microsoft.com/office/drawing/2014/main" id="{AC6989B7-4164-7257-56FD-9DEA0E877229}"/>
                  </a:ext>
                </a:extLst>
              </p:cNvPr>
              <p:cNvSpPr>
                <a:spLocks noChangeArrowheads="1"/>
              </p:cNvSpPr>
              <p:nvPr userDrawn="1"/>
            </p:nvSpPr>
            <p:spPr bwMode="auto">
              <a:xfrm>
                <a:off x="669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7" name="Oval 881">
                <a:extLst>
                  <a:ext uri="{FF2B5EF4-FFF2-40B4-BE49-F238E27FC236}">
                    <a16:creationId xmlns:a16="http://schemas.microsoft.com/office/drawing/2014/main" id="{DE14E389-C9E8-2FF1-EC18-98F14E34B5E2}"/>
                  </a:ext>
                </a:extLst>
              </p:cNvPr>
              <p:cNvSpPr>
                <a:spLocks noChangeArrowheads="1"/>
              </p:cNvSpPr>
              <p:nvPr userDrawn="1"/>
            </p:nvSpPr>
            <p:spPr bwMode="auto">
              <a:xfrm>
                <a:off x="6568"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8" name="Oval 882">
                <a:extLst>
                  <a:ext uri="{FF2B5EF4-FFF2-40B4-BE49-F238E27FC236}">
                    <a16:creationId xmlns:a16="http://schemas.microsoft.com/office/drawing/2014/main" id="{965F75CA-7175-5367-325E-C77376C36788}"/>
                  </a:ext>
                </a:extLst>
              </p:cNvPr>
              <p:cNvSpPr>
                <a:spLocks noChangeArrowheads="1"/>
              </p:cNvSpPr>
              <p:nvPr userDrawn="1"/>
            </p:nvSpPr>
            <p:spPr bwMode="auto">
              <a:xfrm>
                <a:off x="644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9" name="Oval 883">
                <a:extLst>
                  <a:ext uri="{FF2B5EF4-FFF2-40B4-BE49-F238E27FC236}">
                    <a16:creationId xmlns:a16="http://schemas.microsoft.com/office/drawing/2014/main" id="{CF3AA767-739D-CBCA-8405-F76D1BCB7C9A}"/>
                  </a:ext>
                </a:extLst>
              </p:cNvPr>
              <p:cNvSpPr>
                <a:spLocks noChangeArrowheads="1"/>
              </p:cNvSpPr>
              <p:nvPr userDrawn="1"/>
            </p:nvSpPr>
            <p:spPr bwMode="auto">
              <a:xfrm>
                <a:off x="631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0" name="Oval 884">
                <a:extLst>
                  <a:ext uri="{FF2B5EF4-FFF2-40B4-BE49-F238E27FC236}">
                    <a16:creationId xmlns:a16="http://schemas.microsoft.com/office/drawing/2014/main" id="{4126CBA6-55B3-2B09-FC97-128DB7C9721E}"/>
                  </a:ext>
                </a:extLst>
              </p:cNvPr>
              <p:cNvSpPr>
                <a:spLocks noChangeArrowheads="1"/>
              </p:cNvSpPr>
              <p:nvPr userDrawn="1"/>
            </p:nvSpPr>
            <p:spPr bwMode="auto">
              <a:xfrm>
                <a:off x="619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1" name="Oval 885">
                <a:extLst>
                  <a:ext uri="{FF2B5EF4-FFF2-40B4-BE49-F238E27FC236}">
                    <a16:creationId xmlns:a16="http://schemas.microsoft.com/office/drawing/2014/main" id="{545B4029-2C9D-F557-A4B6-1A12C09E8D95}"/>
                  </a:ext>
                </a:extLst>
              </p:cNvPr>
              <p:cNvSpPr>
                <a:spLocks noChangeArrowheads="1"/>
              </p:cNvSpPr>
              <p:nvPr userDrawn="1"/>
            </p:nvSpPr>
            <p:spPr bwMode="auto">
              <a:xfrm>
                <a:off x="607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2" name="Oval 886">
                <a:extLst>
                  <a:ext uri="{FF2B5EF4-FFF2-40B4-BE49-F238E27FC236}">
                    <a16:creationId xmlns:a16="http://schemas.microsoft.com/office/drawing/2014/main" id="{02516924-810D-742B-6030-796C66A0634C}"/>
                  </a:ext>
                </a:extLst>
              </p:cNvPr>
              <p:cNvSpPr>
                <a:spLocks noChangeArrowheads="1"/>
              </p:cNvSpPr>
              <p:nvPr userDrawn="1"/>
            </p:nvSpPr>
            <p:spPr bwMode="auto">
              <a:xfrm>
                <a:off x="595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3" name="Oval 887">
                <a:extLst>
                  <a:ext uri="{FF2B5EF4-FFF2-40B4-BE49-F238E27FC236}">
                    <a16:creationId xmlns:a16="http://schemas.microsoft.com/office/drawing/2014/main" id="{CA9A61F5-35E1-916F-D4D1-2AF6C273121D}"/>
                  </a:ext>
                </a:extLst>
              </p:cNvPr>
              <p:cNvSpPr>
                <a:spLocks noChangeArrowheads="1"/>
              </p:cNvSpPr>
              <p:nvPr userDrawn="1"/>
            </p:nvSpPr>
            <p:spPr bwMode="auto">
              <a:xfrm>
                <a:off x="582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4" name="Oval 888">
                <a:extLst>
                  <a:ext uri="{FF2B5EF4-FFF2-40B4-BE49-F238E27FC236}">
                    <a16:creationId xmlns:a16="http://schemas.microsoft.com/office/drawing/2014/main" id="{967A9072-9BFF-7C20-8BA7-57ED60411383}"/>
                  </a:ext>
                </a:extLst>
              </p:cNvPr>
              <p:cNvSpPr>
                <a:spLocks noChangeArrowheads="1"/>
              </p:cNvSpPr>
              <p:nvPr userDrawn="1"/>
            </p:nvSpPr>
            <p:spPr bwMode="auto">
              <a:xfrm>
                <a:off x="570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5" name="Oval 889">
                <a:extLst>
                  <a:ext uri="{FF2B5EF4-FFF2-40B4-BE49-F238E27FC236}">
                    <a16:creationId xmlns:a16="http://schemas.microsoft.com/office/drawing/2014/main" id="{9106D828-4A31-1F92-0149-5790A1D00408}"/>
                  </a:ext>
                </a:extLst>
              </p:cNvPr>
              <p:cNvSpPr>
                <a:spLocks noChangeArrowheads="1"/>
              </p:cNvSpPr>
              <p:nvPr userDrawn="1"/>
            </p:nvSpPr>
            <p:spPr bwMode="auto">
              <a:xfrm>
                <a:off x="558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6" name="Oval 890">
                <a:extLst>
                  <a:ext uri="{FF2B5EF4-FFF2-40B4-BE49-F238E27FC236}">
                    <a16:creationId xmlns:a16="http://schemas.microsoft.com/office/drawing/2014/main" id="{764A72E3-CB10-1975-D9D8-DF998B4B2A60}"/>
                  </a:ext>
                </a:extLst>
              </p:cNvPr>
              <p:cNvSpPr>
                <a:spLocks noChangeArrowheads="1"/>
              </p:cNvSpPr>
              <p:nvPr userDrawn="1"/>
            </p:nvSpPr>
            <p:spPr bwMode="auto">
              <a:xfrm>
                <a:off x="545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7" name="Oval 891">
                <a:extLst>
                  <a:ext uri="{FF2B5EF4-FFF2-40B4-BE49-F238E27FC236}">
                    <a16:creationId xmlns:a16="http://schemas.microsoft.com/office/drawing/2014/main" id="{C3AA469F-CF13-9034-46F5-F75030D07E3C}"/>
                  </a:ext>
                </a:extLst>
              </p:cNvPr>
              <p:cNvSpPr>
                <a:spLocks noChangeArrowheads="1"/>
              </p:cNvSpPr>
              <p:nvPr userDrawn="1"/>
            </p:nvSpPr>
            <p:spPr bwMode="auto">
              <a:xfrm>
                <a:off x="533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8" name="Oval 892">
                <a:extLst>
                  <a:ext uri="{FF2B5EF4-FFF2-40B4-BE49-F238E27FC236}">
                    <a16:creationId xmlns:a16="http://schemas.microsoft.com/office/drawing/2014/main" id="{B2DA6DCE-DA5A-49B8-8F90-A6EE065828E0}"/>
                  </a:ext>
                </a:extLst>
              </p:cNvPr>
              <p:cNvSpPr>
                <a:spLocks noChangeArrowheads="1"/>
              </p:cNvSpPr>
              <p:nvPr userDrawn="1"/>
            </p:nvSpPr>
            <p:spPr bwMode="auto">
              <a:xfrm>
                <a:off x="5207"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9" name="Oval 893">
                <a:extLst>
                  <a:ext uri="{FF2B5EF4-FFF2-40B4-BE49-F238E27FC236}">
                    <a16:creationId xmlns:a16="http://schemas.microsoft.com/office/drawing/2014/main" id="{97A5240C-709B-2701-4F77-DDB3821947CC}"/>
                  </a:ext>
                </a:extLst>
              </p:cNvPr>
              <p:cNvSpPr>
                <a:spLocks noChangeArrowheads="1"/>
              </p:cNvSpPr>
              <p:nvPr userDrawn="1"/>
            </p:nvSpPr>
            <p:spPr bwMode="auto">
              <a:xfrm>
                <a:off x="508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0" name="Oval 894">
                <a:extLst>
                  <a:ext uri="{FF2B5EF4-FFF2-40B4-BE49-F238E27FC236}">
                    <a16:creationId xmlns:a16="http://schemas.microsoft.com/office/drawing/2014/main" id="{B7BA70C5-D0F0-36F6-1EB2-20DB18BB1766}"/>
                  </a:ext>
                </a:extLst>
              </p:cNvPr>
              <p:cNvSpPr>
                <a:spLocks noChangeArrowheads="1"/>
              </p:cNvSpPr>
              <p:nvPr userDrawn="1"/>
            </p:nvSpPr>
            <p:spPr bwMode="auto">
              <a:xfrm>
                <a:off x="1257"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1" name="Oval 895">
                <a:extLst>
                  <a:ext uri="{FF2B5EF4-FFF2-40B4-BE49-F238E27FC236}">
                    <a16:creationId xmlns:a16="http://schemas.microsoft.com/office/drawing/2014/main" id="{D95BBFD7-0C99-EA8D-3F5A-4041BB0F326B}"/>
                  </a:ext>
                </a:extLst>
              </p:cNvPr>
              <p:cNvSpPr>
                <a:spLocks noChangeArrowheads="1"/>
              </p:cNvSpPr>
              <p:nvPr userDrawn="1"/>
            </p:nvSpPr>
            <p:spPr bwMode="auto">
              <a:xfrm>
                <a:off x="114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2" name="Oval 896">
                <a:extLst>
                  <a:ext uri="{FF2B5EF4-FFF2-40B4-BE49-F238E27FC236}">
                    <a16:creationId xmlns:a16="http://schemas.microsoft.com/office/drawing/2014/main" id="{F5DAD201-9404-6A5F-CF09-49BE00113391}"/>
                  </a:ext>
                </a:extLst>
              </p:cNvPr>
              <p:cNvSpPr>
                <a:spLocks noChangeArrowheads="1"/>
              </p:cNvSpPr>
              <p:nvPr userDrawn="1"/>
            </p:nvSpPr>
            <p:spPr bwMode="auto">
              <a:xfrm>
                <a:off x="101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3" name="Oval 897">
                <a:extLst>
                  <a:ext uri="{FF2B5EF4-FFF2-40B4-BE49-F238E27FC236}">
                    <a16:creationId xmlns:a16="http://schemas.microsoft.com/office/drawing/2014/main" id="{E9500A58-E426-FF76-E55C-8492FCE92BFC}"/>
                  </a:ext>
                </a:extLst>
              </p:cNvPr>
              <p:cNvSpPr>
                <a:spLocks noChangeArrowheads="1"/>
              </p:cNvSpPr>
              <p:nvPr userDrawn="1"/>
            </p:nvSpPr>
            <p:spPr bwMode="auto">
              <a:xfrm>
                <a:off x="89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4" name="Oval 898">
                <a:extLst>
                  <a:ext uri="{FF2B5EF4-FFF2-40B4-BE49-F238E27FC236}">
                    <a16:creationId xmlns:a16="http://schemas.microsoft.com/office/drawing/2014/main" id="{07896C25-4B9A-63B5-9312-A2E3080DF6A4}"/>
                  </a:ext>
                </a:extLst>
              </p:cNvPr>
              <p:cNvSpPr>
                <a:spLocks noChangeArrowheads="1"/>
              </p:cNvSpPr>
              <p:nvPr userDrawn="1"/>
            </p:nvSpPr>
            <p:spPr bwMode="auto">
              <a:xfrm>
                <a:off x="76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5" name="Oval 899">
                <a:extLst>
                  <a:ext uri="{FF2B5EF4-FFF2-40B4-BE49-F238E27FC236}">
                    <a16:creationId xmlns:a16="http://schemas.microsoft.com/office/drawing/2014/main" id="{3A1061E7-60CF-6091-9899-6968029BB139}"/>
                  </a:ext>
                </a:extLst>
              </p:cNvPr>
              <p:cNvSpPr>
                <a:spLocks noChangeArrowheads="1"/>
              </p:cNvSpPr>
              <p:nvPr userDrawn="1"/>
            </p:nvSpPr>
            <p:spPr bwMode="auto">
              <a:xfrm>
                <a:off x="64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6" name="Oval 900">
                <a:extLst>
                  <a:ext uri="{FF2B5EF4-FFF2-40B4-BE49-F238E27FC236}">
                    <a16:creationId xmlns:a16="http://schemas.microsoft.com/office/drawing/2014/main" id="{33A54B6F-8078-C3C8-E013-75D37BFFD2D1}"/>
                  </a:ext>
                </a:extLst>
              </p:cNvPr>
              <p:cNvSpPr>
                <a:spLocks noChangeArrowheads="1"/>
              </p:cNvSpPr>
              <p:nvPr userDrawn="1"/>
            </p:nvSpPr>
            <p:spPr bwMode="auto">
              <a:xfrm>
                <a:off x="706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7" name="Oval 901">
                <a:extLst>
                  <a:ext uri="{FF2B5EF4-FFF2-40B4-BE49-F238E27FC236}">
                    <a16:creationId xmlns:a16="http://schemas.microsoft.com/office/drawing/2014/main" id="{526F80E8-E1A3-D767-7D14-019936EAD699}"/>
                  </a:ext>
                </a:extLst>
              </p:cNvPr>
              <p:cNvSpPr>
                <a:spLocks noChangeArrowheads="1"/>
              </p:cNvSpPr>
              <p:nvPr userDrawn="1"/>
            </p:nvSpPr>
            <p:spPr bwMode="auto">
              <a:xfrm>
                <a:off x="693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8" name="Oval 902">
                <a:extLst>
                  <a:ext uri="{FF2B5EF4-FFF2-40B4-BE49-F238E27FC236}">
                    <a16:creationId xmlns:a16="http://schemas.microsoft.com/office/drawing/2014/main" id="{BBEB3710-AB8F-7E72-884F-B88FDC53AA0D}"/>
                  </a:ext>
                </a:extLst>
              </p:cNvPr>
              <p:cNvSpPr>
                <a:spLocks noChangeArrowheads="1"/>
              </p:cNvSpPr>
              <p:nvPr userDrawn="1"/>
            </p:nvSpPr>
            <p:spPr bwMode="auto">
              <a:xfrm>
                <a:off x="6810"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9" name="Oval 903">
                <a:extLst>
                  <a:ext uri="{FF2B5EF4-FFF2-40B4-BE49-F238E27FC236}">
                    <a16:creationId xmlns:a16="http://schemas.microsoft.com/office/drawing/2014/main" id="{2692578B-7ED7-D9D5-53C5-11891BE290CE}"/>
                  </a:ext>
                </a:extLst>
              </p:cNvPr>
              <p:cNvSpPr>
                <a:spLocks noChangeArrowheads="1"/>
              </p:cNvSpPr>
              <p:nvPr userDrawn="1"/>
            </p:nvSpPr>
            <p:spPr bwMode="auto">
              <a:xfrm>
                <a:off x="669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0" name="Oval 904">
                <a:extLst>
                  <a:ext uri="{FF2B5EF4-FFF2-40B4-BE49-F238E27FC236}">
                    <a16:creationId xmlns:a16="http://schemas.microsoft.com/office/drawing/2014/main" id="{79A7AAC4-384C-FB5F-DC2C-A48BC374F788}"/>
                  </a:ext>
                </a:extLst>
              </p:cNvPr>
              <p:cNvSpPr>
                <a:spLocks noChangeArrowheads="1"/>
              </p:cNvSpPr>
              <p:nvPr userDrawn="1"/>
            </p:nvSpPr>
            <p:spPr bwMode="auto">
              <a:xfrm>
                <a:off x="6568"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1" name="Oval 905">
                <a:extLst>
                  <a:ext uri="{FF2B5EF4-FFF2-40B4-BE49-F238E27FC236}">
                    <a16:creationId xmlns:a16="http://schemas.microsoft.com/office/drawing/2014/main" id="{B706433D-CEDC-6647-505F-4DECD47CCB7B}"/>
                  </a:ext>
                </a:extLst>
              </p:cNvPr>
              <p:cNvSpPr>
                <a:spLocks noChangeArrowheads="1"/>
              </p:cNvSpPr>
              <p:nvPr userDrawn="1"/>
            </p:nvSpPr>
            <p:spPr bwMode="auto">
              <a:xfrm>
                <a:off x="644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2" name="Oval 906">
                <a:extLst>
                  <a:ext uri="{FF2B5EF4-FFF2-40B4-BE49-F238E27FC236}">
                    <a16:creationId xmlns:a16="http://schemas.microsoft.com/office/drawing/2014/main" id="{C914E459-4B6D-8FB9-0761-67CED75F7E16}"/>
                  </a:ext>
                </a:extLst>
              </p:cNvPr>
              <p:cNvSpPr>
                <a:spLocks noChangeArrowheads="1"/>
              </p:cNvSpPr>
              <p:nvPr userDrawn="1"/>
            </p:nvSpPr>
            <p:spPr bwMode="auto">
              <a:xfrm>
                <a:off x="631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3" name="Oval 907">
                <a:extLst>
                  <a:ext uri="{FF2B5EF4-FFF2-40B4-BE49-F238E27FC236}">
                    <a16:creationId xmlns:a16="http://schemas.microsoft.com/office/drawing/2014/main" id="{0D880FC4-F3A9-B5EC-69F1-46FFAE880D18}"/>
                  </a:ext>
                </a:extLst>
              </p:cNvPr>
              <p:cNvSpPr>
                <a:spLocks noChangeArrowheads="1"/>
              </p:cNvSpPr>
              <p:nvPr userDrawn="1"/>
            </p:nvSpPr>
            <p:spPr bwMode="auto">
              <a:xfrm>
                <a:off x="619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4" name="Oval 908">
                <a:extLst>
                  <a:ext uri="{FF2B5EF4-FFF2-40B4-BE49-F238E27FC236}">
                    <a16:creationId xmlns:a16="http://schemas.microsoft.com/office/drawing/2014/main" id="{10A66F24-A6C8-16BD-6210-C47253013C5D}"/>
                  </a:ext>
                </a:extLst>
              </p:cNvPr>
              <p:cNvSpPr>
                <a:spLocks noChangeArrowheads="1"/>
              </p:cNvSpPr>
              <p:nvPr userDrawn="1"/>
            </p:nvSpPr>
            <p:spPr bwMode="auto">
              <a:xfrm>
                <a:off x="607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5" name="Oval 909">
                <a:extLst>
                  <a:ext uri="{FF2B5EF4-FFF2-40B4-BE49-F238E27FC236}">
                    <a16:creationId xmlns:a16="http://schemas.microsoft.com/office/drawing/2014/main" id="{976DA783-5DD0-81B3-0DD2-804DED07763E}"/>
                  </a:ext>
                </a:extLst>
              </p:cNvPr>
              <p:cNvSpPr>
                <a:spLocks noChangeArrowheads="1"/>
              </p:cNvSpPr>
              <p:nvPr userDrawn="1"/>
            </p:nvSpPr>
            <p:spPr bwMode="auto">
              <a:xfrm>
                <a:off x="595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6" name="Oval 910">
                <a:extLst>
                  <a:ext uri="{FF2B5EF4-FFF2-40B4-BE49-F238E27FC236}">
                    <a16:creationId xmlns:a16="http://schemas.microsoft.com/office/drawing/2014/main" id="{92EEFA95-C53E-5FE7-6EB9-7B54DF08826B}"/>
                  </a:ext>
                </a:extLst>
              </p:cNvPr>
              <p:cNvSpPr>
                <a:spLocks noChangeArrowheads="1"/>
              </p:cNvSpPr>
              <p:nvPr userDrawn="1"/>
            </p:nvSpPr>
            <p:spPr bwMode="auto">
              <a:xfrm>
                <a:off x="582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7" name="Oval 911">
                <a:extLst>
                  <a:ext uri="{FF2B5EF4-FFF2-40B4-BE49-F238E27FC236}">
                    <a16:creationId xmlns:a16="http://schemas.microsoft.com/office/drawing/2014/main" id="{59512FCC-7397-0E30-33A1-28E3DB9E0497}"/>
                  </a:ext>
                </a:extLst>
              </p:cNvPr>
              <p:cNvSpPr>
                <a:spLocks noChangeArrowheads="1"/>
              </p:cNvSpPr>
              <p:nvPr userDrawn="1"/>
            </p:nvSpPr>
            <p:spPr bwMode="auto">
              <a:xfrm>
                <a:off x="570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8" name="Oval 912">
                <a:extLst>
                  <a:ext uri="{FF2B5EF4-FFF2-40B4-BE49-F238E27FC236}">
                    <a16:creationId xmlns:a16="http://schemas.microsoft.com/office/drawing/2014/main" id="{0ABFB27C-696F-32A2-DB69-8222B5F38E65}"/>
                  </a:ext>
                </a:extLst>
              </p:cNvPr>
              <p:cNvSpPr>
                <a:spLocks noChangeArrowheads="1"/>
              </p:cNvSpPr>
              <p:nvPr userDrawn="1"/>
            </p:nvSpPr>
            <p:spPr bwMode="auto">
              <a:xfrm>
                <a:off x="558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9" name="Oval 913">
                <a:extLst>
                  <a:ext uri="{FF2B5EF4-FFF2-40B4-BE49-F238E27FC236}">
                    <a16:creationId xmlns:a16="http://schemas.microsoft.com/office/drawing/2014/main" id="{B4EF573A-9246-56C1-973B-EF6F7FC24953}"/>
                  </a:ext>
                </a:extLst>
              </p:cNvPr>
              <p:cNvSpPr>
                <a:spLocks noChangeArrowheads="1"/>
              </p:cNvSpPr>
              <p:nvPr userDrawn="1"/>
            </p:nvSpPr>
            <p:spPr bwMode="auto">
              <a:xfrm>
                <a:off x="545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0" name="Oval 914">
                <a:extLst>
                  <a:ext uri="{FF2B5EF4-FFF2-40B4-BE49-F238E27FC236}">
                    <a16:creationId xmlns:a16="http://schemas.microsoft.com/office/drawing/2014/main" id="{D0AD197E-E237-5DC9-68DB-7A8BE73549A8}"/>
                  </a:ext>
                </a:extLst>
              </p:cNvPr>
              <p:cNvSpPr>
                <a:spLocks noChangeArrowheads="1"/>
              </p:cNvSpPr>
              <p:nvPr userDrawn="1"/>
            </p:nvSpPr>
            <p:spPr bwMode="auto">
              <a:xfrm>
                <a:off x="533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1" name="Oval 915">
                <a:extLst>
                  <a:ext uri="{FF2B5EF4-FFF2-40B4-BE49-F238E27FC236}">
                    <a16:creationId xmlns:a16="http://schemas.microsoft.com/office/drawing/2014/main" id="{B86D0791-65CA-54F8-74C9-704705DB6CF9}"/>
                  </a:ext>
                </a:extLst>
              </p:cNvPr>
              <p:cNvSpPr>
                <a:spLocks noChangeArrowheads="1"/>
              </p:cNvSpPr>
              <p:nvPr userDrawn="1"/>
            </p:nvSpPr>
            <p:spPr bwMode="auto">
              <a:xfrm>
                <a:off x="5207"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2" name="Oval 916">
                <a:extLst>
                  <a:ext uri="{FF2B5EF4-FFF2-40B4-BE49-F238E27FC236}">
                    <a16:creationId xmlns:a16="http://schemas.microsoft.com/office/drawing/2014/main" id="{B93CF74F-87D9-759D-D3F9-B00295F86D24}"/>
                  </a:ext>
                </a:extLst>
              </p:cNvPr>
              <p:cNvSpPr>
                <a:spLocks noChangeArrowheads="1"/>
              </p:cNvSpPr>
              <p:nvPr userDrawn="1"/>
            </p:nvSpPr>
            <p:spPr bwMode="auto">
              <a:xfrm>
                <a:off x="508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3" name="Oval 917">
                <a:extLst>
                  <a:ext uri="{FF2B5EF4-FFF2-40B4-BE49-F238E27FC236}">
                    <a16:creationId xmlns:a16="http://schemas.microsoft.com/office/drawing/2014/main" id="{973E748E-5EC0-1C2E-4C01-0DD36DB28680}"/>
                  </a:ext>
                </a:extLst>
              </p:cNvPr>
              <p:cNvSpPr>
                <a:spLocks noChangeArrowheads="1"/>
              </p:cNvSpPr>
              <p:nvPr userDrawn="1"/>
            </p:nvSpPr>
            <p:spPr bwMode="auto">
              <a:xfrm>
                <a:off x="1257"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4" name="Oval 918">
                <a:extLst>
                  <a:ext uri="{FF2B5EF4-FFF2-40B4-BE49-F238E27FC236}">
                    <a16:creationId xmlns:a16="http://schemas.microsoft.com/office/drawing/2014/main" id="{01D739D1-CD80-98B7-A615-D03A68387B17}"/>
                  </a:ext>
                </a:extLst>
              </p:cNvPr>
              <p:cNvSpPr>
                <a:spLocks noChangeArrowheads="1"/>
              </p:cNvSpPr>
              <p:nvPr userDrawn="1"/>
            </p:nvSpPr>
            <p:spPr bwMode="auto">
              <a:xfrm>
                <a:off x="114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5" name="Oval 919">
                <a:extLst>
                  <a:ext uri="{FF2B5EF4-FFF2-40B4-BE49-F238E27FC236}">
                    <a16:creationId xmlns:a16="http://schemas.microsoft.com/office/drawing/2014/main" id="{7C9A5730-B633-BBE3-2635-EDCF6744EACB}"/>
                  </a:ext>
                </a:extLst>
              </p:cNvPr>
              <p:cNvSpPr>
                <a:spLocks noChangeArrowheads="1"/>
              </p:cNvSpPr>
              <p:nvPr userDrawn="1"/>
            </p:nvSpPr>
            <p:spPr bwMode="auto">
              <a:xfrm>
                <a:off x="101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6" name="Oval 920">
                <a:extLst>
                  <a:ext uri="{FF2B5EF4-FFF2-40B4-BE49-F238E27FC236}">
                    <a16:creationId xmlns:a16="http://schemas.microsoft.com/office/drawing/2014/main" id="{B4339DAA-0A9C-639F-CB90-1FE4996EA512}"/>
                  </a:ext>
                </a:extLst>
              </p:cNvPr>
              <p:cNvSpPr>
                <a:spLocks noChangeArrowheads="1"/>
              </p:cNvSpPr>
              <p:nvPr userDrawn="1"/>
            </p:nvSpPr>
            <p:spPr bwMode="auto">
              <a:xfrm>
                <a:off x="89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7" name="Oval 921">
                <a:extLst>
                  <a:ext uri="{FF2B5EF4-FFF2-40B4-BE49-F238E27FC236}">
                    <a16:creationId xmlns:a16="http://schemas.microsoft.com/office/drawing/2014/main" id="{6A496BCA-EAD1-CFFB-6F4B-DD7D74EAD2F9}"/>
                  </a:ext>
                </a:extLst>
              </p:cNvPr>
              <p:cNvSpPr>
                <a:spLocks noChangeArrowheads="1"/>
              </p:cNvSpPr>
              <p:nvPr userDrawn="1"/>
            </p:nvSpPr>
            <p:spPr bwMode="auto">
              <a:xfrm>
                <a:off x="76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8" name="Oval 922">
                <a:extLst>
                  <a:ext uri="{FF2B5EF4-FFF2-40B4-BE49-F238E27FC236}">
                    <a16:creationId xmlns:a16="http://schemas.microsoft.com/office/drawing/2014/main" id="{53A2A1B4-2371-F288-2A3B-6566435E812C}"/>
                  </a:ext>
                </a:extLst>
              </p:cNvPr>
              <p:cNvSpPr>
                <a:spLocks noChangeArrowheads="1"/>
              </p:cNvSpPr>
              <p:nvPr userDrawn="1"/>
            </p:nvSpPr>
            <p:spPr bwMode="auto">
              <a:xfrm>
                <a:off x="64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9" name="Oval 923">
                <a:extLst>
                  <a:ext uri="{FF2B5EF4-FFF2-40B4-BE49-F238E27FC236}">
                    <a16:creationId xmlns:a16="http://schemas.microsoft.com/office/drawing/2014/main" id="{F41568FF-95D6-42FD-3C05-D58C793B8FE1}"/>
                  </a:ext>
                </a:extLst>
              </p:cNvPr>
              <p:cNvSpPr>
                <a:spLocks noChangeArrowheads="1"/>
              </p:cNvSpPr>
              <p:nvPr userDrawn="1"/>
            </p:nvSpPr>
            <p:spPr bwMode="auto">
              <a:xfrm>
                <a:off x="706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0" name="Oval 924">
                <a:extLst>
                  <a:ext uri="{FF2B5EF4-FFF2-40B4-BE49-F238E27FC236}">
                    <a16:creationId xmlns:a16="http://schemas.microsoft.com/office/drawing/2014/main" id="{149EC6F4-127D-91A5-B47A-7B936544E5E8}"/>
                  </a:ext>
                </a:extLst>
              </p:cNvPr>
              <p:cNvSpPr>
                <a:spLocks noChangeArrowheads="1"/>
              </p:cNvSpPr>
              <p:nvPr userDrawn="1"/>
            </p:nvSpPr>
            <p:spPr bwMode="auto">
              <a:xfrm>
                <a:off x="693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1" name="Oval 925">
                <a:extLst>
                  <a:ext uri="{FF2B5EF4-FFF2-40B4-BE49-F238E27FC236}">
                    <a16:creationId xmlns:a16="http://schemas.microsoft.com/office/drawing/2014/main" id="{ED68DE30-0D19-4A87-D4A3-38A604A808BB}"/>
                  </a:ext>
                </a:extLst>
              </p:cNvPr>
              <p:cNvSpPr>
                <a:spLocks noChangeArrowheads="1"/>
              </p:cNvSpPr>
              <p:nvPr userDrawn="1"/>
            </p:nvSpPr>
            <p:spPr bwMode="auto">
              <a:xfrm>
                <a:off x="6810"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2" name="Oval 926">
                <a:extLst>
                  <a:ext uri="{FF2B5EF4-FFF2-40B4-BE49-F238E27FC236}">
                    <a16:creationId xmlns:a16="http://schemas.microsoft.com/office/drawing/2014/main" id="{ACA7E044-3C54-49DC-F21E-E6A22260E8F2}"/>
                  </a:ext>
                </a:extLst>
              </p:cNvPr>
              <p:cNvSpPr>
                <a:spLocks noChangeArrowheads="1"/>
              </p:cNvSpPr>
              <p:nvPr userDrawn="1"/>
            </p:nvSpPr>
            <p:spPr bwMode="auto">
              <a:xfrm>
                <a:off x="669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3" name="Oval 927">
                <a:extLst>
                  <a:ext uri="{FF2B5EF4-FFF2-40B4-BE49-F238E27FC236}">
                    <a16:creationId xmlns:a16="http://schemas.microsoft.com/office/drawing/2014/main" id="{03B1B6D0-EB70-6544-D1F4-7DAF6415E5FA}"/>
                  </a:ext>
                </a:extLst>
              </p:cNvPr>
              <p:cNvSpPr>
                <a:spLocks noChangeArrowheads="1"/>
              </p:cNvSpPr>
              <p:nvPr userDrawn="1"/>
            </p:nvSpPr>
            <p:spPr bwMode="auto">
              <a:xfrm>
                <a:off x="6568"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4" name="Oval 928">
                <a:extLst>
                  <a:ext uri="{FF2B5EF4-FFF2-40B4-BE49-F238E27FC236}">
                    <a16:creationId xmlns:a16="http://schemas.microsoft.com/office/drawing/2014/main" id="{F7BC3011-527B-8F7A-F2BE-99394D9DEAD8}"/>
                  </a:ext>
                </a:extLst>
              </p:cNvPr>
              <p:cNvSpPr>
                <a:spLocks noChangeArrowheads="1"/>
              </p:cNvSpPr>
              <p:nvPr userDrawn="1"/>
            </p:nvSpPr>
            <p:spPr bwMode="auto">
              <a:xfrm>
                <a:off x="644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5" name="Oval 929">
                <a:extLst>
                  <a:ext uri="{FF2B5EF4-FFF2-40B4-BE49-F238E27FC236}">
                    <a16:creationId xmlns:a16="http://schemas.microsoft.com/office/drawing/2014/main" id="{A62FAD06-C682-4945-F03F-BB1B0C9B32F9}"/>
                  </a:ext>
                </a:extLst>
              </p:cNvPr>
              <p:cNvSpPr>
                <a:spLocks noChangeArrowheads="1"/>
              </p:cNvSpPr>
              <p:nvPr userDrawn="1"/>
            </p:nvSpPr>
            <p:spPr bwMode="auto">
              <a:xfrm>
                <a:off x="631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6" name="Oval 930">
                <a:extLst>
                  <a:ext uri="{FF2B5EF4-FFF2-40B4-BE49-F238E27FC236}">
                    <a16:creationId xmlns:a16="http://schemas.microsoft.com/office/drawing/2014/main" id="{8B0BBC05-BB5B-3846-397A-0B874E20703F}"/>
                  </a:ext>
                </a:extLst>
              </p:cNvPr>
              <p:cNvSpPr>
                <a:spLocks noChangeArrowheads="1"/>
              </p:cNvSpPr>
              <p:nvPr userDrawn="1"/>
            </p:nvSpPr>
            <p:spPr bwMode="auto">
              <a:xfrm>
                <a:off x="619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7" name="Oval 931">
                <a:extLst>
                  <a:ext uri="{FF2B5EF4-FFF2-40B4-BE49-F238E27FC236}">
                    <a16:creationId xmlns:a16="http://schemas.microsoft.com/office/drawing/2014/main" id="{7CF26333-8F41-95C7-9FFC-6E5FBAC93752}"/>
                  </a:ext>
                </a:extLst>
              </p:cNvPr>
              <p:cNvSpPr>
                <a:spLocks noChangeArrowheads="1"/>
              </p:cNvSpPr>
              <p:nvPr userDrawn="1"/>
            </p:nvSpPr>
            <p:spPr bwMode="auto">
              <a:xfrm>
                <a:off x="607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8" name="Oval 932">
                <a:extLst>
                  <a:ext uri="{FF2B5EF4-FFF2-40B4-BE49-F238E27FC236}">
                    <a16:creationId xmlns:a16="http://schemas.microsoft.com/office/drawing/2014/main" id="{226EFCCC-5F34-06A5-F534-73B4DA631F6D}"/>
                  </a:ext>
                </a:extLst>
              </p:cNvPr>
              <p:cNvSpPr>
                <a:spLocks noChangeArrowheads="1"/>
              </p:cNvSpPr>
              <p:nvPr userDrawn="1"/>
            </p:nvSpPr>
            <p:spPr bwMode="auto">
              <a:xfrm>
                <a:off x="595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9" name="Oval 933">
                <a:extLst>
                  <a:ext uri="{FF2B5EF4-FFF2-40B4-BE49-F238E27FC236}">
                    <a16:creationId xmlns:a16="http://schemas.microsoft.com/office/drawing/2014/main" id="{6D2E9DBC-2ABB-914F-95C7-47578885CCFA}"/>
                  </a:ext>
                </a:extLst>
              </p:cNvPr>
              <p:cNvSpPr>
                <a:spLocks noChangeArrowheads="1"/>
              </p:cNvSpPr>
              <p:nvPr userDrawn="1"/>
            </p:nvSpPr>
            <p:spPr bwMode="auto">
              <a:xfrm>
                <a:off x="582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0" name="Oval 934">
                <a:extLst>
                  <a:ext uri="{FF2B5EF4-FFF2-40B4-BE49-F238E27FC236}">
                    <a16:creationId xmlns:a16="http://schemas.microsoft.com/office/drawing/2014/main" id="{BAFD2250-AE6C-BB04-47FB-91A669303286}"/>
                  </a:ext>
                </a:extLst>
              </p:cNvPr>
              <p:cNvSpPr>
                <a:spLocks noChangeArrowheads="1"/>
              </p:cNvSpPr>
              <p:nvPr userDrawn="1"/>
            </p:nvSpPr>
            <p:spPr bwMode="auto">
              <a:xfrm>
                <a:off x="570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1" name="Oval 935">
                <a:extLst>
                  <a:ext uri="{FF2B5EF4-FFF2-40B4-BE49-F238E27FC236}">
                    <a16:creationId xmlns:a16="http://schemas.microsoft.com/office/drawing/2014/main" id="{B90634A2-6BB6-0A1D-9A4B-144B18E200EE}"/>
                  </a:ext>
                </a:extLst>
              </p:cNvPr>
              <p:cNvSpPr>
                <a:spLocks noChangeArrowheads="1"/>
              </p:cNvSpPr>
              <p:nvPr userDrawn="1"/>
            </p:nvSpPr>
            <p:spPr bwMode="auto">
              <a:xfrm>
                <a:off x="558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2" name="Oval 936">
                <a:extLst>
                  <a:ext uri="{FF2B5EF4-FFF2-40B4-BE49-F238E27FC236}">
                    <a16:creationId xmlns:a16="http://schemas.microsoft.com/office/drawing/2014/main" id="{CA41897C-5174-0217-C6C0-6B59D9EC93DB}"/>
                  </a:ext>
                </a:extLst>
              </p:cNvPr>
              <p:cNvSpPr>
                <a:spLocks noChangeArrowheads="1"/>
              </p:cNvSpPr>
              <p:nvPr userDrawn="1"/>
            </p:nvSpPr>
            <p:spPr bwMode="auto">
              <a:xfrm>
                <a:off x="545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3" name="Oval 937">
                <a:extLst>
                  <a:ext uri="{FF2B5EF4-FFF2-40B4-BE49-F238E27FC236}">
                    <a16:creationId xmlns:a16="http://schemas.microsoft.com/office/drawing/2014/main" id="{9CB75148-F807-B2ED-5517-23C9F99F8B6B}"/>
                  </a:ext>
                </a:extLst>
              </p:cNvPr>
              <p:cNvSpPr>
                <a:spLocks noChangeArrowheads="1"/>
              </p:cNvSpPr>
              <p:nvPr userDrawn="1"/>
            </p:nvSpPr>
            <p:spPr bwMode="auto">
              <a:xfrm>
                <a:off x="533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4" name="Oval 938">
                <a:extLst>
                  <a:ext uri="{FF2B5EF4-FFF2-40B4-BE49-F238E27FC236}">
                    <a16:creationId xmlns:a16="http://schemas.microsoft.com/office/drawing/2014/main" id="{B8BAE364-073A-C328-034D-34F704F5C16F}"/>
                  </a:ext>
                </a:extLst>
              </p:cNvPr>
              <p:cNvSpPr>
                <a:spLocks noChangeArrowheads="1"/>
              </p:cNvSpPr>
              <p:nvPr userDrawn="1"/>
            </p:nvSpPr>
            <p:spPr bwMode="auto">
              <a:xfrm>
                <a:off x="5207"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5" name="Oval 939">
                <a:extLst>
                  <a:ext uri="{FF2B5EF4-FFF2-40B4-BE49-F238E27FC236}">
                    <a16:creationId xmlns:a16="http://schemas.microsoft.com/office/drawing/2014/main" id="{DF6ABEF2-836E-969D-5A10-22A784305044}"/>
                  </a:ext>
                </a:extLst>
              </p:cNvPr>
              <p:cNvSpPr>
                <a:spLocks noChangeArrowheads="1"/>
              </p:cNvSpPr>
              <p:nvPr userDrawn="1"/>
            </p:nvSpPr>
            <p:spPr bwMode="auto">
              <a:xfrm>
                <a:off x="508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6" name="Oval 940">
                <a:extLst>
                  <a:ext uri="{FF2B5EF4-FFF2-40B4-BE49-F238E27FC236}">
                    <a16:creationId xmlns:a16="http://schemas.microsoft.com/office/drawing/2014/main" id="{762A60E6-A7DA-6587-382A-7168844FACDF}"/>
                  </a:ext>
                </a:extLst>
              </p:cNvPr>
              <p:cNvSpPr>
                <a:spLocks noChangeArrowheads="1"/>
              </p:cNvSpPr>
              <p:nvPr userDrawn="1"/>
            </p:nvSpPr>
            <p:spPr bwMode="auto">
              <a:xfrm>
                <a:off x="1257"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7" name="Oval 941">
                <a:extLst>
                  <a:ext uri="{FF2B5EF4-FFF2-40B4-BE49-F238E27FC236}">
                    <a16:creationId xmlns:a16="http://schemas.microsoft.com/office/drawing/2014/main" id="{AC283AEF-D3B1-EE85-247A-C17696963D39}"/>
                  </a:ext>
                </a:extLst>
              </p:cNvPr>
              <p:cNvSpPr>
                <a:spLocks noChangeArrowheads="1"/>
              </p:cNvSpPr>
              <p:nvPr userDrawn="1"/>
            </p:nvSpPr>
            <p:spPr bwMode="auto">
              <a:xfrm>
                <a:off x="114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8" name="Oval 942">
                <a:extLst>
                  <a:ext uri="{FF2B5EF4-FFF2-40B4-BE49-F238E27FC236}">
                    <a16:creationId xmlns:a16="http://schemas.microsoft.com/office/drawing/2014/main" id="{4B27E4E7-EE1F-0C57-B390-31051071872D}"/>
                  </a:ext>
                </a:extLst>
              </p:cNvPr>
              <p:cNvSpPr>
                <a:spLocks noChangeArrowheads="1"/>
              </p:cNvSpPr>
              <p:nvPr userDrawn="1"/>
            </p:nvSpPr>
            <p:spPr bwMode="auto">
              <a:xfrm>
                <a:off x="101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9" name="Oval 943">
                <a:extLst>
                  <a:ext uri="{FF2B5EF4-FFF2-40B4-BE49-F238E27FC236}">
                    <a16:creationId xmlns:a16="http://schemas.microsoft.com/office/drawing/2014/main" id="{F9ED129D-A9CD-83AD-6564-191F9627A197}"/>
                  </a:ext>
                </a:extLst>
              </p:cNvPr>
              <p:cNvSpPr>
                <a:spLocks noChangeArrowheads="1"/>
              </p:cNvSpPr>
              <p:nvPr userDrawn="1"/>
            </p:nvSpPr>
            <p:spPr bwMode="auto">
              <a:xfrm>
                <a:off x="89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0" name="Oval 944">
                <a:extLst>
                  <a:ext uri="{FF2B5EF4-FFF2-40B4-BE49-F238E27FC236}">
                    <a16:creationId xmlns:a16="http://schemas.microsoft.com/office/drawing/2014/main" id="{4F62C58F-6F1A-E992-9EC9-AFDF1F59570C}"/>
                  </a:ext>
                </a:extLst>
              </p:cNvPr>
              <p:cNvSpPr>
                <a:spLocks noChangeArrowheads="1"/>
              </p:cNvSpPr>
              <p:nvPr userDrawn="1"/>
            </p:nvSpPr>
            <p:spPr bwMode="auto">
              <a:xfrm>
                <a:off x="76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1" name="Oval 945">
                <a:extLst>
                  <a:ext uri="{FF2B5EF4-FFF2-40B4-BE49-F238E27FC236}">
                    <a16:creationId xmlns:a16="http://schemas.microsoft.com/office/drawing/2014/main" id="{FAB309C4-D1D1-8069-EB0B-B74B797E80B2}"/>
                  </a:ext>
                </a:extLst>
              </p:cNvPr>
              <p:cNvSpPr>
                <a:spLocks noChangeArrowheads="1"/>
              </p:cNvSpPr>
              <p:nvPr userDrawn="1"/>
            </p:nvSpPr>
            <p:spPr bwMode="auto">
              <a:xfrm>
                <a:off x="64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2" name="Oval 946">
                <a:extLst>
                  <a:ext uri="{FF2B5EF4-FFF2-40B4-BE49-F238E27FC236}">
                    <a16:creationId xmlns:a16="http://schemas.microsoft.com/office/drawing/2014/main" id="{A5F7AB4D-A7A0-62DE-A830-EFFD1E3EBE2E}"/>
                  </a:ext>
                </a:extLst>
              </p:cNvPr>
              <p:cNvSpPr>
                <a:spLocks noChangeArrowheads="1"/>
              </p:cNvSpPr>
              <p:nvPr userDrawn="1"/>
            </p:nvSpPr>
            <p:spPr bwMode="auto">
              <a:xfrm>
                <a:off x="706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3" name="Oval 947">
                <a:extLst>
                  <a:ext uri="{FF2B5EF4-FFF2-40B4-BE49-F238E27FC236}">
                    <a16:creationId xmlns:a16="http://schemas.microsoft.com/office/drawing/2014/main" id="{5006F71A-29C4-B85B-B3A1-AB353B39E544}"/>
                  </a:ext>
                </a:extLst>
              </p:cNvPr>
              <p:cNvSpPr>
                <a:spLocks noChangeArrowheads="1"/>
              </p:cNvSpPr>
              <p:nvPr userDrawn="1"/>
            </p:nvSpPr>
            <p:spPr bwMode="auto">
              <a:xfrm>
                <a:off x="693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4" name="Oval 948">
                <a:extLst>
                  <a:ext uri="{FF2B5EF4-FFF2-40B4-BE49-F238E27FC236}">
                    <a16:creationId xmlns:a16="http://schemas.microsoft.com/office/drawing/2014/main" id="{40EE78DF-2788-3036-E36F-D575066963DC}"/>
                  </a:ext>
                </a:extLst>
              </p:cNvPr>
              <p:cNvSpPr>
                <a:spLocks noChangeArrowheads="1"/>
              </p:cNvSpPr>
              <p:nvPr userDrawn="1"/>
            </p:nvSpPr>
            <p:spPr bwMode="auto">
              <a:xfrm>
                <a:off x="6810"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5" name="Oval 949">
                <a:extLst>
                  <a:ext uri="{FF2B5EF4-FFF2-40B4-BE49-F238E27FC236}">
                    <a16:creationId xmlns:a16="http://schemas.microsoft.com/office/drawing/2014/main" id="{C605F848-00FB-9543-FCD2-19DB3B0756DA}"/>
                  </a:ext>
                </a:extLst>
              </p:cNvPr>
              <p:cNvSpPr>
                <a:spLocks noChangeArrowheads="1"/>
              </p:cNvSpPr>
              <p:nvPr userDrawn="1"/>
            </p:nvSpPr>
            <p:spPr bwMode="auto">
              <a:xfrm>
                <a:off x="669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6" name="Oval 950">
                <a:extLst>
                  <a:ext uri="{FF2B5EF4-FFF2-40B4-BE49-F238E27FC236}">
                    <a16:creationId xmlns:a16="http://schemas.microsoft.com/office/drawing/2014/main" id="{FF8DD0E0-D1D3-730D-757A-C5BDACE01EB0}"/>
                  </a:ext>
                </a:extLst>
              </p:cNvPr>
              <p:cNvSpPr>
                <a:spLocks noChangeArrowheads="1"/>
              </p:cNvSpPr>
              <p:nvPr userDrawn="1"/>
            </p:nvSpPr>
            <p:spPr bwMode="auto">
              <a:xfrm>
                <a:off x="6568"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7" name="Oval 951">
                <a:extLst>
                  <a:ext uri="{FF2B5EF4-FFF2-40B4-BE49-F238E27FC236}">
                    <a16:creationId xmlns:a16="http://schemas.microsoft.com/office/drawing/2014/main" id="{41F54461-5644-1F75-A0C4-BC0392139538}"/>
                  </a:ext>
                </a:extLst>
              </p:cNvPr>
              <p:cNvSpPr>
                <a:spLocks noChangeArrowheads="1"/>
              </p:cNvSpPr>
              <p:nvPr userDrawn="1"/>
            </p:nvSpPr>
            <p:spPr bwMode="auto">
              <a:xfrm>
                <a:off x="644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8" name="Oval 952">
                <a:extLst>
                  <a:ext uri="{FF2B5EF4-FFF2-40B4-BE49-F238E27FC236}">
                    <a16:creationId xmlns:a16="http://schemas.microsoft.com/office/drawing/2014/main" id="{208011A8-E9F7-5F14-5CE7-FDE47154054F}"/>
                  </a:ext>
                </a:extLst>
              </p:cNvPr>
              <p:cNvSpPr>
                <a:spLocks noChangeArrowheads="1"/>
              </p:cNvSpPr>
              <p:nvPr userDrawn="1"/>
            </p:nvSpPr>
            <p:spPr bwMode="auto">
              <a:xfrm>
                <a:off x="631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9" name="Oval 953">
                <a:extLst>
                  <a:ext uri="{FF2B5EF4-FFF2-40B4-BE49-F238E27FC236}">
                    <a16:creationId xmlns:a16="http://schemas.microsoft.com/office/drawing/2014/main" id="{57893BFB-FBED-BDAA-AC20-A2C8B335F8F7}"/>
                  </a:ext>
                </a:extLst>
              </p:cNvPr>
              <p:cNvSpPr>
                <a:spLocks noChangeArrowheads="1"/>
              </p:cNvSpPr>
              <p:nvPr userDrawn="1"/>
            </p:nvSpPr>
            <p:spPr bwMode="auto">
              <a:xfrm>
                <a:off x="619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0" name="Oval 954">
                <a:extLst>
                  <a:ext uri="{FF2B5EF4-FFF2-40B4-BE49-F238E27FC236}">
                    <a16:creationId xmlns:a16="http://schemas.microsoft.com/office/drawing/2014/main" id="{43CD7CBC-BC1C-C1E4-7357-AF1A188EC921}"/>
                  </a:ext>
                </a:extLst>
              </p:cNvPr>
              <p:cNvSpPr>
                <a:spLocks noChangeArrowheads="1"/>
              </p:cNvSpPr>
              <p:nvPr userDrawn="1"/>
            </p:nvSpPr>
            <p:spPr bwMode="auto">
              <a:xfrm>
                <a:off x="607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1" name="Oval 955">
                <a:extLst>
                  <a:ext uri="{FF2B5EF4-FFF2-40B4-BE49-F238E27FC236}">
                    <a16:creationId xmlns:a16="http://schemas.microsoft.com/office/drawing/2014/main" id="{1B511F09-3159-90C6-CA74-ECE3BBED1BFB}"/>
                  </a:ext>
                </a:extLst>
              </p:cNvPr>
              <p:cNvSpPr>
                <a:spLocks noChangeArrowheads="1"/>
              </p:cNvSpPr>
              <p:nvPr userDrawn="1"/>
            </p:nvSpPr>
            <p:spPr bwMode="auto">
              <a:xfrm>
                <a:off x="595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2" name="Oval 956">
                <a:extLst>
                  <a:ext uri="{FF2B5EF4-FFF2-40B4-BE49-F238E27FC236}">
                    <a16:creationId xmlns:a16="http://schemas.microsoft.com/office/drawing/2014/main" id="{293E2539-4C17-1D8F-A43A-93CC98D6AB8C}"/>
                  </a:ext>
                </a:extLst>
              </p:cNvPr>
              <p:cNvSpPr>
                <a:spLocks noChangeArrowheads="1"/>
              </p:cNvSpPr>
              <p:nvPr userDrawn="1"/>
            </p:nvSpPr>
            <p:spPr bwMode="auto">
              <a:xfrm>
                <a:off x="582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3" name="Oval 957">
                <a:extLst>
                  <a:ext uri="{FF2B5EF4-FFF2-40B4-BE49-F238E27FC236}">
                    <a16:creationId xmlns:a16="http://schemas.microsoft.com/office/drawing/2014/main" id="{997E7192-2771-4C92-08BC-0003B03C8FD2}"/>
                  </a:ext>
                </a:extLst>
              </p:cNvPr>
              <p:cNvSpPr>
                <a:spLocks noChangeArrowheads="1"/>
              </p:cNvSpPr>
              <p:nvPr userDrawn="1"/>
            </p:nvSpPr>
            <p:spPr bwMode="auto">
              <a:xfrm>
                <a:off x="570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4" name="Oval 958">
                <a:extLst>
                  <a:ext uri="{FF2B5EF4-FFF2-40B4-BE49-F238E27FC236}">
                    <a16:creationId xmlns:a16="http://schemas.microsoft.com/office/drawing/2014/main" id="{00B129C0-1DFA-113C-5971-2A29DB3F0290}"/>
                  </a:ext>
                </a:extLst>
              </p:cNvPr>
              <p:cNvSpPr>
                <a:spLocks noChangeArrowheads="1"/>
              </p:cNvSpPr>
              <p:nvPr userDrawn="1"/>
            </p:nvSpPr>
            <p:spPr bwMode="auto">
              <a:xfrm>
                <a:off x="558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5" name="Oval 959">
                <a:extLst>
                  <a:ext uri="{FF2B5EF4-FFF2-40B4-BE49-F238E27FC236}">
                    <a16:creationId xmlns:a16="http://schemas.microsoft.com/office/drawing/2014/main" id="{6BEA129A-F8FC-D09F-286E-BB72498EDEF5}"/>
                  </a:ext>
                </a:extLst>
              </p:cNvPr>
              <p:cNvSpPr>
                <a:spLocks noChangeArrowheads="1"/>
              </p:cNvSpPr>
              <p:nvPr userDrawn="1"/>
            </p:nvSpPr>
            <p:spPr bwMode="auto">
              <a:xfrm>
                <a:off x="545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6" name="Oval 960">
                <a:extLst>
                  <a:ext uri="{FF2B5EF4-FFF2-40B4-BE49-F238E27FC236}">
                    <a16:creationId xmlns:a16="http://schemas.microsoft.com/office/drawing/2014/main" id="{D38AF446-4C64-9165-414D-5333488746F2}"/>
                  </a:ext>
                </a:extLst>
              </p:cNvPr>
              <p:cNvSpPr>
                <a:spLocks noChangeArrowheads="1"/>
              </p:cNvSpPr>
              <p:nvPr userDrawn="1"/>
            </p:nvSpPr>
            <p:spPr bwMode="auto">
              <a:xfrm>
                <a:off x="533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7" name="Oval 961">
                <a:extLst>
                  <a:ext uri="{FF2B5EF4-FFF2-40B4-BE49-F238E27FC236}">
                    <a16:creationId xmlns:a16="http://schemas.microsoft.com/office/drawing/2014/main" id="{B9D1EE59-9EC4-24DD-2A28-17A9B33972B4}"/>
                  </a:ext>
                </a:extLst>
              </p:cNvPr>
              <p:cNvSpPr>
                <a:spLocks noChangeArrowheads="1"/>
              </p:cNvSpPr>
              <p:nvPr userDrawn="1"/>
            </p:nvSpPr>
            <p:spPr bwMode="auto">
              <a:xfrm>
                <a:off x="5207"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8" name="Oval 962">
                <a:extLst>
                  <a:ext uri="{FF2B5EF4-FFF2-40B4-BE49-F238E27FC236}">
                    <a16:creationId xmlns:a16="http://schemas.microsoft.com/office/drawing/2014/main" id="{39726208-ECCC-D956-06C6-6CF8A5AF37B1}"/>
                  </a:ext>
                </a:extLst>
              </p:cNvPr>
              <p:cNvSpPr>
                <a:spLocks noChangeArrowheads="1"/>
              </p:cNvSpPr>
              <p:nvPr userDrawn="1"/>
            </p:nvSpPr>
            <p:spPr bwMode="auto">
              <a:xfrm>
                <a:off x="508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9" name="Oval 963">
                <a:extLst>
                  <a:ext uri="{FF2B5EF4-FFF2-40B4-BE49-F238E27FC236}">
                    <a16:creationId xmlns:a16="http://schemas.microsoft.com/office/drawing/2014/main" id="{C88117FE-0B8A-8802-12E2-3FDD89D12D5C}"/>
                  </a:ext>
                </a:extLst>
              </p:cNvPr>
              <p:cNvSpPr>
                <a:spLocks noChangeArrowheads="1"/>
              </p:cNvSpPr>
              <p:nvPr userDrawn="1"/>
            </p:nvSpPr>
            <p:spPr bwMode="auto">
              <a:xfrm>
                <a:off x="1257"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0" name="Oval 964">
                <a:extLst>
                  <a:ext uri="{FF2B5EF4-FFF2-40B4-BE49-F238E27FC236}">
                    <a16:creationId xmlns:a16="http://schemas.microsoft.com/office/drawing/2014/main" id="{5C0A2C0B-083A-1B6A-01F2-EC26A72B97D4}"/>
                  </a:ext>
                </a:extLst>
              </p:cNvPr>
              <p:cNvSpPr>
                <a:spLocks noChangeArrowheads="1"/>
              </p:cNvSpPr>
              <p:nvPr userDrawn="1"/>
            </p:nvSpPr>
            <p:spPr bwMode="auto">
              <a:xfrm>
                <a:off x="114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1" name="Oval 965">
                <a:extLst>
                  <a:ext uri="{FF2B5EF4-FFF2-40B4-BE49-F238E27FC236}">
                    <a16:creationId xmlns:a16="http://schemas.microsoft.com/office/drawing/2014/main" id="{06410413-D6BD-30C8-9C69-2D620F7F2990}"/>
                  </a:ext>
                </a:extLst>
              </p:cNvPr>
              <p:cNvSpPr>
                <a:spLocks noChangeArrowheads="1"/>
              </p:cNvSpPr>
              <p:nvPr userDrawn="1"/>
            </p:nvSpPr>
            <p:spPr bwMode="auto">
              <a:xfrm>
                <a:off x="101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2" name="Oval 966">
                <a:extLst>
                  <a:ext uri="{FF2B5EF4-FFF2-40B4-BE49-F238E27FC236}">
                    <a16:creationId xmlns:a16="http://schemas.microsoft.com/office/drawing/2014/main" id="{B95D89DA-ED18-7ABD-0E62-C7D6B2212053}"/>
                  </a:ext>
                </a:extLst>
              </p:cNvPr>
              <p:cNvSpPr>
                <a:spLocks noChangeArrowheads="1"/>
              </p:cNvSpPr>
              <p:nvPr userDrawn="1"/>
            </p:nvSpPr>
            <p:spPr bwMode="auto">
              <a:xfrm>
                <a:off x="89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3" name="Oval 967">
                <a:extLst>
                  <a:ext uri="{FF2B5EF4-FFF2-40B4-BE49-F238E27FC236}">
                    <a16:creationId xmlns:a16="http://schemas.microsoft.com/office/drawing/2014/main" id="{470814F0-AF9B-0027-E4D5-E884CD0FC2CB}"/>
                  </a:ext>
                </a:extLst>
              </p:cNvPr>
              <p:cNvSpPr>
                <a:spLocks noChangeArrowheads="1"/>
              </p:cNvSpPr>
              <p:nvPr userDrawn="1"/>
            </p:nvSpPr>
            <p:spPr bwMode="auto">
              <a:xfrm>
                <a:off x="76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4" name="Oval 968">
                <a:extLst>
                  <a:ext uri="{FF2B5EF4-FFF2-40B4-BE49-F238E27FC236}">
                    <a16:creationId xmlns:a16="http://schemas.microsoft.com/office/drawing/2014/main" id="{ADCA185B-7592-812B-2E0E-1E24EAF78D18}"/>
                  </a:ext>
                </a:extLst>
              </p:cNvPr>
              <p:cNvSpPr>
                <a:spLocks noChangeArrowheads="1"/>
              </p:cNvSpPr>
              <p:nvPr userDrawn="1"/>
            </p:nvSpPr>
            <p:spPr bwMode="auto">
              <a:xfrm>
                <a:off x="64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5" name="Oval 969">
                <a:extLst>
                  <a:ext uri="{FF2B5EF4-FFF2-40B4-BE49-F238E27FC236}">
                    <a16:creationId xmlns:a16="http://schemas.microsoft.com/office/drawing/2014/main" id="{7327607E-557B-578A-5650-D2D7E519C9BB}"/>
                  </a:ext>
                </a:extLst>
              </p:cNvPr>
              <p:cNvSpPr>
                <a:spLocks noChangeArrowheads="1"/>
              </p:cNvSpPr>
              <p:nvPr userDrawn="1"/>
            </p:nvSpPr>
            <p:spPr bwMode="auto">
              <a:xfrm>
                <a:off x="706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6" name="Oval 970">
                <a:extLst>
                  <a:ext uri="{FF2B5EF4-FFF2-40B4-BE49-F238E27FC236}">
                    <a16:creationId xmlns:a16="http://schemas.microsoft.com/office/drawing/2014/main" id="{1603901D-B225-2BFD-9CD2-637ECA739C1D}"/>
                  </a:ext>
                </a:extLst>
              </p:cNvPr>
              <p:cNvSpPr>
                <a:spLocks noChangeArrowheads="1"/>
              </p:cNvSpPr>
              <p:nvPr userDrawn="1"/>
            </p:nvSpPr>
            <p:spPr bwMode="auto">
              <a:xfrm>
                <a:off x="693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7" name="Oval 971">
                <a:extLst>
                  <a:ext uri="{FF2B5EF4-FFF2-40B4-BE49-F238E27FC236}">
                    <a16:creationId xmlns:a16="http://schemas.microsoft.com/office/drawing/2014/main" id="{467CCD67-455C-9C2D-F336-D988664D49C9}"/>
                  </a:ext>
                </a:extLst>
              </p:cNvPr>
              <p:cNvSpPr>
                <a:spLocks noChangeArrowheads="1"/>
              </p:cNvSpPr>
              <p:nvPr userDrawn="1"/>
            </p:nvSpPr>
            <p:spPr bwMode="auto">
              <a:xfrm>
                <a:off x="6810"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8" name="Oval 972">
                <a:extLst>
                  <a:ext uri="{FF2B5EF4-FFF2-40B4-BE49-F238E27FC236}">
                    <a16:creationId xmlns:a16="http://schemas.microsoft.com/office/drawing/2014/main" id="{F0D81664-0084-445E-68A9-F31C3945A098}"/>
                  </a:ext>
                </a:extLst>
              </p:cNvPr>
              <p:cNvSpPr>
                <a:spLocks noChangeArrowheads="1"/>
              </p:cNvSpPr>
              <p:nvPr userDrawn="1"/>
            </p:nvSpPr>
            <p:spPr bwMode="auto">
              <a:xfrm>
                <a:off x="669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9" name="Oval 973">
                <a:extLst>
                  <a:ext uri="{FF2B5EF4-FFF2-40B4-BE49-F238E27FC236}">
                    <a16:creationId xmlns:a16="http://schemas.microsoft.com/office/drawing/2014/main" id="{22B1BA0C-CC2E-6401-9EC0-BFC9045ABC69}"/>
                  </a:ext>
                </a:extLst>
              </p:cNvPr>
              <p:cNvSpPr>
                <a:spLocks noChangeArrowheads="1"/>
              </p:cNvSpPr>
              <p:nvPr userDrawn="1"/>
            </p:nvSpPr>
            <p:spPr bwMode="auto">
              <a:xfrm>
                <a:off x="6568"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0" name="Oval 974">
                <a:extLst>
                  <a:ext uri="{FF2B5EF4-FFF2-40B4-BE49-F238E27FC236}">
                    <a16:creationId xmlns:a16="http://schemas.microsoft.com/office/drawing/2014/main" id="{45BAD3CD-4BB7-661F-3D17-FA481AC80695}"/>
                  </a:ext>
                </a:extLst>
              </p:cNvPr>
              <p:cNvSpPr>
                <a:spLocks noChangeArrowheads="1"/>
              </p:cNvSpPr>
              <p:nvPr userDrawn="1"/>
            </p:nvSpPr>
            <p:spPr bwMode="auto">
              <a:xfrm>
                <a:off x="644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1" name="Oval 975">
                <a:extLst>
                  <a:ext uri="{FF2B5EF4-FFF2-40B4-BE49-F238E27FC236}">
                    <a16:creationId xmlns:a16="http://schemas.microsoft.com/office/drawing/2014/main" id="{94F69983-865A-6CC3-539E-F3037830E3B0}"/>
                  </a:ext>
                </a:extLst>
              </p:cNvPr>
              <p:cNvSpPr>
                <a:spLocks noChangeArrowheads="1"/>
              </p:cNvSpPr>
              <p:nvPr userDrawn="1"/>
            </p:nvSpPr>
            <p:spPr bwMode="auto">
              <a:xfrm>
                <a:off x="631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2" name="Oval 976">
                <a:extLst>
                  <a:ext uri="{FF2B5EF4-FFF2-40B4-BE49-F238E27FC236}">
                    <a16:creationId xmlns:a16="http://schemas.microsoft.com/office/drawing/2014/main" id="{34D620F0-9988-19FF-9911-0E756F2EAB96}"/>
                  </a:ext>
                </a:extLst>
              </p:cNvPr>
              <p:cNvSpPr>
                <a:spLocks noChangeArrowheads="1"/>
              </p:cNvSpPr>
              <p:nvPr userDrawn="1"/>
            </p:nvSpPr>
            <p:spPr bwMode="auto">
              <a:xfrm>
                <a:off x="619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3" name="Oval 977">
                <a:extLst>
                  <a:ext uri="{FF2B5EF4-FFF2-40B4-BE49-F238E27FC236}">
                    <a16:creationId xmlns:a16="http://schemas.microsoft.com/office/drawing/2014/main" id="{075E9D3E-E888-06E5-796E-DFF9100C9FAD}"/>
                  </a:ext>
                </a:extLst>
              </p:cNvPr>
              <p:cNvSpPr>
                <a:spLocks noChangeArrowheads="1"/>
              </p:cNvSpPr>
              <p:nvPr userDrawn="1"/>
            </p:nvSpPr>
            <p:spPr bwMode="auto">
              <a:xfrm>
                <a:off x="607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4" name="Oval 978">
                <a:extLst>
                  <a:ext uri="{FF2B5EF4-FFF2-40B4-BE49-F238E27FC236}">
                    <a16:creationId xmlns:a16="http://schemas.microsoft.com/office/drawing/2014/main" id="{CA8D3AFD-9E18-D4FE-F1B0-8845D94908A7}"/>
                  </a:ext>
                </a:extLst>
              </p:cNvPr>
              <p:cNvSpPr>
                <a:spLocks noChangeArrowheads="1"/>
              </p:cNvSpPr>
              <p:nvPr userDrawn="1"/>
            </p:nvSpPr>
            <p:spPr bwMode="auto">
              <a:xfrm>
                <a:off x="595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5" name="Oval 979">
                <a:extLst>
                  <a:ext uri="{FF2B5EF4-FFF2-40B4-BE49-F238E27FC236}">
                    <a16:creationId xmlns:a16="http://schemas.microsoft.com/office/drawing/2014/main" id="{1C383892-1F7F-9F28-8F2E-A568C81CB411}"/>
                  </a:ext>
                </a:extLst>
              </p:cNvPr>
              <p:cNvSpPr>
                <a:spLocks noChangeArrowheads="1"/>
              </p:cNvSpPr>
              <p:nvPr userDrawn="1"/>
            </p:nvSpPr>
            <p:spPr bwMode="auto">
              <a:xfrm>
                <a:off x="582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6" name="Oval 980">
                <a:extLst>
                  <a:ext uri="{FF2B5EF4-FFF2-40B4-BE49-F238E27FC236}">
                    <a16:creationId xmlns:a16="http://schemas.microsoft.com/office/drawing/2014/main" id="{AAFC9485-4E8B-67A3-1E45-861978F404B1}"/>
                  </a:ext>
                </a:extLst>
              </p:cNvPr>
              <p:cNvSpPr>
                <a:spLocks noChangeArrowheads="1"/>
              </p:cNvSpPr>
              <p:nvPr userDrawn="1"/>
            </p:nvSpPr>
            <p:spPr bwMode="auto">
              <a:xfrm>
                <a:off x="570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7" name="Oval 981">
                <a:extLst>
                  <a:ext uri="{FF2B5EF4-FFF2-40B4-BE49-F238E27FC236}">
                    <a16:creationId xmlns:a16="http://schemas.microsoft.com/office/drawing/2014/main" id="{151A4A02-2B26-D68D-A850-ABC217447AB6}"/>
                  </a:ext>
                </a:extLst>
              </p:cNvPr>
              <p:cNvSpPr>
                <a:spLocks noChangeArrowheads="1"/>
              </p:cNvSpPr>
              <p:nvPr userDrawn="1"/>
            </p:nvSpPr>
            <p:spPr bwMode="auto">
              <a:xfrm>
                <a:off x="558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8" name="Oval 982">
                <a:extLst>
                  <a:ext uri="{FF2B5EF4-FFF2-40B4-BE49-F238E27FC236}">
                    <a16:creationId xmlns:a16="http://schemas.microsoft.com/office/drawing/2014/main" id="{56382BCC-75AA-3218-7A6A-7F5A7CE8558B}"/>
                  </a:ext>
                </a:extLst>
              </p:cNvPr>
              <p:cNvSpPr>
                <a:spLocks noChangeArrowheads="1"/>
              </p:cNvSpPr>
              <p:nvPr userDrawn="1"/>
            </p:nvSpPr>
            <p:spPr bwMode="auto">
              <a:xfrm>
                <a:off x="545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9" name="Oval 983">
                <a:extLst>
                  <a:ext uri="{FF2B5EF4-FFF2-40B4-BE49-F238E27FC236}">
                    <a16:creationId xmlns:a16="http://schemas.microsoft.com/office/drawing/2014/main" id="{16D033A1-D193-C590-C0DE-1D88FFE5FB56}"/>
                  </a:ext>
                </a:extLst>
              </p:cNvPr>
              <p:cNvSpPr>
                <a:spLocks noChangeArrowheads="1"/>
              </p:cNvSpPr>
              <p:nvPr userDrawn="1"/>
            </p:nvSpPr>
            <p:spPr bwMode="auto">
              <a:xfrm>
                <a:off x="533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0" name="Oval 984">
                <a:extLst>
                  <a:ext uri="{FF2B5EF4-FFF2-40B4-BE49-F238E27FC236}">
                    <a16:creationId xmlns:a16="http://schemas.microsoft.com/office/drawing/2014/main" id="{3F9E864C-689A-1775-FF30-125FAA4C5E57}"/>
                  </a:ext>
                </a:extLst>
              </p:cNvPr>
              <p:cNvSpPr>
                <a:spLocks noChangeArrowheads="1"/>
              </p:cNvSpPr>
              <p:nvPr userDrawn="1"/>
            </p:nvSpPr>
            <p:spPr bwMode="auto">
              <a:xfrm>
                <a:off x="5207"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1" name="Oval 985">
                <a:extLst>
                  <a:ext uri="{FF2B5EF4-FFF2-40B4-BE49-F238E27FC236}">
                    <a16:creationId xmlns:a16="http://schemas.microsoft.com/office/drawing/2014/main" id="{A57031F3-5702-332C-5EF6-3A57EAE953F6}"/>
                  </a:ext>
                </a:extLst>
              </p:cNvPr>
              <p:cNvSpPr>
                <a:spLocks noChangeArrowheads="1"/>
              </p:cNvSpPr>
              <p:nvPr userDrawn="1"/>
            </p:nvSpPr>
            <p:spPr bwMode="auto">
              <a:xfrm>
                <a:off x="508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2" name="Oval 986">
                <a:extLst>
                  <a:ext uri="{FF2B5EF4-FFF2-40B4-BE49-F238E27FC236}">
                    <a16:creationId xmlns:a16="http://schemas.microsoft.com/office/drawing/2014/main" id="{ABC919A6-1ED0-D987-2882-7628D61D664C}"/>
                  </a:ext>
                </a:extLst>
              </p:cNvPr>
              <p:cNvSpPr>
                <a:spLocks noChangeArrowheads="1"/>
              </p:cNvSpPr>
              <p:nvPr userDrawn="1"/>
            </p:nvSpPr>
            <p:spPr bwMode="auto">
              <a:xfrm>
                <a:off x="1257"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3" name="Oval 987">
                <a:extLst>
                  <a:ext uri="{FF2B5EF4-FFF2-40B4-BE49-F238E27FC236}">
                    <a16:creationId xmlns:a16="http://schemas.microsoft.com/office/drawing/2014/main" id="{A8E8AD6D-3022-A3FC-ABBF-9093FC7A3A7A}"/>
                  </a:ext>
                </a:extLst>
              </p:cNvPr>
              <p:cNvSpPr>
                <a:spLocks noChangeArrowheads="1"/>
              </p:cNvSpPr>
              <p:nvPr userDrawn="1"/>
            </p:nvSpPr>
            <p:spPr bwMode="auto">
              <a:xfrm>
                <a:off x="114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4" name="Oval 988">
                <a:extLst>
                  <a:ext uri="{FF2B5EF4-FFF2-40B4-BE49-F238E27FC236}">
                    <a16:creationId xmlns:a16="http://schemas.microsoft.com/office/drawing/2014/main" id="{04F2DA08-5E70-6C1E-19EF-7A08C9F62854}"/>
                  </a:ext>
                </a:extLst>
              </p:cNvPr>
              <p:cNvSpPr>
                <a:spLocks noChangeArrowheads="1"/>
              </p:cNvSpPr>
              <p:nvPr userDrawn="1"/>
            </p:nvSpPr>
            <p:spPr bwMode="auto">
              <a:xfrm>
                <a:off x="101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5" name="Oval 989">
                <a:extLst>
                  <a:ext uri="{FF2B5EF4-FFF2-40B4-BE49-F238E27FC236}">
                    <a16:creationId xmlns:a16="http://schemas.microsoft.com/office/drawing/2014/main" id="{1906E09E-F2A8-DA43-BA52-F3F99262ADD3}"/>
                  </a:ext>
                </a:extLst>
              </p:cNvPr>
              <p:cNvSpPr>
                <a:spLocks noChangeArrowheads="1"/>
              </p:cNvSpPr>
              <p:nvPr userDrawn="1"/>
            </p:nvSpPr>
            <p:spPr bwMode="auto">
              <a:xfrm>
                <a:off x="89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6" name="Oval 990">
                <a:extLst>
                  <a:ext uri="{FF2B5EF4-FFF2-40B4-BE49-F238E27FC236}">
                    <a16:creationId xmlns:a16="http://schemas.microsoft.com/office/drawing/2014/main" id="{74D5D6E7-CE66-C057-4641-BE88C393D973}"/>
                  </a:ext>
                </a:extLst>
              </p:cNvPr>
              <p:cNvSpPr>
                <a:spLocks noChangeArrowheads="1"/>
              </p:cNvSpPr>
              <p:nvPr userDrawn="1"/>
            </p:nvSpPr>
            <p:spPr bwMode="auto">
              <a:xfrm>
                <a:off x="76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7" name="Oval 991">
                <a:extLst>
                  <a:ext uri="{FF2B5EF4-FFF2-40B4-BE49-F238E27FC236}">
                    <a16:creationId xmlns:a16="http://schemas.microsoft.com/office/drawing/2014/main" id="{89E5D576-ED19-AD8A-E862-5B4793077C69}"/>
                  </a:ext>
                </a:extLst>
              </p:cNvPr>
              <p:cNvSpPr>
                <a:spLocks noChangeArrowheads="1"/>
              </p:cNvSpPr>
              <p:nvPr userDrawn="1"/>
            </p:nvSpPr>
            <p:spPr bwMode="auto">
              <a:xfrm>
                <a:off x="64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8" name="Oval 992">
                <a:extLst>
                  <a:ext uri="{FF2B5EF4-FFF2-40B4-BE49-F238E27FC236}">
                    <a16:creationId xmlns:a16="http://schemas.microsoft.com/office/drawing/2014/main" id="{03B9771F-DC88-9FDF-9B73-A0FFA9EE6D6C}"/>
                  </a:ext>
                </a:extLst>
              </p:cNvPr>
              <p:cNvSpPr>
                <a:spLocks noChangeArrowheads="1"/>
              </p:cNvSpPr>
              <p:nvPr userDrawn="1"/>
            </p:nvSpPr>
            <p:spPr bwMode="auto">
              <a:xfrm>
                <a:off x="706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9" name="Oval 993">
                <a:extLst>
                  <a:ext uri="{FF2B5EF4-FFF2-40B4-BE49-F238E27FC236}">
                    <a16:creationId xmlns:a16="http://schemas.microsoft.com/office/drawing/2014/main" id="{AB3A0CCA-3E84-8A0B-EA0B-6D24C98DB08F}"/>
                  </a:ext>
                </a:extLst>
              </p:cNvPr>
              <p:cNvSpPr>
                <a:spLocks noChangeArrowheads="1"/>
              </p:cNvSpPr>
              <p:nvPr userDrawn="1"/>
            </p:nvSpPr>
            <p:spPr bwMode="auto">
              <a:xfrm>
                <a:off x="693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0" name="Oval 994">
                <a:extLst>
                  <a:ext uri="{FF2B5EF4-FFF2-40B4-BE49-F238E27FC236}">
                    <a16:creationId xmlns:a16="http://schemas.microsoft.com/office/drawing/2014/main" id="{72F04124-1036-E5F8-218B-83BE60D0320B}"/>
                  </a:ext>
                </a:extLst>
              </p:cNvPr>
              <p:cNvSpPr>
                <a:spLocks noChangeArrowheads="1"/>
              </p:cNvSpPr>
              <p:nvPr userDrawn="1"/>
            </p:nvSpPr>
            <p:spPr bwMode="auto">
              <a:xfrm>
                <a:off x="6810"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1" name="Oval 995">
                <a:extLst>
                  <a:ext uri="{FF2B5EF4-FFF2-40B4-BE49-F238E27FC236}">
                    <a16:creationId xmlns:a16="http://schemas.microsoft.com/office/drawing/2014/main" id="{7A7FD442-1F3A-8352-49C4-0458586E77E7}"/>
                  </a:ext>
                </a:extLst>
              </p:cNvPr>
              <p:cNvSpPr>
                <a:spLocks noChangeArrowheads="1"/>
              </p:cNvSpPr>
              <p:nvPr userDrawn="1"/>
            </p:nvSpPr>
            <p:spPr bwMode="auto">
              <a:xfrm>
                <a:off x="669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2" name="Oval 996">
                <a:extLst>
                  <a:ext uri="{FF2B5EF4-FFF2-40B4-BE49-F238E27FC236}">
                    <a16:creationId xmlns:a16="http://schemas.microsoft.com/office/drawing/2014/main" id="{7113EB3F-5513-E601-B62A-960FFD8DE07B}"/>
                  </a:ext>
                </a:extLst>
              </p:cNvPr>
              <p:cNvSpPr>
                <a:spLocks noChangeArrowheads="1"/>
              </p:cNvSpPr>
              <p:nvPr userDrawn="1"/>
            </p:nvSpPr>
            <p:spPr bwMode="auto">
              <a:xfrm>
                <a:off x="6568"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3" name="Oval 997">
                <a:extLst>
                  <a:ext uri="{FF2B5EF4-FFF2-40B4-BE49-F238E27FC236}">
                    <a16:creationId xmlns:a16="http://schemas.microsoft.com/office/drawing/2014/main" id="{8A75B7DE-70AA-0A38-F4EC-C60D6AD228B0}"/>
                  </a:ext>
                </a:extLst>
              </p:cNvPr>
              <p:cNvSpPr>
                <a:spLocks noChangeArrowheads="1"/>
              </p:cNvSpPr>
              <p:nvPr userDrawn="1"/>
            </p:nvSpPr>
            <p:spPr bwMode="auto">
              <a:xfrm>
                <a:off x="644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4" name="Oval 998">
                <a:extLst>
                  <a:ext uri="{FF2B5EF4-FFF2-40B4-BE49-F238E27FC236}">
                    <a16:creationId xmlns:a16="http://schemas.microsoft.com/office/drawing/2014/main" id="{6795D6CB-7499-6863-0AE0-4E01F97D40B8}"/>
                  </a:ext>
                </a:extLst>
              </p:cNvPr>
              <p:cNvSpPr>
                <a:spLocks noChangeArrowheads="1"/>
              </p:cNvSpPr>
              <p:nvPr userDrawn="1"/>
            </p:nvSpPr>
            <p:spPr bwMode="auto">
              <a:xfrm>
                <a:off x="631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5" name="Oval 999">
                <a:extLst>
                  <a:ext uri="{FF2B5EF4-FFF2-40B4-BE49-F238E27FC236}">
                    <a16:creationId xmlns:a16="http://schemas.microsoft.com/office/drawing/2014/main" id="{B90C5094-7B40-86D0-0EDC-910741C4CF2E}"/>
                  </a:ext>
                </a:extLst>
              </p:cNvPr>
              <p:cNvSpPr>
                <a:spLocks noChangeArrowheads="1"/>
              </p:cNvSpPr>
              <p:nvPr userDrawn="1"/>
            </p:nvSpPr>
            <p:spPr bwMode="auto">
              <a:xfrm>
                <a:off x="619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6" name="Oval 1000">
                <a:extLst>
                  <a:ext uri="{FF2B5EF4-FFF2-40B4-BE49-F238E27FC236}">
                    <a16:creationId xmlns:a16="http://schemas.microsoft.com/office/drawing/2014/main" id="{8B160188-D2D1-F6C5-A215-F0E40FD7E404}"/>
                  </a:ext>
                </a:extLst>
              </p:cNvPr>
              <p:cNvSpPr>
                <a:spLocks noChangeArrowheads="1"/>
              </p:cNvSpPr>
              <p:nvPr userDrawn="1"/>
            </p:nvSpPr>
            <p:spPr bwMode="auto">
              <a:xfrm>
                <a:off x="607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7" name="Oval 1001">
                <a:extLst>
                  <a:ext uri="{FF2B5EF4-FFF2-40B4-BE49-F238E27FC236}">
                    <a16:creationId xmlns:a16="http://schemas.microsoft.com/office/drawing/2014/main" id="{02E9362D-E3EF-53A2-C94F-1C3843F9CEB1}"/>
                  </a:ext>
                </a:extLst>
              </p:cNvPr>
              <p:cNvSpPr>
                <a:spLocks noChangeArrowheads="1"/>
              </p:cNvSpPr>
              <p:nvPr userDrawn="1"/>
            </p:nvSpPr>
            <p:spPr bwMode="auto">
              <a:xfrm>
                <a:off x="595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8" name="Oval 1002">
                <a:extLst>
                  <a:ext uri="{FF2B5EF4-FFF2-40B4-BE49-F238E27FC236}">
                    <a16:creationId xmlns:a16="http://schemas.microsoft.com/office/drawing/2014/main" id="{D082E845-2A0E-8278-2B8E-395CC9FC1071}"/>
                  </a:ext>
                </a:extLst>
              </p:cNvPr>
              <p:cNvSpPr>
                <a:spLocks noChangeArrowheads="1"/>
              </p:cNvSpPr>
              <p:nvPr userDrawn="1"/>
            </p:nvSpPr>
            <p:spPr bwMode="auto">
              <a:xfrm>
                <a:off x="582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9" name="Oval 1003">
                <a:extLst>
                  <a:ext uri="{FF2B5EF4-FFF2-40B4-BE49-F238E27FC236}">
                    <a16:creationId xmlns:a16="http://schemas.microsoft.com/office/drawing/2014/main" id="{727BF4C4-53F4-F31C-CD2B-EE9CAAF749AA}"/>
                  </a:ext>
                </a:extLst>
              </p:cNvPr>
              <p:cNvSpPr>
                <a:spLocks noChangeArrowheads="1"/>
              </p:cNvSpPr>
              <p:nvPr userDrawn="1"/>
            </p:nvSpPr>
            <p:spPr bwMode="auto">
              <a:xfrm>
                <a:off x="570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0" name="Oval 1004">
                <a:extLst>
                  <a:ext uri="{FF2B5EF4-FFF2-40B4-BE49-F238E27FC236}">
                    <a16:creationId xmlns:a16="http://schemas.microsoft.com/office/drawing/2014/main" id="{FDF5B377-BCAC-69E5-08C8-D16EF3DD63B8}"/>
                  </a:ext>
                </a:extLst>
              </p:cNvPr>
              <p:cNvSpPr>
                <a:spLocks noChangeArrowheads="1"/>
              </p:cNvSpPr>
              <p:nvPr userDrawn="1"/>
            </p:nvSpPr>
            <p:spPr bwMode="auto">
              <a:xfrm>
                <a:off x="558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1" name="Oval 1005">
                <a:extLst>
                  <a:ext uri="{FF2B5EF4-FFF2-40B4-BE49-F238E27FC236}">
                    <a16:creationId xmlns:a16="http://schemas.microsoft.com/office/drawing/2014/main" id="{8793C3BB-D8F2-9205-770E-7B3D14094251}"/>
                  </a:ext>
                </a:extLst>
              </p:cNvPr>
              <p:cNvSpPr>
                <a:spLocks noChangeArrowheads="1"/>
              </p:cNvSpPr>
              <p:nvPr userDrawn="1"/>
            </p:nvSpPr>
            <p:spPr bwMode="auto">
              <a:xfrm>
                <a:off x="545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2" name="Oval 1006">
                <a:extLst>
                  <a:ext uri="{FF2B5EF4-FFF2-40B4-BE49-F238E27FC236}">
                    <a16:creationId xmlns:a16="http://schemas.microsoft.com/office/drawing/2014/main" id="{A8921D34-8CD7-26EA-961D-991FE1FC4F09}"/>
                  </a:ext>
                </a:extLst>
              </p:cNvPr>
              <p:cNvSpPr>
                <a:spLocks noChangeArrowheads="1"/>
              </p:cNvSpPr>
              <p:nvPr userDrawn="1"/>
            </p:nvSpPr>
            <p:spPr bwMode="auto">
              <a:xfrm>
                <a:off x="533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3" name="Oval 1007">
                <a:extLst>
                  <a:ext uri="{FF2B5EF4-FFF2-40B4-BE49-F238E27FC236}">
                    <a16:creationId xmlns:a16="http://schemas.microsoft.com/office/drawing/2014/main" id="{B9F688EC-6B60-3865-9040-1B9F1C7A857E}"/>
                  </a:ext>
                </a:extLst>
              </p:cNvPr>
              <p:cNvSpPr>
                <a:spLocks noChangeArrowheads="1"/>
              </p:cNvSpPr>
              <p:nvPr userDrawn="1"/>
            </p:nvSpPr>
            <p:spPr bwMode="auto">
              <a:xfrm>
                <a:off x="5207"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4" name="Oval 1008">
                <a:extLst>
                  <a:ext uri="{FF2B5EF4-FFF2-40B4-BE49-F238E27FC236}">
                    <a16:creationId xmlns:a16="http://schemas.microsoft.com/office/drawing/2014/main" id="{44E7EAD0-5970-6F5D-FCF7-0541C1335034}"/>
                  </a:ext>
                </a:extLst>
              </p:cNvPr>
              <p:cNvSpPr>
                <a:spLocks noChangeArrowheads="1"/>
              </p:cNvSpPr>
              <p:nvPr userDrawn="1"/>
            </p:nvSpPr>
            <p:spPr bwMode="auto">
              <a:xfrm>
                <a:off x="508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5" name="Oval 1009">
                <a:extLst>
                  <a:ext uri="{FF2B5EF4-FFF2-40B4-BE49-F238E27FC236}">
                    <a16:creationId xmlns:a16="http://schemas.microsoft.com/office/drawing/2014/main" id="{80F49953-2337-7FFF-D7BC-1B1ED306FAC6}"/>
                  </a:ext>
                </a:extLst>
              </p:cNvPr>
              <p:cNvSpPr>
                <a:spLocks noChangeArrowheads="1"/>
              </p:cNvSpPr>
              <p:nvPr userDrawn="1"/>
            </p:nvSpPr>
            <p:spPr bwMode="auto">
              <a:xfrm>
                <a:off x="1257"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6" name="Oval 1010">
                <a:extLst>
                  <a:ext uri="{FF2B5EF4-FFF2-40B4-BE49-F238E27FC236}">
                    <a16:creationId xmlns:a16="http://schemas.microsoft.com/office/drawing/2014/main" id="{783642D9-8FDD-E59F-B3E1-A3FB59A4BF20}"/>
                  </a:ext>
                </a:extLst>
              </p:cNvPr>
              <p:cNvSpPr>
                <a:spLocks noChangeArrowheads="1"/>
              </p:cNvSpPr>
              <p:nvPr userDrawn="1"/>
            </p:nvSpPr>
            <p:spPr bwMode="auto">
              <a:xfrm>
                <a:off x="114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7" name="Oval 1011">
                <a:extLst>
                  <a:ext uri="{FF2B5EF4-FFF2-40B4-BE49-F238E27FC236}">
                    <a16:creationId xmlns:a16="http://schemas.microsoft.com/office/drawing/2014/main" id="{573F04B5-C8FB-B939-8E36-9033CCCD0C93}"/>
                  </a:ext>
                </a:extLst>
              </p:cNvPr>
              <p:cNvSpPr>
                <a:spLocks noChangeArrowheads="1"/>
              </p:cNvSpPr>
              <p:nvPr userDrawn="1"/>
            </p:nvSpPr>
            <p:spPr bwMode="auto">
              <a:xfrm>
                <a:off x="101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8" name="Oval 1012">
                <a:extLst>
                  <a:ext uri="{FF2B5EF4-FFF2-40B4-BE49-F238E27FC236}">
                    <a16:creationId xmlns:a16="http://schemas.microsoft.com/office/drawing/2014/main" id="{1E59F095-0C13-D874-FA0C-CA344A4E139E}"/>
                  </a:ext>
                </a:extLst>
              </p:cNvPr>
              <p:cNvSpPr>
                <a:spLocks noChangeArrowheads="1"/>
              </p:cNvSpPr>
              <p:nvPr userDrawn="1"/>
            </p:nvSpPr>
            <p:spPr bwMode="auto">
              <a:xfrm>
                <a:off x="89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9" name="Oval 1013">
                <a:extLst>
                  <a:ext uri="{FF2B5EF4-FFF2-40B4-BE49-F238E27FC236}">
                    <a16:creationId xmlns:a16="http://schemas.microsoft.com/office/drawing/2014/main" id="{84EB8C33-66FC-CDC3-946C-B4019D4E65CD}"/>
                  </a:ext>
                </a:extLst>
              </p:cNvPr>
              <p:cNvSpPr>
                <a:spLocks noChangeArrowheads="1"/>
              </p:cNvSpPr>
              <p:nvPr userDrawn="1"/>
            </p:nvSpPr>
            <p:spPr bwMode="auto">
              <a:xfrm>
                <a:off x="76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0" name="Oval 1014">
                <a:extLst>
                  <a:ext uri="{FF2B5EF4-FFF2-40B4-BE49-F238E27FC236}">
                    <a16:creationId xmlns:a16="http://schemas.microsoft.com/office/drawing/2014/main" id="{4A152E14-D501-2B9C-6E88-3C172585AFC2}"/>
                  </a:ext>
                </a:extLst>
              </p:cNvPr>
              <p:cNvSpPr>
                <a:spLocks noChangeArrowheads="1"/>
              </p:cNvSpPr>
              <p:nvPr userDrawn="1"/>
            </p:nvSpPr>
            <p:spPr bwMode="auto">
              <a:xfrm>
                <a:off x="64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1" name="Oval 1015">
                <a:extLst>
                  <a:ext uri="{FF2B5EF4-FFF2-40B4-BE49-F238E27FC236}">
                    <a16:creationId xmlns:a16="http://schemas.microsoft.com/office/drawing/2014/main" id="{B01A246A-8543-50AD-06B6-69A718920D7F}"/>
                  </a:ext>
                </a:extLst>
              </p:cNvPr>
              <p:cNvSpPr>
                <a:spLocks noChangeArrowheads="1"/>
              </p:cNvSpPr>
              <p:nvPr userDrawn="1"/>
            </p:nvSpPr>
            <p:spPr bwMode="auto">
              <a:xfrm>
                <a:off x="706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2" name="Oval 1016">
                <a:extLst>
                  <a:ext uri="{FF2B5EF4-FFF2-40B4-BE49-F238E27FC236}">
                    <a16:creationId xmlns:a16="http://schemas.microsoft.com/office/drawing/2014/main" id="{C2660AE7-173A-D882-3F91-C93161299096}"/>
                  </a:ext>
                </a:extLst>
              </p:cNvPr>
              <p:cNvSpPr>
                <a:spLocks noChangeArrowheads="1"/>
              </p:cNvSpPr>
              <p:nvPr userDrawn="1"/>
            </p:nvSpPr>
            <p:spPr bwMode="auto">
              <a:xfrm>
                <a:off x="693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3" name="Oval 1017">
                <a:extLst>
                  <a:ext uri="{FF2B5EF4-FFF2-40B4-BE49-F238E27FC236}">
                    <a16:creationId xmlns:a16="http://schemas.microsoft.com/office/drawing/2014/main" id="{BCFE381D-BCBF-5229-5985-DFF8C26C804B}"/>
                  </a:ext>
                </a:extLst>
              </p:cNvPr>
              <p:cNvSpPr>
                <a:spLocks noChangeArrowheads="1"/>
              </p:cNvSpPr>
              <p:nvPr userDrawn="1"/>
            </p:nvSpPr>
            <p:spPr bwMode="auto">
              <a:xfrm>
                <a:off x="6810"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4" name="Oval 1018">
                <a:extLst>
                  <a:ext uri="{FF2B5EF4-FFF2-40B4-BE49-F238E27FC236}">
                    <a16:creationId xmlns:a16="http://schemas.microsoft.com/office/drawing/2014/main" id="{4C0A8573-B850-63DD-2908-9E01BBA5D703}"/>
                  </a:ext>
                </a:extLst>
              </p:cNvPr>
              <p:cNvSpPr>
                <a:spLocks noChangeArrowheads="1"/>
              </p:cNvSpPr>
              <p:nvPr userDrawn="1"/>
            </p:nvSpPr>
            <p:spPr bwMode="auto">
              <a:xfrm>
                <a:off x="669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5" name="Oval 1019">
                <a:extLst>
                  <a:ext uri="{FF2B5EF4-FFF2-40B4-BE49-F238E27FC236}">
                    <a16:creationId xmlns:a16="http://schemas.microsoft.com/office/drawing/2014/main" id="{272C5F48-43AC-84FB-AB82-7EEFDF7FF342}"/>
                  </a:ext>
                </a:extLst>
              </p:cNvPr>
              <p:cNvSpPr>
                <a:spLocks noChangeArrowheads="1"/>
              </p:cNvSpPr>
              <p:nvPr userDrawn="1"/>
            </p:nvSpPr>
            <p:spPr bwMode="auto">
              <a:xfrm>
                <a:off x="6568"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6" name="Oval 1020">
                <a:extLst>
                  <a:ext uri="{FF2B5EF4-FFF2-40B4-BE49-F238E27FC236}">
                    <a16:creationId xmlns:a16="http://schemas.microsoft.com/office/drawing/2014/main" id="{9AEBCC59-AC1D-915C-5197-EBD5FC39A773}"/>
                  </a:ext>
                </a:extLst>
              </p:cNvPr>
              <p:cNvSpPr>
                <a:spLocks noChangeArrowheads="1"/>
              </p:cNvSpPr>
              <p:nvPr userDrawn="1"/>
            </p:nvSpPr>
            <p:spPr bwMode="auto">
              <a:xfrm>
                <a:off x="644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7" name="Oval 1021">
                <a:extLst>
                  <a:ext uri="{FF2B5EF4-FFF2-40B4-BE49-F238E27FC236}">
                    <a16:creationId xmlns:a16="http://schemas.microsoft.com/office/drawing/2014/main" id="{C9A6EF3A-970B-286C-D856-C3C05BEA1DA2}"/>
                  </a:ext>
                </a:extLst>
              </p:cNvPr>
              <p:cNvSpPr>
                <a:spLocks noChangeArrowheads="1"/>
              </p:cNvSpPr>
              <p:nvPr userDrawn="1"/>
            </p:nvSpPr>
            <p:spPr bwMode="auto">
              <a:xfrm>
                <a:off x="631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8" name="Oval 1022">
                <a:extLst>
                  <a:ext uri="{FF2B5EF4-FFF2-40B4-BE49-F238E27FC236}">
                    <a16:creationId xmlns:a16="http://schemas.microsoft.com/office/drawing/2014/main" id="{649B8E5D-C298-18EE-97B7-AE170A113CC1}"/>
                  </a:ext>
                </a:extLst>
              </p:cNvPr>
              <p:cNvSpPr>
                <a:spLocks noChangeArrowheads="1"/>
              </p:cNvSpPr>
              <p:nvPr userDrawn="1"/>
            </p:nvSpPr>
            <p:spPr bwMode="auto">
              <a:xfrm>
                <a:off x="619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9" name="Oval 1023">
                <a:extLst>
                  <a:ext uri="{FF2B5EF4-FFF2-40B4-BE49-F238E27FC236}">
                    <a16:creationId xmlns:a16="http://schemas.microsoft.com/office/drawing/2014/main" id="{481D3CBB-A905-4782-5E40-5E172639EF24}"/>
                  </a:ext>
                </a:extLst>
              </p:cNvPr>
              <p:cNvSpPr>
                <a:spLocks noChangeArrowheads="1"/>
              </p:cNvSpPr>
              <p:nvPr userDrawn="1"/>
            </p:nvSpPr>
            <p:spPr bwMode="auto">
              <a:xfrm>
                <a:off x="607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0" name="Oval 1024">
                <a:extLst>
                  <a:ext uri="{FF2B5EF4-FFF2-40B4-BE49-F238E27FC236}">
                    <a16:creationId xmlns:a16="http://schemas.microsoft.com/office/drawing/2014/main" id="{78586795-1AC9-1D5B-B75F-3A59785CFC82}"/>
                  </a:ext>
                </a:extLst>
              </p:cNvPr>
              <p:cNvSpPr>
                <a:spLocks noChangeArrowheads="1"/>
              </p:cNvSpPr>
              <p:nvPr userDrawn="1"/>
            </p:nvSpPr>
            <p:spPr bwMode="auto">
              <a:xfrm>
                <a:off x="595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1" name="Oval 1025">
                <a:extLst>
                  <a:ext uri="{FF2B5EF4-FFF2-40B4-BE49-F238E27FC236}">
                    <a16:creationId xmlns:a16="http://schemas.microsoft.com/office/drawing/2014/main" id="{9936AF5F-0859-6C55-6552-C645A95B4D60}"/>
                  </a:ext>
                </a:extLst>
              </p:cNvPr>
              <p:cNvSpPr>
                <a:spLocks noChangeArrowheads="1"/>
              </p:cNvSpPr>
              <p:nvPr userDrawn="1"/>
            </p:nvSpPr>
            <p:spPr bwMode="auto">
              <a:xfrm>
                <a:off x="582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2" name="Oval 1026">
                <a:extLst>
                  <a:ext uri="{FF2B5EF4-FFF2-40B4-BE49-F238E27FC236}">
                    <a16:creationId xmlns:a16="http://schemas.microsoft.com/office/drawing/2014/main" id="{E1166BD5-25C4-5D98-F0CE-6370A50B9823}"/>
                  </a:ext>
                </a:extLst>
              </p:cNvPr>
              <p:cNvSpPr>
                <a:spLocks noChangeArrowheads="1"/>
              </p:cNvSpPr>
              <p:nvPr userDrawn="1"/>
            </p:nvSpPr>
            <p:spPr bwMode="auto">
              <a:xfrm>
                <a:off x="570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3" name="Oval 1027">
                <a:extLst>
                  <a:ext uri="{FF2B5EF4-FFF2-40B4-BE49-F238E27FC236}">
                    <a16:creationId xmlns:a16="http://schemas.microsoft.com/office/drawing/2014/main" id="{5681CA32-957F-5D32-605F-5B45BDA1790D}"/>
                  </a:ext>
                </a:extLst>
              </p:cNvPr>
              <p:cNvSpPr>
                <a:spLocks noChangeArrowheads="1"/>
              </p:cNvSpPr>
              <p:nvPr userDrawn="1"/>
            </p:nvSpPr>
            <p:spPr bwMode="auto">
              <a:xfrm>
                <a:off x="558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4" name="Oval 1028">
                <a:extLst>
                  <a:ext uri="{FF2B5EF4-FFF2-40B4-BE49-F238E27FC236}">
                    <a16:creationId xmlns:a16="http://schemas.microsoft.com/office/drawing/2014/main" id="{C37E4F3E-D587-F5F7-BDB0-96053B89AAF6}"/>
                  </a:ext>
                </a:extLst>
              </p:cNvPr>
              <p:cNvSpPr>
                <a:spLocks noChangeArrowheads="1"/>
              </p:cNvSpPr>
              <p:nvPr userDrawn="1"/>
            </p:nvSpPr>
            <p:spPr bwMode="auto">
              <a:xfrm>
                <a:off x="545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5" name="Oval 1029">
                <a:extLst>
                  <a:ext uri="{FF2B5EF4-FFF2-40B4-BE49-F238E27FC236}">
                    <a16:creationId xmlns:a16="http://schemas.microsoft.com/office/drawing/2014/main" id="{65BA7705-E95B-D6E7-63BE-95AC27CA83A4}"/>
                  </a:ext>
                </a:extLst>
              </p:cNvPr>
              <p:cNvSpPr>
                <a:spLocks noChangeArrowheads="1"/>
              </p:cNvSpPr>
              <p:nvPr userDrawn="1"/>
            </p:nvSpPr>
            <p:spPr bwMode="auto">
              <a:xfrm>
                <a:off x="533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6" name="Oval 1030">
                <a:extLst>
                  <a:ext uri="{FF2B5EF4-FFF2-40B4-BE49-F238E27FC236}">
                    <a16:creationId xmlns:a16="http://schemas.microsoft.com/office/drawing/2014/main" id="{A95FA11E-54B6-70F6-B6C7-D8940B315A1F}"/>
                  </a:ext>
                </a:extLst>
              </p:cNvPr>
              <p:cNvSpPr>
                <a:spLocks noChangeArrowheads="1"/>
              </p:cNvSpPr>
              <p:nvPr userDrawn="1"/>
            </p:nvSpPr>
            <p:spPr bwMode="auto">
              <a:xfrm>
                <a:off x="5207"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 name="Group 1232">
              <a:extLst>
                <a:ext uri="{FF2B5EF4-FFF2-40B4-BE49-F238E27FC236}">
                  <a16:creationId xmlns:a16="http://schemas.microsoft.com/office/drawing/2014/main" id="{C328A511-1A8E-80F1-A024-A14D958653B6}"/>
                </a:ext>
              </a:extLst>
            </p:cNvPr>
            <p:cNvGrpSpPr/>
            <p:nvPr userDrawn="1"/>
          </p:nvGrpSpPr>
          <p:grpSpPr>
            <a:xfrm>
              <a:off x="647" y="1142"/>
              <a:ext cx="7090" cy="1563"/>
              <a:chOff x="647" y="1142"/>
              <a:chExt cx="7090" cy="1563"/>
            </a:xfrm>
            <a:grpFill/>
          </p:grpSpPr>
          <p:sp>
            <p:nvSpPr>
              <p:cNvPr id="217" name="Oval 1032">
                <a:extLst>
                  <a:ext uri="{FF2B5EF4-FFF2-40B4-BE49-F238E27FC236}">
                    <a16:creationId xmlns:a16="http://schemas.microsoft.com/office/drawing/2014/main" id="{FA550E1F-81BE-813D-95CA-A692383DA2BE}"/>
                  </a:ext>
                </a:extLst>
              </p:cNvPr>
              <p:cNvSpPr>
                <a:spLocks noChangeArrowheads="1"/>
              </p:cNvSpPr>
              <p:nvPr userDrawn="1"/>
            </p:nvSpPr>
            <p:spPr bwMode="auto">
              <a:xfrm>
                <a:off x="508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8" name="Oval 1033">
                <a:extLst>
                  <a:ext uri="{FF2B5EF4-FFF2-40B4-BE49-F238E27FC236}">
                    <a16:creationId xmlns:a16="http://schemas.microsoft.com/office/drawing/2014/main" id="{E5F2E5DB-262D-A608-AF71-EF881792856A}"/>
                  </a:ext>
                </a:extLst>
              </p:cNvPr>
              <p:cNvSpPr>
                <a:spLocks noChangeArrowheads="1"/>
              </p:cNvSpPr>
              <p:nvPr userDrawn="1"/>
            </p:nvSpPr>
            <p:spPr bwMode="auto">
              <a:xfrm>
                <a:off x="1257"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9" name="Oval 1034">
                <a:extLst>
                  <a:ext uri="{FF2B5EF4-FFF2-40B4-BE49-F238E27FC236}">
                    <a16:creationId xmlns:a16="http://schemas.microsoft.com/office/drawing/2014/main" id="{800C0D5F-8BB2-1842-082E-238A5CC8CC60}"/>
                  </a:ext>
                </a:extLst>
              </p:cNvPr>
              <p:cNvSpPr>
                <a:spLocks noChangeArrowheads="1"/>
              </p:cNvSpPr>
              <p:nvPr userDrawn="1"/>
            </p:nvSpPr>
            <p:spPr bwMode="auto">
              <a:xfrm>
                <a:off x="114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0" name="Oval 1035">
                <a:extLst>
                  <a:ext uri="{FF2B5EF4-FFF2-40B4-BE49-F238E27FC236}">
                    <a16:creationId xmlns:a16="http://schemas.microsoft.com/office/drawing/2014/main" id="{9B22BBC4-4A4F-C7ED-40BE-BA265F8C674A}"/>
                  </a:ext>
                </a:extLst>
              </p:cNvPr>
              <p:cNvSpPr>
                <a:spLocks noChangeArrowheads="1"/>
              </p:cNvSpPr>
              <p:nvPr userDrawn="1"/>
            </p:nvSpPr>
            <p:spPr bwMode="auto">
              <a:xfrm>
                <a:off x="101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1" name="Oval 1036">
                <a:extLst>
                  <a:ext uri="{FF2B5EF4-FFF2-40B4-BE49-F238E27FC236}">
                    <a16:creationId xmlns:a16="http://schemas.microsoft.com/office/drawing/2014/main" id="{51C976D9-A4CE-F462-0A34-FAE4E6227213}"/>
                  </a:ext>
                </a:extLst>
              </p:cNvPr>
              <p:cNvSpPr>
                <a:spLocks noChangeArrowheads="1"/>
              </p:cNvSpPr>
              <p:nvPr userDrawn="1"/>
            </p:nvSpPr>
            <p:spPr bwMode="auto">
              <a:xfrm>
                <a:off x="89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2" name="Oval 1037">
                <a:extLst>
                  <a:ext uri="{FF2B5EF4-FFF2-40B4-BE49-F238E27FC236}">
                    <a16:creationId xmlns:a16="http://schemas.microsoft.com/office/drawing/2014/main" id="{AE6F9780-D6CB-F426-6A39-2B4DF50F954A}"/>
                  </a:ext>
                </a:extLst>
              </p:cNvPr>
              <p:cNvSpPr>
                <a:spLocks noChangeArrowheads="1"/>
              </p:cNvSpPr>
              <p:nvPr userDrawn="1"/>
            </p:nvSpPr>
            <p:spPr bwMode="auto">
              <a:xfrm>
                <a:off x="76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3" name="Oval 1038">
                <a:extLst>
                  <a:ext uri="{FF2B5EF4-FFF2-40B4-BE49-F238E27FC236}">
                    <a16:creationId xmlns:a16="http://schemas.microsoft.com/office/drawing/2014/main" id="{1B54E8E6-7B27-282A-8457-2BF3F29D21FC}"/>
                  </a:ext>
                </a:extLst>
              </p:cNvPr>
              <p:cNvSpPr>
                <a:spLocks noChangeArrowheads="1"/>
              </p:cNvSpPr>
              <p:nvPr userDrawn="1"/>
            </p:nvSpPr>
            <p:spPr bwMode="auto">
              <a:xfrm>
                <a:off x="64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4" name="Oval 1039">
                <a:extLst>
                  <a:ext uri="{FF2B5EF4-FFF2-40B4-BE49-F238E27FC236}">
                    <a16:creationId xmlns:a16="http://schemas.microsoft.com/office/drawing/2014/main" id="{0D14EF25-903D-710A-139A-B1B24BB67EEB}"/>
                  </a:ext>
                </a:extLst>
              </p:cNvPr>
              <p:cNvSpPr>
                <a:spLocks noChangeArrowheads="1"/>
              </p:cNvSpPr>
              <p:nvPr userDrawn="1"/>
            </p:nvSpPr>
            <p:spPr bwMode="auto">
              <a:xfrm>
                <a:off x="706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5" name="Oval 1040">
                <a:extLst>
                  <a:ext uri="{FF2B5EF4-FFF2-40B4-BE49-F238E27FC236}">
                    <a16:creationId xmlns:a16="http://schemas.microsoft.com/office/drawing/2014/main" id="{1C1DCC9E-251B-E08E-00E1-1D518A77BB78}"/>
                  </a:ext>
                </a:extLst>
              </p:cNvPr>
              <p:cNvSpPr>
                <a:spLocks noChangeArrowheads="1"/>
              </p:cNvSpPr>
              <p:nvPr userDrawn="1"/>
            </p:nvSpPr>
            <p:spPr bwMode="auto">
              <a:xfrm>
                <a:off x="693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6" name="Oval 1041">
                <a:extLst>
                  <a:ext uri="{FF2B5EF4-FFF2-40B4-BE49-F238E27FC236}">
                    <a16:creationId xmlns:a16="http://schemas.microsoft.com/office/drawing/2014/main" id="{401546EB-AE21-254A-EF60-6FB5D1BC4269}"/>
                  </a:ext>
                </a:extLst>
              </p:cNvPr>
              <p:cNvSpPr>
                <a:spLocks noChangeArrowheads="1"/>
              </p:cNvSpPr>
              <p:nvPr userDrawn="1"/>
            </p:nvSpPr>
            <p:spPr bwMode="auto">
              <a:xfrm>
                <a:off x="6810"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7" name="Oval 1042">
                <a:extLst>
                  <a:ext uri="{FF2B5EF4-FFF2-40B4-BE49-F238E27FC236}">
                    <a16:creationId xmlns:a16="http://schemas.microsoft.com/office/drawing/2014/main" id="{BA7261FF-5B04-8153-32DB-E7008F8820F9}"/>
                  </a:ext>
                </a:extLst>
              </p:cNvPr>
              <p:cNvSpPr>
                <a:spLocks noChangeArrowheads="1"/>
              </p:cNvSpPr>
              <p:nvPr userDrawn="1"/>
            </p:nvSpPr>
            <p:spPr bwMode="auto">
              <a:xfrm>
                <a:off x="669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8" name="Oval 1043">
                <a:extLst>
                  <a:ext uri="{FF2B5EF4-FFF2-40B4-BE49-F238E27FC236}">
                    <a16:creationId xmlns:a16="http://schemas.microsoft.com/office/drawing/2014/main" id="{AD6D6F3D-C7ED-55BB-8850-E266C83F83D3}"/>
                  </a:ext>
                </a:extLst>
              </p:cNvPr>
              <p:cNvSpPr>
                <a:spLocks noChangeArrowheads="1"/>
              </p:cNvSpPr>
              <p:nvPr userDrawn="1"/>
            </p:nvSpPr>
            <p:spPr bwMode="auto">
              <a:xfrm>
                <a:off x="6568"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9" name="Oval 1044">
                <a:extLst>
                  <a:ext uri="{FF2B5EF4-FFF2-40B4-BE49-F238E27FC236}">
                    <a16:creationId xmlns:a16="http://schemas.microsoft.com/office/drawing/2014/main" id="{C84177F9-2983-6209-3499-C6325D2A74AB}"/>
                  </a:ext>
                </a:extLst>
              </p:cNvPr>
              <p:cNvSpPr>
                <a:spLocks noChangeArrowheads="1"/>
              </p:cNvSpPr>
              <p:nvPr userDrawn="1"/>
            </p:nvSpPr>
            <p:spPr bwMode="auto">
              <a:xfrm>
                <a:off x="644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0" name="Oval 1045">
                <a:extLst>
                  <a:ext uri="{FF2B5EF4-FFF2-40B4-BE49-F238E27FC236}">
                    <a16:creationId xmlns:a16="http://schemas.microsoft.com/office/drawing/2014/main" id="{18EFF4C0-10B7-00A7-C4D2-6B36850B474B}"/>
                  </a:ext>
                </a:extLst>
              </p:cNvPr>
              <p:cNvSpPr>
                <a:spLocks noChangeArrowheads="1"/>
              </p:cNvSpPr>
              <p:nvPr userDrawn="1"/>
            </p:nvSpPr>
            <p:spPr bwMode="auto">
              <a:xfrm>
                <a:off x="631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1" name="Oval 1046">
                <a:extLst>
                  <a:ext uri="{FF2B5EF4-FFF2-40B4-BE49-F238E27FC236}">
                    <a16:creationId xmlns:a16="http://schemas.microsoft.com/office/drawing/2014/main" id="{BE7FC946-D657-AE50-F75D-F88E20631EB6}"/>
                  </a:ext>
                </a:extLst>
              </p:cNvPr>
              <p:cNvSpPr>
                <a:spLocks noChangeArrowheads="1"/>
              </p:cNvSpPr>
              <p:nvPr userDrawn="1"/>
            </p:nvSpPr>
            <p:spPr bwMode="auto">
              <a:xfrm>
                <a:off x="619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2" name="Oval 1047">
                <a:extLst>
                  <a:ext uri="{FF2B5EF4-FFF2-40B4-BE49-F238E27FC236}">
                    <a16:creationId xmlns:a16="http://schemas.microsoft.com/office/drawing/2014/main" id="{C7ECD885-1B25-CF33-2FDF-A0CB33AF64B1}"/>
                  </a:ext>
                </a:extLst>
              </p:cNvPr>
              <p:cNvSpPr>
                <a:spLocks noChangeArrowheads="1"/>
              </p:cNvSpPr>
              <p:nvPr userDrawn="1"/>
            </p:nvSpPr>
            <p:spPr bwMode="auto">
              <a:xfrm>
                <a:off x="607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3" name="Oval 1048">
                <a:extLst>
                  <a:ext uri="{FF2B5EF4-FFF2-40B4-BE49-F238E27FC236}">
                    <a16:creationId xmlns:a16="http://schemas.microsoft.com/office/drawing/2014/main" id="{64B66A7A-EF89-627F-BCF6-94DF7FDAD2BB}"/>
                  </a:ext>
                </a:extLst>
              </p:cNvPr>
              <p:cNvSpPr>
                <a:spLocks noChangeArrowheads="1"/>
              </p:cNvSpPr>
              <p:nvPr userDrawn="1"/>
            </p:nvSpPr>
            <p:spPr bwMode="auto">
              <a:xfrm>
                <a:off x="595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4" name="Oval 1049">
                <a:extLst>
                  <a:ext uri="{FF2B5EF4-FFF2-40B4-BE49-F238E27FC236}">
                    <a16:creationId xmlns:a16="http://schemas.microsoft.com/office/drawing/2014/main" id="{36BC8622-0879-E400-C8A2-67428EEB5102}"/>
                  </a:ext>
                </a:extLst>
              </p:cNvPr>
              <p:cNvSpPr>
                <a:spLocks noChangeArrowheads="1"/>
              </p:cNvSpPr>
              <p:nvPr userDrawn="1"/>
            </p:nvSpPr>
            <p:spPr bwMode="auto">
              <a:xfrm>
                <a:off x="582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5" name="Oval 1050">
                <a:extLst>
                  <a:ext uri="{FF2B5EF4-FFF2-40B4-BE49-F238E27FC236}">
                    <a16:creationId xmlns:a16="http://schemas.microsoft.com/office/drawing/2014/main" id="{9F6B9C8B-DD49-B56A-F3BB-3EBCA0E55510}"/>
                  </a:ext>
                </a:extLst>
              </p:cNvPr>
              <p:cNvSpPr>
                <a:spLocks noChangeArrowheads="1"/>
              </p:cNvSpPr>
              <p:nvPr userDrawn="1"/>
            </p:nvSpPr>
            <p:spPr bwMode="auto">
              <a:xfrm>
                <a:off x="570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6" name="Oval 1051">
                <a:extLst>
                  <a:ext uri="{FF2B5EF4-FFF2-40B4-BE49-F238E27FC236}">
                    <a16:creationId xmlns:a16="http://schemas.microsoft.com/office/drawing/2014/main" id="{41B6AB6F-415B-AC3D-2DE2-8D653FE6679D}"/>
                  </a:ext>
                </a:extLst>
              </p:cNvPr>
              <p:cNvSpPr>
                <a:spLocks noChangeArrowheads="1"/>
              </p:cNvSpPr>
              <p:nvPr userDrawn="1"/>
            </p:nvSpPr>
            <p:spPr bwMode="auto">
              <a:xfrm>
                <a:off x="558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7" name="Oval 1052">
                <a:extLst>
                  <a:ext uri="{FF2B5EF4-FFF2-40B4-BE49-F238E27FC236}">
                    <a16:creationId xmlns:a16="http://schemas.microsoft.com/office/drawing/2014/main" id="{F00312B8-56C7-1916-3585-ED32B9E8559F}"/>
                  </a:ext>
                </a:extLst>
              </p:cNvPr>
              <p:cNvSpPr>
                <a:spLocks noChangeArrowheads="1"/>
              </p:cNvSpPr>
              <p:nvPr userDrawn="1"/>
            </p:nvSpPr>
            <p:spPr bwMode="auto">
              <a:xfrm>
                <a:off x="545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8" name="Oval 1053">
                <a:extLst>
                  <a:ext uri="{FF2B5EF4-FFF2-40B4-BE49-F238E27FC236}">
                    <a16:creationId xmlns:a16="http://schemas.microsoft.com/office/drawing/2014/main" id="{18E9F5C8-B7EA-8773-BDCF-07A64D5D5A8D}"/>
                  </a:ext>
                </a:extLst>
              </p:cNvPr>
              <p:cNvSpPr>
                <a:spLocks noChangeArrowheads="1"/>
              </p:cNvSpPr>
              <p:nvPr userDrawn="1"/>
            </p:nvSpPr>
            <p:spPr bwMode="auto">
              <a:xfrm>
                <a:off x="533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9" name="Oval 1054">
                <a:extLst>
                  <a:ext uri="{FF2B5EF4-FFF2-40B4-BE49-F238E27FC236}">
                    <a16:creationId xmlns:a16="http://schemas.microsoft.com/office/drawing/2014/main" id="{0A35B099-75CB-696A-46E5-B31F13092684}"/>
                  </a:ext>
                </a:extLst>
              </p:cNvPr>
              <p:cNvSpPr>
                <a:spLocks noChangeArrowheads="1"/>
              </p:cNvSpPr>
              <p:nvPr userDrawn="1"/>
            </p:nvSpPr>
            <p:spPr bwMode="auto">
              <a:xfrm>
                <a:off x="5207"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0" name="Oval 1055">
                <a:extLst>
                  <a:ext uri="{FF2B5EF4-FFF2-40B4-BE49-F238E27FC236}">
                    <a16:creationId xmlns:a16="http://schemas.microsoft.com/office/drawing/2014/main" id="{2A6859F1-67E6-5F2A-7B86-89EBF2672233}"/>
                  </a:ext>
                </a:extLst>
              </p:cNvPr>
              <p:cNvSpPr>
                <a:spLocks noChangeArrowheads="1"/>
              </p:cNvSpPr>
              <p:nvPr userDrawn="1"/>
            </p:nvSpPr>
            <p:spPr bwMode="auto">
              <a:xfrm>
                <a:off x="508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1" name="Oval 1056">
                <a:extLst>
                  <a:ext uri="{FF2B5EF4-FFF2-40B4-BE49-F238E27FC236}">
                    <a16:creationId xmlns:a16="http://schemas.microsoft.com/office/drawing/2014/main" id="{4D0EC52B-7112-8CC2-E71E-1556BF9990C0}"/>
                  </a:ext>
                </a:extLst>
              </p:cNvPr>
              <p:cNvSpPr>
                <a:spLocks noChangeArrowheads="1"/>
              </p:cNvSpPr>
              <p:nvPr userDrawn="1"/>
            </p:nvSpPr>
            <p:spPr bwMode="auto">
              <a:xfrm>
                <a:off x="1257"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2" name="Oval 1057">
                <a:extLst>
                  <a:ext uri="{FF2B5EF4-FFF2-40B4-BE49-F238E27FC236}">
                    <a16:creationId xmlns:a16="http://schemas.microsoft.com/office/drawing/2014/main" id="{95066069-BA28-7616-E950-58B85A7318E6}"/>
                  </a:ext>
                </a:extLst>
              </p:cNvPr>
              <p:cNvSpPr>
                <a:spLocks noChangeArrowheads="1"/>
              </p:cNvSpPr>
              <p:nvPr userDrawn="1"/>
            </p:nvSpPr>
            <p:spPr bwMode="auto">
              <a:xfrm>
                <a:off x="114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3" name="Oval 1058">
                <a:extLst>
                  <a:ext uri="{FF2B5EF4-FFF2-40B4-BE49-F238E27FC236}">
                    <a16:creationId xmlns:a16="http://schemas.microsoft.com/office/drawing/2014/main" id="{313D3BF9-D624-0811-E7AB-BC860A6D458D}"/>
                  </a:ext>
                </a:extLst>
              </p:cNvPr>
              <p:cNvSpPr>
                <a:spLocks noChangeArrowheads="1"/>
              </p:cNvSpPr>
              <p:nvPr userDrawn="1"/>
            </p:nvSpPr>
            <p:spPr bwMode="auto">
              <a:xfrm>
                <a:off x="101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4" name="Oval 1059">
                <a:extLst>
                  <a:ext uri="{FF2B5EF4-FFF2-40B4-BE49-F238E27FC236}">
                    <a16:creationId xmlns:a16="http://schemas.microsoft.com/office/drawing/2014/main" id="{FEC2B3E9-F35A-C5F7-A0C0-D7B0BDE8F458}"/>
                  </a:ext>
                </a:extLst>
              </p:cNvPr>
              <p:cNvSpPr>
                <a:spLocks noChangeArrowheads="1"/>
              </p:cNvSpPr>
              <p:nvPr userDrawn="1"/>
            </p:nvSpPr>
            <p:spPr bwMode="auto">
              <a:xfrm>
                <a:off x="89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5" name="Oval 1060">
                <a:extLst>
                  <a:ext uri="{FF2B5EF4-FFF2-40B4-BE49-F238E27FC236}">
                    <a16:creationId xmlns:a16="http://schemas.microsoft.com/office/drawing/2014/main" id="{F375A812-2167-89A2-E106-AFA6A5C215F4}"/>
                  </a:ext>
                </a:extLst>
              </p:cNvPr>
              <p:cNvSpPr>
                <a:spLocks noChangeArrowheads="1"/>
              </p:cNvSpPr>
              <p:nvPr userDrawn="1"/>
            </p:nvSpPr>
            <p:spPr bwMode="auto">
              <a:xfrm>
                <a:off x="76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6" name="Oval 1061">
                <a:extLst>
                  <a:ext uri="{FF2B5EF4-FFF2-40B4-BE49-F238E27FC236}">
                    <a16:creationId xmlns:a16="http://schemas.microsoft.com/office/drawing/2014/main" id="{AAD3A234-1A1F-3560-80BE-5EA3B3008DA8}"/>
                  </a:ext>
                </a:extLst>
              </p:cNvPr>
              <p:cNvSpPr>
                <a:spLocks noChangeArrowheads="1"/>
              </p:cNvSpPr>
              <p:nvPr userDrawn="1"/>
            </p:nvSpPr>
            <p:spPr bwMode="auto">
              <a:xfrm>
                <a:off x="64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7" name="Oval 1062">
                <a:extLst>
                  <a:ext uri="{FF2B5EF4-FFF2-40B4-BE49-F238E27FC236}">
                    <a16:creationId xmlns:a16="http://schemas.microsoft.com/office/drawing/2014/main" id="{913202F2-4DDC-6167-F949-133A6C3B8C08}"/>
                  </a:ext>
                </a:extLst>
              </p:cNvPr>
              <p:cNvSpPr>
                <a:spLocks noChangeArrowheads="1"/>
              </p:cNvSpPr>
              <p:nvPr userDrawn="1"/>
            </p:nvSpPr>
            <p:spPr bwMode="auto">
              <a:xfrm>
                <a:off x="706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8" name="Oval 1063">
                <a:extLst>
                  <a:ext uri="{FF2B5EF4-FFF2-40B4-BE49-F238E27FC236}">
                    <a16:creationId xmlns:a16="http://schemas.microsoft.com/office/drawing/2014/main" id="{83CFA251-4BA7-B10F-8034-23B788365C04}"/>
                  </a:ext>
                </a:extLst>
              </p:cNvPr>
              <p:cNvSpPr>
                <a:spLocks noChangeArrowheads="1"/>
              </p:cNvSpPr>
              <p:nvPr userDrawn="1"/>
            </p:nvSpPr>
            <p:spPr bwMode="auto">
              <a:xfrm>
                <a:off x="693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9" name="Oval 1064">
                <a:extLst>
                  <a:ext uri="{FF2B5EF4-FFF2-40B4-BE49-F238E27FC236}">
                    <a16:creationId xmlns:a16="http://schemas.microsoft.com/office/drawing/2014/main" id="{3459B87A-D0D2-1275-9658-310553DEDA6E}"/>
                  </a:ext>
                </a:extLst>
              </p:cNvPr>
              <p:cNvSpPr>
                <a:spLocks noChangeArrowheads="1"/>
              </p:cNvSpPr>
              <p:nvPr userDrawn="1"/>
            </p:nvSpPr>
            <p:spPr bwMode="auto">
              <a:xfrm>
                <a:off x="6810"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0" name="Oval 1065">
                <a:extLst>
                  <a:ext uri="{FF2B5EF4-FFF2-40B4-BE49-F238E27FC236}">
                    <a16:creationId xmlns:a16="http://schemas.microsoft.com/office/drawing/2014/main" id="{E887448D-0984-5C82-F0B5-012DA9DD2C14}"/>
                  </a:ext>
                </a:extLst>
              </p:cNvPr>
              <p:cNvSpPr>
                <a:spLocks noChangeArrowheads="1"/>
              </p:cNvSpPr>
              <p:nvPr userDrawn="1"/>
            </p:nvSpPr>
            <p:spPr bwMode="auto">
              <a:xfrm>
                <a:off x="669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1" name="Oval 1066">
                <a:extLst>
                  <a:ext uri="{FF2B5EF4-FFF2-40B4-BE49-F238E27FC236}">
                    <a16:creationId xmlns:a16="http://schemas.microsoft.com/office/drawing/2014/main" id="{64E768B4-A8F8-030E-6BA0-005FEE7F40BF}"/>
                  </a:ext>
                </a:extLst>
              </p:cNvPr>
              <p:cNvSpPr>
                <a:spLocks noChangeArrowheads="1"/>
              </p:cNvSpPr>
              <p:nvPr userDrawn="1"/>
            </p:nvSpPr>
            <p:spPr bwMode="auto">
              <a:xfrm>
                <a:off x="6568"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2" name="Oval 1067">
                <a:extLst>
                  <a:ext uri="{FF2B5EF4-FFF2-40B4-BE49-F238E27FC236}">
                    <a16:creationId xmlns:a16="http://schemas.microsoft.com/office/drawing/2014/main" id="{1EB8F666-DA3C-41F6-2AD8-3E5513598D5C}"/>
                  </a:ext>
                </a:extLst>
              </p:cNvPr>
              <p:cNvSpPr>
                <a:spLocks noChangeArrowheads="1"/>
              </p:cNvSpPr>
              <p:nvPr userDrawn="1"/>
            </p:nvSpPr>
            <p:spPr bwMode="auto">
              <a:xfrm>
                <a:off x="644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3" name="Oval 1068">
                <a:extLst>
                  <a:ext uri="{FF2B5EF4-FFF2-40B4-BE49-F238E27FC236}">
                    <a16:creationId xmlns:a16="http://schemas.microsoft.com/office/drawing/2014/main" id="{966C2F3F-4BA8-36B5-E347-6572B80C865E}"/>
                  </a:ext>
                </a:extLst>
              </p:cNvPr>
              <p:cNvSpPr>
                <a:spLocks noChangeArrowheads="1"/>
              </p:cNvSpPr>
              <p:nvPr userDrawn="1"/>
            </p:nvSpPr>
            <p:spPr bwMode="auto">
              <a:xfrm>
                <a:off x="631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4" name="Oval 1069">
                <a:extLst>
                  <a:ext uri="{FF2B5EF4-FFF2-40B4-BE49-F238E27FC236}">
                    <a16:creationId xmlns:a16="http://schemas.microsoft.com/office/drawing/2014/main" id="{BA27CA07-5EC1-4C1E-0C19-4756F4A82C10}"/>
                  </a:ext>
                </a:extLst>
              </p:cNvPr>
              <p:cNvSpPr>
                <a:spLocks noChangeArrowheads="1"/>
              </p:cNvSpPr>
              <p:nvPr userDrawn="1"/>
            </p:nvSpPr>
            <p:spPr bwMode="auto">
              <a:xfrm>
                <a:off x="619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5" name="Oval 1070">
                <a:extLst>
                  <a:ext uri="{FF2B5EF4-FFF2-40B4-BE49-F238E27FC236}">
                    <a16:creationId xmlns:a16="http://schemas.microsoft.com/office/drawing/2014/main" id="{8C5809E1-8210-8DA1-7AA0-5D70E97DF2BE}"/>
                  </a:ext>
                </a:extLst>
              </p:cNvPr>
              <p:cNvSpPr>
                <a:spLocks noChangeArrowheads="1"/>
              </p:cNvSpPr>
              <p:nvPr userDrawn="1"/>
            </p:nvSpPr>
            <p:spPr bwMode="auto">
              <a:xfrm>
                <a:off x="607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6" name="Oval 1071">
                <a:extLst>
                  <a:ext uri="{FF2B5EF4-FFF2-40B4-BE49-F238E27FC236}">
                    <a16:creationId xmlns:a16="http://schemas.microsoft.com/office/drawing/2014/main" id="{F2CEEFCA-CD47-4725-B5A7-BFB61F232A69}"/>
                  </a:ext>
                </a:extLst>
              </p:cNvPr>
              <p:cNvSpPr>
                <a:spLocks noChangeArrowheads="1"/>
              </p:cNvSpPr>
              <p:nvPr userDrawn="1"/>
            </p:nvSpPr>
            <p:spPr bwMode="auto">
              <a:xfrm>
                <a:off x="595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7" name="Oval 1072">
                <a:extLst>
                  <a:ext uri="{FF2B5EF4-FFF2-40B4-BE49-F238E27FC236}">
                    <a16:creationId xmlns:a16="http://schemas.microsoft.com/office/drawing/2014/main" id="{C894ECE2-32AE-6DD5-57E1-4F52B1DCE1B9}"/>
                  </a:ext>
                </a:extLst>
              </p:cNvPr>
              <p:cNvSpPr>
                <a:spLocks noChangeArrowheads="1"/>
              </p:cNvSpPr>
              <p:nvPr userDrawn="1"/>
            </p:nvSpPr>
            <p:spPr bwMode="auto">
              <a:xfrm>
                <a:off x="582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8" name="Oval 1073">
                <a:extLst>
                  <a:ext uri="{FF2B5EF4-FFF2-40B4-BE49-F238E27FC236}">
                    <a16:creationId xmlns:a16="http://schemas.microsoft.com/office/drawing/2014/main" id="{5ED0F270-23FE-532B-0376-7169679C532E}"/>
                  </a:ext>
                </a:extLst>
              </p:cNvPr>
              <p:cNvSpPr>
                <a:spLocks noChangeArrowheads="1"/>
              </p:cNvSpPr>
              <p:nvPr userDrawn="1"/>
            </p:nvSpPr>
            <p:spPr bwMode="auto">
              <a:xfrm>
                <a:off x="570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9" name="Oval 1074">
                <a:extLst>
                  <a:ext uri="{FF2B5EF4-FFF2-40B4-BE49-F238E27FC236}">
                    <a16:creationId xmlns:a16="http://schemas.microsoft.com/office/drawing/2014/main" id="{46E1E6C1-A465-4926-7730-077F44D89A64}"/>
                  </a:ext>
                </a:extLst>
              </p:cNvPr>
              <p:cNvSpPr>
                <a:spLocks noChangeArrowheads="1"/>
              </p:cNvSpPr>
              <p:nvPr userDrawn="1"/>
            </p:nvSpPr>
            <p:spPr bwMode="auto">
              <a:xfrm>
                <a:off x="558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0" name="Oval 1075">
                <a:extLst>
                  <a:ext uri="{FF2B5EF4-FFF2-40B4-BE49-F238E27FC236}">
                    <a16:creationId xmlns:a16="http://schemas.microsoft.com/office/drawing/2014/main" id="{D5174ED9-4825-8C37-99CA-AD9575E2DA12}"/>
                  </a:ext>
                </a:extLst>
              </p:cNvPr>
              <p:cNvSpPr>
                <a:spLocks noChangeArrowheads="1"/>
              </p:cNvSpPr>
              <p:nvPr userDrawn="1"/>
            </p:nvSpPr>
            <p:spPr bwMode="auto">
              <a:xfrm>
                <a:off x="545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1" name="Oval 1076">
                <a:extLst>
                  <a:ext uri="{FF2B5EF4-FFF2-40B4-BE49-F238E27FC236}">
                    <a16:creationId xmlns:a16="http://schemas.microsoft.com/office/drawing/2014/main" id="{4DD3095E-A3B9-391B-802E-1CA58D7F26BF}"/>
                  </a:ext>
                </a:extLst>
              </p:cNvPr>
              <p:cNvSpPr>
                <a:spLocks noChangeArrowheads="1"/>
              </p:cNvSpPr>
              <p:nvPr userDrawn="1"/>
            </p:nvSpPr>
            <p:spPr bwMode="auto">
              <a:xfrm>
                <a:off x="533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2" name="Oval 1077">
                <a:extLst>
                  <a:ext uri="{FF2B5EF4-FFF2-40B4-BE49-F238E27FC236}">
                    <a16:creationId xmlns:a16="http://schemas.microsoft.com/office/drawing/2014/main" id="{99B71712-45F1-EEBB-EFBB-D0A084E2762B}"/>
                  </a:ext>
                </a:extLst>
              </p:cNvPr>
              <p:cNvSpPr>
                <a:spLocks noChangeArrowheads="1"/>
              </p:cNvSpPr>
              <p:nvPr userDrawn="1"/>
            </p:nvSpPr>
            <p:spPr bwMode="auto">
              <a:xfrm>
                <a:off x="5207"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3" name="Oval 1078">
                <a:extLst>
                  <a:ext uri="{FF2B5EF4-FFF2-40B4-BE49-F238E27FC236}">
                    <a16:creationId xmlns:a16="http://schemas.microsoft.com/office/drawing/2014/main" id="{73916E97-19CF-581F-71ED-9D5FA277F644}"/>
                  </a:ext>
                </a:extLst>
              </p:cNvPr>
              <p:cNvSpPr>
                <a:spLocks noChangeArrowheads="1"/>
              </p:cNvSpPr>
              <p:nvPr userDrawn="1"/>
            </p:nvSpPr>
            <p:spPr bwMode="auto">
              <a:xfrm>
                <a:off x="508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4" name="Oval 1079">
                <a:extLst>
                  <a:ext uri="{FF2B5EF4-FFF2-40B4-BE49-F238E27FC236}">
                    <a16:creationId xmlns:a16="http://schemas.microsoft.com/office/drawing/2014/main" id="{35E458A1-6F76-AB54-9448-49C17CE72DE3}"/>
                  </a:ext>
                </a:extLst>
              </p:cNvPr>
              <p:cNvSpPr>
                <a:spLocks noChangeArrowheads="1"/>
              </p:cNvSpPr>
              <p:nvPr userDrawn="1"/>
            </p:nvSpPr>
            <p:spPr bwMode="auto">
              <a:xfrm>
                <a:off x="1257"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5" name="Oval 1080">
                <a:extLst>
                  <a:ext uri="{FF2B5EF4-FFF2-40B4-BE49-F238E27FC236}">
                    <a16:creationId xmlns:a16="http://schemas.microsoft.com/office/drawing/2014/main" id="{2CCF453F-A90F-92DE-AD26-8D8E916CA3D0}"/>
                  </a:ext>
                </a:extLst>
              </p:cNvPr>
              <p:cNvSpPr>
                <a:spLocks noChangeArrowheads="1"/>
              </p:cNvSpPr>
              <p:nvPr userDrawn="1"/>
            </p:nvSpPr>
            <p:spPr bwMode="auto">
              <a:xfrm>
                <a:off x="114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6" name="Oval 1081">
                <a:extLst>
                  <a:ext uri="{FF2B5EF4-FFF2-40B4-BE49-F238E27FC236}">
                    <a16:creationId xmlns:a16="http://schemas.microsoft.com/office/drawing/2014/main" id="{156C58E1-012A-4585-DD7C-E58E2D414533}"/>
                  </a:ext>
                </a:extLst>
              </p:cNvPr>
              <p:cNvSpPr>
                <a:spLocks noChangeArrowheads="1"/>
              </p:cNvSpPr>
              <p:nvPr userDrawn="1"/>
            </p:nvSpPr>
            <p:spPr bwMode="auto">
              <a:xfrm>
                <a:off x="101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7" name="Oval 1082">
                <a:extLst>
                  <a:ext uri="{FF2B5EF4-FFF2-40B4-BE49-F238E27FC236}">
                    <a16:creationId xmlns:a16="http://schemas.microsoft.com/office/drawing/2014/main" id="{ED7DFCBD-834C-EBF3-968B-304F405CB910}"/>
                  </a:ext>
                </a:extLst>
              </p:cNvPr>
              <p:cNvSpPr>
                <a:spLocks noChangeArrowheads="1"/>
              </p:cNvSpPr>
              <p:nvPr userDrawn="1"/>
            </p:nvSpPr>
            <p:spPr bwMode="auto">
              <a:xfrm>
                <a:off x="89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8" name="Oval 1083">
                <a:extLst>
                  <a:ext uri="{FF2B5EF4-FFF2-40B4-BE49-F238E27FC236}">
                    <a16:creationId xmlns:a16="http://schemas.microsoft.com/office/drawing/2014/main" id="{4224CE31-4789-12E5-F950-B7B3E5626467}"/>
                  </a:ext>
                </a:extLst>
              </p:cNvPr>
              <p:cNvSpPr>
                <a:spLocks noChangeArrowheads="1"/>
              </p:cNvSpPr>
              <p:nvPr userDrawn="1"/>
            </p:nvSpPr>
            <p:spPr bwMode="auto">
              <a:xfrm>
                <a:off x="76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9" name="Oval 1084">
                <a:extLst>
                  <a:ext uri="{FF2B5EF4-FFF2-40B4-BE49-F238E27FC236}">
                    <a16:creationId xmlns:a16="http://schemas.microsoft.com/office/drawing/2014/main" id="{81661DD7-0708-26BE-3F0A-23D5215A223D}"/>
                  </a:ext>
                </a:extLst>
              </p:cNvPr>
              <p:cNvSpPr>
                <a:spLocks noChangeArrowheads="1"/>
              </p:cNvSpPr>
              <p:nvPr userDrawn="1"/>
            </p:nvSpPr>
            <p:spPr bwMode="auto">
              <a:xfrm>
                <a:off x="64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0" name="Oval 1085">
                <a:extLst>
                  <a:ext uri="{FF2B5EF4-FFF2-40B4-BE49-F238E27FC236}">
                    <a16:creationId xmlns:a16="http://schemas.microsoft.com/office/drawing/2014/main" id="{0FDF1721-CD05-CDDA-23A1-22FDB85A482B}"/>
                  </a:ext>
                </a:extLst>
              </p:cNvPr>
              <p:cNvSpPr>
                <a:spLocks noChangeArrowheads="1"/>
              </p:cNvSpPr>
              <p:nvPr userDrawn="1"/>
            </p:nvSpPr>
            <p:spPr bwMode="auto">
              <a:xfrm>
                <a:off x="706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1" name="Oval 1086">
                <a:extLst>
                  <a:ext uri="{FF2B5EF4-FFF2-40B4-BE49-F238E27FC236}">
                    <a16:creationId xmlns:a16="http://schemas.microsoft.com/office/drawing/2014/main" id="{65CE4963-14C5-5960-D581-55B46C762535}"/>
                  </a:ext>
                </a:extLst>
              </p:cNvPr>
              <p:cNvSpPr>
                <a:spLocks noChangeArrowheads="1"/>
              </p:cNvSpPr>
              <p:nvPr userDrawn="1"/>
            </p:nvSpPr>
            <p:spPr bwMode="auto">
              <a:xfrm>
                <a:off x="693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2" name="Oval 1087">
                <a:extLst>
                  <a:ext uri="{FF2B5EF4-FFF2-40B4-BE49-F238E27FC236}">
                    <a16:creationId xmlns:a16="http://schemas.microsoft.com/office/drawing/2014/main" id="{7F8FC448-FDF0-767B-0BA9-FD19198CBF96}"/>
                  </a:ext>
                </a:extLst>
              </p:cNvPr>
              <p:cNvSpPr>
                <a:spLocks noChangeArrowheads="1"/>
              </p:cNvSpPr>
              <p:nvPr userDrawn="1"/>
            </p:nvSpPr>
            <p:spPr bwMode="auto">
              <a:xfrm>
                <a:off x="6810"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3" name="Oval 1088">
                <a:extLst>
                  <a:ext uri="{FF2B5EF4-FFF2-40B4-BE49-F238E27FC236}">
                    <a16:creationId xmlns:a16="http://schemas.microsoft.com/office/drawing/2014/main" id="{99ACB780-914E-E12A-A8EF-5993801DE34F}"/>
                  </a:ext>
                </a:extLst>
              </p:cNvPr>
              <p:cNvSpPr>
                <a:spLocks noChangeArrowheads="1"/>
              </p:cNvSpPr>
              <p:nvPr userDrawn="1"/>
            </p:nvSpPr>
            <p:spPr bwMode="auto">
              <a:xfrm>
                <a:off x="669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4" name="Oval 1089">
                <a:extLst>
                  <a:ext uri="{FF2B5EF4-FFF2-40B4-BE49-F238E27FC236}">
                    <a16:creationId xmlns:a16="http://schemas.microsoft.com/office/drawing/2014/main" id="{3B7708C3-A839-FC4A-5CAD-1CF4BC88DD63}"/>
                  </a:ext>
                </a:extLst>
              </p:cNvPr>
              <p:cNvSpPr>
                <a:spLocks noChangeArrowheads="1"/>
              </p:cNvSpPr>
              <p:nvPr userDrawn="1"/>
            </p:nvSpPr>
            <p:spPr bwMode="auto">
              <a:xfrm>
                <a:off x="6568"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5" name="Oval 1090">
                <a:extLst>
                  <a:ext uri="{FF2B5EF4-FFF2-40B4-BE49-F238E27FC236}">
                    <a16:creationId xmlns:a16="http://schemas.microsoft.com/office/drawing/2014/main" id="{9D0FC9AC-D39B-D8D3-FCE9-352987A3A541}"/>
                  </a:ext>
                </a:extLst>
              </p:cNvPr>
              <p:cNvSpPr>
                <a:spLocks noChangeArrowheads="1"/>
              </p:cNvSpPr>
              <p:nvPr userDrawn="1"/>
            </p:nvSpPr>
            <p:spPr bwMode="auto">
              <a:xfrm>
                <a:off x="644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6" name="Oval 1091">
                <a:extLst>
                  <a:ext uri="{FF2B5EF4-FFF2-40B4-BE49-F238E27FC236}">
                    <a16:creationId xmlns:a16="http://schemas.microsoft.com/office/drawing/2014/main" id="{C893348E-3569-03BD-0EDB-379AB6E65875}"/>
                  </a:ext>
                </a:extLst>
              </p:cNvPr>
              <p:cNvSpPr>
                <a:spLocks noChangeArrowheads="1"/>
              </p:cNvSpPr>
              <p:nvPr userDrawn="1"/>
            </p:nvSpPr>
            <p:spPr bwMode="auto">
              <a:xfrm>
                <a:off x="631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7" name="Oval 1092">
                <a:extLst>
                  <a:ext uri="{FF2B5EF4-FFF2-40B4-BE49-F238E27FC236}">
                    <a16:creationId xmlns:a16="http://schemas.microsoft.com/office/drawing/2014/main" id="{19CD5C46-BB18-93E5-3A2C-9B3C47F6A94F}"/>
                  </a:ext>
                </a:extLst>
              </p:cNvPr>
              <p:cNvSpPr>
                <a:spLocks noChangeArrowheads="1"/>
              </p:cNvSpPr>
              <p:nvPr userDrawn="1"/>
            </p:nvSpPr>
            <p:spPr bwMode="auto">
              <a:xfrm>
                <a:off x="619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8" name="Oval 1093">
                <a:extLst>
                  <a:ext uri="{FF2B5EF4-FFF2-40B4-BE49-F238E27FC236}">
                    <a16:creationId xmlns:a16="http://schemas.microsoft.com/office/drawing/2014/main" id="{1DE044C7-217F-C903-EF2F-63EBA3639734}"/>
                  </a:ext>
                </a:extLst>
              </p:cNvPr>
              <p:cNvSpPr>
                <a:spLocks noChangeArrowheads="1"/>
              </p:cNvSpPr>
              <p:nvPr userDrawn="1"/>
            </p:nvSpPr>
            <p:spPr bwMode="auto">
              <a:xfrm>
                <a:off x="607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9" name="Oval 1094">
                <a:extLst>
                  <a:ext uri="{FF2B5EF4-FFF2-40B4-BE49-F238E27FC236}">
                    <a16:creationId xmlns:a16="http://schemas.microsoft.com/office/drawing/2014/main" id="{A63E6E35-922F-06F8-1A0E-B1474DC0AA5F}"/>
                  </a:ext>
                </a:extLst>
              </p:cNvPr>
              <p:cNvSpPr>
                <a:spLocks noChangeArrowheads="1"/>
              </p:cNvSpPr>
              <p:nvPr userDrawn="1"/>
            </p:nvSpPr>
            <p:spPr bwMode="auto">
              <a:xfrm>
                <a:off x="595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0" name="Oval 1095">
                <a:extLst>
                  <a:ext uri="{FF2B5EF4-FFF2-40B4-BE49-F238E27FC236}">
                    <a16:creationId xmlns:a16="http://schemas.microsoft.com/office/drawing/2014/main" id="{365385FE-5C81-DD28-E5D8-72E0B8496C92}"/>
                  </a:ext>
                </a:extLst>
              </p:cNvPr>
              <p:cNvSpPr>
                <a:spLocks noChangeArrowheads="1"/>
              </p:cNvSpPr>
              <p:nvPr userDrawn="1"/>
            </p:nvSpPr>
            <p:spPr bwMode="auto">
              <a:xfrm>
                <a:off x="582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1" name="Oval 1096">
                <a:extLst>
                  <a:ext uri="{FF2B5EF4-FFF2-40B4-BE49-F238E27FC236}">
                    <a16:creationId xmlns:a16="http://schemas.microsoft.com/office/drawing/2014/main" id="{FF16F105-D3AE-7BD1-4FFF-7022E8973747}"/>
                  </a:ext>
                </a:extLst>
              </p:cNvPr>
              <p:cNvSpPr>
                <a:spLocks noChangeArrowheads="1"/>
              </p:cNvSpPr>
              <p:nvPr userDrawn="1"/>
            </p:nvSpPr>
            <p:spPr bwMode="auto">
              <a:xfrm>
                <a:off x="570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2" name="Oval 1097">
                <a:extLst>
                  <a:ext uri="{FF2B5EF4-FFF2-40B4-BE49-F238E27FC236}">
                    <a16:creationId xmlns:a16="http://schemas.microsoft.com/office/drawing/2014/main" id="{82ACF67E-0B5F-81A7-D0C8-1A54F2C6A5F2}"/>
                  </a:ext>
                </a:extLst>
              </p:cNvPr>
              <p:cNvSpPr>
                <a:spLocks noChangeArrowheads="1"/>
              </p:cNvSpPr>
              <p:nvPr userDrawn="1"/>
            </p:nvSpPr>
            <p:spPr bwMode="auto">
              <a:xfrm>
                <a:off x="558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3" name="Oval 1098">
                <a:extLst>
                  <a:ext uri="{FF2B5EF4-FFF2-40B4-BE49-F238E27FC236}">
                    <a16:creationId xmlns:a16="http://schemas.microsoft.com/office/drawing/2014/main" id="{62FB4281-54CF-7B02-A288-F11FA25FAA57}"/>
                  </a:ext>
                </a:extLst>
              </p:cNvPr>
              <p:cNvSpPr>
                <a:spLocks noChangeArrowheads="1"/>
              </p:cNvSpPr>
              <p:nvPr userDrawn="1"/>
            </p:nvSpPr>
            <p:spPr bwMode="auto">
              <a:xfrm>
                <a:off x="545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4" name="Oval 1099">
                <a:extLst>
                  <a:ext uri="{FF2B5EF4-FFF2-40B4-BE49-F238E27FC236}">
                    <a16:creationId xmlns:a16="http://schemas.microsoft.com/office/drawing/2014/main" id="{84466C9D-CF2B-F00D-D772-39874CA0C87A}"/>
                  </a:ext>
                </a:extLst>
              </p:cNvPr>
              <p:cNvSpPr>
                <a:spLocks noChangeArrowheads="1"/>
              </p:cNvSpPr>
              <p:nvPr userDrawn="1"/>
            </p:nvSpPr>
            <p:spPr bwMode="auto">
              <a:xfrm>
                <a:off x="533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5" name="Oval 1100">
                <a:extLst>
                  <a:ext uri="{FF2B5EF4-FFF2-40B4-BE49-F238E27FC236}">
                    <a16:creationId xmlns:a16="http://schemas.microsoft.com/office/drawing/2014/main" id="{93EDDA1D-FB30-73BB-2579-3475EE6E4F58}"/>
                  </a:ext>
                </a:extLst>
              </p:cNvPr>
              <p:cNvSpPr>
                <a:spLocks noChangeArrowheads="1"/>
              </p:cNvSpPr>
              <p:nvPr userDrawn="1"/>
            </p:nvSpPr>
            <p:spPr bwMode="auto">
              <a:xfrm>
                <a:off x="5207"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6" name="Oval 1101">
                <a:extLst>
                  <a:ext uri="{FF2B5EF4-FFF2-40B4-BE49-F238E27FC236}">
                    <a16:creationId xmlns:a16="http://schemas.microsoft.com/office/drawing/2014/main" id="{8D57F5E4-32F3-0BB4-90D7-D1ED5BAE1C97}"/>
                  </a:ext>
                </a:extLst>
              </p:cNvPr>
              <p:cNvSpPr>
                <a:spLocks noChangeArrowheads="1"/>
              </p:cNvSpPr>
              <p:nvPr userDrawn="1"/>
            </p:nvSpPr>
            <p:spPr bwMode="auto">
              <a:xfrm>
                <a:off x="508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7" name="Oval 1102">
                <a:extLst>
                  <a:ext uri="{FF2B5EF4-FFF2-40B4-BE49-F238E27FC236}">
                    <a16:creationId xmlns:a16="http://schemas.microsoft.com/office/drawing/2014/main" id="{FD3FF363-289D-B411-4A66-74ED68E99F23}"/>
                  </a:ext>
                </a:extLst>
              </p:cNvPr>
              <p:cNvSpPr>
                <a:spLocks noChangeArrowheads="1"/>
              </p:cNvSpPr>
              <p:nvPr userDrawn="1"/>
            </p:nvSpPr>
            <p:spPr bwMode="auto">
              <a:xfrm>
                <a:off x="1257"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8" name="Oval 1103">
                <a:extLst>
                  <a:ext uri="{FF2B5EF4-FFF2-40B4-BE49-F238E27FC236}">
                    <a16:creationId xmlns:a16="http://schemas.microsoft.com/office/drawing/2014/main" id="{294EEDAE-B1EC-958C-F979-D93BA42751C1}"/>
                  </a:ext>
                </a:extLst>
              </p:cNvPr>
              <p:cNvSpPr>
                <a:spLocks noChangeArrowheads="1"/>
              </p:cNvSpPr>
              <p:nvPr userDrawn="1"/>
            </p:nvSpPr>
            <p:spPr bwMode="auto">
              <a:xfrm>
                <a:off x="114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9" name="Oval 1104">
                <a:extLst>
                  <a:ext uri="{FF2B5EF4-FFF2-40B4-BE49-F238E27FC236}">
                    <a16:creationId xmlns:a16="http://schemas.microsoft.com/office/drawing/2014/main" id="{824C3644-5F45-4772-37F9-82128B4C7CA9}"/>
                  </a:ext>
                </a:extLst>
              </p:cNvPr>
              <p:cNvSpPr>
                <a:spLocks noChangeArrowheads="1"/>
              </p:cNvSpPr>
              <p:nvPr userDrawn="1"/>
            </p:nvSpPr>
            <p:spPr bwMode="auto">
              <a:xfrm>
                <a:off x="101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0" name="Oval 1105">
                <a:extLst>
                  <a:ext uri="{FF2B5EF4-FFF2-40B4-BE49-F238E27FC236}">
                    <a16:creationId xmlns:a16="http://schemas.microsoft.com/office/drawing/2014/main" id="{06DE011D-1C53-7774-9067-778C34BF11C9}"/>
                  </a:ext>
                </a:extLst>
              </p:cNvPr>
              <p:cNvSpPr>
                <a:spLocks noChangeArrowheads="1"/>
              </p:cNvSpPr>
              <p:nvPr userDrawn="1"/>
            </p:nvSpPr>
            <p:spPr bwMode="auto">
              <a:xfrm>
                <a:off x="89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1" name="Oval 1106">
                <a:extLst>
                  <a:ext uri="{FF2B5EF4-FFF2-40B4-BE49-F238E27FC236}">
                    <a16:creationId xmlns:a16="http://schemas.microsoft.com/office/drawing/2014/main" id="{90AEF96C-F8A0-ED0B-FA97-A496CA55FCBB}"/>
                  </a:ext>
                </a:extLst>
              </p:cNvPr>
              <p:cNvSpPr>
                <a:spLocks noChangeArrowheads="1"/>
              </p:cNvSpPr>
              <p:nvPr userDrawn="1"/>
            </p:nvSpPr>
            <p:spPr bwMode="auto">
              <a:xfrm>
                <a:off x="76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2" name="Oval 1107">
                <a:extLst>
                  <a:ext uri="{FF2B5EF4-FFF2-40B4-BE49-F238E27FC236}">
                    <a16:creationId xmlns:a16="http://schemas.microsoft.com/office/drawing/2014/main" id="{46E4093A-3D3A-6E26-B20C-225DA66654F4}"/>
                  </a:ext>
                </a:extLst>
              </p:cNvPr>
              <p:cNvSpPr>
                <a:spLocks noChangeArrowheads="1"/>
              </p:cNvSpPr>
              <p:nvPr userDrawn="1"/>
            </p:nvSpPr>
            <p:spPr bwMode="auto">
              <a:xfrm>
                <a:off x="64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3" name="Oval 1108">
                <a:extLst>
                  <a:ext uri="{FF2B5EF4-FFF2-40B4-BE49-F238E27FC236}">
                    <a16:creationId xmlns:a16="http://schemas.microsoft.com/office/drawing/2014/main" id="{3B1CE666-A6DA-C883-7BD8-4D2A84EADB89}"/>
                  </a:ext>
                </a:extLst>
              </p:cNvPr>
              <p:cNvSpPr>
                <a:spLocks noChangeArrowheads="1"/>
              </p:cNvSpPr>
              <p:nvPr userDrawn="1"/>
            </p:nvSpPr>
            <p:spPr bwMode="auto">
              <a:xfrm>
                <a:off x="706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4" name="Oval 1109">
                <a:extLst>
                  <a:ext uri="{FF2B5EF4-FFF2-40B4-BE49-F238E27FC236}">
                    <a16:creationId xmlns:a16="http://schemas.microsoft.com/office/drawing/2014/main" id="{A89C06BD-B672-6D72-2EBF-43EEC3577378}"/>
                  </a:ext>
                </a:extLst>
              </p:cNvPr>
              <p:cNvSpPr>
                <a:spLocks noChangeArrowheads="1"/>
              </p:cNvSpPr>
              <p:nvPr userDrawn="1"/>
            </p:nvSpPr>
            <p:spPr bwMode="auto">
              <a:xfrm>
                <a:off x="693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5" name="Oval 1110">
                <a:extLst>
                  <a:ext uri="{FF2B5EF4-FFF2-40B4-BE49-F238E27FC236}">
                    <a16:creationId xmlns:a16="http://schemas.microsoft.com/office/drawing/2014/main" id="{2EC99168-C9AD-B8AD-2AB5-5A5D0EE2876B}"/>
                  </a:ext>
                </a:extLst>
              </p:cNvPr>
              <p:cNvSpPr>
                <a:spLocks noChangeArrowheads="1"/>
              </p:cNvSpPr>
              <p:nvPr userDrawn="1"/>
            </p:nvSpPr>
            <p:spPr bwMode="auto">
              <a:xfrm>
                <a:off x="6810"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6" name="Oval 1111">
                <a:extLst>
                  <a:ext uri="{FF2B5EF4-FFF2-40B4-BE49-F238E27FC236}">
                    <a16:creationId xmlns:a16="http://schemas.microsoft.com/office/drawing/2014/main" id="{2F53363E-422B-A7BA-477F-7E3722DCECFE}"/>
                  </a:ext>
                </a:extLst>
              </p:cNvPr>
              <p:cNvSpPr>
                <a:spLocks noChangeArrowheads="1"/>
              </p:cNvSpPr>
              <p:nvPr userDrawn="1"/>
            </p:nvSpPr>
            <p:spPr bwMode="auto">
              <a:xfrm>
                <a:off x="669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7" name="Oval 1112">
                <a:extLst>
                  <a:ext uri="{FF2B5EF4-FFF2-40B4-BE49-F238E27FC236}">
                    <a16:creationId xmlns:a16="http://schemas.microsoft.com/office/drawing/2014/main" id="{A847BEAB-2CA4-98A4-920B-2ABF3E508867}"/>
                  </a:ext>
                </a:extLst>
              </p:cNvPr>
              <p:cNvSpPr>
                <a:spLocks noChangeArrowheads="1"/>
              </p:cNvSpPr>
              <p:nvPr userDrawn="1"/>
            </p:nvSpPr>
            <p:spPr bwMode="auto">
              <a:xfrm>
                <a:off x="6568"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8" name="Oval 1113">
                <a:extLst>
                  <a:ext uri="{FF2B5EF4-FFF2-40B4-BE49-F238E27FC236}">
                    <a16:creationId xmlns:a16="http://schemas.microsoft.com/office/drawing/2014/main" id="{5A9D7F76-E530-959F-7F1B-7C01FE123C6D}"/>
                  </a:ext>
                </a:extLst>
              </p:cNvPr>
              <p:cNvSpPr>
                <a:spLocks noChangeArrowheads="1"/>
              </p:cNvSpPr>
              <p:nvPr userDrawn="1"/>
            </p:nvSpPr>
            <p:spPr bwMode="auto">
              <a:xfrm>
                <a:off x="644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9" name="Oval 1114">
                <a:extLst>
                  <a:ext uri="{FF2B5EF4-FFF2-40B4-BE49-F238E27FC236}">
                    <a16:creationId xmlns:a16="http://schemas.microsoft.com/office/drawing/2014/main" id="{51803DA7-7799-7377-97D7-09A1FF85956D}"/>
                  </a:ext>
                </a:extLst>
              </p:cNvPr>
              <p:cNvSpPr>
                <a:spLocks noChangeArrowheads="1"/>
              </p:cNvSpPr>
              <p:nvPr userDrawn="1"/>
            </p:nvSpPr>
            <p:spPr bwMode="auto">
              <a:xfrm>
                <a:off x="7678"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0" name="Oval 1115">
                <a:extLst>
                  <a:ext uri="{FF2B5EF4-FFF2-40B4-BE49-F238E27FC236}">
                    <a16:creationId xmlns:a16="http://schemas.microsoft.com/office/drawing/2014/main" id="{CE02D4B0-AC9D-251E-52B3-0C05FDECBC3F}"/>
                  </a:ext>
                </a:extLst>
              </p:cNvPr>
              <p:cNvSpPr>
                <a:spLocks noChangeArrowheads="1"/>
              </p:cNvSpPr>
              <p:nvPr userDrawn="1"/>
            </p:nvSpPr>
            <p:spPr bwMode="auto">
              <a:xfrm>
                <a:off x="7553"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1" name="Oval 1116">
                <a:extLst>
                  <a:ext uri="{FF2B5EF4-FFF2-40B4-BE49-F238E27FC236}">
                    <a16:creationId xmlns:a16="http://schemas.microsoft.com/office/drawing/2014/main" id="{B1572C04-1B89-4614-963F-340E3EDA5DF0}"/>
                  </a:ext>
                </a:extLst>
              </p:cNvPr>
              <p:cNvSpPr>
                <a:spLocks noChangeArrowheads="1"/>
              </p:cNvSpPr>
              <p:nvPr userDrawn="1"/>
            </p:nvSpPr>
            <p:spPr bwMode="auto">
              <a:xfrm>
                <a:off x="742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2" name="Oval 1117">
                <a:extLst>
                  <a:ext uri="{FF2B5EF4-FFF2-40B4-BE49-F238E27FC236}">
                    <a16:creationId xmlns:a16="http://schemas.microsoft.com/office/drawing/2014/main" id="{EA5FC923-624C-6DF1-EB83-2148F1564740}"/>
                  </a:ext>
                </a:extLst>
              </p:cNvPr>
              <p:cNvSpPr>
                <a:spLocks noChangeArrowheads="1"/>
              </p:cNvSpPr>
              <p:nvPr userDrawn="1"/>
            </p:nvSpPr>
            <p:spPr bwMode="auto">
              <a:xfrm>
                <a:off x="730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3" name="Oval 1118">
                <a:extLst>
                  <a:ext uri="{FF2B5EF4-FFF2-40B4-BE49-F238E27FC236}">
                    <a16:creationId xmlns:a16="http://schemas.microsoft.com/office/drawing/2014/main" id="{29F05AC8-4E63-7539-F8A6-E9702129604A}"/>
                  </a:ext>
                </a:extLst>
              </p:cNvPr>
              <p:cNvSpPr>
                <a:spLocks noChangeArrowheads="1"/>
              </p:cNvSpPr>
              <p:nvPr userDrawn="1"/>
            </p:nvSpPr>
            <p:spPr bwMode="auto">
              <a:xfrm>
                <a:off x="718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4" name="Oval 1119">
                <a:extLst>
                  <a:ext uri="{FF2B5EF4-FFF2-40B4-BE49-F238E27FC236}">
                    <a16:creationId xmlns:a16="http://schemas.microsoft.com/office/drawing/2014/main" id="{B3AA6331-2D50-BB34-BBC9-7628102928E0}"/>
                  </a:ext>
                </a:extLst>
              </p:cNvPr>
              <p:cNvSpPr>
                <a:spLocks noChangeArrowheads="1"/>
              </p:cNvSpPr>
              <p:nvPr userDrawn="1"/>
            </p:nvSpPr>
            <p:spPr bwMode="auto">
              <a:xfrm>
                <a:off x="7678"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5" name="Oval 1120">
                <a:extLst>
                  <a:ext uri="{FF2B5EF4-FFF2-40B4-BE49-F238E27FC236}">
                    <a16:creationId xmlns:a16="http://schemas.microsoft.com/office/drawing/2014/main" id="{07BDF38F-9007-53AA-EBDB-08B4582AC343}"/>
                  </a:ext>
                </a:extLst>
              </p:cNvPr>
              <p:cNvSpPr>
                <a:spLocks noChangeArrowheads="1"/>
              </p:cNvSpPr>
              <p:nvPr userDrawn="1"/>
            </p:nvSpPr>
            <p:spPr bwMode="auto">
              <a:xfrm>
                <a:off x="7553"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6" name="Oval 1121">
                <a:extLst>
                  <a:ext uri="{FF2B5EF4-FFF2-40B4-BE49-F238E27FC236}">
                    <a16:creationId xmlns:a16="http://schemas.microsoft.com/office/drawing/2014/main" id="{933908BF-ACB4-0D4B-7788-B9DBDF89A863}"/>
                  </a:ext>
                </a:extLst>
              </p:cNvPr>
              <p:cNvSpPr>
                <a:spLocks noChangeArrowheads="1"/>
              </p:cNvSpPr>
              <p:nvPr userDrawn="1"/>
            </p:nvSpPr>
            <p:spPr bwMode="auto">
              <a:xfrm>
                <a:off x="742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7" name="Oval 1122">
                <a:extLst>
                  <a:ext uri="{FF2B5EF4-FFF2-40B4-BE49-F238E27FC236}">
                    <a16:creationId xmlns:a16="http://schemas.microsoft.com/office/drawing/2014/main" id="{1814C71F-40AD-0147-98C0-3DE2BD0F7D2F}"/>
                  </a:ext>
                </a:extLst>
              </p:cNvPr>
              <p:cNvSpPr>
                <a:spLocks noChangeArrowheads="1"/>
              </p:cNvSpPr>
              <p:nvPr userDrawn="1"/>
            </p:nvSpPr>
            <p:spPr bwMode="auto">
              <a:xfrm>
                <a:off x="730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8" name="Oval 1123">
                <a:extLst>
                  <a:ext uri="{FF2B5EF4-FFF2-40B4-BE49-F238E27FC236}">
                    <a16:creationId xmlns:a16="http://schemas.microsoft.com/office/drawing/2014/main" id="{DE32A21D-AD3D-FD22-C24A-C28C9A27C95B}"/>
                  </a:ext>
                </a:extLst>
              </p:cNvPr>
              <p:cNvSpPr>
                <a:spLocks noChangeArrowheads="1"/>
              </p:cNvSpPr>
              <p:nvPr userDrawn="1"/>
            </p:nvSpPr>
            <p:spPr bwMode="auto">
              <a:xfrm>
                <a:off x="718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9" name="Oval 1124">
                <a:extLst>
                  <a:ext uri="{FF2B5EF4-FFF2-40B4-BE49-F238E27FC236}">
                    <a16:creationId xmlns:a16="http://schemas.microsoft.com/office/drawing/2014/main" id="{8449FCD3-72A5-FC00-B62A-101410D7ACED}"/>
                  </a:ext>
                </a:extLst>
              </p:cNvPr>
              <p:cNvSpPr>
                <a:spLocks noChangeArrowheads="1"/>
              </p:cNvSpPr>
              <p:nvPr userDrawn="1"/>
            </p:nvSpPr>
            <p:spPr bwMode="auto">
              <a:xfrm>
                <a:off x="7678"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0" name="Oval 1125">
                <a:extLst>
                  <a:ext uri="{FF2B5EF4-FFF2-40B4-BE49-F238E27FC236}">
                    <a16:creationId xmlns:a16="http://schemas.microsoft.com/office/drawing/2014/main" id="{AA75FA69-9DF5-0D5E-4C33-6723CFCFE688}"/>
                  </a:ext>
                </a:extLst>
              </p:cNvPr>
              <p:cNvSpPr>
                <a:spLocks noChangeArrowheads="1"/>
              </p:cNvSpPr>
              <p:nvPr userDrawn="1"/>
            </p:nvSpPr>
            <p:spPr bwMode="auto">
              <a:xfrm>
                <a:off x="7553"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1" name="Oval 1126">
                <a:extLst>
                  <a:ext uri="{FF2B5EF4-FFF2-40B4-BE49-F238E27FC236}">
                    <a16:creationId xmlns:a16="http://schemas.microsoft.com/office/drawing/2014/main" id="{1B73C79E-4073-5042-008E-1C9D9CC16DE9}"/>
                  </a:ext>
                </a:extLst>
              </p:cNvPr>
              <p:cNvSpPr>
                <a:spLocks noChangeArrowheads="1"/>
              </p:cNvSpPr>
              <p:nvPr userDrawn="1"/>
            </p:nvSpPr>
            <p:spPr bwMode="auto">
              <a:xfrm>
                <a:off x="742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2" name="Oval 1127">
                <a:extLst>
                  <a:ext uri="{FF2B5EF4-FFF2-40B4-BE49-F238E27FC236}">
                    <a16:creationId xmlns:a16="http://schemas.microsoft.com/office/drawing/2014/main" id="{37D911EE-A81D-7894-9F0E-AFD27ACA89D3}"/>
                  </a:ext>
                </a:extLst>
              </p:cNvPr>
              <p:cNvSpPr>
                <a:spLocks noChangeArrowheads="1"/>
              </p:cNvSpPr>
              <p:nvPr userDrawn="1"/>
            </p:nvSpPr>
            <p:spPr bwMode="auto">
              <a:xfrm>
                <a:off x="730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3" name="Oval 1128">
                <a:extLst>
                  <a:ext uri="{FF2B5EF4-FFF2-40B4-BE49-F238E27FC236}">
                    <a16:creationId xmlns:a16="http://schemas.microsoft.com/office/drawing/2014/main" id="{155C0145-4383-8C44-5EAE-59760D224D11}"/>
                  </a:ext>
                </a:extLst>
              </p:cNvPr>
              <p:cNvSpPr>
                <a:spLocks noChangeArrowheads="1"/>
              </p:cNvSpPr>
              <p:nvPr userDrawn="1"/>
            </p:nvSpPr>
            <p:spPr bwMode="auto">
              <a:xfrm>
                <a:off x="718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4" name="Oval 1129">
                <a:extLst>
                  <a:ext uri="{FF2B5EF4-FFF2-40B4-BE49-F238E27FC236}">
                    <a16:creationId xmlns:a16="http://schemas.microsoft.com/office/drawing/2014/main" id="{CE02F593-4B52-0E81-6206-53B855A2D96C}"/>
                  </a:ext>
                </a:extLst>
              </p:cNvPr>
              <p:cNvSpPr>
                <a:spLocks noChangeArrowheads="1"/>
              </p:cNvSpPr>
              <p:nvPr userDrawn="1"/>
            </p:nvSpPr>
            <p:spPr bwMode="auto">
              <a:xfrm>
                <a:off x="7678"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5" name="Oval 1130">
                <a:extLst>
                  <a:ext uri="{FF2B5EF4-FFF2-40B4-BE49-F238E27FC236}">
                    <a16:creationId xmlns:a16="http://schemas.microsoft.com/office/drawing/2014/main" id="{329F72DE-65C9-50ED-633B-DE513D25FD7C}"/>
                  </a:ext>
                </a:extLst>
              </p:cNvPr>
              <p:cNvSpPr>
                <a:spLocks noChangeArrowheads="1"/>
              </p:cNvSpPr>
              <p:nvPr userDrawn="1"/>
            </p:nvSpPr>
            <p:spPr bwMode="auto">
              <a:xfrm>
                <a:off x="7553"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6" name="Oval 1131">
                <a:extLst>
                  <a:ext uri="{FF2B5EF4-FFF2-40B4-BE49-F238E27FC236}">
                    <a16:creationId xmlns:a16="http://schemas.microsoft.com/office/drawing/2014/main" id="{8E5CF032-C6F7-A2A6-ABDA-0152AAB6AD81}"/>
                  </a:ext>
                </a:extLst>
              </p:cNvPr>
              <p:cNvSpPr>
                <a:spLocks noChangeArrowheads="1"/>
              </p:cNvSpPr>
              <p:nvPr userDrawn="1"/>
            </p:nvSpPr>
            <p:spPr bwMode="auto">
              <a:xfrm>
                <a:off x="742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7" name="Oval 1132">
                <a:extLst>
                  <a:ext uri="{FF2B5EF4-FFF2-40B4-BE49-F238E27FC236}">
                    <a16:creationId xmlns:a16="http://schemas.microsoft.com/office/drawing/2014/main" id="{3CF07AA4-1175-1FA8-1E4C-110C92609D0C}"/>
                  </a:ext>
                </a:extLst>
              </p:cNvPr>
              <p:cNvSpPr>
                <a:spLocks noChangeArrowheads="1"/>
              </p:cNvSpPr>
              <p:nvPr userDrawn="1"/>
            </p:nvSpPr>
            <p:spPr bwMode="auto">
              <a:xfrm>
                <a:off x="730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8" name="Oval 1133">
                <a:extLst>
                  <a:ext uri="{FF2B5EF4-FFF2-40B4-BE49-F238E27FC236}">
                    <a16:creationId xmlns:a16="http://schemas.microsoft.com/office/drawing/2014/main" id="{1AF57AF6-2B0A-6740-2875-2BC327FE7D0B}"/>
                  </a:ext>
                </a:extLst>
              </p:cNvPr>
              <p:cNvSpPr>
                <a:spLocks noChangeArrowheads="1"/>
              </p:cNvSpPr>
              <p:nvPr userDrawn="1"/>
            </p:nvSpPr>
            <p:spPr bwMode="auto">
              <a:xfrm>
                <a:off x="718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9" name="Oval 1134">
                <a:extLst>
                  <a:ext uri="{FF2B5EF4-FFF2-40B4-BE49-F238E27FC236}">
                    <a16:creationId xmlns:a16="http://schemas.microsoft.com/office/drawing/2014/main" id="{1FDA184B-CCAA-0835-FBBE-8FC8C4326B63}"/>
                  </a:ext>
                </a:extLst>
              </p:cNvPr>
              <p:cNvSpPr>
                <a:spLocks noChangeArrowheads="1"/>
              </p:cNvSpPr>
              <p:nvPr userDrawn="1"/>
            </p:nvSpPr>
            <p:spPr bwMode="auto">
              <a:xfrm>
                <a:off x="7678"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0" name="Oval 1135">
                <a:extLst>
                  <a:ext uri="{FF2B5EF4-FFF2-40B4-BE49-F238E27FC236}">
                    <a16:creationId xmlns:a16="http://schemas.microsoft.com/office/drawing/2014/main" id="{010C80A5-6199-1683-73F0-E226B04C275F}"/>
                  </a:ext>
                </a:extLst>
              </p:cNvPr>
              <p:cNvSpPr>
                <a:spLocks noChangeArrowheads="1"/>
              </p:cNvSpPr>
              <p:nvPr userDrawn="1"/>
            </p:nvSpPr>
            <p:spPr bwMode="auto">
              <a:xfrm>
                <a:off x="7553"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1" name="Oval 1136">
                <a:extLst>
                  <a:ext uri="{FF2B5EF4-FFF2-40B4-BE49-F238E27FC236}">
                    <a16:creationId xmlns:a16="http://schemas.microsoft.com/office/drawing/2014/main" id="{48CD859B-B6F0-946A-505E-2BFB3E64A5D5}"/>
                  </a:ext>
                </a:extLst>
              </p:cNvPr>
              <p:cNvSpPr>
                <a:spLocks noChangeArrowheads="1"/>
              </p:cNvSpPr>
              <p:nvPr userDrawn="1"/>
            </p:nvSpPr>
            <p:spPr bwMode="auto">
              <a:xfrm>
                <a:off x="742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2" name="Oval 1137">
                <a:extLst>
                  <a:ext uri="{FF2B5EF4-FFF2-40B4-BE49-F238E27FC236}">
                    <a16:creationId xmlns:a16="http://schemas.microsoft.com/office/drawing/2014/main" id="{786A9E2D-9DCC-DC62-F2A4-44BED675FC9C}"/>
                  </a:ext>
                </a:extLst>
              </p:cNvPr>
              <p:cNvSpPr>
                <a:spLocks noChangeArrowheads="1"/>
              </p:cNvSpPr>
              <p:nvPr userDrawn="1"/>
            </p:nvSpPr>
            <p:spPr bwMode="auto">
              <a:xfrm>
                <a:off x="730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3" name="Oval 1138">
                <a:extLst>
                  <a:ext uri="{FF2B5EF4-FFF2-40B4-BE49-F238E27FC236}">
                    <a16:creationId xmlns:a16="http://schemas.microsoft.com/office/drawing/2014/main" id="{5A0D1F57-E3EA-21A1-E9FA-EB594BD02A97}"/>
                  </a:ext>
                </a:extLst>
              </p:cNvPr>
              <p:cNvSpPr>
                <a:spLocks noChangeArrowheads="1"/>
              </p:cNvSpPr>
              <p:nvPr userDrawn="1"/>
            </p:nvSpPr>
            <p:spPr bwMode="auto">
              <a:xfrm>
                <a:off x="718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4" name="Oval 1139">
                <a:extLst>
                  <a:ext uri="{FF2B5EF4-FFF2-40B4-BE49-F238E27FC236}">
                    <a16:creationId xmlns:a16="http://schemas.microsoft.com/office/drawing/2014/main" id="{EFA601D0-9442-5DA5-B224-847690C98108}"/>
                  </a:ext>
                </a:extLst>
              </p:cNvPr>
              <p:cNvSpPr>
                <a:spLocks noChangeArrowheads="1"/>
              </p:cNvSpPr>
              <p:nvPr userDrawn="1"/>
            </p:nvSpPr>
            <p:spPr bwMode="auto">
              <a:xfrm>
                <a:off x="7678"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5" name="Oval 1140">
                <a:extLst>
                  <a:ext uri="{FF2B5EF4-FFF2-40B4-BE49-F238E27FC236}">
                    <a16:creationId xmlns:a16="http://schemas.microsoft.com/office/drawing/2014/main" id="{B744E031-9D56-DF22-B1DA-DF0860804060}"/>
                  </a:ext>
                </a:extLst>
              </p:cNvPr>
              <p:cNvSpPr>
                <a:spLocks noChangeArrowheads="1"/>
              </p:cNvSpPr>
              <p:nvPr userDrawn="1"/>
            </p:nvSpPr>
            <p:spPr bwMode="auto">
              <a:xfrm>
                <a:off x="7553"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6" name="Oval 1141">
                <a:extLst>
                  <a:ext uri="{FF2B5EF4-FFF2-40B4-BE49-F238E27FC236}">
                    <a16:creationId xmlns:a16="http://schemas.microsoft.com/office/drawing/2014/main" id="{209C8683-3EEB-0D9E-44F0-EC2BBBE71868}"/>
                  </a:ext>
                </a:extLst>
              </p:cNvPr>
              <p:cNvSpPr>
                <a:spLocks noChangeArrowheads="1"/>
              </p:cNvSpPr>
              <p:nvPr userDrawn="1"/>
            </p:nvSpPr>
            <p:spPr bwMode="auto">
              <a:xfrm>
                <a:off x="742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7" name="Oval 1142">
                <a:extLst>
                  <a:ext uri="{FF2B5EF4-FFF2-40B4-BE49-F238E27FC236}">
                    <a16:creationId xmlns:a16="http://schemas.microsoft.com/office/drawing/2014/main" id="{097DCFC9-5320-9587-8FEE-3083DC4DAE68}"/>
                  </a:ext>
                </a:extLst>
              </p:cNvPr>
              <p:cNvSpPr>
                <a:spLocks noChangeArrowheads="1"/>
              </p:cNvSpPr>
              <p:nvPr userDrawn="1"/>
            </p:nvSpPr>
            <p:spPr bwMode="auto">
              <a:xfrm>
                <a:off x="730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8" name="Oval 1143">
                <a:extLst>
                  <a:ext uri="{FF2B5EF4-FFF2-40B4-BE49-F238E27FC236}">
                    <a16:creationId xmlns:a16="http://schemas.microsoft.com/office/drawing/2014/main" id="{665721E0-2625-C31E-F614-C2B501A36415}"/>
                  </a:ext>
                </a:extLst>
              </p:cNvPr>
              <p:cNvSpPr>
                <a:spLocks noChangeArrowheads="1"/>
              </p:cNvSpPr>
              <p:nvPr userDrawn="1"/>
            </p:nvSpPr>
            <p:spPr bwMode="auto">
              <a:xfrm>
                <a:off x="718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9" name="Oval 1144">
                <a:extLst>
                  <a:ext uri="{FF2B5EF4-FFF2-40B4-BE49-F238E27FC236}">
                    <a16:creationId xmlns:a16="http://schemas.microsoft.com/office/drawing/2014/main" id="{079260A6-D101-A41E-099B-372C8D0A31F5}"/>
                  </a:ext>
                </a:extLst>
              </p:cNvPr>
              <p:cNvSpPr>
                <a:spLocks noChangeArrowheads="1"/>
              </p:cNvSpPr>
              <p:nvPr userDrawn="1"/>
            </p:nvSpPr>
            <p:spPr bwMode="auto">
              <a:xfrm>
                <a:off x="7678"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0" name="Oval 1145">
                <a:extLst>
                  <a:ext uri="{FF2B5EF4-FFF2-40B4-BE49-F238E27FC236}">
                    <a16:creationId xmlns:a16="http://schemas.microsoft.com/office/drawing/2014/main" id="{B2E90E23-5542-2362-A5CE-9E3469C2DD50}"/>
                  </a:ext>
                </a:extLst>
              </p:cNvPr>
              <p:cNvSpPr>
                <a:spLocks noChangeArrowheads="1"/>
              </p:cNvSpPr>
              <p:nvPr userDrawn="1"/>
            </p:nvSpPr>
            <p:spPr bwMode="auto">
              <a:xfrm>
                <a:off x="7553"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1" name="Oval 1146">
                <a:extLst>
                  <a:ext uri="{FF2B5EF4-FFF2-40B4-BE49-F238E27FC236}">
                    <a16:creationId xmlns:a16="http://schemas.microsoft.com/office/drawing/2014/main" id="{949CDE56-92EA-F793-893F-1F6A758BDB95}"/>
                  </a:ext>
                </a:extLst>
              </p:cNvPr>
              <p:cNvSpPr>
                <a:spLocks noChangeArrowheads="1"/>
              </p:cNvSpPr>
              <p:nvPr userDrawn="1"/>
            </p:nvSpPr>
            <p:spPr bwMode="auto">
              <a:xfrm>
                <a:off x="742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2" name="Oval 1147">
                <a:extLst>
                  <a:ext uri="{FF2B5EF4-FFF2-40B4-BE49-F238E27FC236}">
                    <a16:creationId xmlns:a16="http://schemas.microsoft.com/office/drawing/2014/main" id="{7C0D3024-F3EC-DAAC-8B6F-F589C1FFC7DB}"/>
                  </a:ext>
                </a:extLst>
              </p:cNvPr>
              <p:cNvSpPr>
                <a:spLocks noChangeArrowheads="1"/>
              </p:cNvSpPr>
              <p:nvPr userDrawn="1"/>
            </p:nvSpPr>
            <p:spPr bwMode="auto">
              <a:xfrm>
                <a:off x="730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3" name="Oval 1148">
                <a:extLst>
                  <a:ext uri="{FF2B5EF4-FFF2-40B4-BE49-F238E27FC236}">
                    <a16:creationId xmlns:a16="http://schemas.microsoft.com/office/drawing/2014/main" id="{17126714-FB38-FF2D-0A04-076543A9D19C}"/>
                  </a:ext>
                </a:extLst>
              </p:cNvPr>
              <p:cNvSpPr>
                <a:spLocks noChangeArrowheads="1"/>
              </p:cNvSpPr>
              <p:nvPr userDrawn="1"/>
            </p:nvSpPr>
            <p:spPr bwMode="auto">
              <a:xfrm>
                <a:off x="718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4" name="Oval 1149">
                <a:extLst>
                  <a:ext uri="{FF2B5EF4-FFF2-40B4-BE49-F238E27FC236}">
                    <a16:creationId xmlns:a16="http://schemas.microsoft.com/office/drawing/2014/main" id="{D447360B-F141-6AE0-BED9-0A04D2C49BEA}"/>
                  </a:ext>
                </a:extLst>
              </p:cNvPr>
              <p:cNvSpPr>
                <a:spLocks noChangeArrowheads="1"/>
              </p:cNvSpPr>
              <p:nvPr userDrawn="1"/>
            </p:nvSpPr>
            <p:spPr bwMode="auto">
              <a:xfrm>
                <a:off x="7678"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5" name="Oval 1150">
                <a:extLst>
                  <a:ext uri="{FF2B5EF4-FFF2-40B4-BE49-F238E27FC236}">
                    <a16:creationId xmlns:a16="http://schemas.microsoft.com/office/drawing/2014/main" id="{ECA367CA-F227-FBF7-40FA-4CD40C197068}"/>
                  </a:ext>
                </a:extLst>
              </p:cNvPr>
              <p:cNvSpPr>
                <a:spLocks noChangeArrowheads="1"/>
              </p:cNvSpPr>
              <p:nvPr userDrawn="1"/>
            </p:nvSpPr>
            <p:spPr bwMode="auto">
              <a:xfrm>
                <a:off x="7553"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6" name="Oval 1151">
                <a:extLst>
                  <a:ext uri="{FF2B5EF4-FFF2-40B4-BE49-F238E27FC236}">
                    <a16:creationId xmlns:a16="http://schemas.microsoft.com/office/drawing/2014/main" id="{168A6FA1-518C-53FA-14D6-1AA1ACE6EC82}"/>
                  </a:ext>
                </a:extLst>
              </p:cNvPr>
              <p:cNvSpPr>
                <a:spLocks noChangeArrowheads="1"/>
              </p:cNvSpPr>
              <p:nvPr userDrawn="1"/>
            </p:nvSpPr>
            <p:spPr bwMode="auto">
              <a:xfrm>
                <a:off x="742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7" name="Oval 1152">
                <a:extLst>
                  <a:ext uri="{FF2B5EF4-FFF2-40B4-BE49-F238E27FC236}">
                    <a16:creationId xmlns:a16="http://schemas.microsoft.com/office/drawing/2014/main" id="{B59BE51A-B314-6084-6BD9-29911A0C20FD}"/>
                  </a:ext>
                </a:extLst>
              </p:cNvPr>
              <p:cNvSpPr>
                <a:spLocks noChangeArrowheads="1"/>
              </p:cNvSpPr>
              <p:nvPr userDrawn="1"/>
            </p:nvSpPr>
            <p:spPr bwMode="auto">
              <a:xfrm>
                <a:off x="730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8" name="Oval 1153">
                <a:extLst>
                  <a:ext uri="{FF2B5EF4-FFF2-40B4-BE49-F238E27FC236}">
                    <a16:creationId xmlns:a16="http://schemas.microsoft.com/office/drawing/2014/main" id="{1B770389-2C1F-50DE-EEFF-ED0C87950DD2}"/>
                  </a:ext>
                </a:extLst>
              </p:cNvPr>
              <p:cNvSpPr>
                <a:spLocks noChangeArrowheads="1"/>
              </p:cNvSpPr>
              <p:nvPr userDrawn="1"/>
            </p:nvSpPr>
            <p:spPr bwMode="auto">
              <a:xfrm>
                <a:off x="718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9" name="Oval 1154">
                <a:extLst>
                  <a:ext uri="{FF2B5EF4-FFF2-40B4-BE49-F238E27FC236}">
                    <a16:creationId xmlns:a16="http://schemas.microsoft.com/office/drawing/2014/main" id="{2F613154-341F-E23E-D66B-DABCBDB675B2}"/>
                  </a:ext>
                </a:extLst>
              </p:cNvPr>
              <p:cNvSpPr>
                <a:spLocks noChangeArrowheads="1"/>
              </p:cNvSpPr>
              <p:nvPr userDrawn="1"/>
            </p:nvSpPr>
            <p:spPr bwMode="auto">
              <a:xfrm>
                <a:off x="7678"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0" name="Oval 1155">
                <a:extLst>
                  <a:ext uri="{FF2B5EF4-FFF2-40B4-BE49-F238E27FC236}">
                    <a16:creationId xmlns:a16="http://schemas.microsoft.com/office/drawing/2014/main" id="{86CF9990-5850-A3AD-FC36-C0D381B95CC7}"/>
                  </a:ext>
                </a:extLst>
              </p:cNvPr>
              <p:cNvSpPr>
                <a:spLocks noChangeArrowheads="1"/>
              </p:cNvSpPr>
              <p:nvPr userDrawn="1"/>
            </p:nvSpPr>
            <p:spPr bwMode="auto">
              <a:xfrm>
                <a:off x="7553"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1" name="Oval 1156">
                <a:extLst>
                  <a:ext uri="{FF2B5EF4-FFF2-40B4-BE49-F238E27FC236}">
                    <a16:creationId xmlns:a16="http://schemas.microsoft.com/office/drawing/2014/main" id="{E6313339-EF38-216F-E9CE-6165D76C0F2C}"/>
                  </a:ext>
                </a:extLst>
              </p:cNvPr>
              <p:cNvSpPr>
                <a:spLocks noChangeArrowheads="1"/>
              </p:cNvSpPr>
              <p:nvPr userDrawn="1"/>
            </p:nvSpPr>
            <p:spPr bwMode="auto">
              <a:xfrm>
                <a:off x="742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2" name="Oval 1157">
                <a:extLst>
                  <a:ext uri="{FF2B5EF4-FFF2-40B4-BE49-F238E27FC236}">
                    <a16:creationId xmlns:a16="http://schemas.microsoft.com/office/drawing/2014/main" id="{D8151A01-47DC-D6E9-FED2-1BF51B2DF200}"/>
                  </a:ext>
                </a:extLst>
              </p:cNvPr>
              <p:cNvSpPr>
                <a:spLocks noChangeArrowheads="1"/>
              </p:cNvSpPr>
              <p:nvPr userDrawn="1"/>
            </p:nvSpPr>
            <p:spPr bwMode="auto">
              <a:xfrm>
                <a:off x="730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3" name="Oval 1158">
                <a:extLst>
                  <a:ext uri="{FF2B5EF4-FFF2-40B4-BE49-F238E27FC236}">
                    <a16:creationId xmlns:a16="http://schemas.microsoft.com/office/drawing/2014/main" id="{86A206D2-B258-D0D5-6FBA-755514709329}"/>
                  </a:ext>
                </a:extLst>
              </p:cNvPr>
              <p:cNvSpPr>
                <a:spLocks noChangeArrowheads="1"/>
              </p:cNvSpPr>
              <p:nvPr userDrawn="1"/>
            </p:nvSpPr>
            <p:spPr bwMode="auto">
              <a:xfrm>
                <a:off x="718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4" name="Oval 1159">
                <a:extLst>
                  <a:ext uri="{FF2B5EF4-FFF2-40B4-BE49-F238E27FC236}">
                    <a16:creationId xmlns:a16="http://schemas.microsoft.com/office/drawing/2014/main" id="{69F414AD-A38B-B29B-2CD9-457AFE2DB0A3}"/>
                  </a:ext>
                </a:extLst>
              </p:cNvPr>
              <p:cNvSpPr>
                <a:spLocks noChangeArrowheads="1"/>
              </p:cNvSpPr>
              <p:nvPr userDrawn="1"/>
            </p:nvSpPr>
            <p:spPr bwMode="auto">
              <a:xfrm>
                <a:off x="7678"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5" name="Oval 1160">
                <a:extLst>
                  <a:ext uri="{FF2B5EF4-FFF2-40B4-BE49-F238E27FC236}">
                    <a16:creationId xmlns:a16="http://schemas.microsoft.com/office/drawing/2014/main" id="{781E4D95-DE33-BDAE-41F9-BECBCD1896E4}"/>
                  </a:ext>
                </a:extLst>
              </p:cNvPr>
              <p:cNvSpPr>
                <a:spLocks noChangeArrowheads="1"/>
              </p:cNvSpPr>
              <p:nvPr userDrawn="1"/>
            </p:nvSpPr>
            <p:spPr bwMode="auto">
              <a:xfrm>
                <a:off x="7553"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6" name="Oval 1161">
                <a:extLst>
                  <a:ext uri="{FF2B5EF4-FFF2-40B4-BE49-F238E27FC236}">
                    <a16:creationId xmlns:a16="http://schemas.microsoft.com/office/drawing/2014/main" id="{6E63EB4B-6DEF-1F4B-73EF-F0174F1739C9}"/>
                  </a:ext>
                </a:extLst>
              </p:cNvPr>
              <p:cNvSpPr>
                <a:spLocks noChangeArrowheads="1"/>
              </p:cNvSpPr>
              <p:nvPr userDrawn="1"/>
            </p:nvSpPr>
            <p:spPr bwMode="auto">
              <a:xfrm>
                <a:off x="742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7" name="Oval 1162">
                <a:extLst>
                  <a:ext uri="{FF2B5EF4-FFF2-40B4-BE49-F238E27FC236}">
                    <a16:creationId xmlns:a16="http://schemas.microsoft.com/office/drawing/2014/main" id="{CFC86876-EEB8-8AFE-0D28-C93EE7568C8B}"/>
                  </a:ext>
                </a:extLst>
              </p:cNvPr>
              <p:cNvSpPr>
                <a:spLocks noChangeArrowheads="1"/>
              </p:cNvSpPr>
              <p:nvPr userDrawn="1"/>
            </p:nvSpPr>
            <p:spPr bwMode="auto">
              <a:xfrm>
                <a:off x="730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8" name="Oval 1163">
                <a:extLst>
                  <a:ext uri="{FF2B5EF4-FFF2-40B4-BE49-F238E27FC236}">
                    <a16:creationId xmlns:a16="http://schemas.microsoft.com/office/drawing/2014/main" id="{36E80FDE-F444-C4D9-2679-591DD27E697E}"/>
                  </a:ext>
                </a:extLst>
              </p:cNvPr>
              <p:cNvSpPr>
                <a:spLocks noChangeArrowheads="1"/>
              </p:cNvSpPr>
              <p:nvPr userDrawn="1"/>
            </p:nvSpPr>
            <p:spPr bwMode="auto">
              <a:xfrm>
                <a:off x="718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9" name="Oval 1164">
                <a:extLst>
                  <a:ext uri="{FF2B5EF4-FFF2-40B4-BE49-F238E27FC236}">
                    <a16:creationId xmlns:a16="http://schemas.microsoft.com/office/drawing/2014/main" id="{C48C06A2-44BD-AF73-1628-04FE67D8A987}"/>
                  </a:ext>
                </a:extLst>
              </p:cNvPr>
              <p:cNvSpPr>
                <a:spLocks noChangeArrowheads="1"/>
              </p:cNvSpPr>
              <p:nvPr userDrawn="1"/>
            </p:nvSpPr>
            <p:spPr bwMode="auto">
              <a:xfrm>
                <a:off x="7678"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0" name="Oval 1165">
                <a:extLst>
                  <a:ext uri="{FF2B5EF4-FFF2-40B4-BE49-F238E27FC236}">
                    <a16:creationId xmlns:a16="http://schemas.microsoft.com/office/drawing/2014/main" id="{C5B1D75E-EC76-66B0-6216-7456E4436C3E}"/>
                  </a:ext>
                </a:extLst>
              </p:cNvPr>
              <p:cNvSpPr>
                <a:spLocks noChangeArrowheads="1"/>
              </p:cNvSpPr>
              <p:nvPr userDrawn="1"/>
            </p:nvSpPr>
            <p:spPr bwMode="auto">
              <a:xfrm>
                <a:off x="7553"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1" name="Oval 1166">
                <a:extLst>
                  <a:ext uri="{FF2B5EF4-FFF2-40B4-BE49-F238E27FC236}">
                    <a16:creationId xmlns:a16="http://schemas.microsoft.com/office/drawing/2014/main" id="{D1CF25B4-F610-89EF-07E3-2CC0E7B35BB7}"/>
                  </a:ext>
                </a:extLst>
              </p:cNvPr>
              <p:cNvSpPr>
                <a:spLocks noChangeArrowheads="1"/>
              </p:cNvSpPr>
              <p:nvPr userDrawn="1"/>
            </p:nvSpPr>
            <p:spPr bwMode="auto">
              <a:xfrm>
                <a:off x="742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2" name="Oval 1167">
                <a:extLst>
                  <a:ext uri="{FF2B5EF4-FFF2-40B4-BE49-F238E27FC236}">
                    <a16:creationId xmlns:a16="http://schemas.microsoft.com/office/drawing/2014/main" id="{CA2B91D5-0D4D-395A-B0E4-270FE9E6B131}"/>
                  </a:ext>
                </a:extLst>
              </p:cNvPr>
              <p:cNvSpPr>
                <a:spLocks noChangeArrowheads="1"/>
              </p:cNvSpPr>
              <p:nvPr userDrawn="1"/>
            </p:nvSpPr>
            <p:spPr bwMode="auto">
              <a:xfrm>
                <a:off x="730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3" name="Oval 1168">
                <a:extLst>
                  <a:ext uri="{FF2B5EF4-FFF2-40B4-BE49-F238E27FC236}">
                    <a16:creationId xmlns:a16="http://schemas.microsoft.com/office/drawing/2014/main" id="{4FD87CB6-F291-38F8-DD92-87D81C7035CA}"/>
                  </a:ext>
                </a:extLst>
              </p:cNvPr>
              <p:cNvSpPr>
                <a:spLocks noChangeArrowheads="1"/>
              </p:cNvSpPr>
              <p:nvPr userDrawn="1"/>
            </p:nvSpPr>
            <p:spPr bwMode="auto">
              <a:xfrm>
                <a:off x="718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4" name="Oval 1169">
                <a:extLst>
                  <a:ext uri="{FF2B5EF4-FFF2-40B4-BE49-F238E27FC236}">
                    <a16:creationId xmlns:a16="http://schemas.microsoft.com/office/drawing/2014/main" id="{6F5D4651-0450-28D1-D9C7-8ECF549FE7A8}"/>
                  </a:ext>
                </a:extLst>
              </p:cNvPr>
              <p:cNvSpPr>
                <a:spLocks noChangeArrowheads="1"/>
              </p:cNvSpPr>
              <p:nvPr userDrawn="1"/>
            </p:nvSpPr>
            <p:spPr bwMode="auto">
              <a:xfrm>
                <a:off x="7678"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5" name="Oval 1170">
                <a:extLst>
                  <a:ext uri="{FF2B5EF4-FFF2-40B4-BE49-F238E27FC236}">
                    <a16:creationId xmlns:a16="http://schemas.microsoft.com/office/drawing/2014/main" id="{5DF37FDB-0D65-4348-B159-77CF69B406E7}"/>
                  </a:ext>
                </a:extLst>
              </p:cNvPr>
              <p:cNvSpPr>
                <a:spLocks noChangeArrowheads="1"/>
              </p:cNvSpPr>
              <p:nvPr userDrawn="1"/>
            </p:nvSpPr>
            <p:spPr bwMode="auto">
              <a:xfrm>
                <a:off x="7553"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6" name="Oval 1171">
                <a:extLst>
                  <a:ext uri="{FF2B5EF4-FFF2-40B4-BE49-F238E27FC236}">
                    <a16:creationId xmlns:a16="http://schemas.microsoft.com/office/drawing/2014/main" id="{B5D60EAA-97BB-B3A4-0983-E0607CD81291}"/>
                  </a:ext>
                </a:extLst>
              </p:cNvPr>
              <p:cNvSpPr>
                <a:spLocks noChangeArrowheads="1"/>
              </p:cNvSpPr>
              <p:nvPr userDrawn="1"/>
            </p:nvSpPr>
            <p:spPr bwMode="auto">
              <a:xfrm>
                <a:off x="742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7" name="Oval 1172">
                <a:extLst>
                  <a:ext uri="{FF2B5EF4-FFF2-40B4-BE49-F238E27FC236}">
                    <a16:creationId xmlns:a16="http://schemas.microsoft.com/office/drawing/2014/main" id="{E0E8B75C-C264-0781-7012-01B4A7D36AAA}"/>
                  </a:ext>
                </a:extLst>
              </p:cNvPr>
              <p:cNvSpPr>
                <a:spLocks noChangeArrowheads="1"/>
              </p:cNvSpPr>
              <p:nvPr userDrawn="1"/>
            </p:nvSpPr>
            <p:spPr bwMode="auto">
              <a:xfrm>
                <a:off x="730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8" name="Oval 1173">
                <a:extLst>
                  <a:ext uri="{FF2B5EF4-FFF2-40B4-BE49-F238E27FC236}">
                    <a16:creationId xmlns:a16="http://schemas.microsoft.com/office/drawing/2014/main" id="{0351EBCE-018A-CD68-66D5-D8E6F1B6F3D2}"/>
                  </a:ext>
                </a:extLst>
              </p:cNvPr>
              <p:cNvSpPr>
                <a:spLocks noChangeArrowheads="1"/>
              </p:cNvSpPr>
              <p:nvPr userDrawn="1"/>
            </p:nvSpPr>
            <p:spPr bwMode="auto">
              <a:xfrm>
                <a:off x="718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9" name="Oval 1174">
                <a:extLst>
                  <a:ext uri="{FF2B5EF4-FFF2-40B4-BE49-F238E27FC236}">
                    <a16:creationId xmlns:a16="http://schemas.microsoft.com/office/drawing/2014/main" id="{0020F81F-4684-ED52-E886-4D88A8E7A1A7}"/>
                  </a:ext>
                </a:extLst>
              </p:cNvPr>
              <p:cNvSpPr>
                <a:spLocks noChangeArrowheads="1"/>
              </p:cNvSpPr>
              <p:nvPr userDrawn="1"/>
            </p:nvSpPr>
            <p:spPr bwMode="auto">
              <a:xfrm>
                <a:off x="7678"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0" name="Oval 1175">
                <a:extLst>
                  <a:ext uri="{FF2B5EF4-FFF2-40B4-BE49-F238E27FC236}">
                    <a16:creationId xmlns:a16="http://schemas.microsoft.com/office/drawing/2014/main" id="{A01F14FF-FA86-3ABB-5E64-38045BA3EEE0}"/>
                  </a:ext>
                </a:extLst>
              </p:cNvPr>
              <p:cNvSpPr>
                <a:spLocks noChangeArrowheads="1"/>
              </p:cNvSpPr>
              <p:nvPr userDrawn="1"/>
            </p:nvSpPr>
            <p:spPr bwMode="auto">
              <a:xfrm>
                <a:off x="7553"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1" name="Oval 1176">
                <a:extLst>
                  <a:ext uri="{FF2B5EF4-FFF2-40B4-BE49-F238E27FC236}">
                    <a16:creationId xmlns:a16="http://schemas.microsoft.com/office/drawing/2014/main" id="{03562E19-EBBC-A354-9AFA-B1C114EBEFB3}"/>
                  </a:ext>
                </a:extLst>
              </p:cNvPr>
              <p:cNvSpPr>
                <a:spLocks noChangeArrowheads="1"/>
              </p:cNvSpPr>
              <p:nvPr userDrawn="1"/>
            </p:nvSpPr>
            <p:spPr bwMode="auto">
              <a:xfrm>
                <a:off x="742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2" name="Oval 1177">
                <a:extLst>
                  <a:ext uri="{FF2B5EF4-FFF2-40B4-BE49-F238E27FC236}">
                    <a16:creationId xmlns:a16="http://schemas.microsoft.com/office/drawing/2014/main" id="{7FD81346-C58F-C4C1-4C4A-58EBD96D6132}"/>
                  </a:ext>
                </a:extLst>
              </p:cNvPr>
              <p:cNvSpPr>
                <a:spLocks noChangeArrowheads="1"/>
              </p:cNvSpPr>
              <p:nvPr userDrawn="1"/>
            </p:nvSpPr>
            <p:spPr bwMode="auto">
              <a:xfrm>
                <a:off x="730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3" name="Oval 1178">
                <a:extLst>
                  <a:ext uri="{FF2B5EF4-FFF2-40B4-BE49-F238E27FC236}">
                    <a16:creationId xmlns:a16="http://schemas.microsoft.com/office/drawing/2014/main" id="{A2B70BFA-42F2-6298-8548-5822D81DCA82}"/>
                  </a:ext>
                </a:extLst>
              </p:cNvPr>
              <p:cNvSpPr>
                <a:spLocks noChangeArrowheads="1"/>
              </p:cNvSpPr>
              <p:nvPr userDrawn="1"/>
            </p:nvSpPr>
            <p:spPr bwMode="auto">
              <a:xfrm>
                <a:off x="718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4" name="Oval 1179">
                <a:extLst>
                  <a:ext uri="{FF2B5EF4-FFF2-40B4-BE49-F238E27FC236}">
                    <a16:creationId xmlns:a16="http://schemas.microsoft.com/office/drawing/2014/main" id="{D0407720-E9ED-535B-1611-BE575C63239F}"/>
                  </a:ext>
                </a:extLst>
              </p:cNvPr>
              <p:cNvSpPr>
                <a:spLocks noChangeArrowheads="1"/>
              </p:cNvSpPr>
              <p:nvPr userDrawn="1"/>
            </p:nvSpPr>
            <p:spPr bwMode="auto">
              <a:xfrm>
                <a:off x="631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5" name="Oval 1180">
                <a:extLst>
                  <a:ext uri="{FF2B5EF4-FFF2-40B4-BE49-F238E27FC236}">
                    <a16:creationId xmlns:a16="http://schemas.microsoft.com/office/drawing/2014/main" id="{85B682FF-3A4B-DD4B-3C11-A1CEF8B7CB06}"/>
                  </a:ext>
                </a:extLst>
              </p:cNvPr>
              <p:cNvSpPr>
                <a:spLocks noChangeArrowheads="1"/>
              </p:cNvSpPr>
              <p:nvPr userDrawn="1"/>
            </p:nvSpPr>
            <p:spPr bwMode="auto">
              <a:xfrm>
                <a:off x="619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6" name="Oval 1181">
                <a:extLst>
                  <a:ext uri="{FF2B5EF4-FFF2-40B4-BE49-F238E27FC236}">
                    <a16:creationId xmlns:a16="http://schemas.microsoft.com/office/drawing/2014/main" id="{4DDB1A20-4BE9-61BB-427F-6C490DB16988}"/>
                  </a:ext>
                </a:extLst>
              </p:cNvPr>
              <p:cNvSpPr>
                <a:spLocks noChangeArrowheads="1"/>
              </p:cNvSpPr>
              <p:nvPr userDrawn="1"/>
            </p:nvSpPr>
            <p:spPr bwMode="auto">
              <a:xfrm>
                <a:off x="607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7" name="Oval 1182">
                <a:extLst>
                  <a:ext uri="{FF2B5EF4-FFF2-40B4-BE49-F238E27FC236}">
                    <a16:creationId xmlns:a16="http://schemas.microsoft.com/office/drawing/2014/main" id="{AB40DABA-C0B1-2113-8FBA-14155F41CC7E}"/>
                  </a:ext>
                </a:extLst>
              </p:cNvPr>
              <p:cNvSpPr>
                <a:spLocks noChangeArrowheads="1"/>
              </p:cNvSpPr>
              <p:nvPr userDrawn="1"/>
            </p:nvSpPr>
            <p:spPr bwMode="auto">
              <a:xfrm>
                <a:off x="595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8" name="Oval 1183">
                <a:extLst>
                  <a:ext uri="{FF2B5EF4-FFF2-40B4-BE49-F238E27FC236}">
                    <a16:creationId xmlns:a16="http://schemas.microsoft.com/office/drawing/2014/main" id="{D93F2A3B-6689-5DA4-B5EF-1D756F1BE4EF}"/>
                  </a:ext>
                </a:extLst>
              </p:cNvPr>
              <p:cNvSpPr>
                <a:spLocks noChangeArrowheads="1"/>
              </p:cNvSpPr>
              <p:nvPr userDrawn="1"/>
            </p:nvSpPr>
            <p:spPr bwMode="auto">
              <a:xfrm>
                <a:off x="582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9" name="Oval 1184">
                <a:extLst>
                  <a:ext uri="{FF2B5EF4-FFF2-40B4-BE49-F238E27FC236}">
                    <a16:creationId xmlns:a16="http://schemas.microsoft.com/office/drawing/2014/main" id="{7B90905A-3DD5-FA66-4743-5462E21755B5}"/>
                  </a:ext>
                </a:extLst>
              </p:cNvPr>
              <p:cNvSpPr>
                <a:spLocks noChangeArrowheads="1"/>
              </p:cNvSpPr>
              <p:nvPr userDrawn="1"/>
            </p:nvSpPr>
            <p:spPr bwMode="auto">
              <a:xfrm>
                <a:off x="570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0" name="Oval 1185">
                <a:extLst>
                  <a:ext uri="{FF2B5EF4-FFF2-40B4-BE49-F238E27FC236}">
                    <a16:creationId xmlns:a16="http://schemas.microsoft.com/office/drawing/2014/main" id="{2AC50042-A5F6-B0B1-2540-E76EA9DEBCE7}"/>
                  </a:ext>
                </a:extLst>
              </p:cNvPr>
              <p:cNvSpPr>
                <a:spLocks noChangeArrowheads="1"/>
              </p:cNvSpPr>
              <p:nvPr userDrawn="1"/>
            </p:nvSpPr>
            <p:spPr bwMode="auto">
              <a:xfrm>
                <a:off x="558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1" name="Oval 1186">
                <a:extLst>
                  <a:ext uri="{FF2B5EF4-FFF2-40B4-BE49-F238E27FC236}">
                    <a16:creationId xmlns:a16="http://schemas.microsoft.com/office/drawing/2014/main" id="{D37ABB49-0527-28F1-6444-C9534268C6F1}"/>
                  </a:ext>
                </a:extLst>
              </p:cNvPr>
              <p:cNvSpPr>
                <a:spLocks noChangeArrowheads="1"/>
              </p:cNvSpPr>
              <p:nvPr userDrawn="1"/>
            </p:nvSpPr>
            <p:spPr bwMode="auto">
              <a:xfrm>
                <a:off x="545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2" name="Oval 1187">
                <a:extLst>
                  <a:ext uri="{FF2B5EF4-FFF2-40B4-BE49-F238E27FC236}">
                    <a16:creationId xmlns:a16="http://schemas.microsoft.com/office/drawing/2014/main" id="{F7A11BE4-9986-95F1-25F3-F0A9ACFA7469}"/>
                  </a:ext>
                </a:extLst>
              </p:cNvPr>
              <p:cNvSpPr>
                <a:spLocks noChangeArrowheads="1"/>
              </p:cNvSpPr>
              <p:nvPr userDrawn="1"/>
            </p:nvSpPr>
            <p:spPr bwMode="auto">
              <a:xfrm>
                <a:off x="533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3" name="Oval 1188">
                <a:extLst>
                  <a:ext uri="{FF2B5EF4-FFF2-40B4-BE49-F238E27FC236}">
                    <a16:creationId xmlns:a16="http://schemas.microsoft.com/office/drawing/2014/main" id="{AB073740-EAA4-89A3-AA4C-EFBDB2F3E125}"/>
                  </a:ext>
                </a:extLst>
              </p:cNvPr>
              <p:cNvSpPr>
                <a:spLocks noChangeArrowheads="1"/>
              </p:cNvSpPr>
              <p:nvPr userDrawn="1"/>
            </p:nvSpPr>
            <p:spPr bwMode="auto">
              <a:xfrm>
                <a:off x="5207"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4" name="Oval 1189">
                <a:extLst>
                  <a:ext uri="{FF2B5EF4-FFF2-40B4-BE49-F238E27FC236}">
                    <a16:creationId xmlns:a16="http://schemas.microsoft.com/office/drawing/2014/main" id="{356D8C50-E1CA-E79F-F423-A05189121647}"/>
                  </a:ext>
                </a:extLst>
              </p:cNvPr>
              <p:cNvSpPr>
                <a:spLocks noChangeArrowheads="1"/>
              </p:cNvSpPr>
              <p:nvPr userDrawn="1"/>
            </p:nvSpPr>
            <p:spPr bwMode="auto">
              <a:xfrm>
                <a:off x="508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5" name="Oval 1190">
                <a:extLst>
                  <a:ext uri="{FF2B5EF4-FFF2-40B4-BE49-F238E27FC236}">
                    <a16:creationId xmlns:a16="http://schemas.microsoft.com/office/drawing/2014/main" id="{9085A984-654E-0872-F2A8-B797BBED7EEA}"/>
                  </a:ext>
                </a:extLst>
              </p:cNvPr>
              <p:cNvSpPr>
                <a:spLocks noChangeArrowheads="1"/>
              </p:cNvSpPr>
              <p:nvPr userDrawn="1"/>
            </p:nvSpPr>
            <p:spPr bwMode="auto">
              <a:xfrm>
                <a:off x="496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6" name="Oval 1191">
                <a:extLst>
                  <a:ext uri="{FF2B5EF4-FFF2-40B4-BE49-F238E27FC236}">
                    <a16:creationId xmlns:a16="http://schemas.microsoft.com/office/drawing/2014/main" id="{C3B5B77B-B3BE-45BB-7CDD-CB0CC6B5239E}"/>
                  </a:ext>
                </a:extLst>
              </p:cNvPr>
              <p:cNvSpPr>
                <a:spLocks noChangeArrowheads="1"/>
              </p:cNvSpPr>
              <p:nvPr userDrawn="1"/>
            </p:nvSpPr>
            <p:spPr bwMode="auto">
              <a:xfrm>
                <a:off x="483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7" name="Oval 1192">
                <a:extLst>
                  <a:ext uri="{FF2B5EF4-FFF2-40B4-BE49-F238E27FC236}">
                    <a16:creationId xmlns:a16="http://schemas.microsoft.com/office/drawing/2014/main" id="{C26D4EBE-6857-A8E3-BBBA-02C42DBEEB1D}"/>
                  </a:ext>
                </a:extLst>
              </p:cNvPr>
              <p:cNvSpPr>
                <a:spLocks noChangeArrowheads="1"/>
              </p:cNvSpPr>
              <p:nvPr userDrawn="1"/>
            </p:nvSpPr>
            <p:spPr bwMode="auto">
              <a:xfrm>
                <a:off x="471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8" name="Oval 1193">
                <a:extLst>
                  <a:ext uri="{FF2B5EF4-FFF2-40B4-BE49-F238E27FC236}">
                    <a16:creationId xmlns:a16="http://schemas.microsoft.com/office/drawing/2014/main" id="{1AAA78C3-0586-4DE8-52DA-FECD534D39CF}"/>
                  </a:ext>
                </a:extLst>
              </p:cNvPr>
              <p:cNvSpPr>
                <a:spLocks noChangeArrowheads="1"/>
              </p:cNvSpPr>
              <p:nvPr userDrawn="1"/>
            </p:nvSpPr>
            <p:spPr bwMode="auto">
              <a:xfrm>
                <a:off x="496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9" name="Oval 1194">
                <a:extLst>
                  <a:ext uri="{FF2B5EF4-FFF2-40B4-BE49-F238E27FC236}">
                    <a16:creationId xmlns:a16="http://schemas.microsoft.com/office/drawing/2014/main" id="{CF7917D7-C1FB-5312-AB74-7892A7757848}"/>
                  </a:ext>
                </a:extLst>
              </p:cNvPr>
              <p:cNvSpPr>
                <a:spLocks noChangeArrowheads="1"/>
              </p:cNvSpPr>
              <p:nvPr userDrawn="1"/>
            </p:nvSpPr>
            <p:spPr bwMode="auto">
              <a:xfrm>
                <a:off x="483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0" name="Oval 1195">
                <a:extLst>
                  <a:ext uri="{FF2B5EF4-FFF2-40B4-BE49-F238E27FC236}">
                    <a16:creationId xmlns:a16="http://schemas.microsoft.com/office/drawing/2014/main" id="{0A74CFF6-738C-8AF3-76B3-59234EF84824}"/>
                  </a:ext>
                </a:extLst>
              </p:cNvPr>
              <p:cNvSpPr>
                <a:spLocks noChangeArrowheads="1"/>
              </p:cNvSpPr>
              <p:nvPr userDrawn="1"/>
            </p:nvSpPr>
            <p:spPr bwMode="auto">
              <a:xfrm>
                <a:off x="471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1" name="Oval 1196">
                <a:extLst>
                  <a:ext uri="{FF2B5EF4-FFF2-40B4-BE49-F238E27FC236}">
                    <a16:creationId xmlns:a16="http://schemas.microsoft.com/office/drawing/2014/main" id="{EA8EF713-9E5A-0EA8-B89D-1B177DBD1CB5}"/>
                  </a:ext>
                </a:extLst>
              </p:cNvPr>
              <p:cNvSpPr>
                <a:spLocks noChangeArrowheads="1"/>
              </p:cNvSpPr>
              <p:nvPr userDrawn="1"/>
            </p:nvSpPr>
            <p:spPr bwMode="auto">
              <a:xfrm>
                <a:off x="496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2" name="Oval 1197">
                <a:extLst>
                  <a:ext uri="{FF2B5EF4-FFF2-40B4-BE49-F238E27FC236}">
                    <a16:creationId xmlns:a16="http://schemas.microsoft.com/office/drawing/2014/main" id="{A4A640ED-1D3C-D8D1-FFA9-3893FF6AF1ED}"/>
                  </a:ext>
                </a:extLst>
              </p:cNvPr>
              <p:cNvSpPr>
                <a:spLocks noChangeArrowheads="1"/>
              </p:cNvSpPr>
              <p:nvPr userDrawn="1"/>
            </p:nvSpPr>
            <p:spPr bwMode="auto">
              <a:xfrm>
                <a:off x="483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3" name="Oval 1198">
                <a:extLst>
                  <a:ext uri="{FF2B5EF4-FFF2-40B4-BE49-F238E27FC236}">
                    <a16:creationId xmlns:a16="http://schemas.microsoft.com/office/drawing/2014/main" id="{847B76D4-0171-8BA0-0947-0435EDF9F33B}"/>
                  </a:ext>
                </a:extLst>
              </p:cNvPr>
              <p:cNvSpPr>
                <a:spLocks noChangeArrowheads="1"/>
              </p:cNvSpPr>
              <p:nvPr userDrawn="1"/>
            </p:nvSpPr>
            <p:spPr bwMode="auto">
              <a:xfrm>
                <a:off x="471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4" name="Oval 1199">
                <a:extLst>
                  <a:ext uri="{FF2B5EF4-FFF2-40B4-BE49-F238E27FC236}">
                    <a16:creationId xmlns:a16="http://schemas.microsoft.com/office/drawing/2014/main" id="{1F6C64A3-3FF3-C14B-7C06-90EE59BF28D6}"/>
                  </a:ext>
                </a:extLst>
              </p:cNvPr>
              <p:cNvSpPr>
                <a:spLocks noChangeArrowheads="1"/>
              </p:cNvSpPr>
              <p:nvPr userDrawn="1"/>
            </p:nvSpPr>
            <p:spPr bwMode="auto">
              <a:xfrm>
                <a:off x="496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5" name="Oval 1200">
                <a:extLst>
                  <a:ext uri="{FF2B5EF4-FFF2-40B4-BE49-F238E27FC236}">
                    <a16:creationId xmlns:a16="http://schemas.microsoft.com/office/drawing/2014/main" id="{6AE72829-B92D-25A5-93BF-D50B507F1CC2}"/>
                  </a:ext>
                </a:extLst>
              </p:cNvPr>
              <p:cNvSpPr>
                <a:spLocks noChangeArrowheads="1"/>
              </p:cNvSpPr>
              <p:nvPr userDrawn="1"/>
            </p:nvSpPr>
            <p:spPr bwMode="auto">
              <a:xfrm>
                <a:off x="483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6" name="Oval 1201">
                <a:extLst>
                  <a:ext uri="{FF2B5EF4-FFF2-40B4-BE49-F238E27FC236}">
                    <a16:creationId xmlns:a16="http://schemas.microsoft.com/office/drawing/2014/main" id="{AC849997-0721-DB8F-C257-B819615495BE}"/>
                  </a:ext>
                </a:extLst>
              </p:cNvPr>
              <p:cNvSpPr>
                <a:spLocks noChangeArrowheads="1"/>
              </p:cNvSpPr>
              <p:nvPr userDrawn="1"/>
            </p:nvSpPr>
            <p:spPr bwMode="auto">
              <a:xfrm>
                <a:off x="471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7" name="Oval 1202">
                <a:extLst>
                  <a:ext uri="{FF2B5EF4-FFF2-40B4-BE49-F238E27FC236}">
                    <a16:creationId xmlns:a16="http://schemas.microsoft.com/office/drawing/2014/main" id="{F48E68C8-1929-8961-0D45-3862AD69D9FD}"/>
                  </a:ext>
                </a:extLst>
              </p:cNvPr>
              <p:cNvSpPr>
                <a:spLocks noChangeArrowheads="1"/>
              </p:cNvSpPr>
              <p:nvPr userDrawn="1"/>
            </p:nvSpPr>
            <p:spPr bwMode="auto">
              <a:xfrm>
                <a:off x="496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8" name="Oval 1203">
                <a:extLst>
                  <a:ext uri="{FF2B5EF4-FFF2-40B4-BE49-F238E27FC236}">
                    <a16:creationId xmlns:a16="http://schemas.microsoft.com/office/drawing/2014/main" id="{AFC8613A-6CDE-8001-D4A8-F3CA2969BF20}"/>
                  </a:ext>
                </a:extLst>
              </p:cNvPr>
              <p:cNvSpPr>
                <a:spLocks noChangeArrowheads="1"/>
              </p:cNvSpPr>
              <p:nvPr userDrawn="1"/>
            </p:nvSpPr>
            <p:spPr bwMode="auto">
              <a:xfrm>
                <a:off x="483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9" name="Oval 1204">
                <a:extLst>
                  <a:ext uri="{FF2B5EF4-FFF2-40B4-BE49-F238E27FC236}">
                    <a16:creationId xmlns:a16="http://schemas.microsoft.com/office/drawing/2014/main" id="{A1F48D93-B7C9-EB0A-A84D-528831E12FC7}"/>
                  </a:ext>
                </a:extLst>
              </p:cNvPr>
              <p:cNvSpPr>
                <a:spLocks noChangeArrowheads="1"/>
              </p:cNvSpPr>
              <p:nvPr userDrawn="1"/>
            </p:nvSpPr>
            <p:spPr bwMode="auto">
              <a:xfrm>
                <a:off x="471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0" name="Oval 1205">
                <a:extLst>
                  <a:ext uri="{FF2B5EF4-FFF2-40B4-BE49-F238E27FC236}">
                    <a16:creationId xmlns:a16="http://schemas.microsoft.com/office/drawing/2014/main" id="{CDB418B7-3CDA-2EEF-190E-C14B4D090080}"/>
                  </a:ext>
                </a:extLst>
              </p:cNvPr>
              <p:cNvSpPr>
                <a:spLocks noChangeArrowheads="1"/>
              </p:cNvSpPr>
              <p:nvPr userDrawn="1"/>
            </p:nvSpPr>
            <p:spPr bwMode="auto">
              <a:xfrm>
                <a:off x="496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1" name="Oval 1206">
                <a:extLst>
                  <a:ext uri="{FF2B5EF4-FFF2-40B4-BE49-F238E27FC236}">
                    <a16:creationId xmlns:a16="http://schemas.microsoft.com/office/drawing/2014/main" id="{72F8575E-C0DB-289D-9E1C-F0B1B164FCFE}"/>
                  </a:ext>
                </a:extLst>
              </p:cNvPr>
              <p:cNvSpPr>
                <a:spLocks noChangeArrowheads="1"/>
              </p:cNvSpPr>
              <p:nvPr userDrawn="1"/>
            </p:nvSpPr>
            <p:spPr bwMode="auto">
              <a:xfrm>
                <a:off x="483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2" name="Oval 1207">
                <a:extLst>
                  <a:ext uri="{FF2B5EF4-FFF2-40B4-BE49-F238E27FC236}">
                    <a16:creationId xmlns:a16="http://schemas.microsoft.com/office/drawing/2014/main" id="{3EB7315F-7D41-5A3E-F0C7-0661AFC50622}"/>
                  </a:ext>
                </a:extLst>
              </p:cNvPr>
              <p:cNvSpPr>
                <a:spLocks noChangeArrowheads="1"/>
              </p:cNvSpPr>
              <p:nvPr userDrawn="1"/>
            </p:nvSpPr>
            <p:spPr bwMode="auto">
              <a:xfrm>
                <a:off x="471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3" name="Oval 1208">
                <a:extLst>
                  <a:ext uri="{FF2B5EF4-FFF2-40B4-BE49-F238E27FC236}">
                    <a16:creationId xmlns:a16="http://schemas.microsoft.com/office/drawing/2014/main" id="{54EA102D-CAB9-BE9E-2533-C6664D1E1E49}"/>
                  </a:ext>
                </a:extLst>
              </p:cNvPr>
              <p:cNvSpPr>
                <a:spLocks noChangeArrowheads="1"/>
              </p:cNvSpPr>
              <p:nvPr userDrawn="1"/>
            </p:nvSpPr>
            <p:spPr bwMode="auto">
              <a:xfrm>
                <a:off x="496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4" name="Oval 1209">
                <a:extLst>
                  <a:ext uri="{FF2B5EF4-FFF2-40B4-BE49-F238E27FC236}">
                    <a16:creationId xmlns:a16="http://schemas.microsoft.com/office/drawing/2014/main" id="{BAD82D11-8E3B-9A69-88D6-31C457B8E57A}"/>
                  </a:ext>
                </a:extLst>
              </p:cNvPr>
              <p:cNvSpPr>
                <a:spLocks noChangeArrowheads="1"/>
              </p:cNvSpPr>
              <p:nvPr userDrawn="1"/>
            </p:nvSpPr>
            <p:spPr bwMode="auto">
              <a:xfrm>
                <a:off x="483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5" name="Oval 1210">
                <a:extLst>
                  <a:ext uri="{FF2B5EF4-FFF2-40B4-BE49-F238E27FC236}">
                    <a16:creationId xmlns:a16="http://schemas.microsoft.com/office/drawing/2014/main" id="{2FC0DED9-FED9-5A6C-1A82-4678DE3D8987}"/>
                  </a:ext>
                </a:extLst>
              </p:cNvPr>
              <p:cNvSpPr>
                <a:spLocks noChangeArrowheads="1"/>
              </p:cNvSpPr>
              <p:nvPr userDrawn="1"/>
            </p:nvSpPr>
            <p:spPr bwMode="auto">
              <a:xfrm>
                <a:off x="471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6" name="Oval 1211">
                <a:extLst>
                  <a:ext uri="{FF2B5EF4-FFF2-40B4-BE49-F238E27FC236}">
                    <a16:creationId xmlns:a16="http://schemas.microsoft.com/office/drawing/2014/main" id="{8FFE91A7-820E-F872-B023-5F8A7508DF7F}"/>
                  </a:ext>
                </a:extLst>
              </p:cNvPr>
              <p:cNvSpPr>
                <a:spLocks noChangeArrowheads="1"/>
              </p:cNvSpPr>
              <p:nvPr userDrawn="1"/>
            </p:nvSpPr>
            <p:spPr bwMode="auto">
              <a:xfrm>
                <a:off x="496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7" name="Oval 1212">
                <a:extLst>
                  <a:ext uri="{FF2B5EF4-FFF2-40B4-BE49-F238E27FC236}">
                    <a16:creationId xmlns:a16="http://schemas.microsoft.com/office/drawing/2014/main" id="{FDFEE1EF-F5F9-7740-35C9-02996D12DA6E}"/>
                  </a:ext>
                </a:extLst>
              </p:cNvPr>
              <p:cNvSpPr>
                <a:spLocks noChangeArrowheads="1"/>
              </p:cNvSpPr>
              <p:nvPr userDrawn="1"/>
            </p:nvSpPr>
            <p:spPr bwMode="auto">
              <a:xfrm>
                <a:off x="483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8" name="Oval 1213">
                <a:extLst>
                  <a:ext uri="{FF2B5EF4-FFF2-40B4-BE49-F238E27FC236}">
                    <a16:creationId xmlns:a16="http://schemas.microsoft.com/office/drawing/2014/main" id="{03278F35-FCD2-5FDD-B206-CAEF64B59621}"/>
                  </a:ext>
                </a:extLst>
              </p:cNvPr>
              <p:cNvSpPr>
                <a:spLocks noChangeArrowheads="1"/>
              </p:cNvSpPr>
              <p:nvPr userDrawn="1"/>
            </p:nvSpPr>
            <p:spPr bwMode="auto">
              <a:xfrm>
                <a:off x="471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9" name="Oval 1214">
                <a:extLst>
                  <a:ext uri="{FF2B5EF4-FFF2-40B4-BE49-F238E27FC236}">
                    <a16:creationId xmlns:a16="http://schemas.microsoft.com/office/drawing/2014/main" id="{325C804B-DAF3-D02D-79A4-1864011D3E70}"/>
                  </a:ext>
                </a:extLst>
              </p:cNvPr>
              <p:cNvSpPr>
                <a:spLocks noChangeArrowheads="1"/>
              </p:cNvSpPr>
              <p:nvPr userDrawn="1"/>
            </p:nvSpPr>
            <p:spPr bwMode="auto">
              <a:xfrm>
                <a:off x="496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0" name="Oval 1215">
                <a:extLst>
                  <a:ext uri="{FF2B5EF4-FFF2-40B4-BE49-F238E27FC236}">
                    <a16:creationId xmlns:a16="http://schemas.microsoft.com/office/drawing/2014/main" id="{DC87ADAD-9CB4-DCDE-C586-7FB2A89986C6}"/>
                  </a:ext>
                </a:extLst>
              </p:cNvPr>
              <p:cNvSpPr>
                <a:spLocks noChangeArrowheads="1"/>
              </p:cNvSpPr>
              <p:nvPr userDrawn="1"/>
            </p:nvSpPr>
            <p:spPr bwMode="auto">
              <a:xfrm>
                <a:off x="483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1" name="Oval 1216">
                <a:extLst>
                  <a:ext uri="{FF2B5EF4-FFF2-40B4-BE49-F238E27FC236}">
                    <a16:creationId xmlns:a16="http://schemas.microsoft.com/office/drawing/2014/main" id="{243F8C64-6FE8-EF08-E1F1-14870F7F1D48}"/>
                  </a:ext>
                </a:extLst>
              </p:cNvPr>
              <p:cNvSpPr>
                <a:spLocks noChangeArrowheads="1"/>
              </p:cNvSpPr>
              <p:nvPr userDrawn="1"/>
            </p:nvSpPr>
            <p:spPr bwMode="auto">
              <a:xfrm>
                <a:off x="471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2" name="Oval 1217">
                <a:extLst>
                  <a:ext uri="{FF2B5EF4-FFF2-40B4-BE49-F238E27FC236}">
                    <a16:creationId xmlns:a16="http://schemas.microsoft.com/office/drawing/2014/main" id="{96F5E8FB-69E3-E13F-68FF-326E24438897}"/>
                  </a:ext>
                </a:extLst>
              </p:cNvPr>
              <p:cNvSpPr>
                <a:spLocks noChangeArrowheads="1"/>
              </p:cNvSpPr>
              <p:nvPr userDrawn="1"/>
            </p:nvSpPr>
            <p:spPr bwMode="auto">
              <a:xfrm>
                <a:off x="496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3" name="Oval 1218">
                <a:extLst>
                  <a:ext uri="{FF2B5EF4-FFF2-40B4-BE49-F238E27FC236}">
                    <a16:creationId xmlns:a16="http://schemas.microsoft.com/office/drawing/2014/main" id="{DB5D28EB-264C-2F16-D8CB-285A615544BA}"/>
                  </a:ext>
                </a:extLst>
              </p:cNvPr>
              <p:cNvSpPr>
                <a:spLocks noChangeArrowheads="1"/>
              </p:cNvSpPr>
              <p:nvPr userDrawn="1"/>
            </p:nvSpPr>
            <p:spPr bwMode="auto">
              <a:xfrm>
                <a:off x="483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4" name="Oval 1219">
                <a:extLst>
                  <a:ext uri="{FF2B5EF4-FFF2-40B4-BE49-F238E27FC236}">
                    <a16:creationId xmlns:a16="http://schemas.microsoft.com/office/drawing/2014/main" id="{17701816-B893-607F-5E3B-DBBB1D2839A5}"/>
                  </a:ext>
                </a:extLst>
              </p:cNvPr>
              <p:cNvSpPr>
                <a:spLocks noChangeArrowheads="1"/>
              </p:cNvSpPr>
              <p:nvPr userDrawn="1"/>
            </p:nvSpPr>
            <p:spPr bwMode="auto">
              <a:xfrm>
                <a:off x="471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5" name="Oval 1220">
                <a:extLst>
                  <a:ext uri="{FF2B5EF4-FFF2-40B4-BE49-F238E27FC236}">
                    <a16:creationId xmlns:a16="http://schemas.microsoft.com/office/drawing/2014/main" id="{4EEDBB00-A883-43F2-9C7F-D5EFEC645F2A}"/>
                  </a:ext>
                </a:extLst>
              </p:cNvPr>
              <p:cNvSpPr>
                <a:spLocks noChangeArrowheads="1"/>
              </p:cNvSpPr>
              <p:nvPr userDrawn="1"/>
            </p:nvSpPr>
            <p:spPr bwMode="auto">
              <a:xfrm>
                <a:off x="496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6" name="Oval 1221">
                <a:extLst>
                  <a:ext uri="{FF2B5EF4-FFF2-40B4-BE49-F238E27FC236}">
                    <a16:creationId xmlns:a16="http://schemas.microsoft.com/office/drawing/2014/main" id="{6B527967-D8F2-87D2-E8D9-7C17A046743D}"/>
                  </a:ext>
                </a:extLst>
              </p:cNvPr>
              <p:cNvSpPr>
                <a:spLocks noChangeArrowheads="1"/>
              </p:cNvSpPr>
              <p:nvPr userDrawn="1"/>
            </p:nvSpPr>
            <p:spPr bwMode="auto">
              <a:xfrm>
                <a:off x="483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7" name="Oval 1222">
                <a:extLst>
                  <a:ext uri="{FF2B5EF4-FFF2-40B4-BE49-F238E27FC236}">
                    <a16:creationId xmlns:a16="http://schemas.microsoft.com/office/drawing/2014/main" id="{742B9CA2-2644-617C-5412-C10CE4399483}"/>
                  </a:ext>
                </a:extLst>
              </p:cNvPr>
              <p:cNvSpPr>
                <a:spLocks noChangeArrowheads="1"/>
              </p:cNvSpPr>
              <p:nvPr userDrawn="1"/>
            </p:nvSpPr>
            <p:spPr bwMode="auto">
              <a:xfrm>
                <a:off x="471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8" name="Oval 1223">
                <a:extLst>
                  <a:ext uri="{FF2B5EF4-FFF2-40B4-BE49-F238E27FC236}">
                    <a16:creationId xmlns:a16="http://schemas.microsoft.com/office/drawing/2014/main" id="{711E859C-5698-10FE-1AF4-49872A9AEDEC}"/>
                  </a:ext>
                </a:extLst>
              </p:cNvPr>
              <p:cNvSpPr>
                <a:spLocks noChangeArrowheads="1"/>
              </p:cNvSpPr>
              <p:nvPr userDrawn="1"/>
            </p:nvSpPr>
            <p:spPr bwMode="auto">
              <a:xfrm>
                <a:off x="496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9" name="Oval 1224">
                <a:extLst>
                  <a:ext uri="{FF2B5EF4-FFF2-40B4-BE49-F238E27FC236}">
                    <a16:creationId xmlns:a16="http://schemas.microsoft.com/office/drawing/2014/main" id="{8B21EE77-6FF8-21D5-0C73-2C8D298C026E}"/>
                  </a:ext>
                </a:extLst>
              </p:cNvPr>
              <p:cNvSpPr>
                <a:spLocks noChangeArrowheads="1"/>
              </p:cNvSpPr>
              <p:nvPr userDrawn="1"/>
            </p:nvSpPr>
            <p:spPr bwMode="auto">
              <a:xfrm>
                <a:off x="483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0" name="Oval 1225">
                <a:extLst>
                  <a:ext uri="{FF2B5EF4-FFF2-40B4-BE49-F238E27FC236}">
                    <a16:creationId xmlns:a16="http://schemas.microsoft.com/office/drawing/2014/main" id="{3A69B4C4-E6E6-9FA5-6A6D-F4145C95789E}"/>
                  </a:ext>
                </a:extLst>
              </p:cNvPr>
              <p:cNvSpPr>
                <a:spLocks noChangeArrowheads="1"/>
              </p:cNvSpPr>
              <p:nvPr userDrawn="1"/>
            </p:nvSpPr>
            <p:spPr bwMode="auto">
              <a:xfrm>
                <a:off x="471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1" name="Oval 1226">
                <a:extLst>
                  <a:ext uri="{FF2B5EF4-FFF2-40B4-BE49-F238E27FC236}">
                    <a16:creationId xmlns:a16="http://schemas.microsoft.com/office/drawing/2014/main" id="{18335C23-7718-033D-4E49-59C6DBC3DA26}"/>
                  </a:ext>
                </a:extLst>
              </p:cNvPr>
              <p:cNvSpPr>
                <a:spLocks noChangeArrowheads="1"/>
              </p:cNvSpPr>
              <p:nvPr userDrawn="1"/>
            </p:nvSpPr>
            <p:spPr bwMode="auto">
              <a:xfrm>
                <a:off x="496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2" name="Oval 1227">
                <a:extLst>
                  <a:ext uri="{FF2B5EF4-FFF2-40B4-BE49-F238E27FC236}">
                    <a16:creationId xmlns:a16="http://schemas.microsoft.com/office/drawing/2014/main" id="{82E33E29-3886-E5BA-7B8C-553F4A7CDC2E}"/>
                  </a:ext>
                </a:extLst>
              </p:cNvPr>
              <p:cNvSpPr>
                <a:spLocks noChangeArrowheads="1"/>
              </p:cNvSpPr>
              <p:nvPr userDrawn="1"/>
            </p:nvSpPr>
            <p:spPr bwMode="auto">
              <a:xfrm>
                <a:off x="483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3" name="Oval 1228">
                <a:extLst>
                  <a:ext uri="{FF2B5EF4-FFF2-40B4-BE49-F238E27FC236}">
                    <a16:creationId xmlns:a16="http://schemas.microsoft.com/office/drawing/2014/main" id="{F0C99F01-CCF1-685F-2128-BADB3B7AA384}"/>
                  </a:ext>
                </a:extLst>
              </p:cNvPr>
              <p:cNvSpPr>
                <a:spLocks noChangeArrowheads="1"/>
              </p:cNvSpPr>
              <p:nvPr userDrawn="1"/>
            </p:nvSpPr>
            <p:spPr bwMode="auto">
              <a:xfrm>
                <a:off x="471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4" name="Oval 1229">
                <a:extLst>
                  <a:ext uri="{FF2B5EF4-FFF2-40B4-BE49-F238E27FC236}">
                    <a16:creationId xmlns:a16="http://schemas.microsoft.com/office/drawing/2014/main" id="{44FF80C1-37B5-C465-2276-A67E580669CA}"/>
                  </a:ext>
                </a:extLst>
              </p:cNvPr>
              <p:cNvSpPr>
                <a:spLocks noChangeArrowheads="1"/>
              </p:cNvSpPr>
              <p:nvPr userDrawn="1"/>
            </p:nvSpPr>
            <p:spPr bwMode="auto">
              <a:xfrm>
                <a:off x="458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5" name="Oval 1230">
                <a:extLst>
                  <a:ext uri="{FF2B5EF4-FFF2-40B4-BE49-F238E27FC236}">
                    <a16:creationId xmlns:a16="http://schemas.microsoft.com/office/drawing/2014/main" id="{B2FE14B8-7E78-A878-FA41-F32837FEB71F}"/>
                  </a:ext>
                </a:extLst>
              </p:cNvPr>
              <p:cNvSpPr>
                <a:spLocks noChangeArrowheads="1"/>
              </p:cNvSpPr>
              <p:nvPr userDrawn="1"/>
            </p:nvSpPr>
            <p:spPr bwMode="auto">
              <a:xfrm>
                <a:off x="447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6" name="Oval 1231">
                <a:extLst>
                  <a:ext uri="{FF2B5EF4-FFF2-40B4-BE49-F238E27FC236}">
                    <a16:creationId xmlns:a16="http://schemas.microsoft.com/office/drawing/2014/main" id="{7A2BAE61-1556-6B80-A1C6-2B82064D5D09}"/>
                  </a:ext>
                </a:extLst>
              </p:cNvPr>
              <p:cNvSpPr>
                <a:spLocks noChangeArrowheads="1"/>
              </p:cNvSpPr>
              <p:nvPr userDrawn="1"/>
            </p:nvSpPr>
            <p:spPr bwMode="auto">
              <a:xfrm>
                <a:off x="4346"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5" name="Group 1433">
              <a:extLst>
                <a:ext uri="{FF2B5EF4-FFF2-40B4-BE49-F238E27FC236}">
                  <a16:creationId xmlns:a16="http://schemas.microsoft.com/office/drawing/2014/main" id="{96D70641-73F5-1A05-7983-3F66172D8E7F}"/>
                </a:ext>
              </a:extLst>
            </p:cNvPr>
            <p:cNvGrpSpPr/>
            <p:nvPr userDrawn="1"/>
          </p:nvGrpSpPr>
          <p:grpSpPr>
            <a:xfrm>
              <a:off x="29" y="1142"/>
              <a:ext cx="4626" cy="1563"/>
              <a:chOff x="29" y="1142"/>
              <a:chExt cx="4626" cy="1563"/>
            </a:xfrm>
            <a:grpFill/>
          </p:grpSpPr>
          <p:sp>
            <p:nvSpPr>
              <p:cNvPr id="17" name="Oval 1233">
                <a:extLst>
                  <a:ext uri="{FF2B5EF4-FFF2-40B4-BE49-F238E27FC236}">
                    <a16:creationId xmlns:a16="http://schemas.microsoft.com/office/drawing/2014/main" id="{9326C524-214F-F7BB-413C-2651A9764B51}"/>
                  </a:ext>
                </a:extLst>
              </p:cNvPr>
              <p:cNvSpPr>
                <a:spLocks noChangeArrowheads="1"/>
              </p:cNvSpPr>
              <p:nvPr userDrawn="1"/>
            </p:nvSpPr>
            <p:spPr bwMode="auto">
              <a:xfrm>
                <a:off x="422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Oval 1234">
                <a:extLst>
                  <a:ext uri="{FF2B5EF4-FFF2-40B4-BE49-F238E27FC236}">
                    <a16:creationId xmlns:a16="http://schemas.microsoft.com/office/drawing/2014/main" id="{46F771E0-C9A5-0DF3-7EA4-F2205A309B05}"/>
                  </a:ext>
                </a:extLst>
              </p:cNvPr>
              <p:cNvSpPr>
                <a:spLocks noChangeArrowheads="1"/>
              </p:cNvSpPr>
              <p:nvPr userDrawn="1"/>
            </p:nvSpPr>
            <p:spPr bwMode="auto">
              <a:xfrm>
                <a:off x="4096"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 name="Oval 1235">
                <a:extLst>
                  <a:ext uri="{FF2B5EF4-FFF2-40B4-BE49-F238E27FC236}">
                    <a16:creationId xmlns:a16="http://schemas.microsoft.com/office/drawing/2014/main" id="{3E55C68A-AD08-21B6-A6A9-9A821F3AA34D}"/>
                  </a:ext>
                </a:extLst>
              </p:cNvPr>
              <p:cNvSpPr>
                <a:spLocks noChangeArrowheads="1"/>
              </p:cNvSpPr>
              <p:nvPr userDrawn="1"/>
            </p:nvSpPr>
            <p:spPr bwMode="auto">
              <a:xfrm>
                <a:off x="397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 name="Oval 1236">
                <a:extLst>
                  <a:ext uri="{FF2B5EF4-FFF2-40B4-BE49-F238E27FC236}">
                    <a16:creationId xmlns:a16="http://schemas.microsoft.com/office/drawing/2014/main" id="{6CBC9904-3AA8-E0AA-7F40-A04F44A87B08}"/>
                  </a:ext>
                </a:extLst>
              </p:cNvPr>
              <p:cNvSpPr>
                <a:spLocks noChangeArrowheads="1"/>
              </p:cNvSpPr>
              <p:nvPr userDrawn="1"/>
            </p:nvSpPr>
            <p:spPr bwMode="auto">
              <a:xfrm>
                <a:off x="38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 name="Oval 1237">
                <a:extLst>
                  <a:ext uri="{FF2B5EF4-FFF2-40B4-BE49-F238E27FC236}">
                    <a16:creationId xmlns:a16="http://schemas.microsoft.com/office/drawing/2014/main" id="{946023A4-650D-93CD-87C6-2A47175D32D8}"/>
                  </a:ext>
                </a:extLst>
              </p:cNvPr>
              <p:cNvSpPr>
                <a:spLocks noChangeArrowheads="1"/>
              </p:cNvSpPr>
              <p:nvPr userDrawn="1"/>
            </p:nvSpPr>
            <p:spPr bwMode="auto">
              <a:xfrm>
                <a:off x="3729"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Oval 1238">
                <a:extLst>
                  <a:ext uri="{FF2B5EF4-FFF2-40B4-BE49-F238E27FC236}">
                    <a16:creationId xmlns:a16="http://schemas.microsoft.com/office/drawing/2014/main" id="{313A4F38-7509-354E-000E-515D8F61EEA0}"/>
                  </a:ext>
                </a:extLst>
              </p:cNvPr>
              <p:cNvSpPr>
                <a:spLocks noChangeArrowheads="1"/>
              </p:cNvSpPr>
              <p:nvPr userDrawn="1"/>
            </p:nvSpPr>
            <p:spPr bwMode="auto">
              <a:xfrm>
                <a:off x="360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Oval 1239">
                <a:extLst>
                  <a:ext uri="{FF2B5EF4-FFF2-40B4-BE49-F238E27FC236}">
                    <a16:creationId xmlns:a16="http://schemas.microsoft.com/office/drawing/2014/main" id="{3361B897-3DAD-E2D9-C05D-8BB16CCCFBE6}"/>
                  </a:ext>
                </a:extLst>
              </p:cNvPr>
              <p:cNvSpPr>
                <a:spLocks noChangeArrowheads="1"/>
              </p:cNvSpPr>
              <p:nvPr userDrawn="1"/>
            </p:nvSpPr>
            <p:spPr bwMode="auto">
              <a:xfrm>
                <a:off x="347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 name="Oval 1240">
                <a:extLst>
                  <a:ext uri="{FF2B5EF4-FFF2-40B4-BE49-F238E27FC236}">
                    <a16:creationId xmlns:a16="http://schemas.microsoft.com/office/drawing/2014/main" id="{E1EC4393-4467-482F-9B9F-8738A149A655}"/>
                  </a:ext>
                </a:extLst>
              </p:cNvPr>
              <p:cNvSpPr>
                <a:spLocks noChangeArrowheads="1"/>
              </p:cNvSpPr>
              <p:nvPr userDrawn="1"/>
            </p:nvSpPr>
            <p:spPr bwMode="auto">
              <a:xfrm>
                <a:off x="458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 name="Oval 1241">
                <a:extLst>
                  <a:ext uri="{FF2B5EF4-FFF2-40B4-BE49-F238E27FC236}">
                    <a16:creationId xmlns:a16="http://schemas.microsoft.com/office/drawing/2014/main" id="{6C782EAC-4EC3-25FA-5E02-EF4B342486D4}"/>
                  </a:ext>
                </a:extLst>
              </p:cNvPr>
              <p:cNvSpPr>
                <a:spLocks noChangeArrowheads="1"/>
              </p:cNvSpPr>
              <p:nvPr userDrawn="1"/>
            </p:nvSpPr>
            <p:spPr bwMode="auto">
              <a:xfrm>
                <a:off x="447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 name="Oval 1242">
                <a:extLst>
                  <a:ext uri="{FF2B5EF4-FFF2-40B4-BE49-F238E27FC236}">
                    <a16:creationId xmlns:a16="http://schemas.microsoft.com/office/drawing/2014/main" id="{8607C5E2-8ACC-2B37-2AD2-5F4A29B4DBDA}"/>
                  </a:ext>
                </a:extLst>
              </p:cNvPr>
              <p:cNvSpPr>
                <a:spLocks noChangeArrowheads="1"/>
              </p:cNvSpPr>
              <p:nvPr userDrawn="1"/>
            </p:nvSpPr>
            <p:spPr bwMode="auto">
              <a:xfrm>
                <a:off x="4346"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Oval 1243">
                <a:extLst>
                  <a:ext uri="{FF2B5EF4-FFF2-40B4-BE49-F238E27FC236}">
                    <a16:creationId xmlns:a16="http://schemas.microsoft.com/office/drawing/2014/main" id="{81C4C247-843C-300A-2A75-7BF85362A60F}"/>
                  </a:ext>
                </a:extLst>
              </p:cNvPr>
              <p:cNvSpPr>
                <a:spLocks noChangeArrowheads="1"/>
              </p:cNvSpPr>
              <p:nvPr userDrawn="1"/>
            </p:nvSpPr>
            <p:spPr bwMode="auto">
              <a:xfrm>
                <a:off x="422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Oval 1244">
                <a:extLst>
                  <a:ext uri="{FF2B5EF4-FFF2-40B4-BE49-F238E27FC236}">
                    <a16:creationId xmlns:a16="http://schemas.microsoft.com/office/drawing/2014/main" id="{0933D8B2-EF65-DAAE-A8B2-9AC53AE5C589}"/>
                  </a:ext>
                </a:extLst>
              </p:cNvPr>
              <p:cNvSpPr>
                <a:spLocks noChangeArrowheads="1"/>
              </p:cNvSpPr>
              <p:nvPr userDrawn="1"/>
            </p:nvSpPr>
            <p:spPr bwMode="auto">
              <a:xfrm>
                <a:off x="4096"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Oval 1245">
                <a:extLst>
                  <a:ext uri="{FF2B5EF4-FFF2-40B4-BE49-F238E27FC236}">
                    <a16:creationId xmlns:a16="http://schemas.microsoft.com/office/drawing/2014/main" id="{CC23F9FB-4CE4-515C-2D6F-546778E00928}"/>
                  </a:ext>
                </a:extLst>
              </p:cNvPr>
              <p:cNvSpPr>
                <a:spLocks noChangeArrowheads="1"/>
              </p:cNvSpPr>
              <p:nvPr userDrawn="1"/>
            </p:nvSpPr>
            <p:spPr bwMode="auto">
              <a:xfrm>
                <a:off x="397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 name="Oval 1246">
                <a:extLst>
                  <a:ext uri="{FF2B5EF4-FFF2-40B4-BE49-F238E27FC236}">
                    <a16:creationId xmlns:a16="http://schemas.microsoft.com/office/drawing/2014/main" id="{4AE2D0BB-7A8F-D8EA-1AC6-885F0E25EE4A}"/>
                  </a:ext>
                </a:extLst>
              </p:cNvPr>
              <p:cNvSpPr>
                <a:spLocks noChangeArrowheads="1"/>
              </p:cNvSpPr>
              <p:nvPr userDrawn="1"/>
            </p:nvSpPr>
            <p:spPr bwMode="auto">
              <a:xfrm>
                <a:off x="38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Oval 1247">
                <a:extLst>
                  <a:ext uri="{FF2B5EF4-FFF2-40B4-BE49-F238E27FC236}">
                    <a16:creationId xmlns:a16="http://schemas.microsoft.com/office/drawing/2014/main" id="{3FFABBF0-4D62-1640-F18A-9AA0A649B8FE}"/>
                  </a:ext>
                </a:extLst>
              </p:cNvPr>
              <p:cNvSpPr>
                <a:spLocks noChangeArrowheads="1"/>
              </p:cNvSpPr>
              <p:nvPr userDrawn="1"/>
            </p:nvSpPr>
            <p:spPr bwMode="auto">
              <a:xfrm>
                <a:off x="3729"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Oval 1248">
                <a:extLst>
                  <a:ext uri="{FF2B5EF4-FFF2-40B4-BE49-F238E27FC236}">
                    <a16:creationId xmlns:a16="http://schemas.microsoft.com/office/drawing/2014/main" id="{46C48D51-354D-2242-B5B4-FE9AFD79C31F}"/>
                  </a:ext>
                </a:extLst>
              </p:cNvPr>
              <p:cNvSpPr>
                <a:spLocks noChangeArrowheads="1"/>
              </p:cNvSpPr>
              <p:nvPr userDrawn="1"/>
            </p:nvSpPr>
            <p:spPr bwMode="auto">
              <a:xfrm>
                <a:off x="360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Oval 1249">
                <a:extLst>
                  <a:ext uri="{FF2B5EF4-FFF2-40B4-BE49-F238E27FC236}">
                    <a16:creationId xmlns:a16="http://schemas.microsoft.com/office/drawing/2014/main" id="{C5DCD5A9-821D-04EE-E78E-F77F28EA0317}"/>
                  </a:ext>
                </a:extLst>
              </p:cNvPr>
              <p:cNvSpPr>
                <a:spLocks noChangeArrowheads="1"/>
              </p:cNvSpPr>
              <p:nvPr userDrawn="1"/>
            </p:nvSpPr>
            <p:spPr bwMode="auto">
              <a:xfrm>
                <a:off x="347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 name="Oval 1250">
                <a:extLst>
                  <a:ext uri="{FF2B5EF4-FFF2-40B4-BE49-F238E27FC236}">
                    <a16:creationId xmlns:a16="http://schemas.microsoft.com/office/drawing/2014/main" id="{74AC3A77-0065-B6C3-A2E3-760AA37438D1}"/>
                  </a:ext>
                </a:extLst>
              </p:cNvPr>
              <p:cNvSpPr>
                <a:spLocks noChangeArrowheads="1"/>
              </p:cNvSpPr>
              <p:nvPr userDrawn="1"/>
            </p:nvSpPr>
            <p:spPr bwMode="auto">
              <a:xfrm>
                <a:off x="458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 name="Oval 1251">
                <a:extLst>
                  <a:ext uri="{FF2B5EF4-FFF2-40B4-BE49-F238E27FC236}">
                    <a16:creationId xmlns:a16="http://schemas.microsoft.com/office/drawing/2014/main" id="{0F993CBE-66D8-E761-C897-8DAD81FEE227}"/>
                  </a:ext>
                </a:extLst>
              </p:cNvPr>
              <p:cNvSpPr>
                <a:spLocks noChangeArrowheads="1"/>
              </p:cNvSpPr>
              <p:nvPr userDrawn="1"/>
            </p:nvSpPr>
            <p:spPr bwMode="auto">
              <a:xfrm>
                <a:off x="447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 name="Oval 1252">
                <a:extLst>
                  <a:ext uri="{FF2B5EF4-FFF2-40B4-BE49-F238E27FC236}">
                    <a16:creationId xmlns:a16="http://schemas.microsoft.com/office/drawing/2014/main" id="{015655B3-2305-B737-949D-B65D7C037F4D}"/>
                  </a:ext>
                </a:extLst>
              </p:cNvPr>
              <p:cNvSpPr>
                <a:spLocks noChangeArrowheads="1"/>
              </p:cNvSpPr>
              <p:nvPr userDrawn="1"/>
            </p:nvSpPr>
            <p:spPr bwMode="auto">
              <a:xfrm>
                <a:off x="4346"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 name="Oval 1253">
                <a:extLst>
                  <a:ext uri="{FF2B5EF4-FFF2-40B4-BE49-F238E27FC236}">
                    <a16:creationId xmlns:a16="http://schemas.microsoft.com/office/drawing/2014/main" id="{C8BFA6C9-7DE8-ED28-9ACC-802EBB235FDA}"/>
                  </a:ext>
                </a:extLst>
              </p:cNvPr>
              <p:cNvSpPr>
                <a:spLocks noChangeArrowheads="1"/>
              </p:cNvSpPr>
              <p:nvPr userDrawn="1"/>
            </p:nvSpPr>
            <p:spPr bwMode="auto">
              <a:xfrm>
                <a:off x="422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 name="Oval 1254">
                <a:extLst>
                  <a:ext uri="{FF2B5EF4-FFF2-40B4-BE49-F238E27FC236}">
                    <a16:creationId xmlns:a16="http://schemas.microsoft.com/office/drawing/2014/main" id="{48B6567B-7538-FBDC-F733-32FB75379555}"/>
                  </a:ext>
                </a:extLst>
              </p:cNvPr>
              <p:cNvSpPr>
                <a:spLocks noChangeArrowheads="1"/>
              </p:cNvSpPr>
              <p:nvPr userDrawn="1"/>
            </p:nvSpPr>
            <p:spPr bwMode="auto">
              <a:xfrm>
                <a:off x="4096"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 name="Oval 1255">
                <a:extLst>
                  <a:ext uri="{FF2B5EF4-FFF2-40B4-BE49-F238E27FC236}">
                    <a16:creationId xmlns:a16="http://schemas.microsoft.com/office/drawing/2014/main" id="{F85E0717-CEA5-F2DD-8CD2-A3D639A646F9}"/>
                  </a:ext>
                </a:extLst>
              </p:cNvPr>
              <p:cNvSpPr>
                <a:spLocks noChangeArrowheads="1"/>
              </p:cNvSpPr>
              <p:nvPr userDrawn="1"/>
            </p:nvSpPr>
            <p:spPr bwMode="auto">
              <a:xfrm>
                <a:off x="397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 name="Oval 1256">
                <a:extLst>
                  <a:ext uri="{FF2B5EF4-FFF2-40B4-BE49-F238E27FC236}">
                    <a16:creationId xmlns:a16="http://schemas.microsoft.com/office/drawing/2014/main" id="{2F2494E4-2536-3205-DD1C-9DB7A9482A7E}"/>
                  </a:ext>
                </a:extLst>
              </p:cNvPr>
              <p:cNvSpPr>
                <a:spLocks noChangeArrowheads="1"/>
              </p:cNvSpPr>
              <p:nvPr userDrawn="1"/>
            </p:nvSpPr>
            <p:spPr bwMode="auto">
              <a:xfrm>
                <a:off x="38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 name="Oval 1257">
                <a:extLst>
                  <a:ext uri="{FF2B5EF4-FFF2-40B4-BE49-F238E27FC236}">
                    <a16:creationId xmlns:a16="http://schemas.microsoft.com/office/drawing/2014/main" id="{1BD220D8-EC21-C2BF-0475-B6AC91F23F81}"/>
                  </a:ext>
                </a:extLst>
              </p:cNvPr>
              <p:cNvSpPr>
                <a:spLocks noChangeArrowheads="1"/>
              </p:cNvSpPr>
              <p:nvPr userDrawn="1"/>
            </p:nvSpPr>
            <p:spPr bwMode="auto">
              <a:xfrm>
                <a:off x="3729"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Oval 1258">
                <a:extLst>
                  <a:ext uri="{FF2B5EF4-FFF2-40B4-BE49-F238E27FC236}">
                    <a16:creationId xmlns:a16="http://schemas.microsoft.com/office/drawing/2014/main" id="{D06191E5-9632-86F8-4C66-C2F366E05338}"/>
                  </a:ext>
                </a:extLst>
              </p:cNvPr>
              <p:cNvSpPr>
                <a:spLocks noChangeArrowheads="1"/>
              </p:cNvSpPr>
              <p:nvPr userDrawn="1"/>
            </p:nvSpPr>
            <p:spPr bwMode="auto">
              <a:xfrm>
                <a:off x="360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Oval 1259">
                <a:extLst>
                  <a:ext uri="{FF2B5EF4-FFF2-40B4-BE49-F238E27FC236}">
                    <a16:creationId xmlns:a16="http://schemas.microsoft.com/office/drawing/2014/main" id="{37B04050-496E-335C-A75D-F5A397607423}"/>
                  </a:ext>
                </a:extLst>
              </p:cNvPr>
              <p:cNvSpPr>
                <a:spLocks noChangeArrowheads="1"/>
              </p:cNvSpPr>
              <p:nvPr userDrawn="1"/>
            </p:nvSpPr>
            <p:spPr bwMode="auto">
              <a:xfrm>
                <a:off x="347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Oval 1260">
                <a:extLst>
                  <a:ext uri="{FF2B5EF4-FFF2-40B4-BE49-F238E27FC236}">
                    <a16:creationId xmlns:a16="http://schemas.microsoft.com/office/drawing/2014/main" id="{97F9AFEF-EE03-973D-9B2C-BA1B82DF0640}"/>
                  </a:ext>
                </a:extLst>
              </p:cNvPr>
              <p:cNvSpPr>
                <a:spLocks noChangeArrowheads="1"/>
              </p:cNvSpPr>
              <p:nvPr userDrawn="1"/>
            </p:nvSpPr>
            <p:spPr bwMode="auto">
              <a:xfrm>
                <a:off x="458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Oval 1261">
                <a:extLst>
                  <a:ext uri="{FF2B5EF4-FFF2-40B4-BE49-F238E27FC236}">
                    <a16:creationId xmlns:a16="http://schemas.microsoft.com/office/drawing/2014/main" id="{F0301190-9D82-6F21-2ADE-BEF758DC3307}"/>
                  </a:ext>
                </a:extLst>
              </p:cNvPr>
              <p:cNvSpPr>
                <a:spLocks noChangeArrowheads="1"/>
              </p:cNvSpPr>
              <p:nvPr userDrawn="1"/>
            </p:nvSpPr>
            <p:spPr bwMode="auto">
              <a:xfrm>
                <a:off x="447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Oval 1262">
                <a:extLst>
                  <a:ext uri="{FF2B5EF4-FFF2-40B4-BE49-F238E27FC236}">
                    <a16:creationId xmlns:a16="http://schemas.microsoft.com/office/drawing/2014/main" id="{99D7D45C-F54D-597C-4332-031DEAFB119F}"/>
                  </a:ext>
                </a:extLst>
              </p:cNvPr>
              <p:cNvSpPr>
                <a:spLocks noChangeArrowheads="1"/>
              </p:cNvSpPr>
              <p:nvPr userDrawn="1"/>
            </p:nvSpPr>
            <p:spPr bwMode="auto">
              <a:xfrm>
                <a:off x="4346"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Oval 1263">
                <a:extLst>
                  <a:ext uri="{FF2B5EF4-FFF2-40B4-BE49-F238E27FC236}">
                    <a16:creationId xmlns:a16="http://schemas.microsoft.com/office/drawing/2014/main" id="{1F698A3F-16CF-6E08-B97A-11EF3737B531}"/>
                  </a:ext>
                </a:extLst>
              </p:cNvPr>
              <p:cNvSpPr>
                <a:spLocks noChangeArrowheads="1"/>
              </p:cNvSpPr>
              <p:nvPr userDrawn="1"/>
            </p:nvSpPr>
            <p:spPr bwMode="auto">
              <a:xfrm>
                <a:off x="422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Oval 1264">
                <a:extLst>
                  <a:ext uri="{FF2B5EF4-FFF2-40B4-BE49-F238E27FC236}">
                    <a16:creationId xmlns:a16="http://schemas.microsoft.com/office/drawing/2014/main" id="{CBF6B341-FC95-C0C5-8CCC-9998638F5C09}"/>
                  </a:ext>
                </a:extLst>
              </p:cNvPr>
              <p:cNvSpPr>
                <a:spLocks noChangeArrowheads="1"/>
              </p:cNvSpPr>
              <p:nvPr userDrawn="1"/>
            </p:nvSpPr>
            <p:spPr bwMode="auto">
              <a:xfrm>
                <a:off x="4096"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Oval 1265">
                <a:extLst>
                  <a:ext uri="{FF2B5EF4-FFF2-40B4-BE49-F238E27FC236}">
                    <a16:creationId xmlns:a16="http://schemas.microsoft.com/office/drawing/2014/main" id="{5AE37F7C-F21A-2D88-DC4B-B4665CF2AE6F}"/>
                  </a:ext>
                </a:extLst>
              </p:cNvPr>
              <p:cNvSpPr>
                <a:spLocks noChangeArrowheads="1"/>
              </p:cNvSpPr>
              <p:nvPr userDrawn="1"/>
            </p:nvSpPr>
            <p:spPr bwMode="auto">
              <a:xfrm>
                <a:off x="397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Oval 1266">
                <a:extLst>
                  <a:ext uri="{FF2B5EF4-FFF2-40B4-BE49-F238E27FC236}">
                    <a16:creationId xmlns:a16="http://schemas.microsoft.com/office/drawing/2014/main" id="{C2E5A2D1-C71A-4CAA-A933-CF7BE1FB60D2}"/>
                  </a:ext>
                </a:extLst>
              </p:cNvPr>
              <p:cNvSpPr>
                <a:spLocks noChangeArrowheads="1"/>
              </p:cNvSpPr>
              <p:nvPr userDrawn="1"/>
            </p:nvSpPr>
            <p:spPr bwMode="auto">
              <a:xfrm>
                <a:off x="38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Oval 1267">
                <a:extLst>
                  <a:ext uri="{FF2B5EF4-FFF2-40B4-BE49-F238E27FC236}">
                    <a16:creationId xmlns:a16="http://schemas.microsoft.com/office/drawing/2014/main" id="{13542A9D-EB47-5E38-BCFA-CD9455E30319}"/>
                  </a:ext>
                </a:extLst>
              </p:cNvPr>
              <p:cNvSpPr>
                <a:spLocks noChangeArrowheads="1"/>
              </p:cNvSpPr>
              <p:nvPr userDrawn="1"/>
            </p:nvSpPr>
            <p:spPr bwMode="auto">
              <a:xfrm>
                <a:off x="3729"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Oval 1268">
                <a:extLst>
                  <a:ext uri="{FF2B5EF4-FFF2-40B4-BE49-F238E27FC236}">
                    <a16:creationId xmlns:a16="http://schemas.microsoft.com/office/drawing/2014/main" id="{174B88B9-2D47-0A6D-E856-6F666588AC5E}"/>
                  </a:ext>
                </a:extLst>
              </p:cNvPr>
              <p:cNvSpPr>
                <a:spLocks noChangeArrowheads="1"/>
              </p:cNvSpPr>
              <p:nvPr userDrawn="1"/>
            </p:nvSpPr>
            <p:spPr bwMode="auto">
              <a:xfrm>
                <a:off x="360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Oval 1269">
                <a:extLst>
                  <a:ext uri="{FF2B5EF4-FFF2-40B4-BE49-F238E27FC236}">
                    <a16:creationId xmlns:a16="http://schemas.microsoft.com/office/drawing/2014/main" id="{334B38A1-55C2-D919-A5A3-A472AD614013}"/>
                  </a:ext>
                </a:extLst>
              </p:cNvPr>
              <p:cNvSpPr>
                <a:spLocks noChangeArrowheads="1"/>
              </p:cNvSpPr>
              <p:nvPr userDrawn="1"/>
            </p:nvSpPr>
            <p:spPr bwMode="auto">
              <a:xfrm>
                <a:off x="347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Oval 1270">
                <a:extLst>
                  <a:ext uri="{FF2B5EF4-FFF2-40B4-BE49-F238E27FC236}">
                    <a16:creationId xmlns:a16="http://schemas.microsoft.com/office/drawing/2014/main" id="{8ABEE630-0BF5-EA57-AED6-4FE052ACFE02}"/>
                  </a:ext>
                </a:extLst>
              </p:cNvPr>
              <p:cNvSpPr>
                <a:spLocks noChangeArrowheads="1"/>
              </p:cNvSpPr>
              <p:nvPr userDrawn="1"/>
            </p:nvSpPr>
            <p:spPr bwMode="auto">
              <a:xfrm>
                <a:off x="458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 name="Oval 1271">
                <a:extLst>
                  <a:ext uri="{FF2B5EF4-FFF2-40B4-BE49-F238E27FC236}">
                    <a16:creationId xmlns:a16="http://schemas.microsoft.com/office/drawing/2014/main" id="{37E58DA0-AA76-1C1E-BB19-5545434042BF}"/>
                  </a:ext>
                </a:extLst>
              </p:cNvPr>
              <p:cNvSpPr>
                <a:spLocks noChangeArrowheads="1"/>
              </p:cNvSpPr>
              <p:nvPr userDrawn="1"/>
            </p:nvSpPr>
            <p:spPr bwMode="auto">
              <a:xfrm>
                <a:off x="447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 name="Oval 1272">
                <a:extLst>
                  <a:ext uri="{FF2B5EF4-FFF2-40B4-BE49-F238E27FC236}">
                    <a16:creationId xmlns:a16="http://schemas.microsoft.com/office/drawing/2014/main" id="{38A55ED8-B606-5344-53E1-7E2C4FD7F377}"/>
                  </a:ext>
                </a:extLst>
              </p:cNvPr>
              <p:cNvSpPr>
                <a:spLocks noChangeArrowheads="1"/>
              </p:cNvSpPr>
              <p:nvPr userDrawn="1"/>
            </p:nvSpPr>
            <p:spPr bwMode="auto">
              <a:xfrm>
                <a:off x="4346"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7" name="Oval 1273">
                <a:extLst>
                  <a:ext uri="{FF2B5EF4-FFF2-40B4-BE49-F238E27FC236}">
                    <a16:creationId xmlns:a16="http://schemas.microsoft.com/office/drawing/2014/main" id="{9BD9E1DC-8DA1-086F-62E1-85D9674CC1BD}"/>
                  </a:ext>
                </a:extLst>
              </p:cNvPr>
              <p:cNvSpPr>
                <a:spLocks noChangeArrowheads="1"/>
              </p:cNvSpPr>
              <p:nvPr userDrawn="1"/>
            </p:nvSpPr>
            <p:spPr bwMode="auto">
              <a:xfrm>
                <a:off x="422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 name="Oval 1274">
                <a:extLst>
                  <a:ext uri="{FF2B5EF4-FFF2-40B4-BE49-F238E27FC236}">
                    <a16:creationId xmlns:a16="http://schemas.microsoft.com/office/drawing/2014/main" id="{058538DC-474B-8C1B-2FEA-FBEE0D4042BD}"/>
                  </a:ext>
                </a:extLst>
              </p:cNvPr>
              <p:cNvSpPr>
                <a:spLocks noChangeArrowheads="1"/>
              </p:cNvSpPr>
              <p:nvPr userDrawn="1"/>
            </p:nvSpPr>
            <p:spPr bwMode="auto">
              <a:xfrm>
                <a:off x="4096"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 name="Oval 1275">
                <a:extLst>
                  <a:ext uri="{FF2B5EF4-FFF2-40B4-BE49-F238E27FC236}">
                    <a16:creationId xmlns:a16="http://schemas.microsoft.com/office/drawing/2014/main" id="{35597E3D-92DD-AE1D-936F-5430511E490D}"/>
                  </a:ext>
                </a:extLst>
              </p:cNvPr>
              <p:cNvSpPr>
                <a:spLocks noChangeArrowheads="1"/>
              </p:cNvSpPr>
              <p:nvPr userDrawn="1"/>
            </p:nvSpPr>
            <p:spPr bwMode="auto">
              <a:xfrm>
                <a:off x="397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 name="Oval 1276">
                <a:extLst>
                  <a:ext uri="{FF2B5EF4-FFF2-40B4-BE49-F238E27FC236}">
                    <a16:creationId xmlns:a16="http://schemas.microsoft.com/office/drawing/2014/main" id="{35740A51-090D-A52D-8B49-12CFEAEF027E}"/>
                  </a:ext>
                </a:extLst>
              </p:cNvPr>
              <p:cNvSpPr>
                <a:spLocks noChangeArrowheads="1"/>
              </p:cNvSpPr>
              <p:nvPr userDrawn="1"/>
            </p:nvSpPr>
            <p:spPr bwMode="auto">
              <a:xfrm>
                <a:off x="38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 name="Oval 1277">
                <a:extLst>
                  <a:ext uri="{FF2B5EF4-FFF2-40B4-BE49-F238E27FC236}">
                    <a16:creationId xmlns:a16="http://schemas.microsoft.com/office/drawing/2014/main" id="{656F6B2E-1D5E-2E9D-678A-E4FE4E5EF95F}"/>
                  </a:ext>
                </a:extLst>
              </p:cNvPr>
              <p:cNvSpPr>
                <a:spLocks noChangeArrowheads="1"/>
              </p:cNvSpPr>
              <p:nvPr userDrawn="1"/>
            </p:nvSpPr>
            <p:spPr bwMode="auto">
              <a:xfrm>
                <a:off x="3729"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2" name="Oval 1278">
                <a:extLst>
                  <a:ext uri="{FF2B5EF4-FFF2-40B4-BE49-F238E27FC236}">
                    <a16:creationId xmlns:a16="http://schemas.microsoft.com/office/drawing/2014/main" id="{4D80BF75-F061-3591-F157-05F904A5B989}"/>
                  </a:ext>
                </a:extLst>
              </p:cNvPr>
              <p:cNvSpPr>
                <a:spLocks noChangeArrowheads="1"/>
              </p:cNvSpPr>
              <p:nvPr userDrawn="1"/>
            </p:nvSpPr>
            <p:spPr bwMode="auto">
              <a:xfrm>
                <a:off x="360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3" name="Oval 1279">
                <a:extLst>
                  <a:ext uri="{FF2B5EF4-FFF2-40B4-BE49-F238E27FC236}">
                    <a16:creationId xmlns:a16="http://schemas.microsoft.com/office/drawing/2014/main" id="{13E43569-9D9C-53D9-605E-AE02869E445E}"/>
                  </a:ext>
                </a:extLst>
              </p:cNvPr>
              <p:cNvSpPr>
                <a:spLocks noChangeArrowheads="1"/>
              </p:cNvSpPr>
              <p:nvPr userDrawn="1"/>
            </p:nvSpPr>
            <p:spPr bwMode="auto">
              <a:xfrm>
                <a:off x="347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4" name="Oval 1280">
                <a:extLst>
                  <a:ext uri="{FF2B5EF4-FFF2-40B4-BE49-F238E27FC236}">
                    <a16:creationId xmlns:a16="http://schemas.microsoft.com/office/drawing/2014/main" id="{6C8D2FD1-102D-8DD1-0BEA-91B1D210D81F}"/>
                  </a:ext>
                </a:extLst>
              </p:cNvPr>
              <p:cNvSpPr>
                <a:spLocks noChangeArrowheads="1"/>
              </p:cNvSpPr>
              <p:nvPr userDrawn="1"/>
            </p:nvSpPr>
            <p:spPr bwMode="auto">
              <a:xfrm>
                <a:off x="458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5" name="Oval 1281">
                <a:extLst>
                  <a:ext uri="{FF2B5EF4-FFF2-40B4-BE49-F238E27FC236}">
                    <a16:creationId xmlns:a16="http://schemas.microsoft.com/office/drawing/2014/main" id="{89CC4541-9F1D-C1B1-CCA8-EE2D5120DC6C}"/>
                  </a:ext>
                </a:extLst>
              </p:cNvPr>
              <p:cNvSpPr>
                <a:spLocks noChangeArrowheads="1"/>
              </p:cNvSpPr>
              <p:nvPr userDrawn="1"/>
            </p:nvSpPr>
            <p:spPr bwMode="auto">
              <a:xfrm>
                <a:off x="447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6" name="Oval 1282">
                <a:extLst>
                  <a:ext uri="{FF2B5EF4-FFF2-40B4-BE49-F238E27FC236}">
                    <a16:creationId xmlns:a16="http://schemas.microsoft.com/office/drawing/2014/main" id="{C90B6884-99CE-365D-F20A-55A0F79A6A90}"/>
                  </a:ext>
                </a:extLst>
              </p:cNvPr>
              <p:cNvSpPr>
                <a:spLocks noChangeArrowheads="1"/>
              </p:cNvSpPr>
              <p:nvPr userDrawn="1"/>
            </p:nvSpPr>
            <p:spPr bwMode="auto">
              <a:xfrm>
                <a:off x="4346"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7" name="Oval 1283">
                <a:extLst>
                  <a:ext uri="{FF2B5EF4-FFF2-40B4-BE49-F238E27FC236}">
                    <a16:creationId xmlns:a16="http://schemas.microsoft.com/office/drawing/2014/main" id="{9D3BE912-55FC-074F-E218-3FB3C082C374}"/>
                  </a:ext>
                </a:extLst>
              </p:cNvPr>
              <p:cNvSpPr>
                <a:spLocks noChangeArrowheads="1"/>
              </p:cNvSpPr>
              <p:nvPr userDrawn="1"/>
            </p:nvSpPr>
            <p:spPr bwMode="auto">
              <a:xfrm>
                <a:off x="422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8" name="Oval 1284">
                <a:extLst>
                  <a:ext uri="{FF2B5EF4-FFF2-40B4-BE49-F238E27FC236}">
                    <a16:creationId xmlns:a16="http://schemas.microsoft.com/office/drawing/2014/main" id="{C992D128-2370-12F7-38DA-64FF6FA91DCC}"/>
                  </a:ext>
                </a:extLst>
              </p:cNvPr>
              <p:cNvSpPr>
                <a:spLocks noChangeArrowheads="1"/>
              </p:cNvSpPr>
              <p:nvPr userDrawn="1"/>
            </p:nvSpPr>
            <p:spPr bwMode="auto">
              <a:xfrm>
                <a:off x="4096"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9" name="Oval 1285">
                <a:extLst>
                  <a:ext uri="{FF2B5EF4-FFF2-40B4-BE49-F238E27FC236}">
                    <a16:creationId xmlns:a16="http://schemas.microsoft.com/office/drawing/2014/main" id="{B0615CC2-7593-72FF-8F18-30B6FD29F26E}"/>
                  </a:ext>
                </a:extLst>
              </p:cNvPr>
              <p:cNvSpPr>
                <a:spLocks noChangeArrowheads="1"/>
              </p:cNvSpPr>
              <p:nvPr userDrawn="1"/>
            </p:nvSpPr>
            <p:spPr bwMode="auto">
              <a:xfrm>
                <a:off x="397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0" name="Oval 1286">
                <a:extLst>
                  <a:ext uri="{FF2B5EF4-FFF2-40B4-BE49-F238E27FC236}">
                    <a16:creationId xmlns:a16="http://schemas.microsoft.com/office/drawing/2014/main" id="{F6071150-8263-2C79-B4A5-EE9214EC9858}"/>
                  </a:ext>
                </a:extLst>
              </p:cNvPr>
              <p:cNvSpPr>
                <a:spLocks noChangeArrowheads="1"/>
              </p:cNvSpPr>
              <p:nvPr userDrawn="1"/>
            </p:nvSpPr>
            <p:spPr bwMode="auto">
              <a:xfrm>
                <a:off x="38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1" name="Oval 1287">
                <a:extLst>
                  <a:ext uri="{FF2B5EF4-FFF2-40B4-BE49-F238E27FC236}">
                    <a16:creationId xmlns:a16="http://schemas.microsoft.com/office/drawing/2014/main" id="{DEA79438-325B-8A75-C055-7C9CE37D88A3}"/>
                  </a:ext>
                </a:extLst>
              </p:cNvPr>
              <p:cNvSpPr>
                <a:spLocks noChangeArrowheads="1"/>
              </p:cNvSpPr>
              <p:nvPr userDrawn="1"/>
            </p:nvSpPr>
            <p:spPr bwMode="auto">
              <a:xfrm>
                <a:off x="3729"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2" name="Oval 1288">
                <a:extLst>
                  <a:ext uri="{FF2B5EF4-FFF2-40B4-BE49-F238E27FC236}">
                    <a16:creationId xmlns:a16="http://schemas.microsoft.com/office/drawing/2014/main" id="{6068FE0C-C40A-F543-797D-A8DC3751CCE8}"/>
                  </a:ext>
                </a:extLst>
              </p:cNvPr>
              <p:cNvSpPr>
                <a:spLocks noChangeArrowheads="1"/>
              </p:cNvSpPr>
              <p:nvPr userDrawn="1"/>
            </p:nvSpPr>
            <p:spPr bwMode="auto">
              <a:xfrm>
                <a:off x="360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3" name="Oval 1289">
                <a:extLst>
                  <a:ext uri="{FF2B5EF4-FFF2-40B4-BE49-F238E27FC236}">
                    <a16:creationId xmlns:a16="http://schemas.microsoft.com/office/drawing/2014/main" id="{85297711-E253-F243-AE58-59F86DE24C78}"/>
                  </a:ext>
                </a:extLst>
              </p:cNvPr>
              <p:cNvSpPr>
                <a:spLocks noChangeArrowheads="1"/>
              </p:cNvSpPr>
              <p:nvPr userDrawn="1"/>
            </p:nvSpPr>
            <p:spPr bwMode="auto">
              <a:xfrm>
                <a:off x="347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4" name="Oval 1290">
                <a:extLst>
                  <a:ext uri="{FF2B5EF4-FFF2-40B4-BE49-F238E27FC236}">
                    <a16:creationId xmlns:a16="http://schemas.microsoft.com/office/drawing/2014/main" id="{FF4DCB09-7107-256B-B710-7FF1CE59E6FF}"/>
                  </a:ext>
                </a:extLst>
              </p:cNvPr>
              <p:cNvSpPr>
                <a:spLocks noChangeArrowheads="1"/>
              </p:cNvSpPr>
              <p:nvPr userDrawn="1"/>
            </p:nvSpPr>
            <p:spPr bwMode="auto">
              <a:xfrm>
                <a:off x="458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5" name="Oval 1291">
                <a:extLst>
                  <a:ext uri="{FF2B5EF4-FFF2-40B4-BE49-F238E27FC236}">
                    <a16:creationId xmlns:a16="http://schemas.microsoft.com/office/drawing/2014/main" id="{0438FEA3-15F3-3D4A-4D60-61D720C84EE0}"/>
                  </a:ext>
                </a:extLst>
              </p:cNvPr>
              <p:cNvSpPr>
                <a:spLocks noChangeArrowheads="1"/>
              </p:cNvSpPr>
              <p:nvPr userDrawn="1"/>
            </p:nvSpPr>
            <p:spPr bwMode="auto">
              <a:xfrm>
                <a:off x="447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6" name="Oval 1292">
                <a:extLst>
                  <a:ext uri="{FF2B5EF4-FFF2-40B4-BE49-F238E27FC236}">
                    <a16:creationId xmlns:a16="http://schemas.microsoft.com/office/drawing/2014/main" id="{4FE5F3C2-12EA-A360-7634-38AFA54ED21E}"/>
                  </a:ext>
                </a:extLst>
              </p:cNvPr>
              <p:cNvSpPr>
                <a:spLocks noChangeArrowheads="1"/>
              </p:cNvSpPr>
              <p:nvPr userDrawn="1"/>
            </p:nvSpPr>
            <p:spPr bwMode="auto">
              <a:xfrm>
                <a:off x="4346"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7" name="Oval 1293">
                <a:extLst>
                  <a:ext uri="{FF2B5EF4-FFF2-40B4-BE49-F238E27FC236}">
                    <a16:creationId xmlns:a16="http://schemas.microsoft.com/office/drawing/2014/main" id="{137F2436-B2C8-CB58-BB12-D7B0BF6EC8C3}"/>
                  </a:ext>
                </a:extLst>
              </p:cNvPr>
              <p:cNvSpPr>
                <a:spLocks noChangeArrowheads="1"/>
              </p:cNvSpPr>
              <p:nvPr userDrawn="1"/>
            </p:nvSpPr>
            <p:spPr bwMode="auto">
              <a:xfrm>
                <a:off x="422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8" name="Oval 1294">
                <a:extLst>
                  <a:ext uri="{FF2B5EF4-FFF2-40B4-BE49-F238E27FC236}">
                    <a16:creationId xmlns:a16="http://schemas.microsoft.com/office/drawing/2014/main" id="{10D8A71E-9B3B-4B65-8F9F-20D1B420BE47}"/>
                  </a:ext>
                </a:extLst>
              </p:cNvPr>
              <p:cNvSpPr>
                <a:spLocks noChangeArrowheads="1"/>
              </p:cNvSpPr>
              <p:nvPr userDrawn="1"/>
            </p:nvSpPr>
            <p:spPr bwMode="auto">
              <a:xfrm>
                <a:off x="4096"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9" name="Oval 1295">
                <a:extLst>
                  <a:ext uri="{FF2B5EF4-FFF2-40B4-BE49-F238E27FC236}">
                    <a16:creationId xmlns:a16="http://schemas.microsoft.com/office/drawing/2014/main" id="{D18F149E-3D6A-BCA7-A561-F16A01E82A48}"/>
                  </a:ext>
                </a:extLst>
              </p:cNvPr>
              <p:cNvSpPr>
                <a:spLocks noChangeArrowheads="1"/>
              </p:cNvSpPr>
              <p:nvPr userDrawn="1"/>
            </p:nvSpPr>
            <p:spPr bwMode="auto">
              <a:xfrm>
                <a:off x="397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0" name="Oval 1296">
                <a:extLst>
                  <a:ext uri="{FF2B5EF4-FFF2-40B4-BE49-F238E27FC236}">
                    <a16:creationId xmlns:a16="http://schemas.microsoft.com/office/drawing/2014/main" id="{199A0516-3249-9050-5993-B580A3F670F6}"/>
                  </a:ext>
                </a:extLst>
              </p:cNvPr>
              <p:cNvSpPr>
                <a:spLocks noChangeArrowheads="1"/>
              </p:cNvSpPr>
              <p:nvPr userDrawn="1"/>
            </p:nvSpPr>
            <p:spPr bwMode="auto">
              <a:xfrm>
                <a:off x="38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1" name="Oval 1297">
                <a:extLst>
                  <a:ext uri="{FF2B5EF4-FFF2-40B4-BE49-F238E27FC236}">
                    <a16:creationId xmlns:a16="http://schemas.microsoft.com/office/drawing/2014/main" id="{46DE7D7B-DE11-DB80-CAA6-A3572DF4D0FD}"/>
                  </a:ext>
                </a:extLst>
              </p:cNvPr>
              <p:cNvSpPr>
                <a:spLocks noChangeArrowheads="1"/>
              </p:cNvSpPr>
              <p:nvPr userDrawn="1"/>
            </p:nvSpPr>
            <p:spPr bwMode="auto">
              <a:xfrm>
                <a:off x="3729"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2" name="Oval 1298">
                <a:extLst>
                  <a:ext uri="{FF2B5EF4-FFF2-40B4-BE49-F238E27FC236}">
                    <a16:creationId xmlns:a16="http://schemas.microsoft.com/office/drawing/2014/main" id="{BE5DEDD4-B2D5-26FC-6E3A-E8C27D8B7E8D}"/>
                  </a:ext>
                </a:extLst>
              </p:cNvPr>
              <p:cNvSpPr>
                <a:spLocks noChangeArrowheads="1"/>
              </p:cNvSpPr>
              <p:nvPr userDrawn="1"/>
            </p:nvSpPr>
            <p:spPr bwMode="auto">
              <a:xfrm>
                <a:off x="360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3" name="Oval 1299">
                <a:extLst>
                  <a:ext uri="{FF2B5EF4-FFF2-40B4-BE49-F238E27FC236}">
                    <a16:creationId xmlns:a16="http://schemas.microsoft.com/office/drawing/2014/main" id="{D67470E7-CD80-7E7A-E5D2-25FC510403F4}"/>
                  </a:ext>
                </a:extLst>
              </p:cNvPr>
              <p:cNvSpPr>
                <a:spLocks noChangeArrowheads="1"/>
              </p:cNvSpPr>
              <p:nvPr userDrawn="1"/>
            </p:nvSpPr>
            <p:spPr bwMode="auto">
              <a:xfrm>
                <a:off x="347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 name="Oval 1300">
                <a:extLst>
                  <a:ext uri="{FF2B5EF4-FFF2-40B4-BE49-F238E27FC236}">
                    <a16:creationId xmlns:a16="http://schemas.microsoft.com/office/drawing/2014/main" id="{E7FF2D2C-DE38-98E4-53DE-410473B2000F}"/>
                  </a:ext>
                </a:extLst>
              </p:cNvPr>
              <p:cNvSpPr>
                <a:spLocks noChangeArrowheads="1"/>
              </p:cNvSpPr>
              <p:nvPr userDrawn="1"/>
            </p:nvSpPr>
            <p:spPr bwMode="auto">
              <a:xfrm>
                <a:off x="458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 name="Oval 1301">
                <a:extLst>
                  <a:ext uri="{FF2B5EF4-FFF2-40B4-BE49-F238E27FC236}">
                    <a16:creationId xmlns:a16="http://schemas.microsoft.com/office/drawing/2014/main" id="{E2578AF3-8350-6816-266C-B57BD8AE09D6}"/>
                  </a:ext>
                </a:extLst>
              </p:cNvPr>
              <p:cNvSpPr>
                <a:spLocks noChangeArrowheads="1"/>
              </p:cNvSpPr>
              <p:nvPr userDrawn="1"/>
            </p:nvSpPr>
            <p:spPr bwMode="auto">
              <a:xfrm>
                <a:off x="447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 name="Oval 1302">
                <a:extLst>
                  <a:ext uri="{FF2B5EF4-FFF2-40B4-BE49-F238E27FC236}">
                    <a16:creationId xmlns:a16="http://schemas.microsoft.com/office/drawing/2014/main" id="{579E1EB4-AF00-8835-822F-D55B643CE412}"/>
                  </a:ext>
                </a:extLst>
              </p:cNvPr>
              <p:cNvSpPr>
                <a:spLocks noChangeArrowheads="1"/>
              </p:cNvSpPr>
              <p:nvPr userDrawn="1"/>
            </p:nvSpPr>
            <p:spPr bwMode="auto">
              <a:xfrm>
                <a:off x="4346"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 name="Oval 1303">
                <a:extLst>
                  <a:ext uri="{FF2B5EF4-FFF2-40B4-BE49-F238E27FC236}">
                    <a16:creationId xmlns:a16="http://schemas.microsoft.com/office/drawing/2014/main" id="{A84B3FDD-475F-C14B-188C-7F1DCAB71674}"/>
                  </a:ext>
                </a:extLst>
              </p:cNvPr>
              <p:cNvSpPr>
                <a:spLocks noChangeArrowheads="1"/>
              </p:cNvSpPr>
              <p:nvPr userDrawn="1"/>
            </p:nvSpPr>
            <p:spPr bwMode="auto">
              <a:xfrm>
                <a:off x="422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 name="Oval 1304">
                <a:extLst>
                  <a:ext uri="{FF2B5EF4-FFF2-40B4-BE49-F238E27FC236}">
                    <a16:creationId xmlns:a16="http://schemas.microsoft.com/office/drawing/2014/main" id="{4058C86F-C3AD-5DED-F102-6EE62E5904BE}"/>
                  </a:ext>
                </a:extLst>
              </p:cNvPr>
              <p:cNvSpPr>
                <a:spLocks noChangeArrowheads="1"/>
              </p:cNvSpPr>
              <p:nvPr userDrawn="1"/>
            </p:nvSpPr>
            <p:spPr bwMode="auto">
              <a:xfrm>
                <a:off x="4096"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 name="Oval 1305">
                <a:extLst>
                  <a:ext uri="{FF2B5EF4-FFF2-40B4-BE49-F238E27FC236}">
                    <a16:creationId xmlns:a16="http://schemas.microsoft.com/office/drawing/2014/main" id="{67D0C0C9-429F-9B0F-8F95-D8743C4ED059}"/>
                  </a:ext>
                </a:extLst>
              </p:cNvPr>
              <p:cNvSpPr>
                <a:spLocks noChangeArrowheads="1"/>
              </p:cNvSpPr>
              <p:nvPr userDrawn="1"/>
            </p:nvSpPr>
            <p:spPr bwMode="auto">
              <a:xfrm>
                <a:off x="397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 name="Oval 1306">
                <a:extLst>
                  <a:ext uri="{FF2B5EF4-FFF2-40B4-BE49-F238E27FC236}">
                    <a16:creationId xmlns:a16="http://schemas.microsoft.com/office/drawing/2014/main" id="{0B7F5D3F-257A-ACEC-20CD-2F696AFD8DBF}"/>
                  </a:ext>
                </a:extLst>
              </p:cNvPr>
              <p:cNvSpPr>
                <a:spLocks noChangeArrowheads="1"/>
              </p:cNvSpPr>
              <p:nvPr userDrawn="1"/>
            </p:nvSpPr>
            <p:spPr bwMode="auto">
              <a:xfrm>
                <a:off x="38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 name="Oval 1307">
                <a:extLst>
                  <a:ext uri="{FF2B5EF4-FFF2-40B4-BE49-F238E27FC236}">
                    <a16:creationId xmlns:a16="http://schemas.microsoft.com/office/drawing/2014/main" id="{D893DF65-3A98-11B1-44F2-3AD5F08C5C85}"/>
                  </a:ext>
                </a:extLst>
              </p:cNvPr>
              <p:cNvSpPr>
                <a:spLocks noChangeArrowheads="1"/>
              </p:cNvSpPr>
              <p:nvPr userDrawn="1"/>
            </p:nvSpPr>
            <p:spPr bwMode="auto">
              <a:xfrm>
                <a:off x="3729"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 name="Oval 1308">
                <a:extLst>
                  <a:ext uri="{FF2B5EF4-FFF2-40B4-BE49-F238E27FC236}">
                    <a16:creationId xmlns:a16="http://schemas.microsoft.com/office/drawing/2014/main" id="{E1B7F090-3ECF-14A2-F77D-BBBCD82CBCA9}"/>
                  </a:ext>
                </a:extLst>
              </p:cNvPr>
              <p:cNvSpPr>
                <a:spLocks noChangeArrowheads="1"/>
              </p:cNvSpPr>
              <p:nvPr userDrawn="1"/>
            </p:nvSpPr>
            <p:spPr bwMode="auto">
              <a:xfrm>
                <a:off x="360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 name="Oval 1309">
                <a:extLst>
                  <a:ext uri="{FF2B5EF4-FFF2-40B4-BE49-F238E27FC236}">
                    <a16:creationId xmlns:a16="http://schemas.microsoft.com/office/drawing/2014/main" id="{9BB28573-81D9-523E-2A46-5F3E7F39A562}"/>
                  </a:ext>
                </a:extLst>
              </p:cNvPr>
              <p:cNvSpPr>
                <a:spLocks noChangeArrowheads="1"/>
              </p:cNvSpPr>
              <p:nvPr userDrawn="1"/>
            </p:nvSpPr>
            <p:spPr bwMode="auto">
              <a:xfrm>
                <a:off x="347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 name="Oval 1310">
                <a:extLst>
                  <a:ext uri="{FF2B5EF4-FFF2-40B4-BE49-F238E27FC236}">
                    <a16:creationId xmlns:a16="http://schemas.microsoft.com/office/drawing/2014/main" id="{F1B039EA-4281-C531-964D-212B784A3E83}"/>
                  </a:ext>
                </a:extLst>
              </p:cNvPr>
              <p:cNvSpPr>
                <a:spLocks noChangeArrowheads="1"/>
              </p:cNvSpPr>
              <p:nvPr userDrawn="1"/>
            </p:nvSpPr>
            <p:spPr bwMode="auto">
              <a:xfrm>
                <a:off x="458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 name="Oval 1311">
                <a:extLst>
                  <a:ext uri="{FF2B5EF4-FFF2-40B4-BE49-F238E27FC236}">
                    <a16:creationId xmlns:a16="http://schemas.microsoft.com/office/drawing/2014/main" id="{25114672-5889-5708-9735-A64B3B9169C9}"/>
                  </a:ext>
                </a:extLst>
              </p:cNvPr>
              <p:cNvSpPr>
                <a:spLocks noChangeArrowheads="1"/>
              </p:cNvSpPr>
              <p:nvPr userDrawn="1"/>
            </p:nvSpPr>
            <p:spPr bwMode="auto">
              <a:xfrm>
                <a:off x="447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 name="Oval 1312">
                <a:extLst>
                  <a:ext uri="{FF2B5EF4-FFF2-40B4-BE49-F238E27FC236}">
                    <a16:creationId xmlns:a16="http://schemas.microsoft.com/office/drawing/2014/main" id="{845C346C-8EFA-7110-EFA2-7B1C3F546E1A}"/>
                  </a:ext>
                </a:extLst>
              </p:cNvPr>
              <p:cNvSpPr>
                <a:spLocks noChangeArrowheads="1"/>
              </p:cNvSpPr>
              <p:nvPr userDrawn="1"/>
            </p:nvSpPr>
            <p:spPr bwMode="auto">
              <a:xfrm>
                <a:off x="4346"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 name="Oval 1313">
                <a:extLst>
                  <a:ext uri="{FF2B5EF4-FFF2-40B4-BE49-F238E27FC236}">
                    <a16:creationId xmlns:a16="http://schemas.microsoft.com/office/drawing/2014/main" id="{19BB0D2B-3443-1294-4796-5BDDF09C2613}"/>
                  </a:ext>
                </a:extLst>
              </p:cNvPr>
              <p:cNvSpPr>
                <a:spLocks noChangeArrowheads="1"/>
              </p:cNvSpPr>
              <p:nvPr userDrawn="1"/>
            </p:nvSpPr>
            <p:spPr bwMode="auto">
              <a:xfrm>
                <a:off x="422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 name="Oval 1314">
                <a:extLst>
                  <a:ext uri="{FF2B5EF4-FFF2-40B4-BE49-F238E27FC236}">
                    <a16:creationId xmlns:a16="http://schemas.microsoft.com/office/drawing/2014/main" id="{39C7F272-F3C7-858D-5F69-0CAD2CF8C6F4}"/>
                  </a:ext>
                </a:extLst>
              </p:cNvPr>
              <p:cNvSpPr>
                <a:spLocks noChangeArrowheads="1"/>
              </p:cNvSpPr>
              <p:nvPr userDrawn="1"/>
            </p:nvSpPr>
            <p:spPr bwMode="auto">
              <a:xfrm>
                <a:off x="4096"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 name="Oval 1315">
                <a:extLst>
                  <a:ext uri="{FF2B5EF4-FFF2-40B4-BE49-F238E27FC236}">
                    <a16:creationId xmlns:a16="http://schemas.microsoft.com/office/drawing/2014/main" id="{68B6D382-627B-992F-DDAB-129007B46E67}"/>
                  </a:ext>
                </a:extLst>
              </p:cNvPr>
              <p:cNvSpPr>
                <a:spLocks noChangeArrowheads="1"/>
              </p:cNvSpPr>
              <p:nvPr userDrawn="1"/>
            </p:nvSpPr>
            <p:spPr bwMode="auto">
              <a:xfrm>
                <a:off x="397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 name="Oval 1316">
                <a:extLst>
                  <a:ext uri="{FF2B5EF4-FFF2-40B4-BE49-F238E27FC236}">
                    <a16:creationId xmlns:a16="http://schemas.microsoft.com/office/drawing/2014/main" id="{23D47983-37F6-3BB4-A535-5BFB82BABAA2}"/>
                  </a:ext>
                </a:extLst>
              </p:cNvPr>
              <p:cNvSpPr>
                <a:spLocks noChangeArrowheads="1"/>
              </p:cNvSpPr>
              <p:nvPr userDrawn="1"/>
            </p:nvSpPr>
            <p:spPr bwMode="auto">
              <a:xfrm>
                <a:off x="38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 name="Oval 1317">
                <a:extLst>
                  <a:ext uri="{FF2B5EF4-FFF2-40B4-BE49-F238E27FC236}">
                    <a16:creationId xmlns:a16="http://schemas.microsoft.com/office/drawing/2014/main" id="{D682E378-7A83-7415-C331-4900B70510CF}"/>
                  </a:ext>
                </a:extLst>
              </p:cNvPr>
              <p:cNvSpPr>
                <a:spLocks noChangeArrowheads="1"/>
              </p:cNvSpPr>
              <p:nvPr userDrawn="1"/>
            </p:nvSpPr>
            <p:spPr bwMode="auto">
              <a:xfrm>
                <a:off x="3729"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 name="Oval 1318">
                <a:extLst>
                  <a:ext uri="{FF2B5EF4-FFF2-40B4-BE49-F238E27FC236}">
                    <a16:creationId xmlns:a16="http://schemas.microsoft.com/office/drawing/2014/main" id="{CEC71839-99E0-1248-F5C4-DC423AF1A734}"/>
                  </a:ext>
                </a:extLst>
              </p:cNvPr>
              <p:cNvSpPr>
                <a:spLocks noChangeArrowheads="1"/>
              </p:cNvSpPr>
              <p:nvPr userDrawn="1"/>
            </p:nvSpPr>
            <p:spPr bwMode="auto">
              <a:xfrm>
                <a:off x="360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 name="Oval 1319">
                <a:extLst>
                  <a:ext uri="{FF2B5EF4-FFF2-40B4-BE49-F238E27FC236}">
                    <a16:creationId xmlns:a16="http://schemas.microsoft.com/office/drawing/2014/main" id="{8058810E-5149-D7ED-BBE4-4B8079EB1532}"/>
                  </a:ext>
                </a:extLst>
              </p:cNvPr>
              <p:cNvSpPr>
                <a:spLocks noChangeArrowheads="1"/>
              </p:cNvSpPr>
              <p:nvPr userDrawn="1"/>
            </p:nvSpPr>
            <p:spPr bwMode="auto">
              <a:xfrm>
                <a:off x="347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 name="Oval 1320">
                <a:extLst>
                  <a:ext uri="{FF2B5EF4-FFF2-40B4-BE49-F238E27FC236}">
                    <a16:creationId xmlns:a16="http://schemas.microsoft.com/office/drawing/2014/main" id="{C67B45CB-BF81-3580-5D97-090271EA4EC7}"/>
                  </a:ext>
                </a:extLst>
              </p:cNvPr>
              <p:cNvSpPr>
                <a:spLocks noChangeArrowheads="1"/>
              </p:cNvSpPr>
              <p:nvPr userDrawn="1"/>
            </p:nvSpPr>
            <p:spPr bwMode="auto">
              <a:xfrm>
                <a:off x="458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 name="Oval 1321">
                <a:extLst>
                  <a:ext uri="{FF2B5EF4-FFF2-40B4-BE49-F238E27FC236}">
                    <a16:creationId xmlns:a16="http://schemas.microsoft.com/office/drawing/2014/main" id="{08620860-50DF-AA55-6E2A-84B74C6C72FD}"/>
                  </a:ext>
                </a:extLst>
              </p:cNvPr>
              <p:cNvSpPr>
                <a:spLocks noChangeArrowheads="1"/>
              </p:cNvSpPr>
              <p:nvPr userDrawn="1"/>
            </p:nvSpPr>
            <p:spPr bwMode="auto">
              <a:xfrm>
                <a:off x="447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 name="Oval 1322">
                <a:extLst>
                  <a:ext uri="{FF2B5EF4-FFF2-40B4-BE49-F238E27FC236}">
                    <a16:creationId xmlns:a16="http://schemas.microsoft.com/office/drawing/2014/main" id="{3613B16D-3CBB-E675-C2A5-A4D1324CC631}"/>
                  </a:ext>
                </a:extLst>
              </p:cNvPr>
              <p:cNvSpPr>
                <a:spLocks noChangeArrowheads="1"/>
              </p:cNvSpPr>
              <p:nvPr userDrawn="1"/>
            </p:nvSpPr>
            <p:spPr bwMode="auto">
              <a:xfrm>
                <a:off x="4346"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 name="Oval 1323">
                <a:extLst>
                  <a:ext uri="{FF2B5EF4-FFF2-40B4-BE49-F238E27FC236}">
                    <a16:creationId xmlns:a16="http://schemas.microsoft.com/office/drawing/2014/main" id="{04746C16-F717-B1C7-04CF-21F33201D9BC}"/>
                  </a:ext>
                </a:extLst>
              </p:cNvPr>
              <p:cNvSpPr>
                <a:spLocks noChangeArrowheads="1"/>
              </p:cNvSpPr>
              <p:nvPr userDrawn="1"/>
            </p:nvSpPr>
            <p:spPr bwMode="auto">
              <a:xfrm>
                <a:off x="422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 name="Oval 1324">
                <a:extLst>
                  <a:ext uri="{FF2B5EF4-FFF2-40B4-BE49-F238E27FC236}">
                    <a16:creationId xmlns:a16="http://schemas.microsoft.com/office/drawing/2014/main" id="{617AAE0E-530B-565B-1112-3050C974F710}"/>
                  </a:ext>
                </a:extLst>
              </p:cNvPr>
              <p:cNvSpPr>
                <a:spLocks noChangeArrowheads="1"/>
              </p:cNvSpPr>
              <p:nvPr userDrawn="1"/>
            </p:nvSpPr>
            <p:spPr bwMode="auto">
              <a:xfrm>
                <a:off x="4096"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 name="Oval 1325">
                <a:extLst>
                  <a:ext uri="{FF2B5EF4-FFF2-40B4-BE49-F238E27FC236}">
                    <a16:creationId xmlns:a16="http://schemas.microsoft.com/office/drawing/2014/main" id="{40A8FDB3-AFE7-5126-7B4B-7ED6878F0C10}"/>
                  </a:ext>
                </a:extLst>
              </p:cNvPr>
              <p:cNvSpPr>
                <a:spLocks noChangeArrowheads="1"/>
              </p:cNvSpPr>
              <p:nvPr userDrawn="1"/>
            </p:nvSpPr>
            <p:spPr bwMode="auto">
              <a:xfrm>
                <a:off x="397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 name="Oval 1326">
                <a:extLst>
                  <a:ext uri="{FF2B5EF4-FFF2-40B4-BE49-F238E27FC236}">
                    <a16:creationId xmlns:a16="http://schemas.microsoft.com/office/drawing/2014/main" id="{FA2A645F-AD28-8EE1-06C2-8DEB7E883164}"/>
                  </a:ext>
                </a:extLst>
              </p:cNvPr>
              <p:cNvSpPr>
                <a:spLocks noChangeArrowheads="1"/>
              </p:cNvSpPr>
              <p:nvPr userDrawn="1"/>
            </p:nvSpPr>
            <p:spPr bwMode="auto">
              <a:xfrm>
                <a:off x="38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 name="Oval 1327">
                <a:extLst>
                  <a:ext uri="{FF2B5EF4-FFF2-40B4-BE49-F238E27FC236}">
                    <a16:creationId xmlns:a16="http://schemas.microsoft.com/office/drawing/2014/main" id="{07E22693-3E7D-CD24-15D9-9B157B9C083C}"/>
                  </a:ext>
                </a:extLst>
              </p:cNvPr>
              <p:cNvSpPr>
                <a:spLocks noChangeArrowheads="1"/>
              </p:cNvSpPr>
              <p:nvPr userDrawn="1"/>
            </p:nvSpPr>
            <p:spPr bwMode="auto">
              <a:xfrm>
                <a:off x="3729"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 name="Oval 1328">
                <a:extLst>
                  <a:ext uri="{FF2B5EF4-FFF2-40B4-BE49-F238E27FC236}">
                    <a16:creationId xmlns:a16="http://schemas.microsoft.com/office/drawing/2014/main" id="{BEB4D9A9-A128-AB29-DBDB-CEDA7BF846AC}"/>
                  </a:ext>
                </a:extLst>
              </p:cNvPr>
              <p:cNvSpPr>
                <a:spLocks noChangeArrowheads="1"/>
              </p:cNvSpPr>
              <p:nvPr userDrawn="1"/>
            </p:nvSpPr>
            <p:spPr bwMode="auto">
              <a:xfrm>
                <a:off x="360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 name="Oval 1329">
                <a:extLst>
                  <a:ext uri="{FF2B5EF4-FFF2-40B4-BE49-F238E27FC236}">
                    <a16:creationId xmlns:a16="http://schemas.microsoft.com/office/drawing/2014/main" id="{0E26A2D4-5D87-B16A-42B9-87B4A56D722B}"/>
                  </a:ext>
                </a:extLst>
              </p:cNvPr>
              <p:cNvSpPr>
                <a:spLocks noChangeArrowheads="1"/>
              </p:cNvSpPr>
              <p:nvPr userDrawn="1"/>
            </p:nvSpPr>
            <p:spPr bwMode="auto">
              <a:xfrm>
                <a:off x="347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 name="Oval 1330">
                <a:extLst>
                  <a:ext uri="{FF2B5EF4-FFF2-40B4-BE49-F238E27FC236}">
                    <a16:creationId xmlns:a16="http://schemas.microsoft.com/office/drawing/2014/main" id="{0576227D-5854-C1EA-531B-6146B9BE6A1E}"/>
                  </a:ext>
                </a:extLst>
              </p:cNvPr>
              <p:cNvSpPr>
                <a:spLocks noChangeArrowheads="1"/>
              </p:cNvSpPr>
              <p:nvPr userDrawn="1"/>
            </p:nvSpPr>
            <p:spPr bwMode="auto">
              <a:xfrm>
                <a:off x="458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 name="Oval 1331">
                <a:extLst>
                  <a:ext uri="{FF2B5EF4-FFF2-40B4-BE49-F238E27FC236}">
                    <a16:creationId xmlns:a16="http://schemas.microsoft.com/office/drawing/2014/main" id="{2886EFA6-C46C-7C55-9114-ACE85AF49564}"/>
                  </a:ext>
                </a:extLst>
              </p:cNvPr>
              <p:cNvSpPr>
                <a:spLocks noChangeArrowheads="1"/>
              </p:cNvSpPr>
              <p:nvPr userDrawn="1"/>
            </p:nvSpPr>
            <p:spPr bwMode="auto">
              <a:xfrm>
                <a:off x="447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 name="Oval 1332">
                <a:extLst>
                  <a:ext uri="{FF2B5EF4-FFF2-40B4-BE49-F238E27FC236}">
                    <a16:creationId xmlns:a16="http://schemas.microsoft.com/office/drawing/2014/main" id="{877789BF-2DE5-70F2-2B76-8D710DCA22E9}"/>
                  </a:ext>
                </a:extLst>
              </p:cNvPr>
              <p:cNvSpPr>
                <a:spLocks noChangeArrowheads="1"/>
              </p:cNvSpPr>
              <p:nvPr userDrawn="1"/>
            </p:nvSpPr>
            <p:spPr bwMode="auto">
              <a:xfrm>
                <a:off x="4346"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 name="Oval 1333">
                <a:extLst>
                  <a:ext uri="{FF2B5EF4-FFF2-40B4-BE49-F238E27FC236}">
                    <a16:creationId xmlns:a16="http://schemas.microsoft.com/office/drawing/2014/main" id="{F9A75303-64CF-FA36-4A90-6766010DB1E8}"/>
                  </a:ext>
                </a:extLst>
              </p:cNvPr>
              <p:cNvSpPr>
                <a:spLocks noChangeArrowheads="1"/>
              </p:cNvSpPr>
              <p:nvPr userDrawn="1"/>
            </p:nvSpPr>
            <p:spPr bwMode="auto">
              <a:xfrm>
                <a:off x="422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 name="Oval 1334">
                <a:extLst>
                  <a:ext uri="{FF2B5EF4-FFF2-40B4-BE49-F238E27FC236}">
                    <a16:creationId xmlns:a16="http://schemas.microsoft.com/office/drawing/2014/main" id="{E9B7AE02-F1D5-CE60-E03F-CC60B82AD8FD}"/>
                  </a:ext>
                </a:extLst>
              </p:cNvPr>
              <p:cNvSpPr>
                <a:spLocks noChangeArrowheads="1"/>
              </p:cNvSpPr>
              <p:nvPr userDrawn="1"/>
            </p:nvSpPr>
            <p:spPr bwMode="auto">
              <a:xfrm>
                <a:off x="4096"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 name="Oval 1335">
                <a:extLst>
                  <a:ext uri="{FF2B5EF4-FFF2-40B4-BE49-F238E27FC236}">
                    <a16:creationId xmlns:a16="http://schemas.microsoft.com/office/drawing/2014/main" id="{40FE44AE-C0B7-0F42-19F2-7DD342FE2C1A}"/>
                  </a:ext>
                </a:extLst>
              </p:cNvPr>
              <p:cNvSpPr>
                <a:spLocks noChangeArrowheads="1"/>
              </p:cNvSpPr>
              <p:nvPr userDrawn="1"/>
            </p:nvSpPr>
            <p:spPr bwMode="auto">
              <a:xfrm>
                <a:off x="397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 name="Oval 1336">
                <a:extLst>
                  <a:ext uri="{FF2B5EF4-FFF2-40B4-BE49-F238E27FC236}">
                    <a16:creationId xmlns:a16="http://schemas.microsoft.com/office/drawing/2014/main" id="{8FCE9A2B-FCAC-DB41-5273-015877A834D4}"/>
                  </a:ext>
                </a:extLst>
              </p:cNvPr>
              <p:cNvSpPr>
                <a:spLocks noChangeArrowheads="1"/>
              </p:cNvSpPr>
              <p:nvPr userDrawn="1"/>
            </p:nvSpPr>
            <p:spPr bwMode="auto">
              <a:xfrm>
                <a:off x="38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 name="Oval 1337">
                <a:extLst>
                  <a:ext uri="{FF2B5EF4-FFF2-40B4-BE49-F238E27FC236}">
                    <a16:creationId xmlns:a16="http://schemas.microsoft.com/office/drawing/2014/main" id="{A7488B35-46C8-852F-D48E-55FEE3D87642}"/>
                  </a:ext>
                </a:extLst>
              </p:cNvPr>
              <p:cNvSpPr>
                <a:spLocks noChangeArrowheads="1"/>
              </p:cNvSpPr>
              <p:nvPr userDrawn="1"/>
            </p:nvSpPr>
            <p:spPr bwMode="auto">
              <a:xfrm>
                <a:off x="3729"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 name="Oval 1338">
                <a:extLst>
                  <a:ext uri="{FF2B5EF4-FFF2-40B4-BE49-F238E27FC236}">
                    <a16:creationId xmlns:a16="http://schemas.microsoft.com/office/drawing/2014/main" id="{C11BFA1D-2760-B8EA-9EF2-FADEEBC8E862}"/>
                  </a:ext>
                </a:extLst>
              </p:cNvPr>
              <p:cNvSpPr>
                <a:spLocks noChangeArrowheads="1"/>
              </p:cNvSpPr>
              <p:nvPr userDrawn="1"/>
            </p:nvSpPr>
            <p:spPr bwMode="auto">
              <a:xfrm>
                <a:off x="360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 name="Oval 1339">
                <a:extLst>
                  <a:ext uri="{FF2B5EF4-FFF2-40B4-BE49-F238E27FC236}">
                    <a16:creationId xmlns:a16="http://schemas.microsoft.com/office/drawing/2014/main" id="{25537C45-3B29-B157-80A4-0BE23A9BB824}"/>
                  </a:ext>
                </a:extLst>
              </p:cNvPr>
              <p:cNvSpPr>
                <a:spLocks noChangeArrowheads="1"/>
              </p:cNvSpPr>
              <p:nvPr userDrawn="1"/>
            </p:nvSpPr>
            <p:spPr bwMode="auto">
              <a:xfrm>
                <a:off x="347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 name="Oval 1340">
                <a:extLst>
                  <a:ext uri="{FF2B5EF4-FFF2-40B4-BE49-F238E27FC236}">
                    <a16:creationId xmlns:a16="http://schemas.microsoft.com/office/drawing/2014/main" id="{00A85347-4F28-9DD3-43A3-5D38E77C7FBA}"/>
                  </a:ext>
                </a:extLst>
              </p:cNvPr>
              <p:cNvSpPr>
                <a:spLocks noChangeArrowheads="1"/>
              </p:cNvSpPr>
              <p:nvPr userDrawn="1"/>
            </p:nvSpPr>
            <p:spPr bwMode="auto">
              <a:xfrm>
                <a:off x="458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 name="Oval 1341">
                <a:extLst>
                  <a:ext uri="{FF2B5EF4-FFF2-40B4-BE49-F238E27FC236}">
                    <a16:creationId xmlns:a16="http://schemas.microsoft.com/office/drawing/2014/main" id="{D4E0D892-F3F3-FCA3-E250-CA00A1189E1A}"/>
                  </a:ext>
                </a:extLst>
              </p:cNvPr>
              <p:cNvSpPr>
                <a:spLocks noChangeArrowheads="1"/>
              </p:cNvSpPr>
              <p:nvPr userDrawn="1"/>
            </p:nvSpPr>
            <p:spPr bwMode="auto">
              <a:xfrm>
                <a:off x="447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 name="Oval 1342">
                <a:extLst>
                  <a:ext uri="{FF2B5EF4-FFF2-40B4-BE49-F238E27FC236}">
                    <a16:creationId xmlns:a16="http://schemas.microsoft.com/office/drawing/2014/main" id="{E2746AA2-FBD2-507D-BEF8-B657EBBC6142}"/>
                  </a:ext>
                </a:extLst>
              </p:cNvPr>
              <p:cNvSpPr>
                <a:spLocks noChangeArrowheads="1"/>
              </p:cNvSpPr>
              <p:nvPr userDrawn="1"/>
            </p:nvSpPr>
            <p:spPr bwMode="auto">
              <a:xfrm>
                <a:off x="4346"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 name="Oval 1343">
                <a:extLst>
                  <a:ext uri="{FF2B5EF4-FFF2-40B4-BE49-F238E27FC236}">
                    <a16:creationId xmlns:a16="http://schemas.microsoft.com/office/drawing/2014/main" id="{2D463A2A-6CB0-0A4D-7313-EE41AEE99F2C}"/>
                  </a:ext>
                </a:extLst>
              </p:cNvPr>
              <p:cNvSpPr>
                <a:spLocks noChangeArrowheads="1"/>
              </p:cNvSpPr>
              <p:nvPr userDrawn="1"/>
            </p:nvSpPr>
            <p:spPr bwMode="auto">
              <a:xfrm>
                <a:off x="422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 name="Oval 1344">
                <a:extLst>
                  <a:ext uri="{FF2B5EF4-FFF2-40B4-BE49-F238E27FC236}">
                    <a16:creationId xmlns:a16="http://schemas.microsoft.com/office/drawing/2014/main" id="{F7B11E66-2028-00D6-46A4-E9FBDDA0F11E}"/>
                  </a:ext>
                </a:extLst>
              </p:cNvPr>
              <p:cNvSpPr>
                <a:spLocks noChangeArrowheads="1"/>
              </p:cNvSpPr>
              <p:nvPr userDrawn="1"/>
            </p:nvSpPr>
            <p:spPr bwMode="auto">
              <a:xfrm>
                <a:off x="4096"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 name="Oval 1345">
                <a:extLst>
                  <a:ext uri="{FF2B5EF4-FFF2-40B4-BE49-F238E27FC236}">
                    <a16:creationId xmlns:a16="http://schemas.microsoft.com/office/drawing/2014/main" id="{4E0560AF-9DAF-BCFA-62C2-DAD5EC5B35B6}"/>
                  </a:ext>
                </a:extLst>
              </p:cNvPr>
              <p:cNvSpPr>
                <a:spLocks noChangeArrowheads="1"/>
              </p:cNvSpPr>
              <p:nvPr userDrawn="1"/>
            </p:nvSpPr>
            <p:spPr bwMode="auto">
              <a:xfrm>
                <a:off x="397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 name="Oval 1346">
                <a:extLst>
                  <a:ext uri="{FF2B5EF4-FFF2-40B4-BE49-F238E27FC236}">
                    <a16:creationId xmlns:a16="http://schemas.microsoft.com/office/drawing/2014/main" id="{9678C81D-96DB-165B-3CAE-92642BD5A94D}"/>
                  </a:ext>
                </a:extLst>
              </p:cNvPr>
              <p:cNvSpPr>
                <a:spLocks noChangeArrowheads="1"/>
              </p:cNvSpPr>
              <p:nvPr userDrawn="1"/>
            </p:nvSpPr>
            <p:spPr bwMode="auto">
              <a:xfrm>
                <a:off x="38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 name="Oval 1347">
                <a:extLst>
                  <a:ext uri="{FF2B5EF4-FFF2-40B4-BE49-F238E27FC236}">
                    <a16:creationId xmlns:a16="http://schemas.microsoft.com/office/drawing/2014/main" id="{F72FF682-D59A-9FB8-5D17-38F346183D84}"/>
                  </a:ext>
                </a:extLst>
              </p:cNvPr>
              <p:cNvSpPr>
                <a:spLocks noChangeArrowheads="1"/>
              </p:cNvSpPr>
              <p:nvPr userDrawn="1"/>
            </p:nvSpPr>
            <p:spPr bwMode="auto">
              <a:xfrm>
                <a:off x="3729"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 name="Oval 1348">
                <a:extLst>
                  <a:ext uri="{FF2B5EF4-FFF2-40B4-BE49-F238E27FC236}">
                    <a16:creationId xmlns:a16="http://schemas.microsoft.com/office/drawing/2014/main" id="{E73C6D9B-F662-8B1B-D517-EA4F891C928E}"/>
                  </a:ext>
                </a:extLst>
              </p:cNvPr>
              <p:cNvSpPr>
                <a:spLocks noChangeArrowheads="1"/>
              </p:cNvSpPr>
              <p:nvPr userDrawn="1"/>
            </p:nvSpPr>
            <p:spPr bwMode="auto">
              <a:xfrm>
                <a:off x="360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 name="Oval 1349">
                <a:extLst>
                  <a:ext uri="{FF2B5EF4-FFF2-40B4-BE49-F238E27FC236}">
                    <a16:creationId xmlns:a16="http://schemas.microsoft.com/office/drawing/2014/main" id="{A62F06B8-D46E-E5D7-1B5F-439C2026C90D}"/>
                  </a:ext>
                </a:extLst>
              </p:cNvPr>
              <p:cNvSpPr>
                <a:spLocks noChangeArrowheads="1"/>
              </p:cNvSpPr>
              <p:nvPr userDrawn="1"/>
            </p:nvSpPr>
            <p:spPr bwMode="auto">
              <a:xfrm>
                <a:off x="347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 name="Oval 1350">
                <a:extLst>
                  <a:ext uri="{FF2B5EF4-FFF2-40B4-BE49-F238E27FC236}">
                    <a16:creationId xmlns:a16="http://schemas.microsoft.com/office/drawing/2014/main" id="{230FBBEC-197B-1718-6D8D-B21BC3EF3602}"/>
                  </a:ext>
                </a:extLst>
              </p:cNvPr>
              <p:cNvSpPr>
                <a:spLocks noChangeArrowheads="1"/>
              </p:cNvSpPr>
              <p:nvPr userDrawn="1"/>
            </p:nvSpPr>
            <p:spPr bwMode="auto">
              <a:xfrm>
                <a:off x="458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 name="Oval 1351">
                <a:extLst>
                  <a:ext uri="{FF2B5EF4-FFF2-40B4-BE49-F238E27FC236}">
                    <a16:creationId xmlns:a16="http://schemas.microsoft.com/office/drawing/2014/main" id="{05D6325F-5E35-95FB-2428-ACBCCA7683BC}"/>
                  </a:ext>
                </a:extLst>
              </p:cNvPr>
              <p:cNvSpPr>
                <a:spLocks noChangeArrowheads="1"/>
              </p:cNvSpPr>
              <p:nvPr userDrawn="1"/>
            </p:nvSpPr>
            <p:spPr bwMode="auto">
              <a:xfrm>
                <a:off x="447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 name="Oval 1352">
                <a:extLst>
                  <a:ext uri="{FF2B5EF4-FFF2-40B4-BE49-F238E27FC236}">
                    <a16:creationId xmlns:a16="http://schemas.microsoft.com/office/drawing/2014/main" id="{61C66B41-CE5E-5117-CFE1-FA1883C06351}"/>
                  </a:ext>
                </a:extLst>
              </p:cNvPr>
              <p:cNvSpPr>
                <a:spLocks noChangeArrowheads="1"/>
              </p:cNvSpPr>
              <p:nvPr userDrawn="1"/>
            </p:nvSpPr>
            <p:spPr bwMode="auto">
              <a:xfrm>
                <a:off x="4346"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 name="Oval 1353">
                <a:extLst>
                  <a:ext uri="{FF2B5EF4-FFF2-40B4-BE49-F238E27FC236}">
                    <a16:creationId xmlns:a16="http://schemas.microsoft.com/office/drawing/2014/main" id="{856BE201-A580-F8EA-FBD0-22F3FE8DF114}"/>
                  </a:ext>
                </a:extLst>
              </p:cNvPr>
              <p:cNvSpPr>
                <a:spLocks noChangeArrowheads="1"/>
              </p:cNvSpPr>
              <p:nvPr userDrawn="1"/>
            </p:nvSpPr>
            <p:spPr bwMode="auto">
              <a:xfrm>
                <a:off x="422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 name="Oval 1354">
                <a:extLst>
                  <a:ext uri="{FF2B5EF4-FFF2-40B4-BE49-F238E27FC236}">
                    <a16:creationId xmlns:a16="http://schemas.microsoft.com/office/drawing/2014/main" id="{F4228826-15D8-2A3B-849D-2A6070F3574F}"/>
                  </a:ext>
                </a:extLst>
              </p:cNvPr>
              <p:cNvSpPr>
                <a:spLocks noChangeArrowheads="1"/>
              </p:cNvSpPr>
              <p:nvPr userDrawn="1"/>
            </p:nvSpPr>
            <p:spPr bwMode="auto">
              <a:xfrm>
                <a:off x="4096"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 name="Oval 1355">
                <a:extLst>
                  <a:ext uri="{FF2B5EF4-FFF2-40B4-BE49-F238E27FC236}">
                    <a16:creationId xmlns:a16="http://schemas.microsoft.com/office/drawing/2014/main" id="{B0BD10AC-0E81-EA4A-610B-FA1243208984}"/>
                  </a:ext>
                </a:extLst>
              </p:cNvPr>
              <p:cNvSpPr>
                <a:spLocks noChangeArrowheads="1"/>
              </p:cNvSpPr>
              <p:nvPr userDrawn="1"/>
            </p:nvSpPr>
            <p:spPr bwMode="auto">
              <a:xfrm>
                <a:off x="397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 name="Oval 1356">
                <a:extLst>
                  <a:ext uri="{FF2B5EF4-FFF2-40B4-BE49-F238E27FC236}">
                    <a16:creationId xmlns:a16="http://schemas.microsoft.com/office/drawing/2014/main" id="{A9C733D0-97D0-04E4-8674-DF1959B79F09}"/>
                  </a:ext>
                </a:extLst>
              </p:cNvPr>
              <p:cNvSpPr>
                <a:spLocks noChangeArrowheads="1"/>
              </p:cNvSpPr>
              <p:nvPr userDrawn="1"/>
            </p:nvSpPr>
            <p:spPr bwMode="auto">
              <a:xfrm>
                <a:off x="38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 name="Oval 1357">
                <a:extLst>
                  <a:ext uri="{FF2B5EF4-FFF2-40B4-BE49-F238E27FC236}">
                    <a16:creationId xmlns:a16="http://schemas.microsoft.com/office/drawing/2014/main" id="{F75C8BEB-DF9E-2295-C351-D021F6189A41}"/>
                  </a:ext>
                </a:extLst>
              </p:cNvPr>
              <p:cNvSpPr>
                <a:spLocks noChangeArrowheads="1"/>
              </p:cNvSpPr>
              <p:nvPr userDrawn="1"/>
            </p:nvSpPr>
            <p:spPr bwMode="auto">
              <a:xfrm>
                <a:off x="3729"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 name="Oval 1358">
                <a:extLst>
                  <a:ext uri="{FF2B5EF4-FFF2-40B4-BE49-F238E27FC236}">
                    <a16:creationId xmlns:a16="http://schemas.microsoft.com/office/drawing/2014/main" id="{49D95192-BE15-92DD-A55E-7FBF3212623B}"/>
                  </a:ext>
                </a:extLst>
              </p:cNvPr>
              <p:cNvSpPr>
                <a:spLocks noChangeArrowheads="1"/>
              </p:cNvSpPr>
              <p:nvPr userDrawn="1"/>
            </p:nvSpPr>
            <p:spPr bwMode="auto">
              <a:xfrm>
                <a:off x="360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 name="Oval 1359">
                <a:extLst>
                  <a:ext uri="{FF2B5EF4-FFF2-40B4-BE49-F238E27FC236}">
                    <a16:creationId xmlns:a16="http://schemas.microsoft.com/office/drawing/2014/main" id="{18B99324-4B54-9ECB-C468-CF9AAAF64F49}"/>
                  </a:ext>
                </a:extLst>
              </p:cNvPr>
              <p:cNvSpPr>
                <a:spLocks noChangeArrowheads="1"/>
              </p:cNvSpPr>
              <p:nvPr userDrawn="1"/>
            </p:nvSpPr>
            <p:spPr bwMode="auto">
              <a:xfrm>
                <a:off x="347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 name="Oval 1360">
                <a:extLst>
                  <a:ext uri="{FF2B5EF4-FFF2-40B4-BE49-F238E27FC236}">
                    <a16:creationId xmlns:a16="http://schemas.microsoft.com/office/drawing/2014/main" id="{6FD09B5C-FF66-5D8E-56C6-F7D737A2F9CD}"/>
                  </a:ext>
                </a:extLst>
              </p:cNvPr>
              <p:cNvSpPr>
                <a:spLocks noChangeArrowheads="1"/>
              </p:cNvSpPr>
              <p:nvPr userDrawn="1"/>
            </p:nvSpPr>
            <p:spPr bwMode="auto">
              <a:xfrm>
                <a:off x="336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5" name="Oval 1361">
                <a:extLst>
                  <a:ext uri="{FF2B5EF4-FFF2-40B4-BE49-F238E27FC236}">
                    <a16:creationId xmlns:a16="http://schemas.microsoft.com/office/drawing/2014/main" id="{0903733C-EED8-49B5-1C61-05065059050B}"/>
                  </a:ext>
                </a:extLst>
              </p:cNvPr>
              <p:cNvSpPr>
                <a:spLocks noChangeArrowheads="1"/>
              </p:cNvSpPr>
              <p:nvPr userDrawn="1"/>
            </p:nvSpPr>
            <p:spPr bwMode="auto">
              <a:xfrm>
                <a:off x="336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6" name="Oval 1362">
                <a:extLst>
                  <a:ext uri="{FF2B5EF4-FFF2-40B4-BE49-F238E27FC236}">
                    <a16:creationId xmlns:a16="http://schemas.microsoft.com/office/drawing/2014/main" id="{39436B61-CDD8-6A09-83A7-C0C11813CD61}"/>
                  </a:ext>
                </a:extLst>
              </p:cNvPr>
              <p:cNvSpPr>
                <a:spLocks noChangeArrowheads="1"/>
              </p:cNvSpPr>
              <p:nvPr userDrawn="1"/>
            </p:nvSpPr>
            <p:spPr bwMode="auto">
              <a:xfrm>
                <a:off x="336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7" name="Oval 1363">
                <a:extLst>
                  <a:ext uri="{FF2B5EF4-FFF2-40B4-BE49-F238E27FC236}">
                    <a16:creationId xmlns:a16="http://schemas.microsoft.com/office/drawing/2014/main" id="{4B816360-922D-F9DA-4DDC-8F5C156DFDF9}"/>
                  </a:ext>
                </a:extLst>
              </p:cNvPr>
              <p:cNvSpPr>
                <a:spLocks noChangeArrowheads="1"/>
              </p:cNvSpPr>
              <p:nvPr userDrawn="1"/>
            </p:nvSpPr>
            <p:spPr bwMode="auto">
              <a:xfrm>
                <a:off x="336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8" name="Oval 1364">
                <a:extLst>
                  <a:ext uri="{FF2B5EF4-FFF2-40B4-BE49-F238E27FC236}">
                    <a16:creationId xmlns:a16="http://schemas.microsoft.com/office/drawing/2014/main" id="{26D83069-3120-6B9B-1CF3-3DB3053D8987}"/>
                  </a:ext>
                </a:extLst>
              </p:cNvPr>
              <p:cNvSpPr>
                <a:spLocks noChangeArrowheads="1"/>
              </p:cNvSpPr>
              <p:nvPr userDrawn="1"/>
            </p:nvSpPr>
            <p:spPr bwMode="auto">
              <a:xfrm>
                <a:off x="336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9" name="Oval 1365">
                <a:extLst>
                  <a:ext uri="{FF2B5EF4-FFF2-40B4-BE49-F238E27FC236}">
                    <a16:creationId xmlns:a16="http://schemas.microsoft.com/office/drawing/2014/main" id="{0D82468B-1E13-69E5-0E27-F0BE94468F36}"/>
                  </a:ext>
                </a:extLst>
              </p:cNvPr>
              <p:cNvSpPr>
                <a:spLocks noChangeArrowheads="1"/>
              </p:cNvSpPr>
              <p:nvPr userDrawn="1"/>
            </p:nvSpPr>
            <p:spPr bwMode="auto">
              <a:xfrm>
                <a:off x="336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0" name="Oval 1366">
                <a:extLst>
                  <a:ext uri="{FF2B5EF4-FFF2-40B4-BE49-F238E27FC236}">
                    <a16:creationId xmlns:a16="http://schemas.microsoft.com/office/drawing/2014/main" id="{CA5B6CE0-12DA-9797-7959-0C69CA6674C5}"/>
                  </a:ext>
                </a:extLst>
              </p:cNvPr>
              <p:cNvSpPr>
                <a:spLocks noChangeArrowheads="1"/>
              </p:cNvSpPr>
              <p:nvPr userDrawn="1"/>
            </p:nvSpPr>
            <p:spPr bwMode="auto">
              <a:xfrm>
                <a:off x="336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1" name="Oval 1367">
                <a:extLst>
                  <a:ext uri="{FF2B5EF4-FFF2-40B4-BE49-F238E27FC236}">
                    <a16:creationId xmlns:a16="http://schemas.microsoft.com/office/drawing/2014/main" id="{54B9B1C3-BA79-DE1D-081B-8DD171A5C072}"/>
                  </a:ext>
                </a:extLst>
              </p:cNvPr>
              <p:cNvSpPr>
                <a:spLocks noChangeArrowheads="1"/>
              </p:cNvSpPr>
              <p:nvPr userDrawn="1"/>
            </p:nvSpPr>
            <p:spPr bwMode="auto">
              <a:xfrm>
                <a:off x="336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2" name="Oval 1368">
                <a:extLst>
                  <a:ext uri="{FF2B5EF4-FFF2-40B4-BE49-F238E27FC236}">
                    <a16:creationId xmlns:a16="http://schemas.microsoft.com/office/drawing/2014/main" id="{78EAAC8C-45D6-58FE-C2B8-A6EA9086B1BF}"/>
                  </a:ext>
                </a:extLst>
              </p:cNvPr>
              <p:cNvSpPr>
                <a:spLocks noChangeArrowheads="1"/>
              </p:cNvSpPr>
              <p:nvPr userDrawn="1"/>
            </p:nvSpPr>
            <p:spPr bwMode="auto">
              <a:xfrm>
                <a:off x="336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3" name="Oval 1369">
                <a:extLst>
                  <a:ext uri="{FF2B5EF4-FFF2-40B4-BE49-F238E27FC236}">
                    <a16:creationId xmlns:a16="http://schemas.microsoft.com/office/drawing/2014/main" id="{6DE29B81-4528-491E-5FC3-D4C35815E7E8}"/>
                  </a:ext>
                </a:extLst>
              </p:cNvPr>
              <p:cNvSpPr>
                <a:spLocks noChangeArrowheads="1"/>
              </p:cNvSpPr>
              <p:nvPr userDrawn="1"/>
            </p:nvSpPr>
            <p:spPr bwMode="auto">
              <a:xfrm>
                <a:off x="336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4" name="Oval 1370">
                <a:extLst>
                  <a:ext uri="{FF2B5EF4-FFF2-40B4-BE49-F238E27FC236}">
                    <a16:creationId xmlns:a16="http://schemas.microsoft.com/office/drawing/2014/main" id="{7DBCAB10-2265-3744-76A0-200DDB7A61C9}"/>
                  </a:ext>
                </a:extLst>
              </p:cNvPr>
              <p:cNvSpPr>
                <a:spLocks noChangeArrowheads="1"/>
              </p:cNvSpPr>
              <p:nvPr userDrawn="1"/>
            </p:nvSpPr>
            <p:spPr bwMode="auto">
              <a:xfrm>
                <a:off x="336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5" name="Oval 1371">
                <a:extLst>
                  <a:ext uri="{FF2B5EF4-FFF2-40B4-BE49-F238E27FC236}">
                    <a16:creationId xmlns:a16="http://schemas.microsoft.com/office/drawing/2014/main" id="{6952B0FE-5DD2-52D3-53EE-4F8922745B49}"/>
                  </a:ext>
                </a:extLst>
              </p:cNvPr>
              <p:cNvSpPr>
                <a:spLocks noChangeArrowheads="1"/>
              </p:cNvSpPr>
              <p:nvPr userDrawn="1"/>
            </p:nvSpPr>
            <p:spPr bwMode="auto">
              <a:xfrm>
                <a:off x="336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6" name="Oval 1372">
                <a:extLst>
                  <a:ext uri="{FF2B5EF4-FFF2-40B4-BE49-F238E27FC236}">
                    <a16:creationId xmlns:a16="http://schemas.microsoft.com/office/drawing/2014/main" id="{D6FFCE58-28A0-DB5D-2289-299098B26FC8}"/>
                  </a:ext>
                </a:extLst>
              </p:cNvPr>
              <p:cNvSpPr>
                <a:spLocks noChangeArrowheads="1"/>
              </p:cNvSpPr>
              <p:nvPr userDrawn="1"/>
            </p:nvSpPr>
            <p:spPr bwMode="auto">
              <a:xfrm>
                <a:off x="336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7" name="Oval 1373">
                <a:extLst>
                  <a:ext uri="{FF2B5EF4-FFF2-40B4-BE49-F238E27FC236}">
                    <a16:creationId xmlns:a16="http://schemas.microsoft.com/office/drawing/2014/main" id="{A1D97DBF-7240-7328-9571-6F820E9B28ED}"/>
                  </a:ext>
                </a:extLst>
              </p:cNvPr>
              <p:cNvSpPr>
                <a:spLocks noChangeArrowheads="1"/>
              </p:cNvSpPr>
              <p:nvPr userDrawn="1"/>
            </p:nvSpPr>
            <p:spPr bwMode="auto">
              <a:xfrm>
                <a:off x="1257"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8" name="Oval 1374">
                <a:extLst>
                  <a:ext uri="{FF2B5EF4-FFF2-40B4-BE49-F238E27FC236}">
                    <a16:creationId xmlns:a16="http://schemas.microsoft.com/office/drawing/2014/main" id="{FE9098EF-CF4A-093B-524E-55EF46F3BE8C}"/>
                  </a:ext>
                </a:extLst>
              </p:cNvPr>
              <p:cNvSpPr>
                <a:spLocks noChangeArrowheads="1"/>
              </p:cNvSpPr>
              <p:nvPr userDrawn="1"/>
            </p:nvSpPr>
            <p:spPr bwMode="auto">
              <a:xfrm>
                <a:off x="114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9" name="Oval 1375">
                <a:extLst>
                  <a:ext uri="{FF2B5EF4-FFF2-40B4-BE49-F238E27FC236}">
                    <a16:creationId xmlns:a16="http://schemas.microsoft.com/office/drawing/2014/main" id="{CF547389-F2DC-8572-D423-25E88830EBCF}"/>
                  </a:ext>
                </a:extLst>
              </p:cNvPr>
              <p:cNvSpPr>
                <a:spLocks noChangeArrowheads="1"/>
              </p:cNvSpPr>
              <p:nvPr userDrawn="1"/>
            </p:nvSpPr>
            <p:spPr bwMode="auto">
              <a:xfrm>
                <a:off x="101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0" name="Oval 1376">
                <a:extLst>
                  <a:ext uri="{FF2B5EF4-FFF2-40B4-BE49-F238E27FC236}">
                    <a16:creationId xmlns:a16="http://schemas.microsoft.com/office/drawing/2014/main" id="{2CCECF54-F052-3A28-1A25-7CFB45A99230}"/>
                  </a:ext>
                </a:extLst>
              </p:cNvPr>
              <p:cNvSpPr>
                <a:spLocks noChangeArrowheads="1"/>
              </p:cNvSpPr>
              <p:nvPr userDrawn="1"/>
            </p:nvSpPr>
            <p:spPr bwMode="auto">
              <a:xfrm>
                <a:off x="89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1" name="Oval 1377">
                <a:extLst>
                  <a:ext uri="{FF2B5EF4-FFF2-40B4-BE49-F238E27FC236}">
                    <a16:creationId xmlns:a16="http://schemas.microsoft.com/office/drawing/2014/main" id="{0964C7B3-1926-2092-D1E8-6AD2455DA826}"/>
                  </a:ext>
                </a:extLst>
              </p:cNvPr>
              <p:cNvSpPr>
                <a:spLocks noChangeArrowheads="1"/>
              </p:cNvSpPr>
              <p:nvPr userDrawn="1"/>
            </p:nvSpPr>
            <p:spPr bwMode="auto">
              <a:xfrm>
                <a:off x="76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2" name="Oval 1378">
                <a:extLst>
                  <a:ext uri="{FF2B5EF4-FFF2-40B4-BE49-F238E27FC236}">
                    <a16:creationId xmlns:a16="http://schemas.microsoft.com/office/drawing/2014/main" id="{27725656-33AD-FAD6-6156-26A7127ABE1D}"/>
                  </a:ext>
                </a:extLst>
              </p:cNvPr>
              <p:cNvSpPr>
                <a:spLocks noChangeArrowheads="1"/>
              </p:cNvSpPr>
              <p:nvPr userDrawn="1"/>
            </p:nvSpPr>
            <p:spPr bwMode="auto">
              <a:xfrm>
                <a:off x="64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3" name="Oval 1379">
                <a:extLst>
                  <a:ext uri="{FF2B5EF4-FFF2-40B4-BE49-F238E27FC236}">
                    <a16:creationId xmlns:a16="http://schemas.microsoft.com/office/drawing/2014/main" id="{10709971-70D3-177E-6165-B69756AD4B9E}"/>
                  </a:ext>
                </a:extLst>
              </p:cNvPr>
              <p:cNvSpPr>
                <a:spLocks noChangeArrowheads="1"/>
              </p:cNvSpPr>
              <p:nvPr userDrawn="1"/>
            </p:nvSpPr>
            <p:spPr bwMode="auto">
              <a:xfrm>
                <a:off x="52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4" name="Oval 1380">
                <a:extLst>
                  <a:ext uri="{FF2B5EF4-FFF2-40B4-BE49-F238E27FC236}">
                    <a16:creationId xmlns:a16="http://schemas.microsoft.com/office/drawing/2014/main" id="{EB04EEE3-3B23-516D-47E8-9F391F2CDABC}"/>
                  </a:ext>
                </a:extLst>
              </p:cNvPr>
              <p:cNvSpPr>
                <a:spLocks noChangeArrowheads="1"/>
              </p:cNvSpPr>
              <p:nvPr userDrawn="1"/>
            </p:nvSpPr>
            <p:spPr bwMode="auto">
              <a:xfrm>
                <a:off x="39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5" name="Oval 1381">
                <a:extLst>
                  <a:ext uri="{FF2B5EF4-FFF2-40B4-BE49-F238E27FC236}">
                    <a16:creationId xmlns:a16="http://schemas.microsoft.com/office/drawing/2014/main" id="{FA9FDC55-5BDA-4EA3-46B9-0A833EF96159}"/>
                  </a:ext>
                </a:extLst>
              </p:cNvPr>
              <p:cNvSpPr>
                <a:spLocks noChangeArrowheads="1"/>
              </p:cNvSpPr>
              <p:nvPr userDrawn="1"/>
            </p:nvSpPr>
            <p:spPr bwMode="auto">
              <a:xfrm>
                <a:off x="27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6" name="Oval 1382">
                <a:extLst>
                  <a:ext uri="{FF2B5EF4-FFF2-40B4-BE49-F238E27FC236}">
                    <a16:creationId xmlns:a16="http://schemas.microsoft.com/office/drawing/2014/main" id="{84C4E227-0C97-1931-1076-9B75A9B7963F}"/>
                  </a:ext>
                </a:extLst>
              </p:cNvPr>
              <p:cNvSpPr>
                <a:spLocks noChangeArrowheads="1"/>
              </p:cNvSpPr>
              <p:nvPr userDrawn="1"/>
            </p:nvSpPr>
            <p:spPr bwMode="auto">
              <a:xfrm>
                <a:off x="1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7" name="Oval 1383">
                <a:extLst>
                  <a:ext uri="{FF2B5EF4-FFF2-40B4-BE49-F238E27FC236}">
                    <a16:creationId xmlns:a16="http://schemas.microsoft.com/office/drawing/2014/main" id="{904B7417-8FEB-08B6-A39A-BFD24E9CDF35}"/>
                  </a:ext>
                </a:extLst>
              </p:cNvPr>
              <p:cNvSpPr>
                <a:spLocks noChangeArrowheads="1"/>
              </p:cNvSpPr>
              <p:nvPr userDrawn="1"/>
            </p:nvSpPr>
            <p:spPr bwMode="auto">
              <a:xfrm>
                <a:off x="2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8" name="Oval 1384">
                <a:extLst>
                  <a:ext uri="{FF2B5EF4-FFF2-40B4-BE49-F238E27FC236}">
                    <a16:creationId xmlns:a16="http://schemas.microsoft.com/office/drawing/2014/main" id="{5BA35DD7-A47B-9688-A407-4AA0741DFCD1}"/>
                  </a:ext>
                </a:extLst>
              </p:cNvPr>
              <p:cNvSpPr>
                <a:spLocks noChangeArrowheads="1"/>
              </p:cNvSpPr>
              <p:nvPr userDrawn="1"/>
            </p:nvSpPr>
            <p:spPr bwMode="auto">
              <a:xfrm>
                <a:off x="52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9" name="Oval 1385">
                <a:extLst>
                  <a:ext uri="{FF2B5EF4-FFF2-40B4-BE49-F238E27FC236}">
                    <a16:creationId xmlns:a16="http://schemas.microsoft.com/office/drawing/2014/main" id="{4DD3C104-03EF-D449-CF02-FAD6DA64FFF5}"/>
                  </a:ext>
                </a:extLst>
              </p:cNvPr>
              <p:cNvSpPr>
                <a:spLocks noChangeArrowheads="1"/>
              </p:cNvSpPr>
              <p:nvPr userDrawn="1"/>
            </p:nvSpPr>
            <p:spPr bwMode="auto">
              <a:xfrm>
                <a:off x="39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0" name="Oval 1386">
                <a:extLst>
                  <a:ext uri="{FF2B5EF4-FFF2-40B4-BE49-F238E27FC236}">
                    <a16:creationId xmlns:a16="http://schemas.microsoft.com/office/drawing/2014/main" id="{B56CE797-F9C9-D60A-81D9-A9F34464B2A0}"/>
                  </a:ext>
                </a:extLst>
              </p:cNvPr>
              <p:cNvSpPr>
                <a:spLocks noChangeArrowheads="1"/>
              </p:cNvSpPr>
              <p:nvPr userDrawn="1"/>
            </p:nvSpPr>
            <p:spPr bwMode="auto">
              <a:xfrm>
                <a:off x="27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1" name="Oval 1387">
                <a:extLst>
                  <a:ext uri="{FF2B5EF4-FFF2-40B4-BE49-F238E27FC236}">
                    <a16:creationId xmlns:a16="http://schemas.microsoft.com/office/drawing/2014/main" id="{BBF67AB8-F161-D217-F99E-0540C78CD712}"/>
                  </a:ext>
                </a:extLst>
              </p:cNvPr>
              <p:cNvSpPr>
                <a:spLocks noChangeArrowheads="1"/>
              </p:cNvSpPr>
              <p:nvPr userDrawn="1"/>
            </p:nvSpPr>
            <p:spPr bwMode="auto">
              <a:xfrm>
                <a:off x="1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2" name="Oval 1388">
                <a:extLst>
                  <a:ext uri="{FF2B5EF4-FFF2-40B4-BE49-F238E27FC236}">
                    <a16:creationId xmlns:a16="http://schemas.microsoft.com/office/drawing/2014/main" id="{CB1A8D2E-A3D6-2EF8-72F0-D8585A463856}"/>
                  </a:ext>
                </a:extLst>
              </p:cNvPr>
              <p:cNvSpPr>
                <a:spLocks noChangeArrowheads="1"/>
              </p:cNvSpPr>
              <p:nvPr userDrawn="1"/>
            </p:nvSpPr>
            <p:spPr bwMode="auto">
              <a:xfrm>
                <a:off x="2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3" name="Oval 1389">
                <a:extLst>
                  <a:ext uri="{FF2B5EF4-FFF2-40B4-BE49-F238E27FC236}">
                    <a16:creationId xmlns:a16="http://schemas.microsoft.com/office/drawing/2014/main" id="{C185531A-7C56-032E-A707-58E3AA9DCE76}"/>
                  </a:ext>
                </a:extLst>
              </p:cNvPr>
              <p:cNvSpPr>
                <a:spLocks noChangeArrowheads="1"/>
              </p:cNvSpPr>
              <p:nvPr userDrawn="1"/>
            </p:nvSpPr>
            <p:spPr bwMode="auto">
              <a:xfrm>
                <a:off x="52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4" name="Oval 1390">
                <a:extLst>
                  <a:ext uri="{FF2B5EF4-FFF2-40B4-BE49-F238E27FC236}">
                    <a16:creationId xmlns:a16="http://schemas.microsoft.com/office/drawing/2014/main" id="{D2B443DA-35F6-3978-1B80-733EFA996E66}"/>
                  </a:ext>
                </a:extLst>
              </p:cNvPr>
              <p:cNvSpPr>
                <a:spLocks noChangeArrowheads="1"/>
              </p:cNvSpPr>
              <p:nvPr userDrawn="1"/>
            </p:nvSpPr>
            <p:spPr bwMode="auto">
              <a:xfrm>
                <a:off x="39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5" name="Oval 1391">
                <a:extLst>
                  <a:ext uri="{FF2B5EF4-FFF2-40B4-BE49-F238E27FC236}">
                    <a16:creationId xmlns:a16="http://schemas.microsoft.com/office/drawing/2014/main" id="{03A3B170-5952-1334-D4FF-23499E49843D}"/>
                  </a:ext>
                </a:extLst>
              </p:cNvPr>
              <p:cNvSpPr>
                <a:spLocks noChangeArrowheads="1"/>
              </p:cNvSpPr>
              <p:nvPr userDrawn="1"/>
            </p:nvSpPr>
            <p:spPr bwMode="auto">
              <a:xfrm>
                <a:off x="27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6" name="Oval 1392">
                <a:extLst>
                  <a:ext uri="{FF2B5EF4-FFF2-40B4-BE49-F238E27FC236}">
                    <a16:creationId xmlns:a16="http://schemas.microsoft.com/office/drawing/2014/main" id="{708E3B53-836B-09AC-2577-F83AC3F307A2}"/>
                  </a:ext>
                </a:extLst>
              </p:cNvPr>
              <p:cNvSpPr>
                <a:spLocks noChangeArrowheads="1"/>
              </p:cNvSpPr>
              <p:nvPr userDrawn="1"/>
            </p:nvSpPr>
            <p:spPr bwMode="auto">
              <a:xfrm>
                <a:off x="1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7" name="Oval 1393">
                <a:extLst>
                  <a:ext uri="{FF2B5EF4-FFF2-40B4-BE49-F238E27FC236}">
                    <a16:creationId xmlns:a16="http://schemas.microsoft.com/office/drawing/2014/main" id="{E54B43F0-1844-2FD6-3ED2-D7CF412E31D1}"/>
                  </a:ext>
                </a:extLst>
              </p:cNvPr>
              <p:cNvSpPr>
                <a:spLocks noChangeArrowheads="1"/>
              </p:cNvSpPr>
              <p:nvPr userDrawn="1"/>
            </p:nvSpPr>
            <p:spPr bwMode="auto">
              <a:xfrm>
                <a:off x="2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8" name="Oval 1394">
                <a:extLst>
                  <a:ext uri="{FF2B5EF4-FFF2-40B4-BE49-F238E27FC236}">
                    <a16:creationId xmlns:a16="http://schemas.microsoft.com/office/drawing/2014/main" id="{E53BF2CA-052E-985C-31F2-B648F8B1BB6F}"/>
                  </a:ext>
                </a:extLst>
              </p:cNvPr>
              <p:cNvSpPr>
                <a:spLocks noChangeArrowheads="1"/>
              </p:cNvSpPr>
              <p:nvPr userDrawn="1"/>
            </p:nvSpPr>
            <p:spPr bwMode="auto">
              <a:xfrm>
                <a:off x="52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9" name="Oval 1395">
                <a:extLst>
                  <a:ext uri="{FF2B5EF4-FFF2-40B4-BE49-F238E27FC236}">
                    <a16:creationId xmlns:a16="http://schemas.microsoft.com/office/drawing/2014/main" id="{C69B8214-D628-7D08-322C-2B079897F724}"/>
                  </a:ext>
                </a:extLst>
              </p:cNvPr>
              <p:cNvSpPr>
                <a:spLocks noChangeArrowheads="1"/>
              </p:cNvSpPr>
              <p:nvPr userDrawn="1"/>
            </p:nvSpPr>
            <p:spPr bwMode="auto">
              <a:xfrm>
                <a:off x="39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0" name="Oval 1396">
                <a:extLst>
                  <a:ext uri="{FF2B5EF4-FFF2-40B4-BE49-F238E27FC236}">
                    <a16:creationId xmlns:a16="http://schemas.microsoft.com/office/drawing/2014/main" id="{3DE964CD-092C-993E-BCEC-464EB2D29EC2}"/>
                  </a:ext>
                </a:extLst>
              </p:cNvPr>
              <p:cNvSpPr>
                <a:spLocks noChangeArrowheads="1"/>
              </p:cNvSpPr>
              <p:nvPr userDrawn="1"/>
            </p:nvSpPr>
            <p:spPr bwMode="auto">
              <a:xfrm>
                <a:off x="27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1" name="Oval 1397">
                <a:extLst>
                  <a:ext uri="{FF2B5EF4-FFF2-40B4-BE49-F238E27FC236}">
                    <a16:creationId xmlns:a16="http://schemas.microsoft.com/office/drawing/2014/main" id="{553CA767-A73A-79D9-7244-636558297F9D}"/>
                  </a:ext>
                </a:extLst>
              </p:cNvPr>
              <p:cNvSpPr>
                <a:spLocks noChangeArrowheads="1"/>
              </p:cNvSpPr>
              <p:nvPr userDrawn="1"/>
            </p:nvSpPr>
            <p:spPr bwMode="auto">
              <a:xfrm>
                <a:off x="1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2" name="Oval 1398">
                <a:extLst>
                  <a:ext uri="{FF2B5EF4-FFF2-40B4-BE49-F238E27FC236}">
                    <a16:creationId xmlns:a16="http://schemas.microsoft.com/office/drawing/2014/main" id="{69794918-B17E-D8E8-CCF2-0D32D3FF6BBB}"/>
                  </a:ext>
                </a:extLst>
              </p:cNvPr>
              <p:cNvSpPr>
                <a:spLocks noChangeArrowheads="1"/>
              </p:cNvSpPr>
              <p:nvPr userDrawn="1"/>
            </p:nvSpPr>
            <p:spPr bwMode="auto">
              <a:xfrm>
                <a:off x="2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3" name="Oval 1399">
                <a:extLst>
                  <a:ext uri="{FF2B5EF4-FFF2-40B4-BE49-F238E27FC236}">
                    <a16:creationId xmlns:a16="http://schemas.microsoft.com/office/drawing/2014/main" id="{CC76D127-30AA-2CAE-61F8-D2CAD2A12CD0}"/>
                  </a:ext>
                </a:extLst>
              </p:cNvPr>
              <p:cNvSpPr>
                <a:spLocks noChangeArrowheads="1"/>
              </p:cNvSpPr>
              <p:nvPr userDrawn="1"/>
            </p:nvSpPr>
            <p:spPr bwMode="auto">
              <a:xfrm>
                <a:off x="52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4" name="Oval 1400">
                <a:extLst>
                  <a:ext uri="{FF2B5EF4-FFF2-40B4-BE49-F238E27FC236}">
                    <a16:creationId xmlns:a16="http://schemas.microsoft.com/office/drawing/2014/main" id="{03BFF166-070B-044F-BFD4-FE1D9C0E7B8F}"/>
                  </a:ext>
                </a:extLst>
              </p:cNvPr>
              <p:cNvSpPr>
                <a:spLocks noChangeArrowheads="1"/>
              </p:cNvSpPr>
              <p:nvPr userDrawn="1"/>
            </p:nvSpPr>
            <p:spPr bwMode="auto">
              <a:xfrm>
                <a:off x="39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5" name="Oval 1401">
                <a:extLst>
                  <a:ext uri="{FF2B5EF4-FFF2-40B4-BE49-F238E27FC236}">
                    <a16:creationId xmlns:a16="http://schemas.microsoft.com/office/drawing/2014/main" id="{5A344A28-C7E3-48CA-F008-D3B3C644E5BF}"/>
                  </a:ext>
                </a:extLst>
              </p:cNvPr>
              <p:cNvSpPr>
                <a:spLocks noChangeArrowheads="1"/>
              </p:cNvSpPr>
              <p:nvPr userDrawn="1"/>
            </p:nvSpPr>
            <p:spPr bwMode="auto">
              <a:xfrm>
                <a:off x="27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6" name="Oval 1402">
                <a:extLst>
                  <a:ext uri="{FF2B5EF4-FFF2-40B4-BE49-F238E27FC236}">
                    <a16:creationId xmlns:a16="http://schemas.microsoft.com/office/drawing/2014/main" id="{81E09FC2-2107-174C-1149-9AF7E0323B19}"/>
                  </a:ext>
                </a:extLst>
              </p:cNvPr>
              <p:cNvSpPr>
                <a:spLocks noChangeArrowheads="1"/>
              </p:cNvSpPr>
              <p:nvPr userDrawn="1"/>
            </p:nvSpPr>
            <p:spPr bwMode="auto">
              <a:xfrm>
                <a:off x="1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7" name="Oval 1403">
                <a:extLst>
                  <a:ext uri="{FF2B5EF4-FFF2-40B4-BE49-F238E27FC236}">
                    <a16:creationId xmlns:a16="http://schemas.microsoft.com/office/drawing/2014/main" id="{98A2EF14-9D90-B11B-DD26-CCB52F1AF577}"/>
                  </a:ext>
                </a:extLst>
              </p:cNvPr>
              <p:cNvSpPr>
                <a:spLocks noChangeArrowheads="1"/>
              </p:cNvSpPr>
              <p:nvPr userDrawn="1"/>
            </p:nvSpPr>
            <p:spPr bwMode="auto">
              <a:xfrm>
                <a:off x="2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8" name="Oval 1404">
                <a:extLst>
                  <a:ext uri="{FF2B5EF4-FFF2-40B4-BE49-F238E27FC236}">
                    <a16:creationId xmlns:a16="http://schemas.microsoft.com/office/drawing/2014/main" id="{041A3E14-3FE9-E871-5056-475AA728637E}"/>
                  </a:ext>
                </a:extLst>
              </p:cNvPr>
              <p:cNvSpPr>
                <a:spLocks noChangeArrowheads="1"/>
              </p:cNvSpPr>
              <p:nvPr userDrawn="1"/>
            </p:nvSpPr>
            <p:spPr bwMode="auto">
              <a:xfrm>
                <a:off x="52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9" name="Oval 1405">
                <a:extLst>
                  <a:ext uri="{FF2B5EF4-FFF2-40B4-BE49-F238E27FC236}">
                    <a16:creationId xmlns:a16="http://schemas.microsoft.com/office/drawing/2014/main" id="{544AEC5E-2657-4936-DAA8-047587E786A3}"/>
                  </a:ext>
                </a:extLst>
              </p:cNvPr>
              <p:cNvSpPr>
                <a:spLocks noChangeArrowheads="1"/>
              </p:cNvSpPr>
              <p:nvPr userDrawn="1"/>
            </p:nvSpPr>
            <p:spPr bwMode="auto">
              <a:xfrm>
                <a:off x="39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0" name="Oval 1406">
                <a:extLst>
                  <a:ext uri="{FF2B5EF4-FFF2-40B4-BE49-F238E27FC236}">
                    <a16:creationId xmlns:a16="http://schemas.microsoft.com/office/drawing/2014/main" id="{641AFF5B-C0E7-E271-036D-AFFE30ED0DFF}"/>
                  </a:ext>
                </a:extLst>
              </p:cNvPr>
              <p:cNvSpPr>
                <a:spLocks noChangeArrowheads="1"/>
              </p:cNvSpPr>
              <p:nvPr userDrawn="1"/>
            </p:nvSpPr>
            <p:spPr bwMode="auto">
              <a:xfrm>
                <a:off x="27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1" name="Oval 1407">
                <a:extLst>
                  <a:ext uri="{FF2B5EF4-FFF2-40B4-BE49-F238E27FC236}">
                    <a16:creationId xmlns:a16="http://schemas.microsoft.com/office/drawing/2014/main" id="{B678987F-FD47-E070-9ECD-6F7943FE25EC}"/>
                  </a:ext>
                </a:extLst>
              </p:cNvPr>
              <p:cNvSpPr>
                <a:spLocks noChangeArrowheads="1"/>
              </p:cNvSpPr>
              <p:nvPr userDrawn="1"/>
            </p:nvSpPr>
            <p:spPr bwMode="auto">
              <a:xfrm>
                <a:off x="1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Oval 1408">
                <a:extLst>
                  <a:ext uri="{FF2B5EF4-FFF2-40B4-BE49-F238E27FC236}">
                    <a16:creationId xmlns:a16="http://schemas.microsoft.com/office/drawing/2014/main" id="{174ECA80-B601-7643-3815-C64FAF16EF5A}"/>
                  </a:ext>
                </a:extLst>
              </p:cNvPr>
              <p:cNvSpPr>
                <a:spLocks noChangeArrowheads="1"/>
              </p:cNvSpPr>
              <p:nvPr userDrawn="1"/>
            </p:nvSpPr>
            <p:spPr bwMode="auto">
              <a:xfrm>
                <a:off x="2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Oval 1409">
                <a:extLst>
                  <a:ext uri="{FF2B5EF4-FFF2-40B4-BE49-F238E27FC236}">
                    <a16:creationId xmlns:a16="http://schemas.microsoft.com/office/drawing/2014/main" id="{FCA750D3-44B6-8AEE-E00F-331E6CAD4640}"/>
                  </a:ext>
                </a:extLst>
              </p:cNvPr>
              <p:cNvSpPr>
                <a:spLocks noChangeArrowheads="1"/>
              </p:cNvSpPr>
              <p:nvPr userDrawn="1"/>
            </p:nvSpPr>
            <p:spPr bwMode="auto">
              <a:xfrm>
                <a:off x="52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Oval 1410">
                <a:extLst>
                  <a:ext uri="{FF2B5EF4-FFF2-40B4-BE49-F238E27FC236}">
                    <a16:creationId xmlns:a16="http://schemas.microsoft.com/office/drawing/2014/main" id="{7DD6E206-BEA8-BA45-4972-C28C146465C3}"/>
                  </a:ext>
                </a:extLst>
              </p:cNvPr>
              <p:cNvSpPr>
                <a:spLocks noChangeArrowheads="1"/>
              </p:cNvSpPr>
              <p:nvPr userDrawn="1"/>
            </p:nvSpPr>
            <p:spPr bwMode="auto">
              <a:xfrm>
                <a:off x="39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Oval 1411">
                <a:extLst>
                  <a:ext uri="{FF2B5EF4-FFF2-40B4-BE49-F238E27FC236}">
                    <a16:creationId xmlns:a16="http://schemas.microsoft.com/office/drawing/2014/main" id="{AF57E365-7858-BC92-46B0-976C3FED57EE}"/>
                  </a:ext>
                </a:extLst>
              </p:cNvPr>
              <p:cNvSpPr>
                <a:spLocks noChangeArrowheads="1"/>
              </p:cNvSpPr>
              <p:nvPr userDrawn="1"/>
            </p:nvSpPr>
            <p:spPr bwMode="auto">
              <a:xfrm>
                <a:off x="27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6" name="Oval 1412">
                <a:extLst>
                  <a:ext uri="{FF2B5EF4-FFF2-40B4-BE49-F238E27FC236}">
                    <a16:creationId xmlns:a16="http://schemas.microsoft.com/office/drawing/2014/main" id="{FA449903-E84E-8178-DFFA-02F6185E95B0}"/>
                  </a:ext>
                </a:extLst>
              </p:cNvPr>
              <p:cNvSpPr>
                <a:spLocks noChangeArrowheads="1"/>
              </p:cNvSpPr>
              <p:nvPr userDrawn="1"/>
            </p:nvSpPr>
            <p:spPr bwMode="auto">
              <a:xfrm>
                <a:off x="1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7" name="Oval 1413">
                <a:extLst>
                  <a:ext uri="{FF2B5EF4-FFF2-40B4-BE49-F238E27FC236}">
                    <a16:creationId xmlns:a16="http://schemas.microsoft.com/office/drawing/2014/main" id="{1420B584-1F65-BA3E-F27A-B5D030428155}"/>
                  </a:ext>
                </a:extLst>
              </p:cNvPr>
              <p:cNvSpPr>
                <a:spLocks noChangeArrowheads="1"/>
              </p:cNvSpPr>
              <p:nvPr userDrawn="1"/>
            </p:nvSpPr>
            <p:spPr bwMode="auto">
              <a:xfrm>
                <a:off x="2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8" name="Oval 1414">
                <a:extLst>
                  <a:ext uri="{FF2B5EF4-FFF2-40B4-BE49-F238E27FC236}">
                    <a16:creationId xmlns:a16="http://schemas.microsoft.com/office/drawing/2014/main" id="{088B11F1-479D-C70D-1D7B-624C6DC76CE3}"/>
                  </a:ext>
                </a:extLst>
              </p:cNvPr>
              <p:cNvSpPr>
                <a:spLocks noChangeArrowheads="1"/>
              </p:cNvSpPr>
              <p:nvPr userDrawn="1"/>
            </p:nvSpPr>
            <p:spPr bwMode="auto">
              <a:xfrm>
                <a:off x="52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9" name="Oval 1415">
                <a:extLst>
                  <a:ext uri="{FF2B5EF4-FFF2-40B4-BE49-F238E27FC236}">
                    <a16:creationId xmlns:a16="http://schemas.microsoft.com/office/drawing/2014/main" id="{CC8CA6E3-18C8-5661-D4B3-5B50D3C6C59C}"/>
                  </a:ext>
                </a:extLst>
              </p:cNvPr>
              <p:cNvSpPr>
                <a:spLocks noChangeArrowheads="1"/>
              </p:cNvSpPr>
              <p:nvPr userDrawn="1"/>
            </p:nvSpPr>
            <p:spPr bwMode="auto">
              <a:xfrm>
                <a:off x="39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0" name="Oval 1416">
                <a:extLst>
                  <a:ext uri="{FF2B5EF4-FFF2-40B4-BE49-F238E27FC236}">
                    <a16:creationId xmlns:a16="http://schemas.microsoft.com/office/drawing/2014/main" id="{DACFDD92-C355-63B9-EF96-47808ECCC576}"/>
                  </a:ext>
                </a:extLst>
              </p:cNvPr>
              <p:cNvSpPr>
                <a:spLocks noChangeArrowheads="1"/>
              </p:cNvSpPr>
              <p:nvPr userDrawn="1"/>
            </p:nvSpPr>
            <p:spPr bwMode="auto">
              <a:xfrm>
                <a:off x="27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1" name="Oval 1417">
                <a:extLst>
                  <a:ext uri="{FF2B5EF4-FFF2-40B4-BE49-F238E27FC236}">
                    <a16:creationId xmlns:a16="http://schemas.microsoft.com/office/drawing/2014/main" id="{02D39280-CC5A-C497-C9B9-95A3E40F0687}"/>
                  </a:ext>
                </a:extLst>
              </p:cNvPr>
              <p:cNvSpPr>
                <a:spLocks noChangeArrowheads="1"/>
              </p:cNvSpPr>
              <p:nvPr userDrawn="1"/>
            </p:nvSpPr>
            <p:spPr bwMode="auto">
              <a:xfrm>
                <a:off x="1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2" name="Oval 1418">
                <a:extLst>
                  <a:ext uri="{FF2B5EF4-FFF2-40B4-BE49-F238E27FC236}">
                    <a16:creationId xmlns:a16="http://schemas.microsoft.com/office/drawing/2014/main" id="{DFE551A1-9871-C4D9-7E86-721DFF1D8175}"/>
                  </a:ext>
                </a:extLst>
              </p:cNvPr>
              <p:cNvSpPr>
                <a:spLocks noChangeArrowheads="1"/>
              </p:cNvSpPr>
              <p:nvPr userDrawn="1"/>
            </p:nvSpPr>
            <p:spPr bwMode="auto">
              <a:xfrm>
                <a:off x="2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3" name="Oval 1419">
                <a:extLst>
                  <a:ext uri="{FF2B5EF4-FFF2-40B4-BE49-F238E27FC236}">
                    <a16:creationId xmlns:a16="http://schemas.microsoft.com/office/drawing/2014/main" id="{21B014F6-5B30-7744-F388-EEA3A873B81F}"/>
                  </a:ext>
                </a:extLst>
              </p:cNvPr>
              <p:cNvSpPr>
                <a:spLocks noChangeArrowheads="1"/>
              </p:cNvSpPr>
              <p:nvPr userDrawn="1"/>
            </p:nvSpPr>
            <p:spPr bwMode="auto">
              <a:xfrm>
                <a:off x="52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4" name="Oval 1420">
                <a:extLst>
                  <a:ext uri="{FF2B5EF4-FFF2-40B4-BE49-F238E27FC236}">
                    <a16:creationId xmlns:a16="http://schemas.microsoft.com/office/drawing/2014/main" id="{3C928E54-C09E-1871-ABE6-6CE480DA6C86}"/>
                  </a:ext>
                </a:extLst>
              </p:cNvPr>
              <p:cNvSpPr>
                <a:spLocks noChangeArrowheads="1"/>
              </p:cNvSpPr>
              <p:nvPr userDrawn="1"/>
            </p:nvSpPr>
            <p:spPr bwMode="auto">
              <a:xfrm>
                <a:off x="39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5" name="Oval 1421">
                <a:extLst>
                  <a:ext uri="{FF2B5EF4-FFF2-40B4-BE49-F238E27FC236}">
                    <a16:creationId xmlns:a16="http://schemas.microsoft.com/office/drawing/2014/main" id="{6B64F90A-9C80-AFA3-1750-CBEDD84B16CD}"/>
                  </a:ext>
                </a:extLst>
              </p:cNvPr>
              <p:cNvSpPr>
                <a:spLocks noChangeArrowheads="1"/>
              </p:cNvSpPr>
              <p:nvPr userDrawn="1"/>
            </p:nvSpPr>
            <p:spPr bwMode="auto">
              <a:xfrm>
                <a:off x="27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6" name="Oval 1422">
                <a:extLst>
                  <a:ext uri="{FF2B5EF4-FFF2-40B4-BE49-F238E27FC236}">
                    <a16:creationId xmlns:a16="http://schemas.microsoft.com/office/drawing/2014/main" id="{DF0F3156-C5A0-4EB2-C20D-5E216D3D0987}"/>
                  </a:ext>
                </a:extLst>
              </p:cNvPr>
              <p:cNvSpPr>
                <a:spLocks noChangeArrowheads="1"/>
              </p:cNvSpPr>
              <p:nvPr userDrawn="1"/>
            </p:nvSpPr>
            <p:spPr bwMode="auto">
              <a:xfrm>
                <a:off x="1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7" name="Oval 1423">
                <a:extLst>
                  <a:ext uri="{FF2B5EF4-FFF2-40B4-BE49-F238E27FC236}">
                    <a16:creationId xmlns:a16="http://schemas.microsoft.com/office/drawing/2014/main" id="{45CE6991-B085-6B2F-899F-2212475E13F6}"/>
                  </a:ext>
                </a:extLst>
              </p:cNvPr>
              <p:cNvSpPr>
                <a:spLocks noChangeArrowheads="1"/>
              </p:cNvSpPr>
              <p:nvPr userDrawn="1"/>
            </p:nvSpPr>
            <p:spPr bwMode="auto">
              <a:xfrm>
                <a:off x="2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8" name="Oval 1424">
                <a:extLst>
                  <a:ext uri="{FF2B5EF4-FFF2-40B4-BE49-F238E27FC236}">
                    <a16:creationId xmlns:a16="http://schemas.microsoft.com/office/drawing/2014/main" id="{98AC517E-4349-1BCF-5169-685C2B306B9C}"/>
                  </a:ext>
                </a:extLst>
              </p:cNvPr>
              <p:cNvSpPr>
                <a:spLocks noChangeArrowheads="1"/>
              </p:cNvSpPr>
              <p:nvPr userDrawn="1"/>
            </p:nvSpPr>
            <p:spPr bwMode="auto">
              <a:xfrm>
                <a:off x="52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9" name="Oval 1425">
                <a:extLst>
                  <a:ext uri="{FF2B5EF4-FFF2-40B4-BE49-F238E27FC236}">
                    <a16:creationId xmlns:a16="http://schemas.microsoft.com/office/drawing/2014/main" id="{66940B12-CA4B-A677-E3DF-A16E3F2AB92E}"/>
                  </a:ext>
                </a:extLst>
              </p:cNvPr>
              <p:cNvSpPr>
                <a:spLocks noChangeArrowheads="1"/>
              </p:cNvSpPr>
              <p:nvPr userDrawn="1"/>
            </p:nvSpPr>
            <p:spPr bwMode="auto">
              <a:xfrm>
                <a:off x="39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0" name="Oval 1426">
                <a:extLst>
                  <a:ext uri="{FF2B5EF4-FFF2-40B4-BE49-F238E27FC236}">
                    <a16:creationId xmlns:a16="http://schemas.microsoft.com/office/drawing/2014/main" id="{C91C554F-9CDC-0074-67E4-8640270213EC}"/>
                  </a:ext>
                </a:extLst>
              </p:cNvPr>
              <p:cNvSpPr>
                <a:spLocks noChangeArrowheads="1"/>
              </p:cNvSpPr>
              <p:nvPr userDrawn="1"/>
            </p:nvSpPr>
            <p:spPr bwMode="auto">
              <a:xfrm>
                <a:off x="27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1" name="Oval 1427">
                <a:extLst>
                  <a:ext uri="{FF2B5EF4-FFF2-40B4-BE49-F238E27FC236}">
                    <a16:creationId xmlns:a16="http://schemas.microsoft.com/office/drawing/2014/main" id="{024B059B-0E32-373C-BD7B-0718AC06712E}"/>
                  </a:ext>
                </a:extLst>
              </p:cNvPr>
              <p:cNvSpPr>
                <a:spLocks noChangeArrowheads="1"/>
              </p:cNvSpPr>
              <p:nvPr userDrawn="1"/>
            </p:nvSpPr>
            <p:spPr bwMode="auto">
              <a:xfrm>
                <a:off x="1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2" name="Oval 1428">
                <a:extLst>
                  <a:ext uri="{FF2B5EF4-FFF2-40B4-BE49-F238E27FC236}">
                    <a16:creationId xmlns:a16="http://schemas.microsoft.com/office/drawing/2014/main" id="{9E5E4972-170A-4FE7-EF48-4164E00B99FF}"/>
                  </a:ext>
                </a:extLst>
              </p:cNvPr>
              <p:cNvSpPr>
                <a:spLocks noChangeArrowheads="1"/>
              </p:cNvSpPr>
              <p:nvPr userDrawn="1"/>
            </p:nvSpPr>
            <p:spPr bwMode="auto">
              <a:xfrm>
                <a:off x="2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3" name="Oval 1429">
                <a:extLst>
                  <a:ext uri="{FF2B5EF4-FFF2-40B4-BE49-F238E27FC236}">
                    <a16:creationId xmlns:a16="http://schemas.microsoft.com/office/drawing/2014/main" id="{4B58EF22-185F-4B70-96AD-4B861FAB9B37}"/>
                  </a:ext>
                </a:extLst>
              </p:cNvPr>
              <p:cNvSpPr>
                <a:spLocks noChangeArrowheads="1"/>
              </p:cNvSpPr>
              <p:nvPr userDrawn="1"/>
            </p:nvSpPr>
            <p:spPr bwMode="auto">
              <a:xfrm>
                <a:off x="52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4" name="Oval 1430">
                <a:extLst>
                  <a:ext uri="{FF2B5EF4-FFF2-40B4-BE49-F238E27FC236}">
                    <a16:creationId xmlns:a16="http://schemas.microsoft.com/office/drawing/2014/main" id="{C5DA254F-99E5-C426-96D9-2C74F96FA7EE}"/>
                  </a:ext>
                </a:extLst>
              </p:cNvPr>
              <p:cNvSpPr>
                <a:spLocks noChangeArrowheads="1"/>
              </p:cNvSpPr>
              <p:nvPr userDrawn="1"/>
            </p:nvSpPr>
            <p:spPr bwMode="auto">
              <a:xfrm>
                <a:off x="39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5" name="Oval 1431">
                <a:extLst>
                  <a:ext uri="{FF2B5EF4-FFF2-40B4-BE49-F238E27FC236}">
                    <a16:creationId xmlns:a16="http://schemas.microsoft.com/office/drawing/2014/main" id="{17C31B9E-94D3-6E1B-E447-501756A0EDCA}"/>
                  </a:ext>
                </a:extLst>
              </p:cNvPr>
              <p:cNvSpPr>
                <a:spLocks noChangeArrowheads="1"/>
              </p:cNvSpPr>
              <p:nvPr userDrawn="1"/>
            </p:nvSpPr>
            <p:spPr bwMode="auto">
              <a:xfrm>
                <a:off x="27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6" name="Oval 1432">
                <a:extLst>
                  <a:ext uri="{FF2B5EF4-FFF2-40B4-BE49-F238E27FC236}">
                    <a16:creationId xmlns:a16="http://schemas.microsoft.com/office/drawing/2014/main" id="{5CEC7627-4875-DACC-A7B9-82BF4BE6C947}"/>
                  </a:ext>
                </a:extLst>
              </p:cNvPr>
              <p:cNvSpPr>
                <a:spLocks noChangeArrowheads="1"/>
              </p:cNvSpPr>
              <p:nvPr userDrawn="1"/>
            </p:nvSpPr>
            <p:spPr bwMode="auto">
              <a:xfrm>
                <a:off x="1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6" name="Oval 1434">
              <a:extLst>
                <a:ext uri="{FF2B5EF4-FFF2-40B4-BE49-F238E27FC236}">
                  <a16:creationId xmlns:a16="http://schemas.microsoft.com/office/drawing/2014/main" id="{CD358699-6FDB-82EC-141F-496D2588106D}"/>
                </a:ext>
              </a:extLst>
            </p:cNvPr>
            <p:cNvSpPr>
              <a:spLocks noChangeArrowheads="1"/>
            </p:cNvSpPr>
            <p:nvPr userDrawn="1"/>
          </p:nvSpPr>
          <p:spPr bwMode="auto">
            <a:xfrm>
              <a:off x="2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Oval 1435">
              <a:extLst>
                <a:ext uri="{FF2B5EF4-FFF2-40B4-BE49-F238E27FC236}">
                  <a16:creationId xmlns:a16="http://schemas.microsoft.com/office/drawing/2014/main" id="{6B73EEFD-8532-C179-FBEB-14927EADA8D8}"/>
                </a:ext>
              </a:extLst>
            </p:cNvPr>
            <p:cNvSpPr>
              <a:spLocks noChangeArrowheads="1"/>
            </p:cNvSpPr>
            <p:nvPr userDrawn="1"/>
          </p:nvSpPr>
          <p:spPr bwMode="auto">
            <a:xfrm>
              <a:off x="52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Oval 1436">
              <a:extLst>
                <a:ext uri="{FF2B5EF4-FFF2-40B4-BE49-F238E27FC236}">
                  <a16:creationId xmlns:a16="http://schemas.microsoft.com/office/drawing/2014/main" id="{01D5EBDD-CCB5-1407-E633-810B3DF52F29}"/>
                </a:ext>
              </a:extLst>
            </p:cNvPr>
            <p:cNvSpPr>
              <a:spLocks noChangeArrowheads="1"/>
            </p:cNvSpPr>
            <p:nvPr userDrawn="1"/>
          </p:nvSpPr>
          <p:spPr bwMode="auto">
            <a:xfrm>
              <a:off x="39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Oval 1437">
              <a:extLst>
                <a:ext uri="{FF2B5EF4-FFF2-40B4-BE49-F238E27FC236}">
                  <a16:creationId xmlns:a16="http://schemas.microsoft.com/office/drawing/2014/main" id="{199CA02F-8CFE-F07B-3FA3-395A43C7EE3A}"/>
                </a:ext>
              </a:extLst>
            </p:cNvPr>
            <p:cNvSpPr>
              <a:spLocks noChangeArrowheads="1"/>
            </p:cNvSpPr>
            <p:nvPr userDrawn="1"/>
          </p:nvSpPr>
          <p:spPr bwMode="auto">
            <a:xfrm>
              <a:off x="27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Oval 1438">
              <a:extLst>
                <a:ext uri="{FF2B5EF4-FFF2-40B4-BE49-F238E27FC236}">
                  <a16:creationId xmlns:a16="http://schemas.microsoft.com/office/drawing/2014/main" id="{509ED685-C4E8-57EC-08E1-1ACCE9F32B02}"/>
                </a:ext>
              </a:extLst>
            </p:cNvPr>
            <p:cNvSpPr>
              <a:spLocks noChangeArrowheads="1"/>
            </p:cNvSpPr>
            <p:nvPr userDrawn="1"/>
          </p:nvSpPr>
          <p:spPr bwMode="auto">
            <a:xfrm>
              <a:off x="1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Oval 1439">
              <a:extLst>
                <a:ext uri="{FF2B5EF4-FFF2-40B4-BE49-F238E27FC236}">
                  <a16:creationId xmlns:a16="http://schemas.microsoft.com/office/drawing/2014/main" id="{AEFE74DD-8760-DCD1-FFD9-CDD83CDE71E0}"/>
                </a:ext>
              </a:extLst>
            </p:cNvPr>
            <p:cNvSpPr>
              <a:spLocks noChangeArrowheads="1"/>
            </p:cNvSpPr>
            <p:nvPr userDrawn="1"/>
          </p:nvSpPr>
          <p:spPr bwMode="auto">
            <a:xfrm>
              <a:off x="2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Oval 1440">
              <a:extLst>
                <a:ext uri="{FF2B5EF4-FFF2-40B4-BE49-F238E27FC236}">
                  <a16:creationId xmlns:a16="http://schemas.microsoft.com/office/drawing/2014/main" id="{4AA6961B-20B1-91B3-A197-B767BB356A44}"/>
                </a:ext>
              </a:extLst>
            </p:cNvPr>
            <p:cNvSpPr>
              <a:spLocks noChangeArrowheads="1"/>
            </p:cNvSpPr>
            <p:nvPr userDrawn="1"/>
          </p:nvSpPr>
          <p:spPr bwMode="auto">
            <a:xfrm>
              <a:off x="52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Oval 1441">
              <a:extLst>
                <a:ext uri="{FF2B5EF4-FFF2-40B4-BE49-F238E27FC236}">
                  <a16:creationId xmlns:a16="http://schemas.microsoft.com/office/drawing/2014/main" id="{6BB46E2F-6F65-46CD-95C6-B7B1C8E0D0C8}"/>
                </a:ext>
              </a:extLst>
            </p:cNvPr>
            <p:cNvSpPr>
              <a:spLocks noChangeArrowheads="1"/>
            </p:cNvSpPr>
            <p:nvPr userDrawn="1"/>
          </p:nvSpPr>
          <p:spPr bwMode="auto">
            <a:xfrm>
              <a:off x="39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Oval 1442">
              <a:extLst>
                <a:ext uri="{FF2B5EF4-FFF2-40B4-BE49-F238E27FC236}">
                  <a16:creationId xmlns:a16="http://schemas.microsoft.com/office/drawing/2014/main" id="{19BD9AA5-70C3-AA4A-12F5-8E331076903C}"/>
                </a:ext>
              </a:extLst>
            </p:cNvPr>
            <p:cNvSpPr>
              <a:spLocks noChangeArrowheads="1"/>
            </p:cNvSpPr>
            <p:nvPr userDrawn="1"/>
          </p:nvSpPr>
          <p:spPr bwMode="auto">
            <a:xfrm>
              <a:off x="27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Oval 1443">
              <a:extLst>
                <a:ext uri="{FF2B5EF4-FFF2-40B4-BE49-F238E27FC236}">
                  <a16:creationId xmlns:a16="http://schemas.microsoft.com/office/drawing/2014/main" id="{72930094-C764-FD16-0779-696232077942}"/>
                </a:ext>
              </a:extLst>
            </p:cNvPr>
            <p:cNvSpPr>
              <a:spLocks noChangeArrowheads="1"/>
            </p:cNvSpPr>
            <p:nvPr userDrawn="1"/>
          </p:nvSpPr>
          <p:spPr bwMode="auto">
            <a:xfrm>
              <a:off x="1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Oval 1444">
              <a:extLst>
                <a:ext uri="{FF2B5EF4-FFF2-40B4-BE49-F238E27FC236}">
                  <a16:creationId xmlns:a16="http://schemas.microsoft.com/office/drawing/2014/main" id="{231A4E30-E67F-8E88-E134-EBAEFF9E9551}"/>
                </a:ext>
              </a:extLst>
            </p:cNvPr>
            <p:cNvSpPr>
              <a:spLocks noChangeArrowheads="1"/>
            </p:cNvSpPr>
            <p:nvPr userDrawn="1"/>
          </p:nvSpPr>
          <p:spPr bwMode="auto">
            <a:xfrm>
              <a:off x="2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617" name="Freeform: Shape 228">
            <a:extLst>
              <a:ext uri="{FF2B5EF4-FFF2-40B4-BE49-F238E27FC236}">
                <a16:creationId xmlns:a16="http://schemas.microsoft.com/office/drawing/2014/main" id="{E68F7280-C5D7-B22A-0C02-AE9F1F0CB7BE}"/>
              </a:ext>
            </a:extLst>
          </p:cNvPr>
          <p:cNvSpPr/>
          <p:nvPr/>
        </p:nvSpPr>
        <p:spPr>
          <a:xfrm flipH="1">
            <a:off x="520247" y="781792"/>
            <a:ext cx="6246056" cy="5815118"/>
          </a:xfrm>
          <a:custGeom>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8" name="TextBox 20">
            <a:extLst>
              <a:ext uri="{FF2B5EF4-FFF2-40B4-BE49-F238E27FC236}">
                <a16:creationId xmlns:a16="http://schemas.microsoft.com/office/drawing/2014/main" id="{93AEA043-746F-4334-A00A-A4587B060237}"/>
              </a:ext>
            </a:extLst>
          </p:cNvPr>
          <p:cNvSpPr txBox="1"/>
          <p:nvPr/>
        </p:nvSpPr>
        <p:spPr>
          <a:xfrm>
            <a:off x="5541136" y="388757"/>
            <a:ext cx="6840187" cy="36317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1500">
                <a:solidFill>
                  <a:schemeClr val="bg1"/>
                </a:solidFill>
                <a:latin typeface="Arial Black" panose="020b0a04020102020204" pitchFamily="34" charset="0"/>
                <a:cs typeface="Arial" panose="020b0604020202020204" pitchFamily="34" charset="0"/>
              </a:rPr>
              <a:t>Thank You!</a:t>
            </a:r>
            <a:endParaRPr lang="ko-KR" altLang="en-US" sz="11500">
              <a:solidFill>
                <a:schemeClr val="bg1"/>
              </a:solidFill>
              <a:latin typeface="Arial Black" panose="020b0a04020102020204" pitchFamily="34" charset="0"/>
              <a:cs typeface="Arial" pitchFamily="34" charset="0"/>
            </a:endParaRPr>
          </a:p>
        </p:txBody>
      </p:sp>
      <p:sp>
        <p:nvSpPr>
          <p:cNvPr id="620" name="직사각형 83">
            <a:extLst>
              <a:ext uri="{FF2B5EF4-FFF2-40B4-BE49-F238E27FC236}">
                <a16:creationId xmlns:a16="http://schemas.microsoft.com/office/drawing/2014/main" id="{C52245A3-C1DE-4061-8E6E-EDB0EF9CE6E5}"/>
              </a:ext>
            </a:extLst>
          </p:cNvPr>
          <p:cNvSpPr/>
          <p:nvPr/>
        </p:nvSpPr>
        <p:spPr>
          <a:xfrm>
            <a:off x="7417186" y="3884447"/>
            <a:ext cx="348532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a:solidFill>
                  <a:schemeClr val="bg1">
                    <a:lumMod val="75000"/>
                  </a:schemeClr>
                </a:solidFill>
              </a:rPr>
              <a:t>Get a modern PowerPoint  Presentation that is beautifully designed.    </a:t>
            </a:r>
          </a:p>
        </p:txBody>
      </p:sp>
      <p:grpSp>
        <p:nvGrpSpPr>
          <p:cNvPr id="627" name="Gráfico 10">
            <a:extLst>
              <a:ext uri="{FF2B5EF4-FFF2-40B4-BE49-F238E27FC236}">
                <a16:creationId xmlns:a16="http://schemas.microsoft.com/office/drawing/2014/main" id="{6B76A96C-3550-4252-81CC-5DFD2F45CC76}"/>
              </a:ext>
            </a:extLst>
          </p:cNvPr>
          <p:cNvGrpSpPr/>
          <p:nvPr/>
        </p:nvGrpSpPr>
        <p:grpSpPr>
          <a:xfrm>
            <a:off x="8468147" y="4743361"/>
            <a:ext cx="886671" cy="886671"/>
            <a:chOff x="627235" y="5458033"/>
            <a:chExt cx="849367" cy="849367"/>
          </a:xfrm>
          <a:solidFill>
            <a:srgbClr val="00BFF3"/>
          </a:solidFill>
        </p:grpSpPr>
        <p:sp>
          <p:nvSpPr>
            <p:cNvPr id="628" name="Forma libre: forma 627">
              <a:extLst>
                <a:ext uri="{FF2B5EF4-FFF2-40B4-BE49-F238E27FC236}">
                  <a16:creationId xmlns:a16="http://schemas.microsoft.com/office/drawing/2014/main" id="{2D8D17D9-E0C0-4903-AC08-1ABDA7471BB0}"/>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629" name="Forma libre: forma 628">
              <a:extLst>
                <a:ext uri="{FF2B5EF4-FFF2-40B4-BE49-F238E27FC236}">
                  <a16:creationId xmlns:a16="http://schemas.microsoft.com/office/drawing/2014/main" id="{D454170B-8E0E-49C8-9E87-1B376F993D1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4A4A4A"/>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630" name="TextBox 59">
            <a:extLst>
              <a:ext uri="{FF2B5EF4-FFF2-40B4-BE49-F238E27FC236}">
                <a16:creationId xmlns:a16="http://schemas.microsoft.com/office/drawing/2014/main" id="{FE1A3A31-BC79-497B-A6A5-B646426E0F35}"/>
              </a:ext>
            </a:extLst>
          </p:cNvPr>
          <p:cNvSpPr txBox="1"/>
          <p:nvPr/>
        </p:nvSpPr>
        <p:spPr>
          <a:xfrm>
            <a:off x="7831384" y="5684182"/>
            <a:ext cx="2231807"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a:solidFill>
                  <a:schemeClr val="bg1">
                    <a:lumMod val="95000"/>
                  </a:schemeClr>
                </a:solidFill>
                <a:latin typeface="Arial" panose="020b0604020202020204" pitchFamily="34" charset="0"/>
                <a:cs typeface="Arial" panose="020b0604020202020204" pitchFamily="34" charset="0"/>
              </a:rPr>
              <a:t>slidesppt.net</a:t>
            </a:r>
            <a:endParaRPr lang="ko-KR" altLang="en-US" sz="2000">
              <a:solidFill>
                <a:schemeClr val="bg1">
                  <a:lumMod val="95000"/>
                </a:schemeClr>
              </a:solidFill>
              <a:latin typeface="Arial" panose="020b0604020202020204" pitchFamily="34" charset="0"/>
              <a:cs typeface="Arial" panose="020b0604020202020204" pitchFamily="34" charset="0"/>
            </a:endParaRPr>
          </a:p>
        </p:txBody>
      </p:sp>
      <p:sp>
        <p:nvSpPr>
          <p:cNvPr id="631" name="Forma libre: forma 630">
            <a:extLst>
              <a:ext uri="{FF2B5EF4-FFF2-40B4-BE49-F238E27FC236}">
                <a16:creationId xmlns:a16="http://schemas.microsoft.com/office/drawing/2014/main" id="{6B88AB3D-362A-4A8D-97A5-326D6340E1CB}"/>
              </a:ext>
            </a:extLst>
          </p:cNvPr>
          <p:cNvSpPr/>
          <p:nvPr/>
        </p:nvSpPr>
        <p:spPr>
          <a:xfrm rot="10800000">
            <a:off x="546855" y="0"/>
            <a:ext cx="2453295" cy="713984"/>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p>
        </p:txBody>
      </p:sp>
      <p:pic>
        <p:nvPicPr>
          <p:cNvPr id="8194" name="Picture 2" descr="Free microwave oven wireless vector">
            <a:extLst>
              <a:ext uri="{FF2B5EF4-FFF2-40B4-BE49-F238E27FC236}">
                <a16:creationId xmlns:a16="http://schemas.microsoft.com/office/drawing/2014/main" id="{4FEE8E48-4A43-56FD-88F5-6F5CFDB6E1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5802" y="1463056"/>
            <a:ext cx="5466682" cy="488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9071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upo 3">
            <a:extLst>
              <a:ext uri="{FF2B5EF4-FFF2-40B4-BE49-F238E27FC236}">
                <a16:creationId xmlns:a16="http://schemas.microsoft.com/office/drawing/2014/main" id="{F8AF2308-F68C-B3F6-C717-E42C84539D6E}"/>
              </a:ext>
            </a:extLst>
          </p:cNvPr>
          <p:cNvGrpSpPr/>
          <p:nvPr/>
        </p:nvGrpSpPr>
        <p:grpSpPr>
          <a:xfrm>
            <a:off x="219958" y="204112"/>
            <a:ext cx="11800592" cy="6462903"/>
            <a:chOff x="219958" y="204112"/>
            <a:chExt cx="8704091" cy="4767023"/>
          </a:xfrm>
        </p:grpSpPr>
        <p:sp>
          <p:nvSpPr>
            <p:cNvPr id="5" name="TextBox 3">
              <a:extLst>
                <a:ext uri="{FF2B5EF4-FFF2-40B4-BE49-F238E27FC236}">
                  <a16:creationId xmlns:a16="http://schemas.microsoft.com/office/drawing/2014/main" id="{E20FD9D3-89D9-DB78-731A-7B92D106C2F8}"/>
                </a:ext>
              </a:extLst>
            </p:cNvPr>
            <p:cNvSpPr txBox="1"/>
            <p:nvPr/>
          </p:nvSpPr>
          <p:spPr>
            <a:xfrm>
              <a:off x="1780327" y="359724"/>
              <a:ext cx="5583335" cy="5675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Roboto" pitchFamily="2"/>
                  <a:ea typeface="Roboto" pitchFamily="2"/>
                  <a:cs typeface="Roboto" pitchFamily="2"/>
                </a:rPr>
                <a:t>Instructions for use</a:t>
              </a:r>
              <a:endParaRPr lang="en-GB" sz="4400" b="0" i="0" u="none" strike="noStrike" kern="1200" cap="none" spc="0" baseline="0">
                <a:solidFill>
                  <a:srgbClr val="000000"/>
                </a:solidFill>
                <a:uFillTx/>
                <a:latin typeface="Roboto" pitchFamily="2"/>
                <a:ea typeface="Roboto" pitchFamily="2"/>
                <a:cs typeface="Roboto" pitchFamily="2"/>
              </a:endParaRPr>
            </a:p>
          </p:txBody>
        </p:sp>
        <p:sp>
          <p:nvSpPr>
            <p:cNvPr id="6" name="TextBox 5">
              <a:extLst>
                <a:ext uri="{FF2B5EF4-FFF2-40B4-BE49-F238E27FC236}">
                  <a16:creationId xmlns:a16="http://schemas.microsoft.com/office/drawing/2014/main" id="{540943E6-47E4-8257-3A76-64F5262F7E57}"/>
                </a:ext>
              </a:extLst>
            </p:cNvPr>
            <p:cNvSpPr txBox="1"/>
            <p:nvPr/>
          </p:nvSpPr>
          <p:spPr>
            <a:xfrm>
              <a:off x="2924296" y="1544933"/>
              <a:ext cx="3295415"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What you are allowed to do :</a:t>
              </a:r>
              <a:endParaRPr lang="en-GB" b="1" i="0" u="none" strike="noStrike" kern="1200" cap="none" spc="0" baseline="0">
                <a:solidFill>
                  <a:srgbClr val="000000"/>
                </a:solidFill>
                <a:uFillTx/>
                <a:latin typeface="Roboto" pitchFamily="2"/>
                <a:ea typeface="Roboto" pitchFamily="2"/>
                <a:cs typeface="Roboto" pitchFamily="2"/>
              </a:endParaRPr>
            </a:p>
          </p:txBody>
        </p:sp>
        <p:sp>
          <p:nvSpPr>
            <p:cNvPr id="7" name="TextBox 6">
              <a:extLst>
                <a:ext uri="{FF2B5EF4-FFF2-40B4-BE49-F238E27FC236}">
                  <a16:creationId xmlns:a16="http://schemas.microsoft.com/office/drawing/2014/main" id="{F0EE9E12-D4E6-9E8A-EAA6-6FA04B19EA67}"/>
                </a:ext>
              </a:extLst>
            </p:cNvPr>
            <p:cNvSpPr txBox="1"/>
            <p:nvPr/>
          </p:nvSpPr>
          <p:spPr>
            <a:xfrm>
              <a:off x="1951823" y="1824182"/>
              <a:ext cx="52403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Link a page to a presentation template on your website or blog.</a:t>
              </a:r>
              <a:endParaRPr lang="en-GB" sz="1100" b="0" i="0" u="none" strike="noStrike" kern="1200" cap="none" spc="0" baseline="0">
                <a:solidFill>
                  <a:srgbClr val="000000"/>
                </a:solidFill>
                <a:uFillTx/>
                <a:latin typeface="Roboto" pitchFamily="2"/>
                <a:ea typeface="Roboto" pitchFamily="2"/>
                <a:cs typeface="Roboto" pitchFamily="2"/>
              </a:endParaRPr>
            </a:p>
          </p:txBody>
        </p:sp>
        <p:sp>
          <p:nvSpPr>
            <p:cNvPr id="8" name="TextBox 10">
              <a:extLst>
                <a:ext uri="{FF2B5EF4-FFF2-40B4-BE49-F238E27FC236}">
                  <a16:creationId xmlns:a16="http://schemas.microsoft.com/office/drawing/2014/main" id="{4E979C81-A510-B626-578B-C7D9C3E72F4E}"/>
                </a:ext>
              </a:extLst>
            </p:cNvPr>
            <p:cNvSpPr txBox="1"/>
            <p:nvPr/>
          </p:nvSpPr>
          <p:spPr>
            <a:xfrm>
              <a:off x="1951823" y="1015395"/>
              <a:ext cx="5240362" cy="4767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1200" cap="none" spc="0" baseline="0">
                  <a:solidFill>
                    <a:srgbClr val="000000"/>
                  </a:solidFill>
                  <a:uFillTx/>
                  <a:latin typeface="Roboto" pitchFamily="2"/>
                  <a:ea typeface="Roboto" pitchFamily="2"/>
                  <a:cs typeface="Roboto" pitchFamily="2"/>
                </a:rPr>
                <a:t>In order to use this template, you must credit Slidesppt by keeping the thank you slide.</a:t>
              </a:r>
              <a:endParaRPr lang="en-GB" b="0" i="0" u="none" strike="noStrike" kern="1200" cap="none" spc="0" baseline="0">
                <a:solidFill>
                  <a:srgbClr val="000000"/>
                </a:solidFill>
                <a:uFillTx/>
                <a:latin typeface="Roboto" pitchFamily="2"/>
                <a:ea typeface="Roboto" pitchFamily="2"/>
                <a:cs typeface="Roboto" pitchFamily="2"/>
              </a:endParaRPr>
            </a:p>
          </p:txBody>
        </p:sp>
        <p:sp>
          <p:nvSpPr>
            <p:cNvPr id="9" name="TextBox 11">
              <a:extLst>
                <a:ext uri="{FF2B5EF4-FFF2-40B4-BE49-F238E27FC236}">
                  <a16:creationId xmlns:a16="http://schemas.microsoft.com/office/drawing/2014/main" id="{429725E2-9709-ABD9-E308-5B710D493DB6}"/>
                </a:ext>
              </a:extLst>
            </p:cNvPr>
            <p:cNvSpPr txBox="1"/>
            <p:nvPr/>
          </p:nvSpPr>
          <p:spPr>
            <a:xfrm>
              <a:off x="2869981" y="2585822"/>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What you are not allowed to do :</a:t>
              </a:r>
              <a:endParaRPr lang="en-GB" b="1" i="0" u="none" strike="noStrike" kern="1200" cap="none" spc="0" baseline="0">
                <a:solidFill>
                  <a:srgbClr val="000000"/>
                </a:solidFill>
                <a:uFillTx/>
                <a:latin typeface="Roboto" pitchFamily="2"/>
                <a:ea typeface="Roboto" pitchFamily="2"/>
                <a:cs typeface="Roboto" pitchFamily="2"/>
              </a:endParaRPr>
            </a:p>
          </p:txBody>
        </p:sp>
        <p:sp>
          <p:nvSpPr>
            <p:cNvPr id="10" name="TextBox 12">
              <a:extLst>
                <a:ext uri="{FF2B5EF4-FFF2-40B4-BE49-F238E27FC236}">
                  <a16:creationId xmlns:a16="http://schemas.microsoft.com/office/drawing/2014/main" id="{6252DCF9-1A26-4C38-02A9-EA631F461525}"/>
                </a:ext>
              </a:extLst>
            </p:cNvPr>
            <p:cNvSpPr txBox="1"/>
            <p:nvPr/>
          </p:nvSpPr>
          <p:spPr>
            <a:xfrm>
              <a:off x="1951823" y="2798164"/>
              <a:ext cx="5240362" cy="79644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1" name="TextBox 11">
              <a:extLst>
                <a:ext uri="{FF2B5EF4-FFF2-40B4-BE49-F238E27FC236}">
                  <a16:creationId xmlns:a16="http://schemas.microsoft.com/office/drawing/2014/main" id="{C2827D9C-A609-03C6-B599-6346A65BE4C8}"/>
                </a:ext>
              </a:extLst>
            </p:cNvPr>
            <p:cNvSpPr txBox="1"/>
            <p:nvPr/>
          </p:nvSpPr>
          <p:spPr>
            <a:xfrm>
              <a:off x="2869981" y="3725987"/>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itchFamily="2"/>
                  <a:ea typeface="Roboto" pitchFamily="2"/>
                  <a:cs typeface="Roboto" pitchFamily="2"/>
                </a:rPr>
                <a:t>Useful links :</a:t>
              </a:r>
              <a:endParaRPr lang="en-GB" b="1" i="0" u="none" strike="noStrike" kern="1200" cap="none" spc="0" baseline="0">
                <a:solidFill>
                  <a:srgbClr val="000000"/>
                </a:solidFill>
                <a:uFillTx/>
                <a:latin typeface="Roboto" pitchFamily="2"/>
                <a:ea typeface="Roboto" pitchFamily="2"/>
                <a:cs typeface="Roboto" pitchFamily="2"/>
              </a:endParaRPr>
            </a:p>
          </p:txBody>
        </p:sp>
        <p:sp>
          <p:nvSpPr>
            <p:cNvPr id="12" name="TextBox 12">
              <a:extLst>
                <a:ext uri="{FF2B5EF4-FFF2-40B4-BE49-F238E27FC236}">
                  <a16:creationId xmlns:a16="http://schemas.microsoft.com/office/drawing/2014/main" id="{49088623-DC47-7FE3-33D8-16A17572C41F}"/>
                </a:ext>
              </a:extLst>
            </p:cNvPr>
            <p:cNvSpPr txBox="1"/>
            <p:nvPr/>
          </p:nvSpPr>
          <p:spPr>
            <a:xfrm>
              <a:off x="1208864" y="3980364"/>
              <a:ext cx="67262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What you are allowed and not allowed to do: </a:t>
              </a:r>
              <a:r>
                <a:rPr lang="en-US" sz="1100" b="0" i="0" u="none" strike="noStrike" kern="1200" cap="none" spc="0" baseline="0">
                  <a:solidFill>
                    <a:srgbClr val="0563C1"/>
                  </a:solidFill>
                  <a:uFillTx/>
                  <a:latin typeface="Roboto" pitchFamily="2"/>
                  <a:ea typeface="Roboto" pitchFamily="2"/>
                  <a:cs typeface="Roboto" pitchFamily="2"/>
                  <a:hlinkClick r:id="rId2"/>
                </a:rPr>
                <a:t>https://www.slidesppt.net/what-you-can-and-cannot-do-with-our-templates</a:t>
              </a:r>
              <a:r>
                <a:rPr lang="en-US" sz="1100" b="0" i="0" u="none" strike="noStrike" kern="1200" cap="none" spc="0" baseline="0">
                  <a:solidFill>
                    <a:srgbClr val="0070C0"/>
                  </a:solidFill>
                  <a:uFillTx/>
                  <a:latin typeface="Roboto" pitchFamily="2"/>
                  <a:ea typeface="Roboto" pitchFamily="2"/>
                  <a:cs typeface="Roboto" pitchFamily="2"/>
                  <a:hlinkClick r:id="rId2"/>
                </a:rPr>
                <a:t>/</a:t>
              </a:r>
              <a:r>
                <a:rPr lang="en-US" sz="11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Frequently Asked Questions: </a:t>
              </a:r>
              <a:r>
                <a:rPr lang="en-US" sz="1100" b="0" i="0" u="none" strike="noStrike" kern="1200" cap="none" spc="0" baseline="0">
                  <a:solidFill>
                    <a:srgbClr val="0563C1"/>
                  </a:solidFill>
                  <a:uFillTx/>
                  <a:latin typeface="Roboto" pitchFamily="2"/>
                  <a:ea typeface="Roboto" pitchFamily="2"/>
                  <a:cs typeface="Roboto" pitchFamily="2"/>
                  <a:hlinkClick r:id="rId3"/>
                </a:rPr>
                <a:t>https://www.slidesppt.net/frequently-asked-questions</a:t>
              </a:r>
              <a:r>
                <a:rPr lang="en-US" sz="1100" b="0" i="0" u="none" strike="noStrike" kern="1200" cap="none" spc="0" baseline="0">
                  <a:solidFill>
                    <a:srgbClr val="0070C0"/>
                  </a:solidFill>
                  <a:uFillTx/>
                  <a:latin typeface="Roboto" pitchFamily="2"/>
                  <a:ea typeface="Roboto" pitchFamily="2"/>
                  <a:cs typeface="Roboto" pitchFamily="2"/>
                  <a:hlinkClick r:id="rId3"/>
                </a:rPr>
                <a:t>/</a:t>
              </a:r>
              <a:r>
                <a:rPr lang="en-US" sz="11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itchFamily="2"/>
                  <a:ea typeface="Roboto" pitchFamily="2"/>
                  <a:cs typeface="Roboto" pitchFamily="2"/>
                </a:rPr>
                <a:t>Tutorials and Tips: </a:t>
              </a:r>
              <a:r>
                <a:rPr lang="en-US" sz="1100" b="0" i="0" u="none" strike="noStrike" kern="1200" cap="none" spc="0" baseline="0">
                  <a:solidFill>
                    <a:srgbClr val="0563C1"/>
                  </a:solidFill>
                  <a:uFillTx/>
                  <a:latin typeface="Roboto" pitchFamily="2"/>
                  <a:ea typeface="Roboto" pitchFamily="2"/>
                  <a:cs typeface="Roboto" pitchFamily="2"/>
                  <a:hlinkClick r:id="rId4"/>
                </a:rPr>
                <a:t>https://www.slidesppt.net/tutorials-and-tips</a:t>
              </a:r>
              <a:r>
                <a:rPr lang="en-US" sz="1100" b="0" i="0" u="none" strike="noStrike" kern="1200" cap="none" spc="0" baseline="0">
                  <a:solidFill>
                    <a:srgbClr val="0070C0"/>
                  </a:solidFill>
                  <a:uFillTx/>
                  <a:latin typeface="Roboto" pitchFamily="2"/>
                  <a:ea typeface="Roboto" pitchFamily="2"/>
                  <a:cs typeface="Roboto" pitchFamily="2"/>
                  <a:hlinkClick r:id="rId4"/>
                </a:rPr>
                <a:t>/</a:t>
              </a:r>
              <a:r>
                <a:rPr lang="en-US" sz="1100" b="0" i="0" u="none" strike="noStrike" kern="1200" cap="none" spc="0" baseline="0">
                  <a:solidFill>
                    <a:srgbClr val="0070C0"/>
                  </a:solidFill>
                  <a:uFillTx/>
                  <a:latin typeface="Roboto" pitchFamily="2"/>
                  <a:ea typeface="Roboto" pitchFamily="2"/>
                  <a:cs typeface="Roboto" pitchFamily="2"/>
                </a:rPr>
                <a:t>  </a:t>
              </a:r>
            </a:p>
          </p:txBody>
        </p:sp>
        <p:sp>
          <p:nvSpPr>
            <p:cNvPr id="13" name="Rectángulo 11">
              <a:extLst>
                <a:ext uri="{FF2B5EF4-FFF2-40B4-BE49-F238E27FC236}">
                  <a16:creationId xmlns:a16="http://schemas.microsoft.com/office/drawing/2014/main" id="{DD8DC71C-9172-5C96-D7EB-E7E682812296}"/>
                </a:ext>
              </a:extLst>
            </p:cNvPr>
            <p:cNvSpPr/>
            <p:nvPr/>
          </p:nvSpPr>
          <p:spPr>
            <a:xfrm>
              <a:off x="219958" y="204112"/>
              <a:ext cx="8704091" cy="4767023"/>
            </a:xfrm>
            <a:prstGeom prst="rect">
              <a:avLst/>
            </a:prstGeom>
            <a:noFill/>
            <a:ln w="57150" cap="flat">
              <a:solidFill>
                <a:schemeClr val="tx1">
                  <a:lumMod val="95000"/>
                  <a:lumOff val="5000"/>
                </a:schemeClr>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2CC"/>
                </a:solidFill>
                <a:uFillTx/>
                <a:latin typeface="Arial"/>
              </a:endParaRPr>
            </a:p>
          </p:txBody>
        </p:sp>
      </p:grpSp>
    </p:spTree>
    <p:extLst>
      <p:ext uri="{BB962C8B-B14F-4D97-AF65-F5344CB8AC3E}">
        <p14:creationId xmlns:p14="http://schemas.microsoft.com/office/powerpoint/2010/main" val="54118904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2" name="Freeform: Shape 59">
            <a:extLst>
              <a:ext uri="{FF2B5EF4-FFF2-40B4-BE49-F238E27FC236}">
                <a16:creationId xmlns:a16="http://schemas.microsoft.com/office/drawing/2014/main" id="{3138BB21-34DC-4E38-4984-D20A4E2906E1}"/>
              </a:ext>
            </a:extLst>
          </p:cNvPr>
          <p:cNvSpPr/>
          <p:nvPr/>
        </p:nvSpPr>
        <p:spPr>
          <a:xfrm rot="19905228">
            <a:off x="6204257" y="644654"/>
            <a:ext cx="6235655" cy="6115105"/>
          </a:xfrm>
          <a:custGeom>
            <a:gdLst>
              <a:gd name="connsiteX0" fmla="*/ 1197452 w 2911061"/>
              <a:gd name="connsiteY0" fmla="*/ 2273891 h 2520940"/>
              <a:gd name="connsiteX1" fmla="*/ 1207737 w 2911061"/>
              <a:gd name="connsiteY1" fmla="*/ 2284529 h 2520940"/>
              <a:gd name="connsiteX2" fmla="*/ 1199703 w 2911061"/>
              <a:gd name="connsiteY2" fmla="*/ 2284872 h 2520940"/>
              <a:gd name="connsiteX3" fmla="*/ 1191477 w 2911061"/>
              <a:gd name="connsiteY3" fmla="*/ 2283032 h 2520940"/>
              <a:gd name="connsiteX4" fmla="*/ 1184374 w 2911061"/>
              <a:gd name="connsiteY4" fmla="*/ 2268997 h 2520940"/>
              <a:gd name="connsiteX5" fmla="*/ 1197452 w 2911061"/>
              <a:gd name="connsiteY5" fmla="*/ 2273891 h 2520940"/>
              <a:gd name="connsiteX6" fmla="*/ 1313768 w 2911061"/>
              <a:gd name="connsiteY6" fmla="*/ 2140284 h 2520940"/>
              <a:gd name="connsiteX7" fmla="*/ 1317961 w 2911061"/>
              <a:gd name="connsiteY7" fmla="*/ 2154575 h 2520940"/>
              <a:gd name="connsiteX8" fmla="*/ 1300359 w 2911061"/>
              <a:gd name="connsiteY8" fmla="*/ 2148248 h 2520940"/>
              <a:gd name="connsiteX9" fmla="*/ 1281761 w 2911061"/>
              <a:gd name="connsiteY9" fmla="*/ 2143108 h 2520940"/>
              <a:gd name="connsiteX10" fmla="*/ 1292758 w 2911061"/>
              <a:gd name="connsiteY10" fmla="*/ 2134807 h 2520940"/>
              <a:gd name="connsiteX11" fmla="*/ 1310858 w 2911061"/>
              <a:gd name="connsiteY11" fmla="*/ 2140540 h 2520940"/>
              <a:gd name="connsiteX12" fmla="*/ 1221000 w 2911061"/>
              <a:gd name="connsiteY12" fmla="*/ 2069297 h 2520940"/>
              <a:gd name="connsiteX13" fmla="*/ 1221256 w 2911061"/>
              <a:gd name="connsiteY13" fmla="*/ 2072206 h 2520940"/>
              <a:gd name="connsiteX14" fmla="*/ 1228231 w 2911061"/>
              <a:gd name="connsiteY14" fmla="*/ 2084787 h 2520940"/>
              <a:gd name="connsiteX15" fmla="*/ 1233537 w 2911061"/>
              <a:gd name="connsiteY15" fmla="*/ 2078454 h 2520940"/>
              <a:gd name="connsiteX16" fmla="*/ 1392416 w 2911061"/>
              <a:gd name="connsiteY16" fmla="*/ 2150937 h 2520940"/>
              <a:gd name="connsiteX17" fmla="*/ 1390960 w 2911061"/>
              <a:gd name="connsiteY17" fmla="*/ 2151065 h 2520940"/>
              <a:gd name="connsiteX18" fmla="*/ 1363489 w 2911061"/>
              <a:gd name="connsiteY18" fmla="*/ 2138828 h 2520940"/>
              <a:gd name="connsiteX19" fmla="*/ 1361479 w 2911061"/>
              <a:gd name="connsiteY19" fmla="*/ 2149269 h 2520940"/>
              <a:gd name="connsiteX20" fmla="*/ 1375566 w 2911061"/>
              <a:gd name="connsiteY20" fmla="*/ 2153157 h 2520940"/>
              <a:gd name="connsiteX21" fmla="*/ 1388949 w 2911061"/>
              <a:gd name="connsiteY21" fmla="*/ 2161506 h 2520940"/>
              <a:gd name="connsiteX22" fmla="*/ 754602 w 2911061"/>
              <a:gd name="connsiteY22" fmla="*/ 1786581 h 2520940"/>
              <a:gd name="connsiteX23" fmla="*/ 755888 w 2911061"/>
              <a:gd name="connsiteY23" fmla="*/ 1787272 h 2520940"/>
              <a:gd name="connsiteX24" fmla="*/ 754123 w 2911061"/>
              <a:gd name="connsiteY24" fmla="*/ 1802903 h 2520940"/>
              <a:gd name="connsiteX25" fmla="*/ 737801 w 2911061"/>
              <a:gd name="connsiteY25" fmla="*/ 1802423 h 2520940"/>
              <a:gd name="connsiteX26" fmla="*/ 723658 w 2911061"/>
              <a:gd name="connsiteY26" fmla="*/ 1791717 h 2520940"/>
              <a:gd name="connsiteX27" fmla="*/ 708996 w 2911061"/>
              <a:gd name="connsiteY27" fmla="*/ 1781975 h 2520940"/>
              <a:gd name="connsiteX28" fmla="*/ 717695 w 2911061"/>
              <a:gd name="connsiteY28" fmla="*/ 1775043 h 2520940"/>
              <a:gd name="connsiteX29" fmla="*/ 725599 w 2911061"/>
              <a:gd name="connsiteY29" fmla="*/ 1778460 h 2520940"/>
              <a:gd name="connsiteX30" fmla="*/ 732538 w 2911061"/>
              <a:gd name="connsiteY30" fmla="*/ 1781359 h 2520940"/>
              <a:gd name="connsiteX31" fmla="*/ 738780 w 2911061"/>
              <a:gd name="connsiteY31" fmla="*/ 1791344 h 2520940"/>
              <a:gd name="connsiteX32" fmla="*/ 1173160 w 2911061"/>
              <a:gd name="connsiteY32" fmla="*/ 2009007 h 2520940"/>
              <a:gd name="connsiteX33" fmla="*/ 1164003 w 2911061"/>
              <a:gd name="connsiteY33" fmla="*/ 2021544 h 2520940"/>
              <a:gd name="connsiteX34" fmla="*/ 1173929 w 2911061"/>
              <a:gd name="connsiteY34" fmla="*/ 2017736 h 2520940"/>
              <a:gd name="connsiteX35" fmla="*/ 1792843 w 2911061"/>
              <a:gd name="connsiteY35" fmla="*/ 2285676 h 2520940"/>
              <a:gd name="connsiteX36" fmla="*/ 1771833 w 2911061"/>
              <a:gd name="connsiteY36" fmla="*/ 2280199 h 2520940"/>
              <a:gd name="connsiteX37" fmla="*/ 1757926 w 2911061"/>
              <a:gd name="connsiteY37" fmla="*/ 2288757 h 2520940"/>
              <a:gd name="connsiteX38" fmla="*/ 1737692 w 2911061"/>
              <a:gd name="connsiteY38" fmla="*/ 2283762 h 2520940"/>
              <a:gd name="connsiteX39" fmla="*/ 1717747 w 2911061"/>
              <a:gd name="connsiteY39" fmla="*/ 2282040 h 2520940"/>
              <a:gd name="connsiteX40" fmla="*/ 1707579 w 2911061"/>
              <a:gd name="connsiteY40" fmla="*/ 2276889 h 2520940"/>
              <a:gd name="connsiteX41" fmla="*/ 1696609 w 2911061"/>
              <a:gd name="connsiteY41" fmla="*/ 2275109 h 2520940"/>
              <a:gd name="connsiteX42" fmla="*/ 1688265 w 2911061"/>
              <a:gd name="connsiteY42" fmla="*/ 2280243 h 2520940"/>
              <a:gd name="connsiteX43" fmla="*/ 1725348 w 2911061"/>
              <a:gd name="connsiteY43" fmla="*/ 2289250 h 2520940"/>
              <a:gd name="connsiteX44" fmla="*/ 1764131 w 2911061"/>
              <a:gd name="connsiteY44" fmla="*/ 2292608 h 2520940"/>
              <a:gd name="connsiteX45" fmla="*/ 1773630 w 2911061"/>
              <a:gd name="connsiteY45" fmla="*/ 2300567 h 2520940"/>
              <a:gd name="connsiteX46" fmla="*/ 1780006 w 2911061"/>
              <a:gd name="connsiteY46" fmla="*/ 2289741 h 2520940"/>
              <a:gd name="connsiteX47" fmla="*/ 988199 w 2911061"/>
              <a:gd name="connsiteY47" fmla="*/ 1842445 h 2520940"/>
              <a:gd name="connsiteX48" fmla="*/ 985096 w 2911061"/>
              <a:gd name="connsiteY48" fmla="*/ 1841659 h 2520940"/>
              <a:gd name="connsiteX49" fmla="*/ 985268 w 2911061"/>
              <a:gd name="connsiteY49" fmla="*/ 1856978 h 2520940"/>
              <a:gd name="connsiteX50" fmla="*/ 990473 w 2911061"/>
              <a:gd name="connsiteY50" fmla="*/ 1882727 h 2520940"/>
              <a:gd name="connsiteX51" fmla="*/ 999945 w 2911061"/>
              <a:gd name="connsiteY51" fmla="*/ 1906999 h 2520940"/>
              <a:gd name="connsiteX52" fmla="*/ 1000929 w 2911061"/>
              <a:gd name="connsiteY52" fmla="*/ 1884920 h 2520940"/>
              <a:gd name="connsiteX53" fmla="*/ 996607 w 2911061"/>
              <a:gd name="connsiteY53" fmla="*/ 1862942 h 2520940"/>
              <a:gd name="connsiteX54" fmla="*/ 992014 w 2911061"/>
              <a:gd name="connsiteY54" fmla="*/ 1845611 h 2520940"/>
              <a:gd name="connsiteX55" fmla="*/ 991369 w 2911061"/>
              <a:gd name="connsiteY55" fmla="*/ 1845805 h 2520940"/>
              <a:gd name="connsiteX56" fmla="*/ 1920314 w 2911061"/>
              <a:gd name="connsiteY56" fmla="*/ 2284690 h 2520940"/>
              <a:gd name="connsiteX57" fmla="*/ 1920442 w 2911061"/>
              <a:gd name="connsiteY57" fmla="*/ 2286145 h 2520940"/>
              <a:gd name="connsiteX58" fmla="*/ 1909702 w 2911061"/>
              <a:gd name="connsiteY58" fmla="*/ 2297356 h 2520940"/>
              <a:gd name="connsiteX59" fmla="*/ 1899646 w 2911061"/>
              <a:gd name="connsiteY59" fmla="*/ 2299709 h 2520940"/>
              <a:gd name="connsiteX60" fmla="*/ 1884969 w 2911061"/>
              <a:gd name="connsiteY60" fmla="*/ 2299539 h 2520940"/>
              <a:gd name="connsiteX61" fmla="*/ 1897036 w 2911061"/>
              <a:gd name="connsiteY61" fmla="*/ 2286744 h 2520940"/>
              <a:gd name="connsiteX62" fmla="*/ 1908820 w 2911061"/>
              <a:gd name="connsiteY62" fmla="*/ 2287354 h 2520940"/>
              <a:gd name="connsiteX63" fmla="*/ 1920314 w 2911061"/>
              <a:gd name="connsiteY63" fmla="*/ 2284690 h 2520940"/>
              <a:gd name="connsiteX64" fmla="*/ 1657712 w 2911061"/>
              <a:gd name="connsiteY64" fmla="*/ 2133390 h 2520940"/>
              <a:gd name="connsiteX65" fmla="*/ 1647430 w 2911061"/>
              <a:gd name="connsiteY65" fmla="*/ 2133197 h 2520940"/>
              <a:gd name="connsiteX66" fmla="*/ 1637344 w 2911061"/>
              <a:gd name="connsiteY66" fmla="*/ 2135187 h 2520940"/>
              <a:gd name="connsiteX67" fmla="*/ 1649239 w 2911061"/>
              <a:gd name="connsiteY67" fmla="*/ 2137069 h 2520940"/>
              <a:gd name="connsiteX68" fmla="*/ 1688776 w 2911061"/>
              <a:gd name="connsiteY68" fmla="*/ 2136512 h 2520940"/>
              <a:gd name="connsiteX69" fmla="*/ 1683342 w 2911061"/>
              <a:gd name="connsiteY69" fmla="*/ 2141391 h 2520940"/>
              <a:gd name="connsiteX70" fmla="*/ 1676485 w 2911061"/>
              <a:gd name="connsiteY70" fmla="*/ 2134298 h 2520940"/>
              <a:gd name="connsiteX71" fmla="*/ 1667638 w 2911061"/>
              <a:gd name="connsiteY71" fmla="*/ 2129581 h 2520940"/>
              <a:gd name="connsiteX72" fmla="*/ 1674998 w 2911061"/>
              <a:gd name="connsiteY72" fmla="*/ 2140294 h 2520940"/>
              <a:gd name="connsiteX73" fmla="*/ 1685439 w 2911061"/>
              <a:gd name="connsiteY73" fmla="*/ 2148536 h 2520940"/>
              <a:gd name="connsiteX74" fmla="*/ 271525 w 2911061"/>
              <a:gd name="connsiteY74" fmla="*/ 1354055 h 2520940"/>
              <a:gd name="connsiteX75" fmla="*/ 272811 w 2911061"/>
              <a:gd name="connsiteY75" fmla="*/ 1354746 h 2520940"/>
              <a:gd name="connsiteX76" fmla="*/ 271046 w 2911061"/>
              <a:gd name="connsiteY76" fmla="*/ 1370377 h 2520940"/>
              <a:gd name="connsiteX77" fmla="*/ 254724 w 2911061"/>
              <a:gd name="connsiteY77" fmla="*/ 1369898 h 2520940"/>
              <a:gd name="connsiteX78" fmla="*/ 240581 w 2911061"/>
              <a:gd name="connsiteY78" fmla="*/ 1359191 h 2520940"/>
              <a:gd name="connsiteX79" fmla="*/ 225919 w 2911061"/>
              <a:gd name="connsiteY79" fmla="*/ 1349450 h 2520940"/>
              <a:gd name="connsiteX80" fmla="*/ 234618 w 2911061"/>
              <a:gd name="connsiteY80" fmla="*/ 1342517 h 2520940"/>
              <a:gd name="connsiteX81" fmla="*/ 242522 w 2911061"/>
              <a:gd name="connsiteY81" fmla="*/ 1345934 h 2520940"/>
              <a:gd name="connsiteX82" fmla="*/ 249461 w 2911061"/>
              <a:gd name="connsiteY82" fmla="*/ 1348834 h 2520940"/>
              <a:gd name="connsiteX83" fmla="*/ 255703 w 2911061"/>
              <a:gd name="connsiteY83" fmla="*/ 1358819 h 2520940"/>
              <a:gd name="connsiteX84" fmla="*/ 1731109 w 2911061"/>
              <a:gd name="connsiteY84" fmla="*/ 2122079 h 2520940"/>
              <a:gd name="connsiteX85" fmla="*/ 1723051 w 2911061"/>
              <a:gd name="connsiteY85" fmla="*/ 2126158 h 2520940"/>
              <a:gd name="connsiteX86" fmla="*/ 1713937 w 2911061"/>
              <a:gd name="connsiteY86" fmla="*/ 2122563 h 2520940"/>
              <a:gd name="connsiteX87" fmla="*/ 1713381 w 2911061"/>
              <a:gd name="connsiteY87" fmla="*/ 2132876 h 2520940"/>
              <a:gd name="connsiteX88" fmla="*/ 1729255 w 2911061"/>
              <a:gd name="connsiteY88" fmla="*/ 2130008 h 2520940"/>
              <a:gd name="connsiteX89" fmla="*/ 1742734 w 2911061"/>
              <a:gd name="connsiteY89" fmla="*/ 2133218 h 2520940"/>
              <a:gd name="connsiteX90" fmla="*/ 1746521 w 2911061"/>
              <a:gd name="connsiteY90" fmla="*/ 2130359 h 2520940"/>
              <a:gd name="connsiteX91" fmla="*/ 1916119 w 2911061"/>
              <a:gd name="connsiteY91" fmla="*/ 2220549 h 2520940"/>
              <a:gd name="connsiteX92" fmla="*/ 1908160 w 2911061"/>
              <a:gd name="connsiteY92" fmla="*/ 2230048 h 2520940"/>
              <a:gd name="connsiteX93" fmla="*/ 1913722 w 2911061"/>
              <a:gd name="connsiteY93" fmla="*/ 2226625 h 2520940"/>
              <a:gd name="connsiteX94" fmla="*/ 1753731 w 2911061"/>
              <a:gd name="connsiteY94" fmla="*/ 2124915 h 2520940"/>
              <a:gd name="connsiteX95" fmla="*/ 1749823 w 2911061"/>
              <a:gd name="connsiteY95" fmla="*/ 2125260 h 2520940"/>
              <a:gd name="connsiteX96" fmla="*/ 1747469 w 2911061"/>
              <a:gd name="connsiteY96" fmla="*/ 2129643 h 2520940"/>
              <a:gd name="connsiteX97" fmla="*/ 407650 w 2911061"/>
              <a:gd name="connsiteY97" fmla="*/ 1369158 h 2520940"/>
              <a:gd name="connsiteX98" fmla="*/ 411913 w 2911061"/>
              <a:gd name="connsiteY98" fmla="*/ 1379739 h 2520940"/>
              <a:gd name="connsiteX99" fmla="*/ 401333 w 2911061"/>
              <a:gd name="connsiteY99" fmla="*/ 1384002 h 2520940"/>
              <a:gd name="connsiteX100" fmla="*/ 374983 w 2911061"/>
              <a:gd name="connsiteY100" fmla="*/ 1382902 h 2520940"/>
              <a:gd name="connsiteX101" fmla="*/ 349295 w 2911061"/>
              <a:gd name="connsiteY101" fmla="*/ 1375941 h 2520940"/>
              <a:gd name="connsiteX102" fmla="*/ 317746 w 2911061"/>
              <a:gd name="connsiteY102" fmla="*/ 1382203 h 2520940"/>
              <a:gd name="connsiteX103" fmla="*/ 319416 w 2911061"/>
              <a:gd name="connsiteY103" fmla="*/ 1369837 h 2520940"/>
              <a:gd name="connsiteX104" fmla="*/ 334451 w 2911061"/>
              <a:gd name="connsiteY104" fmla="*/ 1369624 h 2520940"/>
              <a:gd name="connsiteX105" fmla="*/ 347235 w 2911061"/>
              <a:gd name="connsiteY105" fmla="*/ 1368203 h 2520940"/>
              <a:gd name="connsiteX106" fmla="*/ 359875 w 2911061"/>
              <a:gd name="connsiteY106" fmla="*/ 1371677 h 2520940"/>
              <a:gd name="connsiteX107" fmla="*/ 369860 w 2911061"/>
              <a:gd name="connsiteY107" fmla="*/ 1365436 h 2520940"/>
              <a:gd name="connsiteX108" fmla="*/ 383417 w 2911061"/>
              <a:gd name="connsiteY108" fmla="*/ 1371061 h 2520940"/>
              <a:gd name="connsiteX109" fmla="*/ 406131 w 2911061"/>
              <a:gd name="connsiteY109" fmla="*/ 1331868 h 2520940"/>
              <a:gd name="connsiteX110" fmla="*/ 390808 w 2911061"/>
              <a:gd name="connsiteY110" fmla="*/ 1341874 h 2520940"/>
              <a:gd name="connsiteX111" fmla="*/ 404556 w 2911061"/>
              <a:gd name="connsiteY111" fmla="*/ 1340970 h 2520940"/>
              <a:gd name="connsiteX112" fmla="*/ 412461 w 2911061"/>
              <a:gd name="connsiteY112" fmla="*/ 1344388 h 2520940"/>
              <a:gd name="connsiteX113" fmla="*/ 419400 w 2911061"/>
              <a:gd name="connsiteY113" fmla="*/ 1347287 h 2520940"/>
              <a:gd name="connsiteX114" fmla="*/ 424738 w 2911061"/>
              <a:gd name="connsiteY114" fmla="*/ 1343523 h 2520940"/>
              <a:gd name="connsiteX115" fmla="*/ 500176 w 2911061"/>
              <a:gd name="connsiteY115" fmla="*/ 1349693 h 2520940"/>
              <a:gd name="connsiteX116" fmla="*/ 493789 w 2911061"/>
              <a:gd name="connsiteY116" fmla="*/ 1350777 h 2520940"/>
              <a:gd name="connsiteX117" fmla="*/ 484188 w 2911061"/>
              <a:gd name="connsiteY117" fmla="*/ 1343960 h 2520940"/>
              <a:gd name="connsiteX118" fmla="*/ 472597 w 2911061"/>
              <a:gd name="connsiteY118" fmla="*/ 1352033 h 2520940"/>
              <a:gd name="connsiteX119" fmla="*/ 459668 w 2911061"/>
              <a:gd name="connsiteY119" fmla="*/ 1355657 h 2520940"/>
              <a:gd name="connsiteX120" fmla="*/ 490902 w 2911061"/>
              <a:gd name="connsiteY120" fmla="*/ 1359399 h 2520940"/>
              <a:gd name="connsiteX121" fmla="*/ 494828 w 2911061"/>
              <a:gd name="connsiteY121" fmla="*/ 1353569 h 2520940"/>
              <a:gd name="connsiteX122" fmla="*/ 496371 w 2911061"/>
              <a:gd name="connsiteY122" fmla="*/ 1360054 h 2520940"/>
              <a:gd name="connsiteX123" fmla="*/ 505906 w 2911061"/>
              <a:gd name="connsiteY123" fmla="*/ 1361197 h 2520940"/>
              <a:gd name="connsiteX124" fmla="*/ 484859 w 2911061"/>
              <a:gd name="connsiteY124" fmla="*/ 1321110 h 2520940"/>
              <a:gd name="connsiteX125" fmla="*/ 477043 w 2911061"/>
              <a:gd name="connsiteY125" fmla="*/ 1320227 h 2520940"/>
              <a:gd name="connsiteX126" fmla="*/ 473874 w 2911061"/>
              <a:gd name="connsiteY126" fmla="*/ 1316867 h 2520940"/>
              <a:gd name="connsiteX127" fmla="*/ 461112 w 2911061"/>
              <a:gd name="connsiteY127" fmla="*/ 1314778 h 2520940"/>
              <a:gd name="connsiteX128" fmla="*/ 447760 w 2911061"/>
              <a:gd name="connsiteY128" fmla="*/ 1316101 h 2520940"/>
              <a:gd name="connsiteX129" fmla="*/ 473683 w 2911061"/>
              <a:gd name="connsiteY129" fmla="*/ 1323396 h 2520940"/>
              <a:gd name="connsiteX130" fmla="*/ 57110 w 2911061"/>
              <a:gd name="connsiteY130" fmla="*/ 978570 h 2520940"/>
              <a:gd name="connsiteX131" fmla="*/ 56918 w 2911061"/>
              <a:gd name="connsiteY131" fmla="*/ 985099 h 2520940"/>
              <a:gd name="connsiteX132" fmla="*/ 60682 w 2911061"/>
              <a:gd name="connsiteY132" fmla="*/ 990437 h 2520940"/>
              <a:gd name="connsiteX133" fmla="*/ 11750 w 2911061"/>
              <a:gd name="connsiteY133" fmla="*/ 921043 h 2520940"/>
              <a:gd name="connsiteX134" fmla="*/ 15822 w 2911061"/>
              <a:gd name="connsiteY134" fmla="*/ 938152 h 2520940"/>
              <a:gd name="connsiteX135" fmla="*/ 8845 w 2911061"/>
              <a:gd name="connsiteY135" fmla="*/ 947668 h 2520940"/>
              <a:gd name="connsiteX136" fmla="*/ 4763 w 2911061"/>
              <a:gd name="connsiteY136" fmla="*/ 958738 h 2520940"/>
              <a:gd name="connsiteX137" fmla="*/ 3477 w 2911061"/>
              <a:gd name="connsiteY137" fmla="*/ 958047 h 2520940"/>
              <a:gd name="connsiteX138" fmla="*/ 0 w 2911061"/>
              <a:gd name="connsiteY138" fmla="*/ 942916 h 2520940"/>
              <a:gd name="connsiteX139" fmla="*/ 3552 w 2911061"/>
              <a:gd name="connsiteY139" fmla="*/ 933218 h 2520940"/>
              <a:gd name="connsiteX140" fmla="*/ 323928 w 2911061"/>
              <a:gd name="connsiteY140" fmla="*/ 995863 h 2520940"/>
              <a:gd name="connsiteX141" fmla="*/ 324118 w 2911061"/>
              <a:gd name="connsiteY141" fmla="*/ 1009277 h 2520940"/>
              <a:gd name="connsiteX142" fmla="*/ 325404 w 2911061"/>
              <a:gd name="connsiteY142" fmla="*/ 1009968 h 2520940"/>
              <a:gd name="connsiteX143" fmla="*/ 334814 w 2911061"/>
              <a:gd name="connsiteY143" fmla="*/ 1023313 h 2520940"/>
              <a:gd name="connsiteX144" fmla="*/ 335909 w 2911061"/>
              <a:gd name="connsiteY144" fmla="*/ 1030534 h 2520940"/>
              <a:gd name="connsiteX145" fmla="*/ 343130 w 2911061"/>
              <a:gd name="connsiteY145" fmla="*/ 1034413 h 2520940"/>
              <a:gd name="connsiteX146" fmla="*/ 260609 w 2911061"/>
              <a:gd name="connsiteY146" fmla="*/ 902210 h 2520940"/>
              <a:gd name="connsiteX147" fmla="*/ 253889 w 2911061"/>
              <a:gd name="connsiteY147" fmla="*/ 908547 h 2520940"/>
              <a:gd name="connsiteX148" fmla="*/ 253410 w 2911061"/>
              <a:gd name="connsiteY148" fmla="*/ 924869 h 2520940"/>
              <a:gd name="connsiteX149" fmla="*/ 259535 w 2911061"/>
              <a:gd name="connsiteY149" fmla="*/ 916554 h 2520940"/>
              <a:gd name="connsiteX150" fmla="*/ 245245 w 2911061"/>
              <a:gd name="connsiteY150" fmla="*/ 869087 h 2520940"/>
              <a:gd name="connsiteX151" fmla="*/ 238929 w 2911061"/>
              <a:gd name="connsiteY151" fmla="*/ 883931 h 2520940"/>
              <a:gd name="connsiteX152" fmla="*/ 228848 w 2911061"/>
              <a:gd name="connsiteY152" fmla="*/ 893437 h 2520940"/>
              <a:gd name="connsiteX153" fmla="*/ 229752 w 2911061"/>
              <a:gd name="connsiteY153" fmla="*/ 907186 h 2520940"/>
              <a:gd name="connsiteX154" fmla="*/ 232517 w 2911061"/>
              <a:gd name="connsiteY154" fmla="*/ 902039 h 2520940"/>
              <a:gd name="connsiteX155" fmla="*/ 243788 w 2911061"/>
              <a:gd name="connsiteY155" fmla="*/ 896488 h 2520940"/>
              <a:gd name="connsiteX156" fmla="*/ 245553 w 2911061"/>
              <a:gd name="connsiteY156" fmla="*/ 880858 h 2520940"/>
              <a:gd name="connsiteX157" fmla="*/ 253561 w 2911061"/>
              <a:gd name="connsiteY157" fmla="*/ 875212 h 2520940"/>
              <a:gd name="connsiteX158" fmla="*/ 2118252 w 2911061"/>
              <a:gd name="connsiteY158" fmla="*/ 1836166 h 2520940"/>
              <a:gd name="connsiteX159" fmla="*/ 2126809 w 2911061"/>
              <a:gd name="connsiteY159" fmla="*/ 1850073 h 2520940"/>
              <a:gd name="connsiteX160" fmla="*/ 2125623 w 2911061"/>
              <a:gd name="connsiteY160" fmla="*/ 1867772 h 2520940"/>
              <a:gd name="connsiteX161" fmla="*/ 2125527 w 2911061"/>
              <a:gd name="connsiteY161" fmla="*/ 1885374 h 2520940"/>
              <a:gd name="connsiteX162" fmla="*/ 2114957 w 2911061"/>
              <a:gd name="connsiteY162" fmla="*/ 1881908 h 2520940"/>
              <a:gd name="connsiteX163" fmla="*/ 2113476 w 2911061"/>
              <a:gd name="connsiteY163" fmla="*/ 1873426 h 2520940"/>
              <a:gd name="connsiteX164" fmla="*/ 2112090 w 2911061"/>
              <a:gd name="connsiteY164" fmla="*/ 1866033 h 2520940"/>
              <a:gd name="connsiteX165" fmla="*/ 2117011 w 2911061"/>
              <a:gd name="connsiteY165" fmla="*/ 1855336 h 2520940"/>
              <a:gd name="connsiteX166" fmla="*/ 2104345 w 2911061"/>
              <a:gd name="connsiteY166" fmla="*/ 1844724 h 2520940"/>
              <a:gd name="connsiteX167" fmla="*/ 2104217 w 2911061"/>
              <a:gd name="connsiteY167" fmla="*/ 1843270 h 2520940"/>
              <a:gd name="connsiteX168" fmla="*/ 135845 w 2911061"/>
              <a:gd name="connsiteY168" fmla="*/ 767208 h 2520940"/>
              <a:gd name="connsiteX169" fmla="*/ 107962 w 2911061"/>
              <a:gd name="connsiteY169" fmla="*/ 793262 h 2520940"/>
              <a:gd name="connsiteX170" fmla="*/ 83868 w 2911061"/>
              <a:gd name="connsiteY170" fmla="*/ 823837 h 2520940"/>
              <a:gd name="connsiteX171" fmla="*/ 72001 w 2911061"/>
              <a:gd name="connsiteY171" fmla="*/ 827410 h 2520940"/>
              <a:gd name="connsiteX172" fmla="*/ 77551 w 2911061"/>
              <a:gd name="connsiteY172" fmla="*/ 838682 h 2520940"/>
              <a:gd name="connsiteX173" fmla="*/ 73904 w 2911061"/>
              <a:gd name="connsiteY173" fmla="*/ 851643 h 2520940"/>
              <a:gd name="connsiteX174" fmla="*/ 90013 w 2911061"/>
              <a:gd name="connsiteY174" fmla="*/ 837087 h 2520940"/>
              <a:gd name="connsiteX175" fmla="*/ 90493 w 2911061"/>
              <a:gd name="connsiteY175" fmla="*/ 820765 h 2520940"/>
              <a:gd name="connsiteX176" fmla="*/ 105775 w 2911061"/>
              <a:gd name="connsiteY176" fmla="*/ 806593 h 2520940"/>
              <a:gd name="connsiteX177" fmla="*/ 118161 w 2911061"/>
              <a:gd name="connsiteY177" fmla="*/ 790866 h 2520940"/>
              <a:gd name="connsiteX178" fmla="*/ 128047 w 2911061"/>
              <a:gd name="connsiteY178" fmla="*/ 785193 h 2520940"/>
              <a:gd name="connsiteX179" fmla="*/ 135557 w 2911061"/>
              <a:gd name="connsiteY179" fmla="*/ 777001 h 2520940"/>
              <a:gd name="connsiteX180" fmla="*/ 2020715 w 2911061"/>
              <a:gd name="connsiteY180" fmla="*/ 1741135 h 2520940"/>
              <a:gd name="connsiteX181" fmla="*/ 2024148 w 2911061"/>
              <a:gd name="connsiteY181" fmla="*/ 1749718 h 2520940"/>
              <a:gd name="connsiteX182" fmla="*/ 2028692 w 2911061"/>
              <a:gd name="connsiteY182" fmla="*/ 1751700 h 2520940"/>
              <a:gd name="connsiteX183" fmla="*/ 1975048 w 2911061"/>
              <a:gd name="connsiteY183" fmla="*/ 1715586 h 2520940"/>
              <a:gd name="connsiteX184" fmla="*/ 1973738 w 2911061"/>
              <a:gd name="connsiteY184" fmla="*/ 1715580 h 2520940"/>
              <a:gd name="connsiteX185" fmla="*/ 1975889 w 2911061"/>
              <a:gd name="connsiteY185" fmla="*/ 1718240 h 2520940"/>
              <a:gd name="connsiteX186" fmla="*/ 285048 w 2911061"/>
              <a:gd name="connsiteY186" fmla="*/ 804259 h 2520940"/>
              <a:gd name="connsiteX187" fmla="*/ 276945 w 2911061"/>
              <a:gd name="connsiteY187" fmla="*/ 813169 h 2520940"/>
              <a:gd name="connsiteX188" fmla="*/ 275371 w 2911061"/>
              <a:gd name="connsiteY188" fmla="*/ 822271 h 2520940"/>
              <a:gd name="connsiteX189" fmla="*/ 281174 w 2911061"/>
              <a:gd name="connsiteY189" fmla="*/ 813783 h 2520940"/>
              <a:gd name="connsiteX190" fmla="*/ 285048 w 2911061"/>
              <a:gd name="connsiteY190" fmla="*/ 804259 h 2520940"/>
              <a:gd name="connsiteX191" fmla="*/ 2017524 w 2911061"/>
              <a:gd name="connsiteY191" fmla="*/ 1724829 h 2520940"/>
              <a:gd name="connsiteX192" fmla="*/ 2011447 w 2911061"/>
              <a:gd name="connsiteY192" fmla="*/ 1722433 h 2520940"/>
              <a:gd name="connsiteX193" fmla="*/ 2011855 w 2911061"/>
              <a:gd name="connsiteY193" fmla="*/ 1741469 h 2520940"/>
              <a:gd name="connsiteX194" fmla="*/ 2017236 w 2911061"/>
              <a:gd name="connsiteY194" fmla="*/ 1736088 h 2520940"/>
              <a:gd name="connsiteX195" fmla="*/ 2018696 w 2911061"/>
              <a:gd name="connsiteY195" fmla="*/ 1736088 h 2520940"/>
              <a:gd name="connsiteX196" fmla="*/ 2020272 w 2911061"/>
              <a:gd name="connsiteY196" fmla="*/ 1740027 h 2520940"/>
              <a:gd name="connsiteX197" fmla="*/ 2018909 w 2911061"/>
              <a:gd name="connsiteY197" fmla="*/ 1732221 h 2520940"/>
              <a:gd name="connsiteX198" fmla="*/ 2017524 w 2911061"/>
              <a:gd name="connsiteY198" fmla="*/ 1724829 h 2520940"/>
              <a:gd name="connsiteX199" fmla="*/ 2048759 w 2911061"/>
              <a:gd name="connsiteY199" fmla="*/ 1713275 h 2520940"/>
              <a:gd name="connsiteX200" fmla="*/ 2058131 w 2911061"/>
              <a:gd name="connsiteY200" fmla="*/ 1719780 h 2520940"/>
              <a:gd name="connsiteX201" fmla="*/ 2071674 w 2911061"/>
              <a:gd name="connsiteY201" fmla="*/ 1742410 h 2520940"/>
              <a:gd name="connsiteX202" fmla="*/ 2079954 w 2911061"/>
              <a:gd name="connsiteY202" fmla="*/ 1767703 h 2520940"/>
              <a:gd name="connsiteX203" fmla="*/ 2102504 w 2911061"/>
              <a:gd name="connsiteY203" fmla="*/ 1790638 h 2520940"/>
              <a:gd name="connsiteX204" fmla="*/ 2091251 w 2911061"/>
              <a:gd name="connsiteY204" fmla="*/ 1796029 h 2520940"/>
              <a:gd name="connsiteX205" fmla="*/ 2082821 w 2911061"/>
              <a:gd name="connsiteY205" fmla="*/ 1783578 h 2520940"/>
              <a:gd name="connsiteX206" fmla="*/ 2074616 w 2911061"/>
              <a:gd name="connsiteY206" fmla="*/ 1773672 h 2520940"/>
              <a:gd name="connsiteX207" fmla="*/ 2070583 w 2911061"/>
              <a:gd name="connsiteY207" fmla="*/ 1761200 h 2520940"/>
              <a:gd name="connsiteX208" fmla="*/ 2059885 w 2911061"/>
              <a:gd name="connsiteY208" fmla="*/ 1756279 h 2520940"/>
              <a:gd name="connsiteX209" fmla="*/ 2057147 w 2911061"/>
              <a:gd name="connsiteY209" fmla="*/ 1741859 h 2520940"/>
              <a:gd name="connsiteX210" fmla="*/ 2042256 w 2911061"/>
              <a:gd name="connsiteY210" fmla="*/ 1722647 h 2520940"/>
              <a:gd name="connsiteX211" fmla="*/ 2144299 w 2911061"/>
              <a:gd name="connsiteY211" fmla="*/ 1684970 h 2520940"/>
              <a:gd name="connsiteX212" fmla="*/ 2153062 w 2911061"/>
              <a:gd name="connsiteY212" fmla="*/ 1692273 h 2520940"/>
              <a:gd name="connsiteX213" fmla="*/ 2145759 w 2911061"/>
              <a:gd name="connsiteY213" fmla="*/ 1701036 h 2520940"/>
              <a:gd name="connsiteX214" fmla="*/ 2122026 w 2911061"/>
              <a:gd name="connsiteY214" fmla="*/ 1712537 h 2520940"/>
              <a:gd name="connsiteX215" fmla="*/ 2096103 w 2911061"/>
              <a:gd name="connsiteY215" fmla="*/ 1718562 h 2520940"/>
              <a:gd name="connsiteX216" fmla="*/ 2071274 w 2911061"/>
              <a:gd name="connsiteY216" fmla="*/ 1739009 h 2520940"/>
              <a:gd name="connsiteX217" fmla="*/ 2066893 w 2911061"/>
              <a:gd name="connsiteY217" fmla="*/ 1727325 h 2520940"/>
              <a:gd name="connsiteX218" fmla="*/ 2080037 w 2911061"/>
              <a:gd name="connsiteY218" fmla="*/ 1720022 h 2520940"/>
              <a:gd name="connsiteX219" fmla="*/ 2090626 w 2911061"/>
              <a:gd name="connsiteY219" fmla="*/ 1712720 h 2520940"/>
              <a:gd name="connsiteX220" fmla="*/ 2103405 w 2911061"/>
              <a:gd name="connsiteY220" fmla="*/ 1709799 h 2520940"/>
              <a:gd name="connsiteX221" fmla="*/ 2109247 w 2911061"/>
              <a:gd name="connsiteY221" fmla="*/ 1699575 h 2520940"/>
              <a:gd name="connsiteX222" fmla="*/ 2123852 w 2911061"/>
              <a:gd name="connsiteY222" fmla="*/ 1698115 h 2520940"/>
              <a:gd name="connsiteX223" fmla="*/ 2146580 w 2911061"/>
              <a:gd name="connsiteY223" fmla="*/ 1655578 h 2520940"/>
              <a:gd name="connsiteX224" fmla="*/ 2138782 w 2911061"/>
              <a:gd name="connsiteY224" fmla="*/ 1653737 h 2520940"/>
              <a:gd name="connsiteX225" fmla="*/ 2125313 w 2911061"/>
              <a:gd name="connsiteY225" fmla="*/ 1652839 h 2520940"/>
              <a:gd name="connsiteX226" fmla="*/ 2116550 w 2911061"/>
              <a:gd name="connsiteY226" fmla="*/ 1668905 h 2520940"/>
              <a:gd name="connsiteX227" fmla="*/ 2128233 w 2911061"/>
              <a:gd name="connsiteY227" fmla="*/ 1661602 h 2520940"/>
              <a:gd name="connsiteX228" fmla="*/ 2136814 w 2911061"/>
              <a:gd name="connsiteY228" fmla="*/ 1660872 h 2520940"/>
              <a:gd name="connsiteX229" fmla="*/ 2144299 w 2911061"/>
              <a:gd name="connsiteY229" fmla="*/ 1660142 h 2520940"/>
              <a:gd name="connsiteX230" fmla="*/ 424690 w 2911061"/>
              <a:gd name="connsiteY230" fmla="*/ 565931 h 2520940"/>
              <a:gd name="connsiteX231" fmla="*/ 413708 w 2911061"/>
              <a:gd name="connsiteY231" fmla="*/ 575574 h 2520940"/>
              <a:gd name="connsiteX232" fmla="*/ 399383 w 2911061"/>
              <a:gd name="connsiteY232" fmla="*/ 582178 h 2520940"/>
              <a:gd name="connsiteX233" fmla="*/ 406315 w 2911061"/>
              <a:gd name="connsiteY233" fmla="*/ 590877 h 2520940"/>
              <a:gd name="connsiteX234" fmla="*/ 407007 w 2911061"/>
              <a:gd name="connsiteY234" fmla="*/ 589590 h 2520940"/>
              <a:gd name="connsiteX235" fmla="*/ 432314 w 2911061"/>
              <a:gd name="connsiteY235" fmla="*/ 573343 h 2520940"/>
              <a:gd name="connsiteX236" fmla="*/ 473594 w 2911061"/>
              <a:gd name="connsiteY236" fmla="*/ 502677 h 2520940"/>
              <a:gd name="connsiteX237" fmla="*/ 474497 w 2911061"/>
              <a:gd name="connsiteY237" fmla="*/ 516425 h 2520940"/>
              <a:gd name="connsiteX238" fmla="*/ 459770 w 2911061"/>
              <a:gd name="connsiteY238" fmla="*/ 528408 h 2520940"/>
              <a:gd name="connsiteX239" fmla="*/ 458388 w 2911061"/>
              <a:gd name="connsiteY239" fmla="*/ 530982 h 2520940"/>
              <a:gd name="connsiteX240" fmla="*/ 444140 w 2911061"/>
              <a:gd name="connsiteY240" fmla="*/ 526643 h 2520940"/>
              <a:gd name="connsiteX241" fmla="*/ 459090 w 2911061"/>
              <a:gd name="connsiteY241" fmla="*/ 515402 h 2520940"/>
              <a:gd name="connsiteX242" fmla="*/ 473594 w 2911061"/>
              <a:gd name="connsiteY242" fmla="*/ 502677 h 2520940"/>
              <a:gd name="connsiteX243" fmla="*/ 2404268 w 2911061"/>
              <a:gd name="connsiteY243" fmla="*/ 1533078 h 2520940"/>
              <a:gd name="connsiteX244" fmla="*/ 2404268 w 2911061"/>
              <a:gd name="connsiteY244" fmla="*/ 1537460 h 2520940"/>
              <a:gd name="connsiteX245" fmla="*/ 2399887 w 2911061"/>
              <a:gd name="connsiteY245" fmla="*/ 1547866 h 2520940"/>
              <a:gd name="connsiteX246" fmla="*/ 2391123 w 2911061"/>
              <a:gd name="connsiteY246" fmla="*/ 1554986 h 2520940"/>
              <a:gd name="connsiteX247" fmla="*/ 2391123 w 2911061"/>
              <a:gd name="connsiteY247" fmla="*/ 1543302 h 2520940"/>
              <a:gd name="connsiteX248" fmla="*/ 566071 w 2911061"/>
              <a:gd name="connsiteY248" fmla="*/ 491016 h 2520940"/>
              <a:gd name="connsiteX249" fmla="*/ 551726 w 2911061"/>
              <a:gd name="connsiteY249" fmla="*/ 489941 h 2520940"/>
              <a:gd name="connsiteX250" fmla="*/ 554108 w 2911061"/>
              <a:gd name="connsiteY250" fmla="*/ 497852 h 2520940"/>
              <a:gd name="connsiteX251" fmla="*/ 568644 w 2911061"/>
              <a:gd name="connsiteY251" fmla="*/ 492398 h 2520940"/>
              <a:gd name="connsiteX252" fmla="*/ 639844 w 2911061"/>
              <a:gd name="connsiteY252" fmla="*/ 470964 h 2520940"/>
              <a:gd name="connsiteX253" fmla="*/ 637579 w 2911061"/>
              <a:gd name="connsiteY253" fmla="*/ 481352 h 2520940"/>
              <a:gd name="connsiteX254" fmla="*/ 645299 w 2911061"/>
              <a:gd name="connsiteY254" fmla="*/ 485499 h 2520940"/>
              <a:gd name="connsiteX255" fmla="*/ 421816 w 2911061"/>
              <a:gd name="connsiteY255" fmla="*/ 352173 h 2520940"/>
              <a:gd name="connsiteX256" fmla="*/ 410547 w 2911061"/>
              <a:gd name="connsiteY256" fmla="*/ 360419 h 2520940"/>
              <a:gd name="connsiteX257" fmla="*/ 396009 w 2911061"/>
              <a:gd name="connsiteY257" fmla="*/ 363178 h 2520940"/>
              <a:gd name="connsiteX258" fmla="*/ 400132 w 2911061"/>
              <a:gd name="connsiteY258" fmla="*/ 356275 h 2520940"/>
              <a:gd name="connsiteX259" fmla="*/ 406185 w 2911061"/>
              <a:gd name="connsiteY259" fmla="*/ 350408 h 2520940"/>
              <a:gd name="connsiteX260" fmla="*/ 2524029 w 2911061"/>
              <a:gd name="connsiteY260" fmla="*/ 1365121 h 2520940"/>
              <a:gd name="connsiteX261" fmla="*/ 2512345 w 2911061"/>
              <a:gd name="connsiteY261" fmla="*/ 1363660 h 2520940"/>
              <a:gd name="connsiteX262" fmla="*/ 2510885 w 2911061"/>
              <a:gd name="connsiteY262" fmla="*/ 1370963 h 2520940"/>
              <a:gd name="connsiteX263" fmla="*/ 2502121 w 2911061"/>
              <a:gd name="connsiteY263" fmla="*/ 1382647 h 2520940"/>
              <a:gd name="connsiteX264" fmla="*/ 2509424 w 2911061"/>
              <a:gd name="connsiteY264" fmla="*/ 1387028 h 2520940"/>
              <a:gd name="connsiteX265" fmla="*/ 2513805 w 2911061"/>
              <a:gd name="connsiteY265" fmla="*/ 1387028 h 2520940"/>
              <a:gd name="connsiteX266" fmla="*/ 2518187 w 2911061"/>
              <a:gd name="connsiteY266" fmla="*/ 1372423 h 2520940"/>
              <a:gd name="connsiteX267" fmla="*/ 875508 w 2911061"/>
              <a:gd name="connsiteY267" fmla="*/ 411883 h 2520940"/>
              <a:gd name="connsiteX268" fmla="*/ 851129 w 2911061"/>
              <a:gd name="connsiteY268" fmla="*/ 402102 h 2520940"/>
              <a:gd name="connsiteX269" fmla="*/ 825640 w 2911061"/>
              <a:gd name="connsiteY269" fmla="*/ 396697 h 2520940"/>
              <a:gd name="connsiteX270" fmla="*/ 843556 w 2911061"/>
              <a:gd name="connsiteY270" fmla="*/ 409638 h 2520940"/>
              <a:gd name="connsiteX271" fmla="*/ 864300 w 2911061"/>
              <a:gd name="connsiteY271" fmla="*/ 418089 h 2520940"/>
              <a:gd name="connsiteX272" fmla="*/ 883632 w 2911061"/>
              <a:gd name="connsiteY272" fmla="*/ 424537 h 2520940"/>
              <a:gd name="connsiteX273" fmla="*/ 891542 w 2911061"/>
              <a:gd name="connsiteY273" fmla="*/ 422155 h 2520940"/>
              <a:gd name="connsiteX274" fmla="*/ 2597054 w 2911061"/>
              <a:gd name="connsiteY274" fmla="*/ 1328608 h 2520940"/>
              <a:gd name="connsiteX275" fmla="*/ 2588291 w 2911061"/>
              <a:gd name="connsiteY275" fmla="*/ 1335911 h 2520940"/>
              <a:gd name="connsiteX276" fmla="*/ 2585735 w 2911061"/>
              <a:gd name="connsiteY276" fmla="*/ 1340475 h 2520940"/>
              <a:gd name="connsiteX277" fmla="*/ 2580989 w 2911061"/>
              <a:gd name="connsiteY277" fmla="*/ 1341753 h 2520940"/>
              <a:gd name="connsiteX278" fmla="*/ 2575877 w 2911061"/>
              <a:gd name="connsiteY278" fmla="*/ 1340840 h 2520940"/>
              <a:gd name="connsiteX279" fmla="*/ 2570765 w 2911061"/>
              <a:gd name="connsiteY279" fmla="*/ 1338832 h 2520940"/>
              <a:gd name="connsiteX280" fmla="*/ 2566383 w 2911061"/>
              <a:gd name="connsiteY280" fmla="*/ 1365121 h 2520940"/>
              <a:gd name="connsiteX281" fmla="*/ 2551779 w 2911061"/>
              <a:gd name="connsiteY281" fmla="*/ 1368042 h 2520940"/>
              <a:gd name="connsiteX282" fmla="*/ 2550318 w 2911061"/>
              <a:gd name="connsiteY282" fmla="*/ 1370963 h 2520940"/>
              <a:gd name="connsiteX283" fmla="*/ 2509424 w 2911061"/>
              <a:gd name="connsiteY283" fmla="*/ 1423541 h 2520940"/>
              <a:gd name="connsiteX284" fmla="*/ 2491168 w 2911061"/>
              <a:gd name="connsiteY284" fmla="*/ 1433947 h 2520940"/>
              <a:gd name="connsiteX285" fmla="*/ 2472911 w 2911061"/>
              <a:gd name="connsiteY285" fmla="*/ 1445448 h 2520940"/>
              <a:gd name="connsiteX286" fmla="*/ 2460680 w 2911061"/>
              <a:gd name="connsiteY286" fmla="*/ 1461879 h 2520940"/>
              <a:gd name="connsiteX287" fmla="*/ 2445162 w 2911061"/>
              <a:gd name="connsiteY287" fmla="*/ 1476119 h 2520940"/>
              <a:gd name="connsiteX288" fmla="*/ 2433661 w 2911061"/>
              <a:gd name="connsiteY288" fmla="*/ 1480135 h 2520940"/>
              <a:gd name="connsiteX289" fmla="*/ 2423254 w 2911061"/>
              <a:gd name="connsiteY289" fmla="*/ 1486342 h 2520940"/>
              <a:gd name="connsiteX290" fmla="*/ 2398426 w 2911061"/>
              <a:gd name="connsiteY290" fmla="*/ 1515552 h 2520940"/>
              <a:gd name="connsiteX291" fmla="*/ 2395505 w 2911061"/>
              <a:gd name="connsiteY291" fmla="*/ 1515552 h 2520940"/>
              <a:gd name="connsiteX292" fmla="*/ 2382368 w 2911061"/>
              <a:gd name="connsiteY292" fmla="*/ 1525771 h 2520940"/>
              <a:gd name="connsiteX293" fmla="*/ 2382375 w 2911061"/>
              <a:gd name="connsiteY293" fmla="*/ 1525770 h 2520940"/>
              <a:gd name="connsiteX294" fmla="*/ 2399887 w 2911061"/>
              <a:gd name="connsiteY294" fmla="*/ 1517013 h 2520940"/>
              <a:gd name="connsiteX295" fmla="*/ 2411753 w 2911061"/>
              <a:gd name="connsiteY295" fmla="*/ 1512449 h 2520940"/>
              <a:gd name="connsiteX296" fmla="*/ 2420333 w 2911061"/>
              <a:gd name="connsiteY296" fmla="*/ 1502408 h 2520940"/>
              <a:gd name="connsiteX297" fmla="*/ 2433478 w 2911061"/>
              <a:gd name="connsiteY297" fmla="*/ 1500947 h 2520940"/>
              <a:gd name="connsiteX298" fmla="*/ 2455568 w 2911061"/>
              <a:gd name="connsiteY298" fmla="*/ 1486890 h 2520940"/>
              <a:gd name="connsiteX299" fmla="*/ 2474372 w 2911061"/>
              <a:gd name="connsiteY299" fmla="*/ 1467356 h 2520940"/>
              <a:gd name="connsiteX300" fmla="*/ 2472911 w 2911061"/>
              <a:gd name="connsiteY300" fmla="*/ 1490724 h 2520940"/>
              <a:gd name="connsiteX301" fmla="*/ 2474372 w 2911061"/>
              <a:gd name="connsiteY301" fmla="*/ 1490724 h 2520940"/>
              <a:gd name="connsiteX302" fmla="*/ 2489342 w 2911061"/>
              <a:gd name="connsiteY302" fmla="*/ 1480683 h 2520940"/>
              <a:gd name="connsiteX303" fmla="*/ 2502121 w 2911061"/>
              <a:gd name="connsiteY303" fmla="*/ 1467356 h 2520940"/>
              <a:gd name="connsiteX304" fmla="*/ 2522569 w 2911061"/>
              <a:gd name="connsiteY304" fmla="*/ 1443988 h 2520940"/>
              <a:gd name="connsiteX305" fmla="*/ 2522569 w 2911061"/>
              <a:gd name="connsiteY305" fmla="*/ 1448369 h 2520940"/>
              <a:gd name="connsiteX306" fmla="*/ 2535713 w 2911061"/>
              <a:gd name="connsiteY306" fmla="*/ 1425001 h 2520940"/>
              <a:gd name="connsiteX307" fmla="*/ 2535713 w 2911061"/>
              <a:gd name="connsiteY307" fmla="*/ 1423541 h 2520940"/>
              <a:gd name="connsiteX308" fmla="*/ 2550318 w 2911061"/>
              <a:gd name="connsiteY308" fmla="*/ 1420620 h 2520940"/>
              <a:gd name="connsiteX309" fmla="*/ 2548857 w 2911061"/>
              <a:gd name="connsiteY309" fmla="*/ 1410396 h 2520940"/>
              <a:gd name="connsiteX310" fmla="*/ 2567844 w 2911061"/>
              <a:gd name="connsiteY310" fmla="*/ 1390679 h 2520940"/>
              <a:gd name="connsiteX311" fmla="*/ 2586831 w 2911061"/>
              <a:gd name="connsiteY311" fmla="*/ 1370963 h 2520940"/>
              <a:gd name="connsiteX312" fmla="*/ 2592490 w 2911061"/>
              <a:gd name="connsiteY312" fmla="*/ 1349785 h 2520940"/>
              <a:gd name="connsiteX313" fmla="*/ 2597054 w 2911061"/>
              <a:gd name="connsiteY313" fmla="*/ 1328608 h 2520940"/>
              <a:gd name="connsiteX314" fmla="*/ 2678842 w 2911061"/>
              <a:gd name="connsiteY314" fmla="*/ 1233676 h 2520940"/>
              <a:gd name="connsiteX315" fmla="*/ 2667158 w 2911061"/>
              <a:gd name="connsiteY315" fmla="*/ 1232215 h 2520940"/>
              <a:gd name="connsiteX316" fmla="*/ 2664237 w 2911061"/>
              <a:gd name="connsiteY316" fmla="*/ 1242439 h 2520940"/>
              <a:gd name="connsiteX317" fmla="*/ 2658395 w 2911061"/>
              <a:gd name="connsiteY317" fmla="*/ 1249741 h 2520940"/>
              <a:gd name="connsiteX318" fmla="*/ 2651093 w 2911061"/>
              <a:gd name="connsiteY318" fmla="*/ 1254123 h 2520940"/>
              <a:gd name="connsiteX319" fmla="*/ 2643790 w 2911061"/>
              <a:gd name="connsiteY319" fmla="*/ 1273109 h 2520940"/>
              <a:gd name="connsiteX320" fmla="*/ 2638496 w 2911061"/>
              <a:gd name="connsiteY320" fmla="*/ 1281325 h 2520940"/>
              <a:gd name="connsiteX321" fmla="*/ 2636487 w 2911061"/>
              <a:gd name="connsiteY321" fmla="*/ 1290635 h 2520940"/>
              <a:gd name="connsiteX322" fmla="*/ 2655657 w 2911061"/>
              <a:gd name="connsiteY322" fmla="*/ 1266537 h 2520940"/>
              <a:gd name="connsiteX323" fmla="*/ 2671539 w 2911061"/>
              <a:gd name="connsiteY323" fmla="*/ 1246820 h 2520940"/>
              <a:gd name="connsiteX324" fmla="*/ 2703671 w 2911061"/>
              <a:gd name="connsiteY324" fmla="*/ 1211768 h 2520940"/>
              <a:gd name="connsiteX325" fmla="*/ 2706591 w 2911061"/>
              <a:gd name="connsiteY325" fmla="*/ 1233676 h 2520940"/>
              <a:gd name="connsiteX326" fmla="*/ 2709513 w 2911061"/>
              <a:gd name="connsiteY326" fmla="*/ 1227834 h 2520940"/>
              <a:gd name="connsiteX327" fmla="*/ 1709169 w 2911061"/>
              <a:gd name="connsiteY327" fmla="*/ 617368 h 2520940"/>
              <a:gd name="connsiteX328" fmla="*/ 1696706 w 2911061"/>
              <a:gd name="connsiteY328" fmla="*/ 618277 h 2520940"/>
              <a:gd name="connsiteX329" fmla="*/ 1677198 w 2911061"/>
              <a:gd name="connsiteY329" fmla="*/ 621427 h 2520940"/>
              <a:gd name="connsiteX330" fmla="*/ 1691224 w 2911061"/>
              <a:gd name="connsiteY330" fmla="*/ 628962 h 2520940"/>
              <a:gd name="connsiteX331" fmla="*/ 2732881 w 2911061"/>
              <a:gd name="connsiteY331" fmla="*/ 1150427 h 2520940"/>
              <a:gd name="connsiteX332" fmla="*/ 2716815 w 2911061"/>
              <a:gd name="connsiteY332" fmla="*/ 1170874 h 2520940"/>
              <a:gd name="connsiteX333" fmla="*/ 2714077 w 2911061"/>
              <a:gd name="connsiteY333" fmla="*/ 1176899 h 2520940"/>
              <a:gd name="connsiteX334" fmla="*/ 2712433 w 2911061"/>
              <a:gd name="connsiteY334" fmla="*/ 1184019 h 2520940"/>
              <a:gd name="connsiteX335" fmla="*/ 2712433 w 2911061"/>
              <a:gd name="connsiteY335" fmla="*/ 1200084 h 2520940"/>
              <a:gd name="connsiteX336" fmla="*/ 2726491 w 2911061"/>
              <a:gd name="connsiteY336" fmla="*/ 1177446 h 2520940"/>
              <a:gd name="connsiteX337" fmla="*/ 2732881 w 2911061"/>
              <a:gd name="connsiteY337" fmla="*/ 1150427 h 2520940"/>
              <a:gd name="connsiteX338" fmla="*/ 1172379 w 2911061"/>
              <a:gd name="connsiteY338" fmla="*/ 289357 h 2520940"/>
              <a:gd name="connsiteX339" fmla="*/ 1157215 w 2911061"/>
              <a:gd name="connsiteY339" fmla="*/ 289883 h 2520940"/>
              <a:gd name="connsiteX340" fmla="*/ 1137383 w 2911061"/>
              <a:gd name="connsiteY340" fmla="*/ 291697 h 2520940"/>
              <a:gd name="connsiteX341" fmla="*/ 1137415 w 2911061"/>
              <a:gd name="connsiteY341" fmla="*/ 292177 h 2520940"/>
              <a:gd name="connsiteX342" fmla="*/ 1122688 w 2911061"/>
              <a:gd name="connsiteY342" fmla="*/ 304161 h 2520940"/>
              <a:gd name="connsiteX343" fmla="*/ 1121306 w 2911061"/>
              <a:gd name="connsiteY343" fmla="*/ 306734 h 2520940"/>
              <a:gd name="connsiteX344" fmla="*/ 1107057 w 2911061"/>
              <a:gd name="connsiteY344" fmla="*/ 302395 h 2520940"/>
              <a:gd name="connsiteX345" fmla="*/ 1119056 w 2911061"/>
              <a:gd name="connsiteY345" fmla="*/ 293373 h 2520940"/>
              <a:gd name="connsiteX346" fmla="*/ 1083467 w 2911061"/>
              <a:gd name="connsiteY346" fmla="*/ 296628 h 2520940"/>
              <a:gd name="connsiteX347" fmla="*/ 1089260 w 2911061"/>
              <a:gd name="connsiteY347" fmla="*/ 297925 h 2520940"/>
              <a:gd name="connsiteX348" fmla="*/ 1093366 w 2911061"/>
              <a:gd name="connsiteY348" fmla="*/ 302279 h 2520940"/>
              <a:gd name="connsiteX349" fmla="*/ 1093678 w 2911061"/>
              <a:gd name="connsiteY349" fmla="*/ 301839 h 2520940"/>
              <a:gd name="connsiteX350" fmla="*/ 1100720 w 2911061"/>
              <a:gd name="connsiteY350" fmla="*/ 295675 h 2520940"/>
              <a:gd name="connsiteX351" fmla="*/ 1099458 w 2911061"/>
              <a:gd name="connsiteY351" fmla="*/ 308053 h 2520940"/>
              <a:gd name="connsiteX352" fmla="*/ 1099469 w 2911061"/>
              <a:gd name="connsiteY352" fmla="*/ 308172 h 2520940"/>
              <a:gd name="connsiteX353" fmla="*/ 1123951 w 2911061"/>
              <a:gd name="connsiteY353" fmla="*/ 313994 h 2520940"/>
              <a:gd name="connsiteX354" fmla="*/ 1124378 w 2911061"/>
              <a:gd name="connsiteY354" fmla="*/ 313359 h 2520940"/>
              <a:gd name="connsiteX355" fmla="*/ 1161468 w 2911061"/>
              <a:gd name="connsiteY355" fmla="*/ 296396 h 2520940"/>
              <a:gd name="connsiteX356" fmla="*/ 1084734 w 2911061"/>
              <a:gd name="connsiteY356" fmla="*/ 127926 h 2520940"/>
              <a:gd name="connsiteX357" fmla="*/ 1073464 w 2911061"/>
              <a:gd name="connsiteY357" fmla="*/ 136171 h 2520940"/>
              <a:gd name="connsiteX358" fmla="*/ 1058926 w 2911061"/>
              <a:gd name="connsiteY358" fmla="*/ 138930 h 2520940"/>
              <a:gd name="connsiteX359" fmla="*/ 1063050 w 2911061"/>
              <a:gd name="connsiteY359" fmla="*/ 132027 h 2520940"/>
              <a:gd name="connsiteX360" fmla="*/ 1069103 w 2911061"/>
              <a:gd name="connsiteY360" fmla="*/ 126160 h 2520940"/>
              <a:gd name="connsiteX361" fmla="*/ 1389936 w 2911061"/>
              <a:gd name="connsiteY361" fmla="*/ 216049 h 2520940"/>
              <a:gd name="connsiteX362" fmla="*/ 1380649 w 2911061"/>
              <a:gd name="connsiteY362" fmla="*/ 215989 h 2520940"/>
              <a:gd name="connsiteX363" fmla="*/ 1384806 w 2911061"/>
              <a:gd name="connsiteY363" fmla="*/ 216970 h 2520940"/>
              <a:gd name="connsiteX364" fmla="*/ 1484047 w 2911061"/>
              <a:gd name="connsiteY364" fmla="*/ 214791 h 2520940"/>
              <a:gd name="connsiteX365" fmla="*/ 1481806 w 2911061"/>
              <a:gd name="connsiteY365" fmla="*/ 215056 h 2520940"/>
              <a:gd name="connsiteX366" fmla="*/ 1483505 w 2911061"/>
              <a:gd name="connsiteY366" fmla="*/ 215387 h 2520940"/>
              <a:gd name="connsiteX367" fmla="*/ 1538426 w 2911061"/>
              <a:gd name="connsiteY367" fmla="*/ 187636 h 2520940"/>
              <a:gd name="connsiteX368" fmla="*/ 1514046 w 2911061"/>
              <a:gd name="connsiteY368" fmla="*/ 177854 h 2520940"/>
              <a:gd name="connsiteX369" fmla="*/ 1488558 w 2911061"/>
              <a:gd name="connsiteY369" fmla="*/ 172450 h 2520940"/>
              <a:gd name="connsiteX370" fmla="*/ 1506473 w 2911061"/>
              <a:gd name="connsiteY370" fmla="*/ 185390 h 2520940"/>
              <a:gd name="connsiteX371" fmla="*/ 1527217 w 2911061"/>
              <a:gd name="connsiteY371" fmla="*/ 193841 h 2520940"/>
              <a:gd name="connsiteX372" fmla="*/ 1546550 w 2911061"/>
              <a:gd name="connsiteY372" fmla="*/ 200289 h 2520940"/>
              <a:gd name="connsiteX373" fmla="*/ 1554460 w 2911061"/>
              <a:gd name="connsiteY373" fmla="*/ 197907 h 2520940"/>
              <a:gd name="connsiteX374" fmla="*/ 2756249 w 2911061"/>
              <a:gd name="connsiteY374" fmla="*/ 469834 h 2520940"/>
              <a:gd name="connsiteX375" fmla="*/ 2784323 w 2911061"/>
              <a:gd name="connsiteY375" fmla="*/ 493635 h 2520940"/>
              <a:gd name="connsiteX376" fmla="*/ 2829923 w 2911061"/>
              <a:gd name="connsiteY376" fmla="*/ 533663 h 2520940"/>
              <a:gd name="connsiteX377" fmla="*/ 2857023 w 2911061"/>
              <a:gd name="connsiteY377" fmla="*/ 577911 h 2520940"/>
              <a:gd name="connsiteX378" fmla="*/ 2876010 w 2911061"/>
              <a:gd name="connsiteY378" fmla="*/ 602740 h 2520940"/>
              <a:gd name="connsiteX379" fmla="*/ 2877470 w 2911061"/>
              <a:gd name="connsiteY379" fmla="*/ 617345 h 2520940"/>
              <a:gd name="connsiteX380" fmla="*/ 2887693 w 2911061"/>
              <a:gd name="connsiteY380" fmla="*/ 629029 h 2520940"/>
              <a:gd name="connsiteX381" fmla="*/ 2898282 w 2911061"/>
              <a:gd name="connsiteY381" fmla="*/ 667914 h 2520940"/>
              <a:gd name="connsiteX382" fmla="*/ 2902299 w 2911061"/>
              <a:gd name="connsiteY382" fmla="*/ 712277 h 2520940"/>
              <a:gd name="connsiteX383" fmla="*/ 2903029 w 2911061"/>
              <a:gd name="connsiteY383" fmla="*/ 718849 h 2520940"/>
              <a:gd name="connsiteX384" fmla="*/ 2903759 w 2911061"/>
              <a:gd name="connsiteY384" fmla="*/ 725422 h 2520940"/>
              <a:gd name="connsiteX385" fmla="*/ 2909601 w 2911061"/>
              <a:gd name="connsiteY385" fmla="*/ 728343 h 2520940"/>
              <a:gd name="connsiteX386" fmla="*/ 2904307 w 2911061"/>
              <a:gd name="connsiteY386" fmla="*/ 729803 h 2520940"/>
              <a:gd name="connsiteX387" fmla="*/ 2902299 w 2911061"/>
              <a:gd name="connsiteY387" fmla="*/ 735645 h 2520940"/>
              <a:gd name="connsiteX388" fmla="*/ 2905037 w 2911061"/>
              <a:gd name="connsiteY388" fmla="*/ 758283 h 2520940"/>
              <a:gd name="connsiteX389" fmla="*/ 2911061 w 2911061"/>
              <a:gd name="connsiteY389" fmla="*/ 780921 h 2520940"/>
              <a:gd name="connsiteX390" fmla="*/ 2899195 w 2911061"/>
              <a:gd name="connsiteY390" fmla="*/ 852485 h 2520940"/>
              <a:gd name="connsiteX391" fmla="*/ 2886233 w 2911061"/>
              <a:gd name="connsiteY391" fmla="*/ 924050 h 2520940"/>
              <a:gd name="connsiteX392" fmla="*/ 2870492 w 2911061"/>
              <a:gd name="connsiteY392" fmla="*/ 949203 h 2520940"/>
              <a:gd name="connsiteX393" fmla="*/ 2850857 w 2911061"/>
              <a:gd name="connsiteY393" fmla="*/ 992855 h 2520940"/>
              <a:gd name="connsiteX394" fmla="*/ 2838037 w 2911061"/>
              <a:gd name="connsiteY394" fmla="*/ 1024824 h 2520940"/>
              <a:gd name="connsiteX395" fmla="*/ 2821971 w 2911061"/>
              <a:gd name="connsiteY395" fmla="*/ 1049653 h 2520940"/>
              <a:gd name="connsiteX396" fmla="*/ 2814669 w 2911061"/>
              <a:gd name="connsiteY396" fmla="*/ 1052574 h 2520940"/>
              <a:gd name="connsiteX397" fmla="*/ 2811747 w 2911061"/>
              <a:gd name="connsiteY397" fmla="*/ 1073021 h 2520940"/>
              <a:gd name="connsiteX398" fmla="*/ 2795865 w 2911061"/>
              <a:gd name="connsiteY398" fmla="*/ 1101683 h 2520940"/>
              <a:gd name="connsiteX399" fmla="*/ 2781077 w 2911061"/>
              <a:gd name="connsiteY399" fmla="*/ 1127059 h 2520940"/>
              <a:gd name="connsiteX400" fmla="*/ 2785459 w 2911061"/>
              <a:gd name="connsiteY400" fmla="*/ 1140204 h 2520940"/>
              <a:gd name="connsiteX401" fmla="*/ 2770853 w 2911061"/>
              <a:gd name="connsiteY401" fmla="*/ 1147506 h 2520940"/>
              <a:gd name="connsiteX402" fmla="*/ 2770853 w 2911061"/>
              <a:gd name="connsiteY402" fmla="*/ 1157730 h 2520940"/>
              <a:gd name="connsiteX403" fmla="*/ 2765011 w 2911061"/>
              <a:gd name="connsiteY403" fmla="*/ 1160651 h 2520940"/>
              <a:gd name="connsiteX404" fmla="*/ 2763551 w 2911061"/>
              <a:gd name="connsiteY404" fmla="*/ 1160651 h 2520940"/>
              <a:gd name="connsiteX405" fmla="*/ 2743834 w 2911061"/>
              <a:gd name="connsiteY405" fmla="*/ 1187670 h 2520940"/>
              <a:gd name="connsiteX406" fmla="*/ 2724117 w 2911061"/>
              <a:gd name="connsiteY406" fmla="*/ 1214689 h 2520940"/>
              <a:gd name="connsiteX407" fmla="*/ 2721197 w 2911061"/>
              <a:gd name="connsiteY407" fmla="*/ 1233676 h 2520940"/>
              <a:gd name="connsiteX408" fmla="*/ 2702210 w 2911061"/>
              <a:gd name="connsiteY408" fmla="*/ 1256861 h 2520940"/>
              <a:gd name="connsiteX409" fmla="*/ 2687605 w 2911061"/>
              <a:gd name="connsiteY409" fmla="*/ 1283333 h 2520940"/>
              <a:gd name="connsiteX410" fmla="*/ 2676834 w 2911061"/>
              <a:gd name="connsiteY410" fmla="*/ 1295564 h 2520940"/>
              <a:gd name="connsiteX411" fmla="*/ 2671539 w 2911061"/>
              <a:gd name="connsiteY411" fmla="*/ 1311082 h 2520940"/>
              <a:gd name="connsiteX412" fmla="*/ 2661316 w 2911061"/>
              <a:gd name="connsiteY412" fmla="*/ 1314003 h 2520940"/>
              <a:gd name="connsiteX413" fmla="*/ 2656204 w 2911061"/>
              <a:gd name="connsiteY413" fmla="*/ 1326783 h 2520940"/>
              <a:gd name="connsiteX414" fmla="*/ 2646711 w 2911061"/>
              <a:gd name="connsiteY414" fmla="*/ 1337371 h 2520940"/>
              <a:gd name="connsiteX415" fmla="*/ 2643790 w 2911061"/>
              <a:gd name="connsiteY415" fmla="*/ 1344674 h 2520940"/>
              <a:gd name="connsiteX416" fmla="*/ 2640869 w 2911061"/>
              <a:gd name="connsiteY416" fmla="*/ 1346134 h 2520940"/>
              <a:gd name="connsiteX417" fmla="*/ 2609468 w 2911061"/>
              <a:gd name="connsiteY417" fmla="*/ 1378630 h 2520940"/>
              <a:gd name="connsiteX418" fmla="*/ 2578067 w 2911061"/>
              <a:gd name="connsiteY418" fmla="*/ 1408936 h 2520940"/>
              <a:gd name="connsiteX419" fmla="*/ 2564740 w 2911061"/>
              <a:gd name="connsiteY419" fmla="*/ 1418429 h 2520940"/>
              <a:gd name="connsiteX420" fmla="*/ 2554699 w 2911061"/>
              <a:gd name="connsiteY420" fmla="*/ 1432304 h 2520940"/>
              <a:gd name="connsiteX421" fmla="*/ 2537173 w 2911061"/>
              <a:gd name="connsiteY421" fmla="*/ 1441614 h 2520940"/>
              <a:gd name="connsiteX422" fmla="*/ 2528410 w 2911061"/>
              <a:gd name="connsiteY422" fmla="*/ 1458593 h 2520940"/>
              <a:gd name="connsiteX423" fmla="*/ 2509424 w 2911061"/>
              <a:gd name="connsiteY423" fmla="*/ 1479040 h 2520940"/>
              <a:gd name="connsiteX424" fmla="*/ 2496097 w 2911061"/>
              <a:gd name="connsiteY424" fmla="*/ 1490541 h 2520940"/>
              <a:gd name="connsiteX425" fmla="*/ 2486056 w 2911061"/>
              <a:gd name="connsiteY425" fmla="*/ 1505329 h 2520940"/>
              <a:gd name="connsiteX426" fmla="*/ 2463608 w 2911061"/>
              <a:gd name="connsiteY426" fmla="*/ 1521611 h 2520940"/>
              <a:gd name="connsiteX427" fmla="*/ 2426230 w 2911061"/>
              <a:gd name="connsiteY427" fmla="*/ 1550875 h 2520940"/>
              <a:gd name="connsiteX428" fmla="*/ 2405729 w 2911061"/>
              <a:gd name="connsiteY428" fmla="*/ 1568130 h 2520940"/>
              <a:gd name="connsiteX429" fmla="*/ 2395505 w 2911061"/>
              <a:gd name="connsiteY429" fmla="*/ 1572512 h 2520940"/>
              <a:gd name="connsiteX430" fmla="*/ 2395505 w 2911061"/>
              <a:gd name="connsiteY430" fmla="*/ 1560828 h 2520940"/>
              <a:gd name="connsiteX431" fmla="*/ 2408649 w 2911061"/>
              <a:gd name="connsiteY431" fmla="*/ 1556446 h 2520940"/>
              <a:gd name="connsiteX432" fmla="*/ 2418873 w 2911061"/>
              <a:gd name="connsiteY432" fmla="*/ 1538920 h 2520940"/>
              <a:gd name="connsiteX433" fmla="*/ 2432565 w 2911061"/>
              <a:gd name="connsiteY433" fmla="*/ 1532713 h 2520940"/>
              <a:gd name="connsiteX434" fmla="*/ 2445162 w 2911061"/>
              <a:gd name="connsiteY434" fmla="*/ 1524315 h 2520940"/>
              <a:gd name="connsiteX435" fmla="*/ 2452465 w 2911061"/>
              <a:gd name="connsiteY435" fmla="*/ 1512631 h 2520940"/>
              <a:gd name="connsiteX436" fmla="*/ 2421794 w 2911061"/>
              <a:gd name="connsiteY436" fmla="*/ 1527236 h 2520940"/>
              <a:gd name="connsiteX437" fmla="*/ 2408649 w 2911061"/>
              <a:gd name="connsiteY437" fmla="*/ 1527236 h 2520940"/>
              <a:gd name="connsiteX438" fmla="*/ 2357532 w 2911061"/>
              <a:gd name="connsiteY438" fmla="*/ 1563749 h 2520940"/>
              <a:gd name="connsiteX439" fmla="*/ 2358992 w 2911061"/>
              <a:gd name="connsiteY439" fmla="*/ 1565209 h 2520940"/>
              <a:gd name="connsiteX440" fmla="*/ 2353446 w 2911061"/>
              <a:gd name="connsiteY440" fmla="*/ 1579075 h 2520940"/>
              <a:gd name="connsiteX441" fmla="*/ 2358257 w 2911061"/>
              <a:gd name="connsiteY441" fmla="*/ 1578908 h 2520940"/>
              <a:gd name="connsiteX442" fmla="*/ 2483861 w 2911061"/>
              <a:gd name="connsiteY442" fmla="*/ 1567421 h 2520940"/>
              <a:gd name="connsiteX443" fmla="*/ 2570619 w 2911061"/>
              <a:gd name="connsiteY443" fmla="*/ 1553486 h 2520940"/>
              <a:gd name="connsiteX444" fmla="*/ 2576149 w 2911061"/>
              <a:gd name="connsiteY444" fmla="*/ 1543193 h 2520940"/>
              <a:gd name="connsiteX445" fmla="*/ 2591780 w 2911061"/>
              <a:gd name="connsiteY445" fmla="*/ 1544959 h 2520940"/>
              <a:gd name="connsiteX446" fmla="*/ 2624968 w 2911061"/>
              <a:gd name="connsiteY446" fmla="*/ 1532946 h 2520940"/>
              <a:gd name="connsiteX447" fmla="*/ 2660907 w 2911061"/>
              <a:gd name="connsiteY447" fmla="*/ 1527384 h 2520940"/>
              <a:gd name="connsiteX448" fmla="*/ 2671890 w 2911061"/>
              <a:gd name="connsiteY448" fmla="*/ 1531628 h 2520940"/>
              <a:gd name="connsiteX449" fmla="*/ 2658478 w 2911061"/>
              <a:gd name="connsiteY449" fmla="*/ 1534991 h 2520940"/>
              <a:gd name="connsiteX450" fmla="*/ 2647370 w 2911061"/>
              <a:gd name="connsiteY450" fmla="*/ 1543323 h 2520940"/>
              <a:gd name="connsiteX451" fmla="*/ 2622621 w 2911061"/>
              <a:gd name="connsiteY451" fmla="*/ 1548887 h 2520940"/>
              <a:gd name="connsiteX452" fmla="*/ 2599212 w 2911061"/>
              <a:gd name="connsiteY452" fmla="*/ 1558899 h 2520940"/>
              <a:gd name="connsiteX453" fmla="*/ 2582794 w 2911061"/>
              <a:gd name="connsiteY453" fmla="*/ 1561684 h 2520940"/>
              <a:gd name="connsiteX454" fmla="*/ 2565494 w 2911061"/>
              <a:gd name="connsiteY454" fmla="*/ 1572285 h 2520940"/>
              <a:gd name="connsiteX455" fmla="*/ 2552262 w 2911061"/>
              <a:gd name="connsiteY455" fmla="*/ 1583414 h 2520940"/>
              <a:gd name="connsiteX456" fmla="*/ 2536135 w 2911061"/>
              <a:gd name="connsiteY456" fmla="*/ 1592986 h 2520940"/>
              <a:gd name="connsiteX457" fmla="*/ 2534061 w 2911061"/>
              <a:gd name="connsiteY457" fmla="*/ 1596847 h 2520940"/>
              <a:gd name="connsiteX458" fmla="*/ 2522003 w 2911061"/>
              <a:gd name="connsiteY458" fmla="*/ 1606948 h 2520940"/>
              <a:gd name="connsiteX459" fmla="*/ 2510542 w 2911061"/>
              <a:gd name="connsiteY459" fmla="*/ 1607836 h 2520940"/>
              <a:gd name="connsiteX460" fmla="*/ 2499152 w 2911061"/>
              <a:gd name="connsiteY460" fmla="*/ 1606277 h 2520940"/>
              <a:gd name="connsiteX461" fmla="*/ 2496887 w 2911061"/>
              <a:gd name="connsiteY461" fmla="*/ 1616665 h 2520940"/>
              <a:gd name="connsiteX462" fmla="*/ 2446658 w 2911061"/>
              <a:gd name="connsiteY462" fmla="*/ 1624911 h 2520940"/>
              <a:gd name="connsiteX463" fmla="*/ 2396499 w 2911061"/>
              <a:gd name="connsiteY463" fmla="*/ 1630708 h 2520940"/>
              <a:gd name="connsiteX464" fmla="*/ 2390278 w 2911061"/>
              <a:gd name="connsiteY464" fmla="*/ 1642288 h 2520940"/>
              <a:gd name="connsiteX465" fmla="*/ 2376626 w 2911061"/>
              <a:gd name="connsiteY465" fmla="*/ 1639927 h 2520940"/>
              <a:gd name="connsiteX466" fmla="*/ 2354584 w 2911061"/>
              <a:gd name="connsiteY466" fmla="*/ 1645078 h 2520940"/>
              <a:gd name="connsiteX467" fmla="*/ 2332615 w 2911061"/>
              <a:gd name="connsiteY467" fmla="*/ 1647783 h 2520940"/>
              <a:gd name="connsiteX468" fmla="*/ 2321843 w 2911061"/>
              <a:gd name="connsiteY468" fmla="*/ 1658575 h 2520940"/>
              <a:gd name="connsiteX469" fmla="*/ 2284576 w 2911061"/>
              <a:gd name="connsiteY469" fmla="*/ 1654050 h 2520940"/>
              <a:gd name="connsiteX470" fmla="*/ 2284507 w 2911061"/>
              <a:gd name="connsiteY470" fmla="*/ 1654300 h 2520940"/>
              <a:gd name="connsiteX471" fmla="*/ 2275744 w 2911061"/>
              <a:gd name="connsiteY471" fmla="*/ 1654300 h 2520940"/>
              <a:gd name="connsiteX472" fmla="*/ 2253837 w 2911061"/>
              <a:gd name="connsiteY472" fmla="*/ 1676207 h 2520940"/>
              <a:gd name="connsiteX473" fmla="*/ 2249455 w 2911061"/>
              <a:gd name="connsiteY473" fmla="*/ 1674747 h 2520940"/>
              <a:gd name="connsiteX474" fmla="*/ 2237771 w 2911061"/>
              <a:gd name="connsiteY474" fmla="*/ 1677668 h 2520940"/>
              <a:gd name="connsiteX475" fmla="*/ 2237771 w 2911061"/>
              <a:gd name="connsiteY475" fmla="*/ 1679128 h 2520940"/>
              <a:gd name="connsiteX476" fmla="*/ 2226087 w 2911061"/>
              <a:gd name="connsiteY476" fmla="*/ 1689352 h 2520940"/>
              <a:gd name="connsiteX477" fmla="*/ 2197060 w 2911061"/>
              <a:gd name="connsiteY477" fmla="*/ 1703409 h 2520940"/>
              <a:gd name="connsiteX478" fmla="*/ 2169127 w 2911061"/>
              <a:gd name="connsiteY478" fmla="*/ 1722943 h 2520940"/>
              <a:gd name="connsiteX479" fmla="*/ 2151601 w 2911061"/>
              <a:gd name="connsiteY479" fmla="*/ 1717101 h 2520940"/>
              <a:gd name="connsiteX480" fmla="*/ 2153062 w 2911061"/>
              <a:gd name="connsiteY480" fmla="*/ 1712720 h 2520940"/>
              <a:gd name="connsiteX481" fmla="*/ 2167667 w 2911061"/>
              <a:gd name="connsiteY481" fmla="*/ 1712720 h 2520940"/>
              <a:gd name="connsiteX482" fmla="*/ 2227547 w 2911061"/>
              <a:gd name="connsiteY482" fmla="*/ 1673286 h 2520940"/>
              <a:gd name="connsiteX483" fmla="*/ 2208561 w 2911061"/>
              <a:gd name="connsiteY483" fmla="*/ 1680224 h 2520940"/>
              <a:gd name="connsiteX484" fmla="*/ 2189575 w 2911061"/>
              <a:gd name="connsiteY484" fmla="*/ 1689352 h 2520940"/>
              <a:gd name="connsiteX485" fmla="*/ 2188114 w 2911061"/>
              <a:gd name="connsiteY485" fmla="*/ 1692273 h 2520940"/>
              <a:gd name="connsiteX486" fmla="*/ 2176430 w 2911061"/>
              <a:gd name="connsiteY486" fmla="*/ 1682049 h 2520940"/>
              <a:gd name="connsiteX487" fmla="*/ 2173874 w 2911061"/>
              <a:gd name="connsiteY487" fmla="*/ 1676207 h 2520940"/>
              <a:gd name="connsiteX488" fmla="*/ 2173509 w 2911061"/>
              <a:gd name="connsiteY488" fmla="*/ 1670365 h 2520940"/>
              <a:gd name="connsiteX489" fmla="*/ 2143569 w 2911061"/>
              <a:gd name="connsiteY489" fmla="*/ 1679859 h 2520940"/>
              <a:gd name="connsiteX490" fmla="*/ 2113629 w 2911061"/>
              <a:gd name="connsiteY490" fmla="*/ 1689352 h 2520940"/>
              <a:gd name="connsiteX491" fmla="*/ 2101945 w 2911061"/>
              <a:gd name="connsiteY491" fmla="*/ 1696654 h 2520940"/>
              <a:gd name="connsiteX492" fmla="*/ 2078577 w 2911061"/>
              <a:gd name="connsiteY492" fmla="*/ 1705417 h 2520940"/>
              <a:gd name="connsiteX493" fmla="*/ 2075171 w 2911061"/>
              <a:gd name="connsiteY493" fmla="*/ 1706035 h 2520940"/>
              <a:gd name="connsiteX494" fmla="*/ 2073620 w 2911061"/>
              <a:gd name="connsiteY494" fmla="*/ 1712548 h 2520940"/>
              <a:gd name="connsiteX495" fmla="*/ 2069127 w 2911061"/>
              <a:gd name="connsiteY495" fmla="*/ 1711478 h 2520940"/>
              <a:gd name="connsiteX496" fmla="*/ 2068750 w 2911061"/>
              <a:gd name="connsiteY496" fmla="*/ 1707200 h 2520940"/>
              <a:gd name="connsiteX497" fmla="*/ 2039326 w 2911061"/>
              <a:gd name="connsiteY497" fmla="*/ 1712537 h 2520940"/>
              <a:gd name="connsiteX498" fmla="*/ 2033217 w 2911061"/>
              <a:gd name="connsiteY498" fmla="*/ 1714204 h 2520940"/>
              <a:gd name="connsiteX499" fmla="*/ 2037228 w 2911061"/>
              <a:gd name="connsiteY499" fmla="*/ 1723823 h 2520940"/>
              <a:gd name="connsiteX500" fmla="*/ 2049316 w 2911061"/>
              <a:gd name="connsiteY500" fmla="*/ 1752813 h 2520940"/>
              <a:gd name="connsiteX501" fmla="*/ 2057617 w 2911061"/>
              <a:gd name="connsiteY501" fmla="*/ 1763809 h 2520940"/>
              <a:gd name="connsiteX502" fmla="*/ 2068401 w 2911061"/>
              <a:gd name="connsiteY502" fmla="*/ 1786317 h 2520940"/>
              <a:gd name="connsiteX503" fmla="*/ 2078943 w 2911061"/>
              <a:gd name="connsiteY503" fmla="*/ 1824790 h 2520940"/>
              <a:gd name="connsiteX504" fmla="*/ 2092664 w 2911061"/>
              <a:gd name="connsiteY504" fmla="*/ 1861883 h 2520940"/>
              <a:gd name="connsiteX505" fmla="*/ 2092792 w 2911061"/>
              <a:gd name="connsiteY505" fmla="*/ 1863338 h 2520940"/>
              <a:gd name="connsiteX506" fmla="*/ 2086674 w 2911061"/>
              <a:gd name="connsiteY506" fmla="*/ 1877074 h 2520940"/>
              <a:gd name="connsiteX507" fmla="*/ 2089877 w 2911061"/>
              <a:gd name="connsiteY507" fmla="*/ 1915460 h 2520940"/>
              <a:gd name="connsiteX508" fmla="*/ 2087146 w 2911061"/>
              <a:gd name="connsiteY508" fmla="*/ 1948874 h 2520940"/>
              <a:gd name="connsiteX509" fmla="*/ 2088568 w 2911061"/>
              <a:gd name="connsiteY509" fmla="*/ 1954613 h 2520940"/>
              <a:gd name="connsiteX510" fmla="*/ 2091083 w 2911061"/>
              <a:gd name="connsiteY510" fmla="*/ 1960256 h 2520940"/>
              <a:gd name="connsiteX511" fmla="*/ 2099105 w 2911061"/>
              <a:gd name="connsiteY511" fmla="*/ 1970178 h 2520940"/>
              <a:gd name="connsiteX512" fmla="*/ 2101866 w 2911061"/>
              <a:gd name="connsiteY512" fmla="*/ 1982764 h 2520940"/>
              <a:gd name="connsiteX513" fmla="*/ 2102893 w 2911061"/>
              <a:gd name="connsiteY513" fmla="*/ 1994402 h 2520940"/>
              <a:gd name="connsiteX514" fmla="*/ 2088344 w 2911061"/>
              <a:gd name="connsiteY514" fmla="*/ 1995686 h 2520940"/>
              <a:gd name="connsiteX515" fmla="*/ 2086953 w 2911061"/>
              <a:gd name="connsiteY515" fmla="*/ 2009005 h 2520940"/>
              <a:gd name="connsiteX516" fmla="*/ 2083381 w 2911061"/>
              <a:gd name="connsiteY516" fmla="*/ 2022515 h 2520940"/>
              <a:gd name="connsiteX517" fmla="*/ 2085863 w 2911061"/>
              <a:gd name="connsiteY517" fmla="*/ 2034026 h 2520940"/>
              <a:gd name="connsiteX518" fmla="*/ 2077070 w 2911061"/>
              <a:gd name="connsiteY518" fmla="*/ 2058993 h 2520940"/>
              <a:gd name="connsiteX519" fmla="*/ 2068277 w 2911061"/>
              <a:gd name="connsiteY519" fmla="*/ 2083962 h 2520940"/>
              <a:gd name="connsiteX520" fmla="*/ 2057452 w 2911061"/>
              <a:gd name="connsiteY520" fmla="*/ 2105280 h 2520940"/>
              <a:gd name="connsiteX521" fmla="*/ 2040151 w 2911061"/>
              <a:gd name="connsiteY521" fmla="*/ 2141832 h 2520940"/>
              <a:gd name="connsiteX522" fmla="*/ 2031179 w 2911061"/>
              <a:gd name="connsiteY522" fmla="*/ 2162010 h 2520940"/>
              <a:gd name="connsiteX523" fmla="*/ 2020141 w 2911061"/>
              <a:gd name="connsiteY523" fmla="*/ 2186443 h 2520940"/>
              <a:gd name="connsiteX524" fmla="*/ 2000030 w 2911061"/>
              <a:gd name="connsiteY524" fmla="*/ 2209845 h 2520940"/>
              <a:gd name="connsiteX525" fmla="*/ 1983385 w 2911061"/>
              <a:gd name="connsiteY525" fmla="*/ 2235139 h 2520940"/>
              <a:gd name="connsiteX526" fmla="*/ 1950950 w 2911061"/>
              <a:gd name="connsiteY526" fmla="*/ 2249731 h 2520940"/>
              <a:gd name="connsiteX527" fmla="*/ 1941269 w 2911061"/>
              <a:gd name="connsiteY527" fmla="*/ 2248019 h 2520940"/>
              <a:gd name="connsiteX528" fmla="*/ 1931781 w 2911061"/>
              <a:gd name="connsiteY528" fmla="*/ 2248490 h 2520940"/>
              <a:gd name="connsiteX529" fmla="*/ 1923694 w 2911061"/>
              <a:gd name="connsiteY529" fmla="*/ 2256534 h 2520940"/>
              <a:gd name="connsiteX530" fmla="*/ 1910728 w 2911061"/>
              <a:gd name="connsiteY530" fmla="*/ 2259145 h 2520940"/>
              <a:gd name="connsiteX531" fmla="*/ 1902876 w 2911061"/>
              <a:gd name="connsiteY531" fmla="*/ 2265702 h 2520940"/>
              <a:gd name="connsiteX532" fmla="*/ 1892072 w 2911061"/>
              <a:gd name="connsiteY532" fmla="*/ 2263723 h 2520940"/>
              <a:gd name="connsiteX533" fmla="*/ 1888221 w 2911061"/>
              <a:gd name="connsiteY533" fmla="*/ 2269928 h 2520940"/>
              <a:gd name="connsiteX534" fmla="*/ 1873415 w 2911061"/>
              <a:gd name="connsiteY534" fmla="*/ 2268302 h 2520940"/>
              <a:gd name="connsiteX535" fmla="*/ 1866912 w 2911061"/>
              <a:gd name="connsiteY535" fmla="*/ 2277673 h 2520940"/>
              <a:gd name="connsiteX536" fmla="*/ 1854888 w 2911061"/>
              <a:gd name="connsiteY536" fmla="*/ 2274335 h 2520940"/>
              <a:gd name="connsiteX537" fmla="*/ 1846982 w 2911061"/>
              <a:gd name="connsiteY537" fmla="*/ 2276133 h 2520940"/>
              <a:gd name="connsiteX538" fmla="*/ 1839270 w 2911061"/>
              <a:gd name="connsiteY538" fmla="*/ 2280113 h 2520940"/>
              <a:gd name="connsiteX539" fmla="*/ 1826048 w 2911061"/>
              <a:gd name="connsiteY539" fmla="*/ 2279813 h 2520940"/>
              <a:gd name="connsiteX540" fmla="*/ 1834263 w 2911061"/>
              <a:gd name="connsiteY540" fmla="*/ 2285686 h 2520940"/>
              <a:gd name="connsiteX541" fmla="*/ 1844277 w 2911061"/>
              <a:gd name="connsiteY541" fmla="*/ 2287002 h 2520940"/>
              <a:gd name="connsiteX542" fmla="*/ 1854033 w 2911061"/>
              <a:gd name="connsiteY542" fmla="*/ 2297870 h 2520940"/>
              <a:gd name="connsiteX543" fmla="*/ 1867382 w 2911061"/>
              <a:gd name="connsiteY543" fmla="*/ 2299624 h 2520940"/>
              <a:gd name="connsiteX544" fmla="*/ 1862590 w 2911061"/>
              <a:gd name="connsiteY544" fmla="*/ 2311777 h 2520940"/>
              <a:gd name="connsiteX545" fmla="*/ 1843165 w 2911061"/>
              <a:gd name="connsiteY545" fmla="*/ 2307626 h 2520940"/>
              <a:gd name="connsiteX546" fmla="*/ 1824626 w 2911061"/>
              <a:gd name="connsiteY546" fmla="*/ 2311462 h 2520940"/>
              <a:gd name="connsiteX547" fmla="*/ 1806792 w 2911061"/>
              <a:gd name="connsiteY547" fmla="*/ 2310836 h 2520940"/>
              <a:gd name="connsiteX548" fmla="*/ 1791303 w 2911061"/>
              <a:gd name="connsiteY548" fmla="*/ 2318068 h 2520940"/>
              <a:gd name="connsiteX549" fmla="*/ 1777904 w 2911061"/>
              <a:gd name="connsiteY549" fmla="*/ 2315768 h 2520940"/>
              <a:gd name="connsiteX550" fmla="*/ 1764987 w 2911061"/>
              <a:gd name="connsiteY550" fmla="*/ 2318924 h 2520940"/>
              <a:gd name="connsiteX551" fmla="*/ 1735147 w 2911061"/>
              <a:gd name="connsiteY551" fmla="*/ 2308912 h 2520940"/>
              <a:gd name="connsiteX552" fmla="*/ 1703413 w 2911061"/>
              <a:gd name="connsiteY552" fmla="*/ 2302365 h 2520940"/>
              <a:gd name="connsiteX553" fmla="*/ 1696566 w 2911061"/>
              <a:gd name="connsiteY553" fmla="*/ 2291240 h 2520940"/>
              <a:gd name="connsiteX554" fmla="*/ 1666442 w 2911061"/>
              <a:gd name="connsiteY554" fmla="*/ 2282169 h 2520940"/>
              <a:gd name="connsiteX555" fmla="*/ 1639517 w 2911061"/>
              <a:gd name="connsiteY555" fmla="*/ 2269883 h 2520940"/>
              <a:gd name="connsiteX556" fmla="*/ 1607906 w 2911061"/>
              <a:gd name="connsiteY556" fmla="*/ 2266808 h 2520940"/>
              <a:gd name="connsiteX557" fmla="*/ 1607093 w 2911061"/>
              <a:gd name="connsiteY557" fmla="*/ 2274211 h 2520940"/>
              <a:gd name="connsiteX558" fmla="*/ 1584693 w 2911061"/>
              <a:gd name="connsiteY558" fmla="*/ 2269589 h 2520940"/>
              <a:gd name="connsiteX559" fmla="*/ 1562292 w 2911061"/>
              <a:gd name="connsiteY559" fmla="*/ 2264969 h 2520940"/>
              <a:gd name="connsiteX560" fmla="*/ 1551467 w 2911061"/>
              <a:gd name="connsiteY560" fmla="*/ 2258594 h 2520940"/>
              <a:gd name="connsiteX561" fmla="*/ 1464004 w 2911061"/>
              <a:gd name="connsiteY561" fmla="*/ 2231124 h 2520940"/>
              <a:gd name="connsiteX562" fmla="*/ 1460581 w 2911061"/>
              <a:gd name="connsiteY562" fmla="*/ 2225562 h 2520940"/>
              <a:gd name="connsiteX563" fmla="*/ 1439153 w 2911061"/>
              <a:gd name="connsiteY563" fmla="*/ 2215356 h 2520940"/>
              <a:gd name="connsiteX564" fmla="*/ 1417534 w 2911061"/>
              <a:gd name="connsiteY564" fmla="*/ 2202969 h 2520940"/>
              <a:gd name="connsiteX565" fmla="*/ 1407735 w 2911061"/>
              <a:gd name="connsiteY565" fmla="*/ 2208232 h 2520940"/>
              <a:gd name="connsiteX566" fmla="*/ 1397460 w 2911061"/>
              <a:gd name="connsiteY566" fmla="*/ 2206024 h 2520940"/>
              <a:gd name="connsiteX567" fmla="*/ 1392160 w 2911061"/>
              <a:gd name="connsiteY567" fmla="*/ 2197878 h 2520940"/>
              <a:gd name="connsiteX568" fmla="*/ 1376969 w 2911061"/>
              <a:gd name="connsiteY568" fmla="*/ 2191887 h 2520940"/>
              <a:gd name="connsiteX569" fmla="*/ 1365759 w 2911061"/>
              <a:gd name="connsiteY569" fmla="*/ 2181147 h 2520940"/>
              <a:gd name="connsiteX570" fmla="*/ 1342095 w 2911061"/>
              <a:gd name="connsiteY570" fmla="*/ 2178836 h 2520940"/>
              <a:gd name="connsiteX571" fmla="*/ 1333665 w 2911061"/>
              <a:gd name="connsiteY571" fmla="*/ 2166385 h 2520940"/>
              <a:gd name="connsiteX572" fmla="*/ 1324840 w 2911061"/>
              <a:gd name="connsiteY572" fmla="*/ 2166064 h 2520940"/>
              <a:gd name="connsiteX573" fmla="*/ 1315822 w 2911061"/>
              <a:gd name="connsiteY573" fmla="*/ 2163561 h 2520940"/>
              <a:gd name="connsiteX574" fmla="*/ 1326863 w 2911061"/>
              <a:gd name="connsiteY574" fmla="*/ 2157823 h 2520940"/>
              <a:gd name="connsiteX575" fmla="*/ 1336618 w 2911061"/>
              <a:gd name="connsiteY575" fmla="*/ 2149996 h 2520940"/>
              <a:gd name="connsiteX576" fmla="*/ 1337045 w 2911061"/>
              <a:gd name="connsiteY576" fmla="*/ 2138229 h 2520940"/>
              <a:gd name="connsiteX577" fmla="*/ 1332296 w 2911061"/>
              <a:gd name="connsiteY577" fmla="*/ 2134251 h 2520940"/>
              <a:gd name="connsiteX578" fmla="*/ 1317619 w 2911061"/>
              <a:gd name="connsiteY578" fmla="*/ 2134079 h 2520940"/>
              <a:gd name="connsiteX579" fmla="*/ 1283082 w 2911061"/>
              <a:gd name="connsiteY579" fmla="*/ 2112385 h 2520940"/>
              <a:gd name="connsiteX580" fmla="*/ 1246845 w 2911061"/>
              <a:gd name="connsiteY580" fmla="*/ 2096340 h 2520940"/>
              <a:gd name="connsiteX581" fmla="*/ 1237302 w 2911061"/>
              <a:gd name="connsiteY581" fmla="*/ 2104513 h 2520940"/>
              <a:gd name="connsiteX582" fmla="*/ 1210366 w 2911061"/>
              <a:gd name="connsiteY582" fmla="*/ 2090029 h 2520940"/>
              <a:gd name="connsiteX583" fmla="*/ 1191388 w 2911061"/>
              <a:gd name="connsiteY583" fmla="*/ 2066045 h 2520940"/>
              <a:gd name="connsiteX584" fmla="*/ 1178637 w 2911061"/>
              <a:gd name="connsiteY584" fmla="*/ 2056541 h 2520940"/>
              <a:gd name="connsiteX585" fmla="*/ 1164987 w 2911061"/>
              <a:gd name="connsiteY585" fmla="*/ 2049315 h 2520940"/>
              <a:gd name="connsiteX586" fmla="*/ 1154970 w 2911061"/>
              <a:gd name="connsiteY586" fmla="*/ 2037554 h 2520940"/>
              <a:gd name="connsiteX587" fmla="*/ 1148127 w 2911061"/>
              <a:gd name="connsiteY587" fmla="*/ 2024412 h 2520940"/>
              <a:gd name="connsiteX588" fmla="*/ 1132697 w 2911061"/>
              <a:gd name="connsiteY588" fmla="*/ 2015694 h 2520940"/>
              <a:gd name="connsiteX589" fmla="*/ 1117361 w 2911061"/>
              <a:gd name="connsiteY589" fmla="*/ 2008066 h 2520940"/>
              <a:gd name="connsiteX590" fmla="*/ 1110515 w 2911061"/>
              <a:gd name="connsiteY590" fmla="*/ 1996941 h 2520940"/>
              <a:gd name="connsiteX591" fmla="*/ 1095196 w 2911061"/>
              <a:gd name="connsiteY591" fmla="*/ 1989496 h 2520940"/>
              <a:gd name="connsiteX592" fmla="*/ 1085788 w 2911061"/>
              <a:gd name="connsiteY592" fmla="*/ 1978414 h 2520940"/>
              <a:gd name="connsiteX593" fmla="*/ 1078465 w 2911061"/>
              <a:gd name="connsiteY593" fmla="*/ 1966048 h 2520940"/>
              <a:gd name="connsiteX594" fmla="*/ 1070806 w 2911061"/>
              <a:gd name="connsiteY594" fmla="*/ 1962325 h 2520940"/>
              <a:gd name="connsiteX595" fmla="*/ 1072432 w 2911061"/>
              <a:gd name="connsiteY595" fmla="*/ 1947520 h 2520940"/>
              <a:gd name="connsiteX596" fmla="*/ 1090088 w 2911061"/>
              <a:gd name="connsiteY596" fmla="*/ 1964839 h 2520940"/>
              <a:gd name="connsiteX597" fmla="*/ 1103668 w 2911061"/>
              <a:gd name="connsiteY597" fmla="*/ 1985816 h 2520940"/>
              <a:gd name="connsiteX598" fmla="*/ 1113211 w 2911061"/>
              <a:gd name="connsiteY598" fmla="*/ 1977644 h 2520940"/>
              <a:gd name="connsiteX599" fmla="*/ 1106108 w 2911061"/>
              <a:gd name="connsiteY599" fmla="*/ 1963609 h 2520940"/>
              <a:gd name="connsiteX600" fmla="*/ 1092896 w 2911061"/>
              <a:gd name="connsiteY600" fmla="*/ 1953045 h 2520940"/>
              <a:gd name="connsiteX601" fmla="*/ 1084755 w 2911061"/>
              <a:gd name="connsiteY601" fmla="*/ 1937635 h 2520940"/>
              <a:gd name="connsiteX602" fmla="*/ 1064697 w 2911061"/>
              <a:gd name="connsiteY602" fmla="*/ 1915946 h 2520940"/>
              <a:gd name="connsiteX603" fmla="*/ 1049710 w 2911061"/>
              <a:gd name="connsiteY603" fmla="*/ 1889412 h 2520940"/>
              <a:gd name="connsiteX604" fmla="*/ 1037814 w 2911061"/>
              <a:gd name="connsiteY604" fmla="*/ 1887530 h 2520940"/>
              <a:gd name="connsiteX605" fmla="*/ 1049281 w 2911061"/>
              <a:gd name="connsiteY605" fmla="*/ 1901179 h 2520940"/>
              <a:gd name="connsiteX606" fmla="*/ 1050737 w 2911061"/>
              <a:gd name="connsiteY606" fmla="*/ 1901051 h 2520940"/>
              <a:gd name="connsiteX607" fmla="*/ 1059166 w 2911061"/>
              <a:gd name="connsiteY607" fmla="*/ 1913502 h 2520940"/>
              <a:gd name="connsiteX608" fmla="*/ 1058097 w 2911061"/>
              <a:gd name="connsiteY608" fmla="*/ 1917996 h 2520940"/>
              <a:gd name="connsiteX609" fmla="*/ 1036333 w 2911061"/>
              <a:gd name="connsiteY609" fmla="*/ 1903971 h 2520940"/>
              <a:gd name="connsiteX610" fmla="*/ 1023009 w 2911061"/>
              <a:gd name="connsiteY610" fmla="*/ 1885904 h 2520940"/>
              <a:gd name="connsiteX611" fmla="*/ 1033236 w 2911061"/>
              <a:gd name="connsiteY611" fmla="*/ 1918723 h 2520940"/>
              <a:gd name="connsiteX612" fmla="*/ 1044961 w 2911061"/>
              <a:gd name="connsiteY612" fmla="*/ 1935282 h 2520940"/>
              <a:gd name="connsiteX613" fmla="*/ 1052941 w 2911061"/>
              <a:gd name="connsiteY613" fmla="*/ 2004954 h 2520940"/>
              <a:gd name="connsiteX614" fmla="*/ 1093272 w 2911061"/>
              <a:gd name="connsiteY614" fmla="*/ 2067374 h 2520940"/>
              <a:gd name="connsiteX615" fmla="*/ 1097809 w 2911061"/>
              <a:gd name="connsiteY615" fmla="*/ 2102162 h 2520940"/>
              <a:gd name="connsiteX616" fmla="*/ 1115861 w 2911061"/>
              <a:gd name="connsiteY616" fmla="*/ 2126043 h 2520940"/>
              <a:gd name="connsiteX617" fmla="*/ 1128746 w 2911061"/>
              <a:gd name="connsiteY617" fmla="*/ 2153679 h 2520940"/>
              <a:gd name="connsiteX618" fmla="*/ 1146932 w 2911061"/>
              <a:gd name="connsiteY618" fmla="*/ 2177000 h 2520940"/>
              <a:gd name="connsiteX619" fmla="*/ 1143338 w 2911061"/>
              <a:gd name="connsiteY619" fmla="*/ 2186114 h 2520940"/>
              <a:gd name="connsiteX620" fmla="*/ 1130500 w 2911061"/>
              <a:gd name="connsiteY620" fmla="*/ 2190179 h 2520940"/>
              <a:gd name="connsiteX621" fmla="*/ 1134620 w 2911061"/>
              <a:gd name="connsiteY621" fmla="*/ 2201545 h 2520940"/>
              <a:gd name="connsiteX622" fmla="*/ 1135464 w 2911061"/>
              <a:gd name="connsiteY622" fmla="*/ 2213200 h 2520940"/>
              <a:gd name="connsiteX623" fmla="*/ 1113406 w 2911061"/>
              <a:gd name="connsiteY623" fmla="*/ 2185457 h 2520940"/>
              <a:gd name="connsiteX624" fmla="*/ 1091861 w 2911061"/>
              <a:gd name="connsiteY624" fmla="*/ 2151070 h 2520940"/>
              <a:gd name="connsiteX625" fmla="*/ 1090406 w 2911061"/>
              <a:gd name="connsiteY625" fmla="*/ 2151198 h 2520940"/>
              <a:gd name="connsiteX626" fmla="*/ 1076542 w 2911061"/>
              <a:gd name="connsiteY626" fmla="*/ 2143625 h 2520940"/>
              <a:gd name="connsiteX627" fmla="*/ 1062309 w 2911061"/>
              <a:gd name="connsiteY627" fmla="*/ 2119406 h 2520940"/>
              <a:gd name="connsiteX628" fmla="*/ 1045605 w 2911061"/>
              <a:gd name="connsiteY628" fmla="*/ 2092107 h 2520940"/>
              <a:gd name="connsiteX629" fmla="*/ 1043465 w 2911061"/>
              <a:gd name="connsiteY629" fmla="*/ 2101093 h 2520940"/>
              <a:gd name="connsiteX630" fmla="*/ 1057902 w 2911061"/>
              <a:gd name="connsiteY630" fmla="*/ 2142154 h 2520940"/>
              <a:gd name="connsiteX631" fmla="*/ 1079880 w 2911061"/>
              <a:gd name="connsiteY631" fmla="*/ 2181450 h 2520940"/>
              <a:gd name="connsiteX632" fmla="*/ 1081207 w 2911061"/>
              <a:gd name="connsiteY632" fmla="*/ 2179868 h 2520940"/>
              <a:gd name="connsiteX633" fmla="*/ 1086790 w 2911061"/>
              <a:gd name="connsiteY633" fmla="*/ 2199535 h 2520940"/>
              <a:gd name="connsiteX634" fmla="*/ 1097638 w 2911061"/>
              <a:gd name="connsiteY634" fmla="*/ 2216538 h 2520940"/>
              <a:gd name="connsiteX635" fmla="*/ 1141560 w 2911061"/>
              <a:gd name="connsiteY635" fmla="*/ 2284722 h 2520940"/>
              <a:gd name="connsiteX636" fmla="*/ 1220102 w 2911061"/>
              <a:gd name="connsiteY636" fmla="*/ 2383410 h 2520940"/>
              <a:gd name="connsiteX637" fmla="*/ 1279369 w 2911061"/>
              <a:gd name="connsiteY637" fmla="*/ 2448284 h 2520940"/>
              <a:gd name="connsiteX638" fmla="*/ 1291008 w 2911061"/>
              <a:gd name="connsiteY638" fmla="*/ 2447257 h 2520940"/>
              <a:gd name="connsiteX639" fmla="*/ 1298111 w 2911061"/>
              <a:gd name="connsiteY639" fmla="*/ 2461291 h 2520940"/>
              <a:gd name="connsiteX640" fmla="*/ 1326369 w 2911061"/>
              <a:gd name="connsiteY640" fmla="*/ 2482440 h 2520940"/>
              <a:gd name="connsiteX641" fmla="*/ 1350744 w 2911061"/>
              <a:gd name="connsiteY641" fmla="*/ 2509429 h 2520940"/>
              <a:gd name="connsiteX642" fmla="*/ 1353226 w 2911061"/>
              <a:gd name="connsiteY642" fmla="*/ 2520940 h 2520940"/>
              <a:gd name="connsiteX643" fmla="*/ 1343053 w 2911061"/>
              <a:gd name="connsiteY643" fmla="*/ 2511574 h 2520940"/>
              <a:gd name="connsiteX644" fmla="*/ 1329991 w 2911061"/>
              <a:gd name="connsiteY644" fmla="*/ 2506863 h 2520940"/>
              <a:gd name="connsiteX645" fmla="*/ 1311756 w 2911061"/>
              <a:gd name="connsiteY645" fmla="*/ 2489228 h 2520940"/>
              <a:gd name="connsiteX646" fmla="*/ 1290538 w 2911061"/>
              <a:gd name="connsiteY646" fmla="*/ 2475156 h 2520940"/>
              <a:gd name="connsiteX647" fmla="*/ 1279199 w 2911061"/>
              <a:gd name="connsiteY647" fmla="*/ 2462961 h 2520940"/>
              <a:gd name="connsiteX648" fmla="*/ 1260842 w 2911061"/>
              <a:gd name="connsiteY648" fmla="*/ 2454318 h 2520940"/>
              <a:gd name="connsiteX649" fmla="*/ 1244277 w 2911061"/>
              <a:gd name="connsiteY649" fmla="*/ 2449365 h 2520940"/>
              <a:gd name="connsiteX650" fmla="*/ 1227423 w 2911061"/>
              <a:gd name="connsiteY650" fmla="*/ 2441139 h 2520940"/>
              <a:gd name="connsiteX651" fmla="*/ 1223058 w 2911061"/>
              <a:gd name="connsiteY651" fmla="*/ 2441524 h 2520940"/>
              <a:gd name="connsiteX652" fmla="*/ 1207996 w 2911061"/>
              <a:gd name="connsiteY652" fmla="*/ 2436988 h 2520940"/>
              <a:gd name="connsiteX653" fmla="*/ 1200963 w 2911061"/>
              <a:gd name="connsiteY653" fmla="*/ 2427896 h 2520940"/>
              <a:gd name="connsiteX654" fmla="*/ 1196015 w 2911061"/>
              <a:gd name="connsiteY654" fmla="*/ 2417519 h 2520940"/>
              <a:gd name="connsiteX655" fmla="*/ 1186088 w 2911061"/>
              <a:gd name="connsiteY655" fmla="*/ 2421328 h 2520940"/>
              <a:gd name="connsiteX656" fmla="*/ 1151626 w 2911061"/>
              <a:gd name="connsiteY656" fmla="*/ 2383866 h 2520940"/>
              <a:gd name="connsiteX657" fmla="*/ 1119250 w 2911061"/>
              <a:gd name="connsiteY657" fmla="*/ 2345120 h 2520940"/>
              <a:gd name="connsiteX658" fmla="*/ 1106156 w 2911061"/>
              <a:gd name="connsiteY658" fmla="*/ 2346276 h 2520940"/>
              <a:gd name="connsiteX659" fmla="*/ 1100636 w 2911061"/>
              <a:gd name="connsiteY659" fmla="*/ 2333568 h 2520940"/>
              <a:gd name="connsiteX660" fmla="*/ 1084231 w 2911061"/>
              <a:gd name="connsiteY660" fmla="*/ 2317970 h 2520940"/>
              <a:gd name="connsiteX661" fmla="*/ 1069912 w 2911061"/>
              <a:gd name="connsiteY661" fmla="*/ 2301091 h 2520940"/>
              <a:gd name="connsiteX662" fmla="*/ 1054978 w 2911061"/>
              <a:gd name="connsiteY662" fmla="*/ 2298010 h 2520940"/>
              <a:gd name="connsiteX663" fmla="*/ 1035134 w 2911061"/>
              <a:gd name="connsiteY663" fmla="*/ 2257975 h 2520940"/>
              <a:gd name="connsiteX664" fmla="*/ 1006241 w 2911061"/>
              <a:gd name="connsiteY664" fmla="*/ 2227536 h 2520940"/>
              <a:gd name="connsiteX665" fmla="*/ 989150 w 2911061"/>
              <a:gd name="connsiteY665" fmla="*/ 2202103 h 2520940"/>
              <a:gd name="connsiteX666" fmla="*/ 975046 w 2911061"/>
              <a:gd name="connsiteY666" fmla="*/ 2173108 h 2520940"/>
              <a:gd name="connsiteX667" fmla="*/ 965493 w 2911061"/>
              <a:gd name="connsiteY667" fmla="*/ 2166621 h 2520940"/>
              <a:gd name="connsiteX668" fmla="*/ 963193 w 2911061"/>
              <a:gd name="connsiteY668" fmla="*/ 2155094 h 2520940"/>
              <a:gd name="connsiteX669" fmla="*/ 955694 w 2911061"/>
              <a:gd name="connsiteY669" fmla="*/ 2134497 h 2520940"/>
              <a:gd name="connsiteX670" fmla="*/ 940942 w 2911061"/>
              <a:gd name="connsiteY670" fmla="*/ 2118937 h 2520940"/>
              <a:gd name="connsiteX671" fmla="*/ 925805 w 2911061"/>
              <a:gd name="connsiteY671" fmla="*/ 2099013 h 2520940"/>
              <a:gd name="connsiteX672" fmla="*/ 909191 w 2911061"/>
              <a:gd name="connsiteY672" fmla="*/ 2074822 h 2520940"/>
              <a:gd name="connsiteX673" fmla="*/ 886298 w 2911061"/>
              <a:gd name="connsiteY673" fmla="*/ 2018928 h 2520940"/>
              <a:gd name="connsiteX674" fmla="*/ 861222 w 2911061"/>
              <a:gd name="connsiteY674" fmla="*/ 1963226 h 2520940"/>
              <a:gd name="connsiteX675" fmla="*/ 855478 w 2911061"/>
              <a:gd name="connsiteY675" fmla="*/ 1972897 h 2520940"/>
              <a:gd name="connsiteX676" fmla="*/ 854291 w 2911061"/>
              <a:gd name="connsiteY676" fmla="*/ 1984365 h 2520940"/>
              <a:gd name="connsiteX677" fmla="*/ 852708 w 2911061"/>
              <a:gd name="connsiteY677" fmla="*/ 1983039 h 2520940"/>
              <a:gd name="connsiteX678" fmla="*/ 845604 w 2911061"/>
              <a:gd name="connsiteY678" fmla="*/ 1969004 h 2520940"/>
              <a:gd name="connsiteX679" fmla="*/ 833607 w 2911061"/>
              <a:gd name="connsiteY679" fmla="*/ 1955584 h 2520940"/>
              <a:gd name="connsiteX680" fmla="*/ 826776 w 2911061"/>
              <a:gd name="connsiteY680" fmla="*/ 1938410 h 2520940"/>
              <a:gd name="connsiteX681" fmla="*/ 828360 w 2911061"/>
              <a:gd name="connsiteY681" fmla="*/ 1939736 h 2520940"/>
              <a:gd name="connsiteX682" fmla="*/ 842780 w 2911061"/>
              <a:gd name="connsiteY682" fmla="*/ 1936997 h 2520940"/>
              <a:gd name="connsiteX683" fmla="*/ 826728 w 2911061"/>
              <a:gd name="connsiteY683" fmla="*/ 1884328 h 2520940"/>
              <a:gd name="connsiteX684" fmla="*/ 795158 w 2911061"/>
              <a:gd name="connsiteY684" fmla="*/ 1799796 h 2520940"/>
              <a:gd name="connsiteX685" fmla="*/ 786272 w 2911061"/>
              <a:gd name="connsiteY685" fmla="*/ 1776634 h 2520940"/>
              <a:gd name="connsiteX686" fmla="*/ 785208 w 2911061"/>
              <a:gd name="connsiteY686" fmla="*/ 1776289 h 2520940"/>
              <a:gd name="connsiteX687" fmla="*/ 746670 w 2911061"/>
              <a:gd name="connsiteY687" fmla="*/ 1767398 h 2520940"/>
              <a:gd name="connsiteX688" fmla="*/ 745384 w 2911061"/>
              <a:gd name="connsiteY688" fmla="*/ 1766707 h 2520940"/>
              <a:gd name="connsiteX689" fmla="*/ 737260 w 2911061"/>
              <a:gd name="connsiteY689" fmla="*/ 1754054 h 2520940"/>
              <a:gd name="connsiteX690" fmla="*/ 703414 w 2911061"/>
              <a:gd name="connsiteY690" fmla="*/ 1735662 h 2520940"/>
              <a:gd name="connsiteX691" fmla="*/ 676983 w 2911061"/>
              <a:gd name="connsiteY691" fmla="*/ 1715039 h 2520940"/>
              <a:gd name="connsiteX692" fmla="*/ 671405 w 2911061"/>
              <a:gd name="connsiteY692" fmla="*/ 1713077 h 2520940"/>
              <a:gd name="connsiteX693" fmla="*/ 665308 w 2911061"/>
              <a:gd name="connsiteY693" fmla="*/ 1712082 h 2520940"/>
              <a:gd name="connsiteX694" fmla="*/ 652610 w 2911061"/>
              <a:gd name="connsiteY694" fmla="*/ 1713343 h 2520940"/>
              <a:gd name="connsiteX695" fmla="*/ 640575 w 2911061"/>
              <a:gd name="connsiteY695" fmla="*/ 1708743 h 2520940"/>
              <a:gd name="connsiteX696" fmla="*/ 630282 w 2911061"/>
              <a:gd name="connsiteY696" fmla="*/ 1703213 h 2520940"/>
              <a:gd name="connsiteX697" fmla="*/ 637194 w 2911061"/>
              <a:gd name="connsiteY697" fmla="*/ 1690347 h 2520940"/>
              <a:gd name="connsiteX698" fmla="*/ 626824 w 2911061"/>
              <a:gd name="connsiteY698" fmla="*/ 1681875 h 2520940"/>
              <a:gd name="connsiteX699" fmla="*/ 617492 w 2911061"/>
              <a:gd name="connsiteY699" fmla="*/ 1671472 h 2520940"/>
              <a:gd name="connsiteX700" fmla="*/ 606508 w 2911061"/>
              <a:gd name="connsiteY700" fmla="*/ 1667230 h 2520940"/>
              <a:gd name="connsiteX701" fmla="*/ 590463 w 2911061"/>
              <a:gd name="connsiteY701" fmla="*/ 1646176 h 2520940"/>
              <a:gd name="connsiteX702" fmla="*/ 574418 w 2911061"/>
              <a:gd name="connsiteY702" fmla="*/ 1625121 h 2520940"/>
              <a:gd name="connsiteX703" fmla="*/ 562540 w 2911061"/>
              <a:gd name="connsiteY703" fmla="*/ 1604371 h 2520940"/>
              <a:gd name="connsiteX704" fmla="*/ 541481 w 2911061"/>
              <a:gd name="connsiteY704" fmla="*/ 1569847 h 2520940"/>
              <a:gd name="connsiteX705" fmla="*/ 529539 w 2911061"/>
              <a:gd name="connsiteY705" fmla="*/ 1551272 h 2520940"/>
              <a:gd name="connsiteX706" fmla="*/ 515174 w 2911061"/>
              <a:gd name="connsiteY706" fmla="*/ 1528634 h 2520940"/>
              <a:gd name="connsiteX707" fmla="*/ 506650 w 2911061"/>
              <a:gd name="connsiteY707" fmla="*/ 1498979 h 2520940"/>
              <a:gd name="connsiteX708" fmla="*/ 494643 w 2911061"/>
              <a:gd name="connsiteY708" fmla="*/ 1471183 h 2520940"/>
              <a:gd name="connsiteX709" fmla="*/ 500248 w 2911061"/>
              <a:gd name="connsiteY709" fmla="*/ 1436061 h 2520940"/>
              <a:gd name="connsiteX710" fmla="*/ 506992 w 2911061"/>
              <a:gd name="connsiteY710" fmla="*/ 1428908 h 2520940"/>
              <a:gd name="connsiteX711" fmla="*/ 511806 w 2911061"/>
              <a:gd name="connsiteY711" fmla="*/ 1420718 h 2520940"/>
              <a:gd name="connsiteX712" fmla="*/ 510170 w 2911061"/>
              <a:gd name="connsiteY712" fmla="*/ 1412714 h 2520940"/>
              <a:gd name="connsiteX713" fmla="*/ 508291 w 2911061"/>
              <a:gd name="connsiteY713" fmla="*/ 1413279 h 2520940"/>
              <a:gd name="connsiteX714" fmla="*/ 505122 w 2911061"/>
              <a:gd name="connsiteY714" fmla="*/ 1409919 h 2520940"/>
              <a:gd name="connsiteX715" fmla="*/ 493447 w 2911061"/>
              <a:gd name="connsiteY715" fmla="*/ 1406963 h 2520940"/>
              <a:gd name="connsiteX716" fmla="*/ 492756 w 2911061"/>
              <a:gd name="connsiteY716" fmla="*/ 1408249 h 2520940"/>
              <a:gd name="connsiteX717" fmla="*/ 477625 w 2911061"/>
              <a:gd name="connsiteY717" fmla="*/ 1411726 h 2520940"/>
              <a:gd name="connsiteX718" fmla="*/ 445402 w 2911061"/>
              <a:gd name="connsiteY718" fmla="*/ 1410371 h 2520940"/>
              <a:gd name="connsiteX719" fmla="*/ 411550 w 2911061"/>
              <a:gd name="connsiteY719" fmla="*/ 1414360 h 2520940"/>
              <a:gd name="connsiteX720" fmla="*/ 398876 w 2911061"/>
              <a:gd name="connsiteY720" fmla="*/ 1400919 h 2520940"/>
              <a:gd name="connsiteX721" fmla="*/ 402236 w 2911061"/>
              <a:gd name="connsiteY721" fmla="*/ 1397751 h 2520940"/>
              <a:gd name="connsiteX722" fmla="*/ 415102 w 2911061"/>
              <a:gd name="connsiteY722" fmla="*/ 1404663 h 2520940"/>
              <a:gd name="connsiteX723" fmla="*/ 486514 w 2911061"/>
              <a:gd name="connsiteY723" fmla="*/ 1398264 h 2520940"/>
              <a:gd name="connsiteX724" fmla="*/ 466506 w 2911061"/>
              <a:gd name="connsiteY724" fmla="*/ 1395390 h 2520940"/>
              <a:gd name="connsiteX725" fmla="*/ 445461 w 2911061"/>
              <a:gd name="connsiteY725" fmla="*/ 1394446 h 2520940"/>
              <a:gd name="connsiteX726" fmla="*/ 442791 w 2911061"/>
              <a:gd name="connsiteY726" fmla="*/ 1396328 h 2520940"/>
              <a:gd name="connsiteX727" fmla="*/ 437337 w 2911061"/>
              <a:gd name="connsiteY727" fmla="*/ 1381792 h 2520940"/>
              <a:gd name="connsiteX728" fmla="*/ 437850 w 2911061"/>
              <a:gd name="connsiteY728" fmla="*/ 1375436 h 2520940"/>
              <a:gd name="connsiteX729" fmla="*/ 440294 w 2911061"/>
              <a:gd name="connsiteY729" fmla="*/ 1370117 h 2520940"/>
              <a:gd name="connsiteX730" fmla="*/ 409426 w 2911061"/>
              <a:gd name="connsiteY730" fmla="*/ 1364311 h 2520940"/>
              <a:gd name="connsiteX731" fmla="*/ 378558 w 2911061"/>
              <a:gd name="connsiteY731" fmla="*/ 1358504 h 2520940"/>
              <a:gd name="connsiteX732" fmla="*/ 364810 w 2911061"/>
              <a:gd name="connsiteY732" fmla="*/ 1359407 h 2520940"/>
              <a:gd name="connsiteX733" fmla="*/ 340077 w 2911061"/>
              <a:gd name="connsiteY733" fmla="*/ 1356067 h 2520940"/>
              <a:gd name="connsiteX734" fmla="*/ 302130 w 2911061"/>
              <a:gd name="connsiteY734" fmla="*/ 1343763 h 2520940"/>
              <a:gd name="connsiteX735" fmla="*/ 263593 w 2911061"/>
              <a:gd name="connsiteY735" fmla="*/ 1334872 h 2520940"/>
              <a:gd name="connsiteX736" fmla="*/ 262307 w 2911061"/>
              <a:gd name="connsiteY736" fmla="*/ 1334181 h 2520940"/>
              <a:gd name="connsiteX737" fmla="*/ 254183 w 2911061"/>
              <a:gd name="connsiteY737" fmla="*/ 1321528 h 2520940"/>
              <a:gd name="connsiteX738" fmla="*/ 220337 w 2911061"/>
              <a:gd name="connsiteY738" fmla="*/ 1303137 h 2520940"/>
              <a:gd name="connsiteX739" fmla="*/ 193906 w 2911061"/>
              <a:gd name="connsiteY739" fmla="*/ 1282513 h 2520940"/>
              <a:gd name="connsiteX740" fmla="*/ 188328 w 2911061"/>
              <a:gd name="connsiteY740" fmla="*/ 1280552 h 2520940"/>
              <a:gd name="connsiteX741" fmla="*/ 182230 w 2911061"/>
              <a:gd name="connsiteY741" fmla="*/ 1279557 h 2520940"/>
              <a:gd name="connsiteX742" fmla="*/ 169533 w 2911061"/>
              <a:gd name="connsiteY742" fmla="*/ 1280817 h 2520940"/>
              <a:gd name="connsiteX743" fmla="*/ 157498 w 2911061"/>
              <a:gd name="connsiteY743" fmla="*/ 1276217 h 2520940"/>
              <a:gd name="connsiteX744" fmla="*/ 147205 w 2911061"/>
              <a:gd name="connsiteY744" fmla="*/ 1270687 h 2520940"/>
              <a:gd name="connsiteX745" fmla="*/ 154117 w 2911061"/>
              <a:gd name="connsiteY745" fmla="*/ 1257822 h 2520940"/>
              <a:gd name="connsiteX746" fmla="*/ 143747 w 2911061"/>
              <a:gd name="connsiteY746" fmla="*/ 1249349 h 2520940"/>
              <a:gd name="connsiteX747" fmla="*/ 134415 w 2911061"/>
              <a:gd name="connsiteY747" fmla="*/ 1238947 h 2520940"/>
              <a:gd name="connsiteX748" fmla="*/ 123431 w 2911061"/>
              <a:gd name="connsiteY748" fmla="*/ 1234704 h 2520940"/>
              <a:gd name="connsiteX749" fmla="*/ 107386 w 2911061"/>
              <a:gd name="connsiteY749" fmla="*/ 1213650 h 2520940"/>
              <a:gd name="connsiteX750" fmla="*/ 91341 w 2911061"/>
              <a:gd name="connsiteY750" fmla="*/ 1192595 h 2520940"/>
              <a:gd name="connsiteX751" fmla="*/ 79462 w 2911061"/>
              <a:gd name="connsiteY751" fmla="*/ 1171846 h 2520940"/>
              <a:gd name="connsiteX752" fmla="*/ 58404 w 2911061"/>
              <a:gd name="connsiteY752" fmla="*/ 1137321 h 2520940"/>
              <a:gd name="connsiteX753" fmla="*/ 46461 w 2911061"/>
              <a:gd name="connsiteY753" fmla="*/ 1118747 h 2520940"/>
              <a:gd name="connsiteX754" fmla="*/ 32097 w 2911061"/>
              <a:gd name="connsiteY754" fmla="*/ 1096109 h 2520940"/>
              <a:gd name="connsiteX755" fmla="*/ 23573 w 2911061"/>
              <a:gd name="connsiteY755" fmla="*/ 1066454 h 2520940"/>
              <a:gd name="connsiteX756" fmla="*/ 11566 w 2911061"/>
              <a:gd name="connsiteY756" fmla="*/ 1038657 h 2520940"/>
              <a:gd name="connsiteX757" fmla="*/ 17171 w 2911061"/>
              <a:gd name="connsiteY757" fmla="*/ 1003535 h 2520940"/>
              <a:gd name="connsiteX758" fmla="*/ 23915 w 2911061"/>
              <a:gd name="connsiteY758" fmla="*/ 996382 h 2520940"/>
              <a:gd name="connsiteX759" fmla="*/ 28729 w 2911061"/>
              <a:gd name="connsiteY759" fmla="*/ 988193 h 2520940"/>
              <a:gd name="connsiteX760" fmla="*/ 26444 w 2911061"/>
              <a:gd name="connsiteY760" fmla="*/ 977017 h 2520940"/>
              <a:gd name="connsiteX761" fmla="*/ 31378 w 2911061"/>
              <a:gd name="connsiteY761" fmla="*/ 964746 h 2520940"/>
              <a:gd name="connsiteX762" fmla="*/ 30206 w 2911061"/>
              <a:gd name="connsiteY762" fmla="*/ 954583 h 2520940"/>
              <a:gd name="connsiteX763" fmla="*/ 37790 w 2911061"/>
              <a:gd name="connsiteY763" fmla="*/ 946638 h 2520940"/>
              <a:gd name="connsiteX764" fmla="*/ 34717 w 2911061"/>
              <a:gd name="connsiteY764" fmla="*/ 940013 h 2520940"/>
              <a:gd name="connsiteX765" fmla="*/ 44203 w 2911061"/>
              <a:gd name="connsiteY765" fmla="*/ 928530 h 2520940"/>
              <a:gd name="connsiteX766" fmla="*/ 39939 w 2911061"/>
              <a:gd name="connsiteY766" fmla="*/ 917950 h 2520940"/>
              <a:gd name="connsiteX767" fmla="*/ 49329 w 2911061"/>
              <a:gd name="connsiteY767" fmla="*/ 909731 h 2520940"/>
              <a:gd name="connsiteX768" fmla="*/ 52165 w 2911061"/>
              <a:gd name="connsiteY768" fmla="*/ 902136 h 2520940"/>
              <a:gd name="connsiteX769" fmla="*/ 53072 w 2911061"/>
              <a:gd name="connsiteY769" fmla="*/ 893505 h 2520940"/>
              <a:gd name="connsiteX770" fmla="*/ 60579 w 2911061"/>
              <a:gd name="connsiteY770" fmla="*/ 882617 h 2520940"/>
              <a:gd name="connsiteX771" fmla="*/ 51161 w 2911061"/>
              <a:gd name="connsiteY771" fmla="*/ 886261 h 2520940"/>
              <a:gd name="connsiteX772" fmla="*/ 44565 w 2911061"/>
              <a:gd name="connsiteY772" fmla="*/ 893909 h 2520940"/>
              <a:gd name="connsiteX773" fmla="*/ 30126 w 2911061"/>
              <a:gd name="connsiteY773" fmla="*/ 896099 h 2520940"/>
              <a:gd name="connsiteX774" fmla="*/ 21332 w 2911061"/>
              <a:gd name="connsiteY774" fmla="*/ 906296 h 2520940"/>
              <a:gd name="connsiteX775" fmla="*/ 13804 w 2911061"/>
              <a:gd name="connsiteY775" fmla="*/ 895620 h 2520940"/>
              <a:gd name="connsiteX776" fmla="*/ 27936 w 2911061"/>
              <a:gd name="connsiteY776" fmla="*/ 881659 h 2520940"/>
              <a:gd name="connsiteX777" fmla="*/ 34905 w 2911061"/>
              <a:gd name="connsiteY777" fmla="*/ 864057 h 2520940"/>
              <a:gd name="connsiteX778" fmla="*/ 45216 w 2911061"/>
              <a:gd name="connsiteY778" fmla="*/ 849494 h 2520940"/>
              <a:gd name="connsiteX779" fmla="*/ 47672 w 2911061"/>
              <a:gd name="connsiteY779" fmla="*/ 832577 h 2520940"/>
              <a:gd name="connsiteX780" fmla="*/ 56948 w 2911061"/>
              <a:gd name="connsiteY780" fmla="*/ 822639 h 2520940"/>
              <a:gd name="connsiteX781" fmla="*/ 61400 w 2911061"/>
              <a:gd name="connsiteY781" fmla="*/ 810110 h 2520940"/>
              <a:gd name="connsiteX782" fmla="*/ 86148 w 2911061"/>
              <a:gd name="connsiteY782" fmla="*/ 790661 h 2520940"/>
              <a:gd name="connsiteX783" fmla="*/ 109039 w 2911061"/>
              <a:gd name="connsiteY783" fmla="*/ 767727 h 2520940"/>
              <a:gd name="connsiteX784" fmla="*/ 122096 w 2911061"/>
              <a:gd name="connsiteY784" fmla="*/ 768111 h 2520940"/>
              <a:gd name="connsiteX785" fmla="*/ 146213 w 2911061"/>
              <a:gd name="connsiteY785" fmla="*/ 747909 h 2520940"/>
              <a:gd name="connsiteX786" fmla="*/ 171261 w 2911061"/>
              <a:gd name="connsiteY786" fmla="*/ 732145 h 2520940"/>
              <a:gd name="connsiteX787" fmla="*/ 191182 w 2911061"/>
              <a:gd name="connsiteY787" fmla="*/ 707409 h 2520940"/>
              <a:gd name="connsiteX788" fmla="*/ 185440 w 2911061"/>
              <a:gd name="connsiteY788" fmla="*/ 702666 h 2520940"/>
              <a:gd name="connsiteX789" fmla="*/ 201598 w 2911061"/>
              <a:gd name="connsiteY789" fmla="*/ 686478 h 2520940"/>
              <a:gd name="connsiteX790" fmla="*/ 217755 w 2911061"/>
              <a:gd name="connsiteY790" fmla="*/ 670289 h 2520940"/>
              <a:gd name="connsiteX791" fmla="*/ 229026 w 2911061"/>
              <a:gd name="connsiteY791" fmla="*/ 664739 h 2520940"/>
              <a:gd name="connsiteX792" fmla="*/ 299993 w 2911061"/>
              <a:gd name="connsiteY792" fmla="*/ 606706 h 2520940"/>
              <a:gd name="connsiteX793" fmla="*/ 306522 w 2911061"/>
              <a:gd name="connsiteY793" fmla="*/ 606897 h 2520940"/>
              <a:gd name="connsiteX794" fmla="*/ 326813 w 2911061"/>
              <a:gd name="connsiteY794" fmla="*/ 594587 h 2520940"/>
              <a:gd name="connsiteX795" fmla="*/ 349034 w 2911061"/>
              <a:gd name="connsiteY795" fmla="*/ 583314 h 2520940"/>
              <a:gd name="connsiteX796" fmla="*/ 350014 w 2911061"/>
              <a:gd name="connsiteY796" fmla="*/ 572235 h 2520940"/>
              <a:gd name="connsiteX797" fmla="*/ 357499 w 2911061"/>
              <a:gd name="connsiteY797" fmla="*/ 564858 h 2520940"/>
              <a:gd name="connsiteX798" fmla="*/ 367218 w 2911061"/>
              <a:gd name="connsiteY798" fmla="*/ 564898 h 2520940"/>
              <a:gd name="connsiteX799" fmla="*/ 380563 w 2911061"/>
              <a:gd name="connsiteY799" fmla="*/ 555488 h 2520940"/>
              <a:gd name="connsiteX800" fmla="*/ 395694 w 2911061"/>
              <a:gd name="connsiteY800" fmla="*/ 552012 h 2520940"/>
              <a:gd name="connsiteX801" fmla="*/ 410613 w 2911061"/>
              <a:gd name="connsiteY801" fmla="*/ 533501 h 2520940"/>
              <a:gd name="connsiteX802" fmla="*/ 425648 w 2911061"/>
              <a:gd name="connsiteY802" fmla="*/ 533288 h 2520940"/>
              <a:gd name="connsiteX803" fmla="*/ 430761 w 2911061"/>
              <a:gd name="connsiteY803" fmla="*/ 526087 h 2520940"/>
              <a:gd name="connsiteX804" fmla="*/ 437803 w 2911061"/>
              <a:gd name="connsiteY804" fmla="*/ 519922 h 2520940"/>
              <a:gd name="connsiteX805" fmla="*/ 436540 w 2911061"/>
              <a:gd name="connsiteY805" fmla="*/ 532301 h 2520940"/>
              <a:gd name="connsiteX806" fmla="*/ 437727 w 2911061"/>
              <a:gd name="connsiteY806" fmla="*/ 544751 h 2520940"/>
              <a:gd name="connsiteX807" fmla="*/ 447329 w 2911061"/>
              <a:gd name="connsiteY807" fmla="*/ 551567 h 2520940"/>
              <a:gd name="connsiteX808" fmla="*/ 453262 w 2911061"/>
              <a:gd name="connsiteY808" fmla="*/ 549781 h 2520940"/>
              <a:gd name="connsiteX809" fmla="*/ 461461 w 2911061"/>
              <a:gd name="connsiteY809" fmla="*/ 537607 h 2520940"/>
              <a:gd name="connsiteX810" fmla="*/ 498551 w 2911061"/>
              <a:gd name="connsiteY810" fmla="*/ 520644 h 2520940"/>
              <a:gd name="connsiteX811" fmla="*/ 531853 w 2911061"/>
              <a:gd name="connsiteY811" fmla="*/ 499160 h 2520940"/>
              <a:gd name="connsiteX812" fmla="*/ 530258 w 2911061"/>
              <a:gd name="connsiteY812" fmla="*/ 486697 h 2520940"/>
              <a:gd name="connsiteX813" fmla="*/ 557151 w 2911061"/>
              <a:gd name="connsiteY813" fmla="*/ 472130 h 2520940"/>
              <a:gd name="connsiteX814" fmla="*/ 587614 w 2911061"/>
              <a:gd name="connsiteY814" fmla="*/ 469431 h 2520940"/>
              <a:gd name="connsiteX815" fmla="*/ 602558 w 2911061"/>
              <a:gd name="connsiteY815" fmla="*/ 463988 h 2520940"/>
              <a:gd name="connsiteX816" fmla="*/ 616090 w 2911061"/>
              <a:gd name="connsiteY816" fmla="*/ 456544 h 2520940"/>
              <a:gd name="connsiteX817" fmla="*/ 631420 w 2911061"/>
              <a:gd name="connsiteY817" fmla="*/ 454626 h 2520940"/>
              <a:gd name="connsiteX818" fmla="*/ 646161 w 2911061"/>
              <a:gd name="connsiteY818" fmla="*/ 456120 h 2520940"/>
              <a:gd name="connsiteX819" fmla="*/ 661918 w 2911061"/>
              <a:gd name="connsiteY819" fmla="*/ 448006 h 2520940"/>
              <a:gd name="connsiteX820" fmla="*/ 676711 w 2911061"/>
              <a:gd name="connsiteY820" fmla="*/ 439374 h 2520940"/>
              <a:gd name="connsiteX821" fmla="*/ 689768 w 2911061"/>
              <a:gd name="connsiteY821" fmla="*/ 439757 h 2520940"/>
              <a:gd name="connsiteX822" fmla="*/ 704400 w 2911061"/>
              <a:gd name="connsiteY822" fmla="*/ 431038 h 2520940"/>
              <a:gd name="connsiteX823" fmla="*/ 718827 w 2911061"/>
              <a:gd name="connsiteY823" fmla="*/ 429256 h 2520940"/>
              <a:gd name="connsiteX824" fmla="*/ 733183 w 2911061"/>
              <a:gd name="connsiteY824" fmla="*/ 429923 h 2520940"/>
              <a:gd name="connsiteX825" fmla="*/ 740499 w 2911061"/>
              <a:gd name="connsiteY825" fmla="*/ 425564 h 2520940"/>
              <a:gd name="connsiteX826" fmla="*/ 751983 w 2911061"/>
              <a:gd name="connsiteY826" fmla="*/ 435049 h 2520940"/>
              <a:gd name="connsiteX827" fmla="*/ 727815 w 2911061"/>
              <a:gd name="connsiteY827" fmla="*/ 440302 h 2520940"/>
              <a:gd name="connsiteX828" fmla="*/ 702826 w 2911061"/>
              <a:gd name="connsiteY828" fmla="*/ 440140 h 2520940"/>
              <a:gd name="connsiteX829" fmla="*/ 704420 w 2911061"/>
              <a:gd name="connsiteY829" fmla="*/ 452603 h 2520940"/>
              <a:gd name="connsiteX830" fmla="*/ 720050 w 2911061"/>
              <a:gd name="connsiteY830" fmla="*/ 454368 h 2520940"/>
              <a:gd name="connsiteX831" fmla="*/ 736132 w 2911061"/>
              <a:gd name="connsiteY831" fmla="*/ 449122 h 2520940"/>
              <a:gd name="connsiteX832" fmla="*/ 753482 w 2911061"/>
              <a:gd name="connsiteY832" fmla="*/ 450775 h 2520940"/>
              <a:gd name="connsiteX833" fmla="*/ 782620 w 2911061"/>
              <a:gd name="connsiteY833" fmla="*/ 445913 h 2520940"/>
              <a:gd name="connsiteX834" fmla="*/ 813027 w 2911061"/>
              <a:gd name="connsiteY834" fmla="*/ 447949 h 2520940"/>
              <a:gd name="connsiteX835" fmla="*/ 821129 w 2911061"/>
              <a:gd name="connsiteY835" fmla="*/ 439039 h 2520940"/>
              <a:gd name="connsiteX836" fmla="*/ 803425 w 2911061"/>
              <a:gd name="connsiteY836" fmla="*/ 441132 h 2520940"/>
              <a:gd name="connsiteX837" fmla="*/ 802734 w 2911061"/>
              <a:gd name="connsiteY837" fmla="*/ 442419 h 2520940"/>
              <a:gd name="connsiteX838" fmla="*/ 787699 w 2911061"/>
              <a:gd name="connsiteY838" fmla="*/ 442631 h 2520940"/>
              <a:gd name="connsiteX839" fmla="*/ 784530 w 2911061"/>
              <a:gd name="connsiteY839" fmla="*/ 439271 h 2520940"/>
              <a:gd name="connsiteX840" fmla="*/ 808199 w 2911061"/>
              <a:gd name="connsiteY840" fmla="*/ 428776 h 2520940"/>
              <a:gd name="connsiteX841" fmla="*/ 830615 w 2911061"/>
              <a:gd name="connsiteY841" fmla="*/ 427555 h 2520940"/>
              <a:gd name="connsiteX842" fmla="*/ 797568 w 2911061"/>
              <a:gd name="connsiteY842" fmla="*/ 418090 h 2520940"/>
              <a:gd name="connsiteX843" fmla="*/ 777290 w 2911061"/>
              <a:gd name="connsiteY843" fmla="*/ 418803 h 2520940"/>
              <a:gd name="connsiteX844" fmla="*/ 714670 w 2911061"/>
              <a:gd name="connsiteY844" fmla="*/ 387233 h 2520940"/>
              <a:gd name="connsiteX845" fmla="*/ 640357 w 2911061"/>
              <a:gd name="connsiteY845" fmla="*/ 386685 h 2520940"/>
              <a:gd name="connsiteX846" fmla="*/ 608788 w 2911061"/>
              <a:gd name="connsiteY846" fmla="*/ 371383 h 2520940"/>
              <a:gd name="connsiteX847" fmla="*/ 578917 w 2911061"/>
              <a:gd name="connsiteY847" fmla="*/ 373366 h 2520940"/>
              <a:gd name="connsiteX848" fmla="*/ 548743 w 2911061"/>
              <a:gd name="connsiteY848" fmla="*/ 368968 h 2520940"/>
              <a:gd name="connsiteX849" fmla="*/ 519268 w 2911061"/>
              <a:gd name="connsiteY849" fmla="*/ 371369 h 2520940"/>
              <a:gd name="connsiteX850" fmla="*/ 513622 w 2911061"/>
              <a:gd name="connsiteY850" fmla="*/ 363363 h 2520940"/>
              <a:gd name="connsiteX851" fmla="*/ 517269 w 2911061"/>
              <a:gd name="connsiteY851" fmla="*/ 350401 h 2520940"/>
              <a:gd name="connsiteX852" fmla="*/ 505508 w 2911061"/>
              <a:gd name="connsiteY852" fmla="*/ 347606 h 2520940"/>
              <a:gd name="connsiteX853" fmla="*/ 495302 w 2911061"/>
              <a:gd name="connsiteY853" fmla="*/ 341915 h 2520940"/>
              <a:gd name="connsiteX854" fmla="*/ 530600 w 2911061"/>
              <a:gd name="connsiteY854" fmla="*/ 338704 h 2520940"/>
              <a:gd name="connsiteX855" fmla="*/ 571170 w 2911061"/>
              <a:gd name="connsiteY855" fmla="*/ 339568 h 2520940"/>
              <a:gd name="connsiteX856" fmla="*/ 571861 w 2911061"/>
              <a:gd name="connsiteY856" fmla="*/ 338281 h 2520940"/>
              <a:gd name="connsiteX857" fmla="*/ 585801 w 2911061"/>
              <a:gd name="connsiteY857" fmla="*/ 330849 h 2520940"/>
              <a:gd name="connsiteX858" fmla="*/ 613858 w 2911061"/>
              <a:gd name="connsiteY858" fmla="*/ 332244 h 2520940"/>
              <a:gd name="connsiteX859" fmla="*/ 645846 w 2911061"/>
              <a:gd name="connsiteY859" fmla="*/ 333264 h 2520940"/>
              <a:gd name="connsiteX860" fmla="*/ 639509 w 2911061"/>
              <a:gd name="connsiteY860" fmla="*/ 326544 h 2520940"/>
              <a:gd name="connsiteX861" fmla="*/ 597261 w 2911061"/>
              <a:gd name="connsiteY861" fmla="*/ 316074 h 2520940"/>
              <a:gd name="connsiteX862" fmla="*/ 552350 w 2911061"/>
              <a:gd name="connsiteY862" fmla="*/ 312878 h 2520940"/>
              <a:gd name="connsiteX863" fmla="*/ 552945 w 2911061"/>
              <a:gd name="connsiteY863" fmla="*/ 314856 h 2520940"/>
              <a:gd name="connsiteX864" fmla="*/ 533440 w 2911061"/>
              <a:gd name="connsiteY864" fmla="*/ 308728 h 2520940"/>
              <a:gd name="connsiteX865" fmla="*/ 513273 w 2911061"/>
              <a:gd name="connsiteY865" fmla="*/ 308463 h 2520940"/>
              <a:gd name="connsiteX866" fmla="*/ 432170 w 2911061"/>
              <a:gd name="connsiteY866" fmla="*/ 307753 h 2520940"/>
              <a:gd name="connsiteX867" fmla="*/ 306567 w 2911061"/>
              <a:gd name="connsiteY867" fmla="*/ 319241 h 2520940"/>
              <a:gd name="connsiteX868" fmla="*/ 219808 w 2911061"/>
              <a:gd name="connsiteY868" fmla="*/ 333176 h 2520940"/>
              <a:gd name="connsiteX869" fmla="*/ 214279 w 2911061"/>
              <a:gd name="connsiteY869" fmla="*/ 343469 h 2520940"/>
              <a:gd name="connsiteX870" fmla="*/ 198648 w 2911061"/>
              <a:gd name="connsiteY870" fmla="*/ 341703 h 2520940"/>
              <a:gd name="connsiteX871" fmla="*/ 165460 w 2911061"/>
              <a:gd name="connsiteY871" fmla="*/ 353716 h 2520940"/>
              <a:gd name="connsiteX872" fmla="*/ 129521 w 2911061"/>
              <a:gd name="connsiteY872" fmla="*/ 359278 h 2520940"/>
              <a:gd name="connsiteX873" fmla="*/ 118537 w 2911061"/>
              <a:gd name="connsiteY873" fmla="*/ 355034 h 2520940"/>
              <a:gd name="connsiteX874" fmla="*/ 131949 w 2911061"/>
              <a:gd name="connsiteY874" fmla="*/ 351671 h 2520940"/>
              <a:gd name="connsiteX875" fmla="*/ 143057 w 2911061"/>
              <a:gd name="connsiteY875" fmla="*/ 343339 h 2520940"/>
              <a:gd name="connsiteX876" fmla="*/ 167806 w 2911061"/>
              <a:gd name="connsiteY876" fmla="*/ 337775 h 2520940"/>
              <a:gd name="connsiteX877" fmla="*/ 191215 w 2911061"/>
              <a:gd name="connsiteY877" fmla="*/ 327762 h 2520940"/>
              <a:gd name="connsiteX878" fmla="*/ 207633 w 2911061"/>
              <a:gd name="connsiteY878" fmla="*/ 324978 h 2520940"/>
              <a:gd name="connsiteX879" fmla="*/ 224933 w 2911061"/>
              <a:gd name="connsiteY879" fmla="*/ 314377 h 2520940"/>
              <a:gd name="connsiteX880" fmla="*/ 238166 w 2911061"/>
              <a:gd name="connsiteY880" fmla="*/ 303248 h 2520940"/>
              <a:gd name="connsiteX881" fmla="*/ 254293 w 2911061"/>
              <a:gd name="connsiteY881" fmla="*/ 293675 h 2520940"/>
              <a:gd name="connsiteX882" fmla="*/ 256366 w 2911061"/>
              <a:gd name="connsiteY882" fmla="*/ 289815 h 2520940"/>
              <a:gd name="connsiteX883" fmla="*/ 268425 w 2911061"/>
              <a:gd name="connsiteY883" fmla="*/ 279714 h 2520940"/>
              <a:gd name="connsiteX884" fmla="*/ 279886 w 2911061"/>
              <a:gd name="connsiteY884" fmla="*/ 278825 h 2520940"/>
              <a:gd name="connsiteX885" fmla="*/ 291275 w 2911061"/>
              <a:gd name="connsiteY885" fmla="*/ 280385 h 2520940"/>
              <a:gd name="connsiteX886" fmla="*/ 293541 w 2911061"/>
              <a:gd name="connsiteY886" fmla="*/ 269996 h 2520940"/>
              <a:gd name="connsiteX887" fmla="*/ 343770 w 2911061"/>
              <a:gd name="connsiteY887" fmla="*/ 261751 h 2520940"/>
              <a:gd name="connsiteX888" fmla="*/ 393928 w 2911061"/>
              <a:gd name="connsiteY888" fmla="*/ 255954 h 2520940"/>
              <a:gd name="connsiteX889" fmla="*/ 400149 w 2911061"/>
              <a:gd name="connsiteY889" fmla="*/ 244374 h 2520940"/>
              <a:gd name="connsiteX890" fmla="*/ 413801 w 2911061"/>
              <a:gd name="connsiteY890" fmla="*/ 246735 h 2520940"/>
              <a:gd name="connsiteX891" fmla="*/ 435843 w 2911061"/>
              <a:gd name="connsiteY891" fmla="*/ 241583 h 2520940"/>
              <a:gd name="connsiteX892" fmla="*/ 457813 w 2911061"/>
              <a:gd name="connsiteY892" fmla="*/ 238878 h 2520940"/>
              <a:gd name="connsiteX893" fmla="*/ 468585 w 2911061"/>
              <a:gd name="connsiteY893" fmla="*/ 228086 h 2520940"/>
              <a:gd name="connsiteX894" fmla="*/ 512942 w 2911061"/>
              <a:gd name="connsiteY894" fmla="*/ 233472 h 2520940"/>
              <a:gd name="connsiteX895" fmla="*/ 554245 w 2911061"/>
              <a:gd name="connsiteY895" fmla="*/ 226027 h 2520940"/>
              <a:gd name="connsiteX896" fmla="*/ 584885 w 2911061"/>
              <a:gd name="connsiteY896" fmla="*/ 225700 h 2520940"/>
              <a:gd name="connsiteX897" fmla="*/ 616864 w 2911061"/>
              <a:gd name="connsiteY897" fmla="*/ 229825 h 2520940"/>
              <a:gd name="connsiteX898" fmla="*/ 627530 w 2911061"/>
              <a:gd name="connsiteY898" fmla="*/ 225400 h 2520940"/>
              <a:gd name="connsiteX899" fmla="*/ 638427 w 2911061"/>
              <a:gd name="connsiteY899" fmla="*/ 229804 h 2520940"/>
              <a:gd name="connsiteX900" fmla="*/ 659761 w 2911061"/>
              <a:gd name="connsiteY900" fmla="*/ 234841 h 2520940"/>
              <a:gd name="connsiteX901" fmla="*/ 680864 w 2911061"/>
              <a:gd name="connsiteY901" fmla="*/ 231050 h 2520940"/>
              <a:gd name="connsiteX902" fmla="*/ 705827 w 2911061"/>
              <a:gd name="connsiteY902" fmla="*/ 229332 h 2520940"/>
              <a:gd name="connsiteX903" fmla="*/ 735168 w 2911061"/>
              <a:gd name="connsiteY903" fmla="*/ 228722 h 2520940"/>
              <a:gd name="connsiteX904" fmla="*/ 794455 w 2911061"/>
              <a:gd name="connsiteY904" fmla="*/ 240264 h 2520940"/>
              <a:gd name="connsiteX905" fmla="*/ 854780 w 2911061"/>
              <a:gd name="connsiteY905" fmla="*/ 249876 h 2520940"/>
              <a:gd name="connsiteX906" fmla="*/ 849849 w 2911061"/>
              <a:gd name="connsiteY906" fmla="*/ 239767 h 2520940"/>
              <a:gd name="connsiteX907" fmla="*/ 840915 w 2911061"/>
              <a:gd name="connsiteY907" fmla="*/ 232480 h 2520940"/>
              <a:gd name="connsiteX908" fmla="*/ 842892 w 2911061"/>
              <a:gd name="connsiteY908" fmla="*/ 231885 h 2520940"/>
              <a:gd name="connsiteX909" fmla="*/ 858523 w 2911061"/>
              <a:gd name="connsiteY909" fmla="*/ 233650 h 2520940"/>
              <a:gd name="connsiteX910" fmla="*/ 876326 w 2911061"/>
              <a:gd name="connsiteY910" fmla="*/ 230987 h 2520940"/>
              <a:gd name="connsiteX911" fmla="*/ 894431 w 2911061"/>
              <a:gd name="connsiteY911" fmla="*/ 234704 h 2520940"/>
              <a:gd name="connsiteX912" fmla="*/ 892453 w 2911061"/>
              <a:gd name="connsiteY912" fmla="*/ 235300 h 2520940"/>
              <a:gd name="connsiteX913" fmla="*/ 886827 w 2911061"/>
              <a:gd name="connsiteY913" fmla="*/ 248856 h 2520940"/>
              <a:gd name="connsiteX914" fmla="*/ 939664 w 2911061"/>
              <a:gd name="connsiteY914" fmla="*/ 264347 h 2520940"/>
              <a:gd name="connsiteX915" fmla="*/ 980505 w 2911061"/>
              <a:gd name="connsiteY915" fmla="*/ 273633 h 2520940"/>
              <a:gd name="connsiteX916" fmla="*/ 981412 w 2911061"/>
              <a:gd name="connsiteY916" fmla="*/ 271945 h 2520940"/>
              <a:gd name="connsiteX917" fmla="*/ 993470 w 2911061"/>
              <a:gd name="connsiteY917" fmla="*/ 261844 h 2520940"/>
              <a:gd name="connsiteX918" fmla="*/ 1004931 w 2911061"/>
              <a:gd name="connsiteY918" fmla="*/ 260955 h 2520940"/>
              <a:gd name="connsiteX919" fmla="*/ 1016320 w 2911061"/>
              <a:gd name="connsiteY919" fmla="*/ 262515 h 2520940"/>
              <a:gd name="connsiteX920" fmla="*/ 1018586 w 2911061"/>
              <a:gd name="connsiteY920" fmla="*/ 252126 h 2520940"/>
              <a:gd name="connsiteX921" fmla="*/ 1068815 w 2911061"/>
              <a:gd name="connsiteY921" fmla="*/ 243881 h 2520940"/>
              <a:gd name="connsiteX922" fmla="*/ 1118973 w 2911061"/>
              <a:gd name="connsiteY922" fmla="*/ 238083 h 2520940"/>
              <a:gd name="connsiteX923" fmla="*/ 1125194 w 2911061"/>
              <a:gd name="connsiteY923" fmla="*/ 226504 h 2520940"/>
              <a:gd name="connsiteX924" fmla="*/ 1138847 w 2911061"/>
              <a:gd name="connsiteY924" fmla="*/ 228865 h 2520940"/>
              <a:gd name="connsiteX925" fmla="*/ 1160888 w 2911061"/>
              <a:gd name="connsiteY925" fmla="*/ 223713 h 2520940"/>
              <a:gd name="connsiteX926" fmla="*/ 1182858 w 2911061"/>
              <a:gd name="connsiteY926" fmla="*/ 221008 h 2520940"/>
              <a:gd name="connsiteX927" fmla="*/ 1193630 w 2911061"/>
              <a:gd name="connsiteY927" fmla="*/ 210216 h 2520940"/>
              <a:gd name="connsiteX928" fmla="*/ 1237987 w 2911061"/>
              <a:gd name="connsiteY928" fmla="*/ 215602 h 2520940"/>
              <a:gd name="connsiteX929" fmla="*/ 1279290 w 2911061"/>
              <a:gd name="connsiteY929" fmla="*/ 208156 h 2520940"/>
              <a:gd name="connsiteX930" fmla="*/ 1309930 w 2911061"/>
              <a:gd name="connsiteY930" fmla="*/ 207830 h 2520940"/>
              <a:gd name="connsiteX931" fmla="*/ 1341909 w 2911061"/>
              <a:gd name="connsiteY931" fmla="*/ 211955 h 2520940"/>
              <a:gd name="connsiteX932" fmla="*/ 1352575 w 2911061"/>
              <a:gd name="connsiteY932" fmla="*/ 207530 h 2520940"/>
              <a:gd name="connsiteX933" fmla="*/ 1360621 w 2911061"/>
              <a:gd name="connsiteY933" fmla="*/ 210781 h 2520940"/>
              <a:gd name="connsiteX934" fmla="*/ 1367317 w 2911061"/>
              <a:gd name="connsiteY934" fmla="*/ 206790 h 2520940"/>
              <a:gd name="connsiteX935" fmla="*/ 1381745 w 2911061"/>
              <a:gd name="connsiteY935" fmla="*/ 205008 h 2520940"/>
              <a:gd name="connsiteX936" fmla="*/ 1396101 w 2911061"/>
              <a:gd name="connsiteY936" fmla="*/ 205675 h 2520940"/>
              <a:gd name="connsiteX937" fmla="*/ 1403417 w 2911061"/>
              <a:gd name="connsiteY937" fmla="*/ 201316 h 2520940"/>
              <a:gd name="connsiteX938" fmla="*/ 1414900 w 2911061"/>
              <a:gd name="connsiteY938" fmla="*/ 210801 h 2520940"/>
              <a:gd name="connsiteX939" fmla="*/ 1394666 w 2911061"/>
              <a:gd name="connsiteY939" fmla="*/ 215199 h 2520940"/>
              <a:gd name="connsiteX940" fmla="*/ 1405909 w 2911061"/>
              <a:gd name="connsiteY940" fmla="*/ 213179 h 2520940"/>
              <a:gd name="connsiteX941" fmla="*/ 1430872 w 2911061"/>
              <a:gd name="connsiteY941" fmla="*/ 211462 h 2520940"/>
              <a:gd name="connsiteX942" fmla="*/ 1454344 w 2911061"/>
              <a:gd name="connsiteY942" fmla="*/ 210974 h 2520940"/>
              <a:gd name="connsiteX943" fmla="*/ 1461639 w 2911061"/>
              <a:gd name="connsiteY943" fmla="*/ 206690 h 2520940"/>
              <a:gd name="connsiteX944" fmla="*/ 1471116 w 2911061"/>
              <a:gd name="connsiteY944" fmla="*/ 204528 h 2520940"/>
              <a:gd name="connsiteX945" fmla="*/ 1493532 w 2911061"/>
              <a:gd name="connsiteY945" fmla="*/ 203307 h 2520940"/>
              <a:gd name="connsiteX946" fmla="*/ 1460485 w 2911061"/>
              <a:gd name="connsiteY946" fmla="*/ 193842 h 2520940"/>
              <a:gd name="connsiteX947" fmla="*/ 1440208 w 2911061"/>
              <a:gd name="connsiteY947" fmla="*/ 194555 h 2520940"/>
              <a:gd name="connsiteX948" fmla="*/ 1377588 w 2911061"/>
              <a:gd name="connsiteY948" fmla="*/ 162985 h 2520940"/>
              <a:gd name="connsiteX949" fmla="*/ 1303275 w 2911061"/>
              <a:gd name="connsiteY949" fmla="*/ 162437 h 2520940"/>
              <a:gd name="connsiteX950" fmla="*/ 1271705 w 2911061"/>
              <a:gd name="connsiteY950" fmla="*/ 147136 h 2520940"/>
              <a:gd name="connsiteX951" fmla="*/ 1241834 w 2911061"/>
              <a:gd name="connsiteY951" fmla="*/ 149118 h 2520940"/>
              <a:gd name="connsiteX952" fmla="*/ 1211661 w 2911061"/>
              <a:gd name="connsiteY952" fmla="*/ 144720 h 2520940"/>
              <a:gd name="connsiteX953" fmla="*/ 1182185 w 2911061"/>
              <a:gd name="connsiteY953" fmla="*/ 147121 h 2520940"/>
              <a:gd name="connsiteX954" fmla="*/ 1176539 w 2911061"/>
              <a:gd name="connsiteY954" fmla="*/ 139115 h 2520940"/>
              <a:gd name="connsiteX955" fmla="*/ 1180187 w 2911061"/>
              <a:gd name="connsiteY955" fmla="*/ 126153 h 2520940"/>
              <a:gd name="connsiteX956" fmla="*/ 1168425 w 2911061"/>
              <a:gd name="connsiteY956" fmla="*/ 123358 h 2520940"/>
              <a:gd name="connsiteX957" fmla="*/ 1158219 w 2911061"/>
              <a:gd name="connsiteY957" fmla="*/ 117667 h 2520940"/>
              <a:gd name="connsiteX958" fmla="*/ 1193517 w 2911061"/>
              <a:gd name="connsiteY958" fmla="*/ 114456 h 2520940"/>
              <a:gd name="connsiteX959" fmla="*/ 1234087 w 2911061"/>
              <a:gd name="connsiteY959" fmla="*/ 115320 h 2520940"/>
              <a:gd name="connsiteX960" fmla="*/ 1234778 w 2911061"/>
              <a:gd name="connsiteY960" fmla="*/ 114034 h 2520940"/>
              <a:gd name="connsiteX961" fmla="*/ 1248719 w 2911061"/>
              <a:gd name="connsiteY961" fmla="*/ 106601 h 2520940"/>
              <a:gd name="connsiteX962" fmla="*/ 1276775 w 2911061"/>
              <a:gd name="connsiteY962" fmla="*/ 107996 h 2520940"/>
              <a:gd name="connsiteX963" fmla="*/ 1308763 w 2911061"/>
              <a:gd name="connsiteY963" fmla="*/ 109017 h 2520940"/>
              <a:gd name="connsiteX964" fmla="*/ 1302426 w 2911061"/>
              <a:gd name="connsiteY964" fmla="*/ 102296 h 2520940"/>
              <a:gd name="connsiteX965" fmla="*/ 1260179 w 2911061"/>
              <a:gd name="connsiteY965" fmla="*/ 91826 h 2520940"/>
              <a:gd name="connsiteX966" fmla="*/ 1215267 w 2911061"/>
              <a:gd name="connsiteY966" fmla="*/ 88630 h 2520940"/>
              <a:gd name="connsiteX967" fmla="*/ 1215862 w 2911061"/>
              <a:gd name="connsiteY967" fmla="*/ 90608 h 2520940"/>
              <a:gd name="connsiteX968" fmla="*/ 1196357 w 2911061"/>
              <a:gd name="connsiteY968" fmla="*/ 84480 h 2520940"/>
              <a:gd name="connsiteX969" fmla="*/ 1176190 w 2911061"/>
              <a:gd name="connsiteY969" fmla="*/ 84216 h 2520940"/>
              <a:gd name="connsiteX970" fmla="*/ 1095088 w 2911061"/>
              <a:gd name="connsiteY970" fmla="*/ 83505 h 2520940"/>
              <a:gd name="connsiteX971" fmla="*/ 969485 w 2911061"/>
              <a:gd name="connsiteY971" fmla="*/ 94993 h 2520940"/>
              <a:gd name="connsiteX972" fmla="*/ 882726 w 2911061"/>
              <a:gd name="connsiteY972" fmla="*/ 108928 h 2520940"/>
              <a:gd name="connsiteX973" fmla="*/ 877196 w 2911061"/>
              <a:gd name="connsiteY973" fmla="*/ 119221 h 2520940"/>
              <a:gd name="connsiteX974" fmla="*/ 861565 w 2911061"/>
              <a:gd name="connsiteY974" fmla="*/ 117455 h 2520940"/>
              <a:gd name="connsiteX975" fmla="*/ 828377 w 2911061"/>
              <a:gd name="connsiteY975" fmla="*/ 129468 h 2520940"/>
              <a:gd name="connsiteX976" fmla="*/ 792439 w 2911061"/>
              <a:gd name="connsiteY976" fmla="*/ 135030 h 2520940"/>
              <a:gd name="connsiteX977" fmla="*/ 781455 w 2911061"/>
              <a:gd name="connsiteY977" fmla="*/ 130786 h 2520940"/>
              <a:gd name="connsiteX978" fmla="*/ 794867 w 2911061"/>
              <a:gd name="connsiteY978" fmla="*/ 127423 h 2520940"/>
              <a:gd name="connsiteX979" fmla="*/ 805975 w 2911061"/>
              <a:gd name="connsiteY979" fmla="*/ 119091 h 2520940"/>
              <a:gd name="connsiteX980" fmla="*/ 830724 w 2911061"/>
              <a:gd name="connsiteY980" fmla="*/ 113527 h 2520940"/>
              <a:gd name="connsiteX981" fmla="*/ 854133 w 2911061"/>
              <a:gd name="connsiteY981" fmla="*/ 103514 h 2520940"/>
              <a:gd name="connsiteX982" fmla="*/ 870551 w 2911061"/>
              <a:gd name="connsiteY982" fmla="*/ 100730 h 2520940"/>
              <a:gd name="connsiteX983" fmla="*/ 887851 w 2911061"/>
              <a:gd name="connsiteY983" fmla="*/ 90129 h 2520940"/>
              <a:gd name="connsiteX984" fmla="*/ 901083 w 2911061"/>
              <a:gd name="connsiteY984" fmla="*/ 79000 h 2520940"/>
              <a:gd name="connsiteX985" fmla="*/ 917210 w 2911061"/>
              <a:gd name="connsiteY985" fmla="*/ 69427 h 2520940"/>
              <a:gd name="connsiteX986" fmla="*/ 919284 w 2911061"/>
              <a:gd name="connsiteY986" fmla="*/ 65567 h 2520940"/>
              <a:gd name="connsiteX987" fmla="*/ 931342 w 2911061"/>
              <a:gd name="connsiteY987" fmla="*/ 55466 h 2520940"/>
              <a:gd name="connsiteX988" fmla="*/ 942804 w 2911061"/>
              <a:gd name="connsiteY988" fmla="*/ 54578 h 2520940"/>
              <a:gd name="connsiteX989" fmla="*/ 954193 w 2911061"/>
              <a:gd name="connsiteY989" fmla="*/ 56137 h 2520940"/>
              <a:gd name="connsiteX990" fmla="*/ 956458 w 2911061"/>
              <a:gd name="connsiteY990" fmla="*/ 45748 h 2520940"/>
              <a:gd name="connsiteX991" fmla="*/ 1006687 w 2911061"/>
              <a:gd name="connsiteY991" fmla="*/ 37503 h 2520940"/>
              <a:gd name="connsiteX992" fmla="*/ 1056846 w 2911061"/>
              <a:gd name="connsiteY992" fmla="*/ 31706 h 2520940"/>
              <a:gd name="connsiteX993" fmla="*/ 1063067 w 2911061"/>
              <a:gd name="connsiteY993" fmla="*/ 20126 h 2520940"/>
              <a:gd name="connsiteX994" fmla="*/ 1076719 w 2911061"/>
              <a:gd name="connsiteY994" fmla="*/ 22487 h 2520940"/>
              <a:gd name="connsiteX995" fmla="*/ 1098761 w 2911061"/>
              <a:gd name="connsiteY995" fmla="*/ 17335 h 2520940"/>
              <a:gd name="connsiteX996" fmla="*/ 1120730 w 2911061"/>
              <a:gd name="connsiteY996" fmla="*/ 14630 h 2520940"/>
              <a:gd name="connsiteX997" fmla="*/ 1131502 w 2911061"/>
              <a:gd name="connsiteY997" fmla="*/ 3838 h 2520940"/>
              <a:gd name="connsiteX998" fmla="*/ 1175859 w 2911061"/>
              <a:gd name="connsiteY998" fmla="*/ 9224 h 2520940"/>
              <a:gd name="connsiteX999" fmla="*/ 1217162 w 2911061"/>
              <a:gd name="connsiteY999" fmla="*/ 1779 h 2520940"/>
              <a:gd name="connsiteX1000" fmla="*/ 1247802 w 2911061"/>
              <a:gd name="connsiteY1000" fmla="*/ 1452 h 2520940"/>
              <a:gd name="connsiteX1001" fmla="*/ 1279781 w 2911061"/>
              <a:gd name="connsiteY1001" fmla="*/ 5577 h 2520940"/>
              <a:gd name="connsiteX1002" fmla="*/ 1290447 w 2911061"/>
              <a:gd name="connsiteY1002" fmla="*/ 1152 h 2520940"/>
              <a:gd name="connsiteX1003" fmla="*/ 1301345 w 2911061"/>
              <a:gd name="connsiteY1003" fmla="*/ 5556 h 2520940"/>
              <a:gd name="connsiteX1004" fmla="*/ 1322678 w 2911061"/>
              <a:gd name="connsiteY1004" fmla="*/ 10593 h 2520940"/>
              <a:gd name="connsiteX1005" fmla="*/ 1343782 w 2911061"/>
              <a:gd name="connsiteY1005" fmla="*/ 6802 h 2520940"/>
              <a:gd name="connsiteX1006" fmla="*/ 1368745 w 2911061"/>
              <a:gd name="connsiteY1006" fmla="*/ 5084 h 2520940"/>
              <a:gd name="connsiteX1007" fmla="*/ 1398085 w 2911061"/>
              <a:gd name="connsiteY1007" fmla="*/ 4474 h 2520940"/>
              <a:gd name="connsiteX1008" fmla="*/ 1457373 w 2911061"/>
              <a:gd name="connsiteY1008" fmla="*/ 16016 h 2520940"/>
              <a:gd name="connsiteX1009" fmla="*/ 1517697 w 2911061"/>
              <a:gd name="connsiteY1009" fmla="*/ 25628 h 2520940"/>
              <a:gd name="connsiteX1010" fmla="*/ 1512766 w 2911061"/>
              <a:gd name="connsiteY1010" fmla="*/ 15519 h 2520940"/>
              <a:gd name="connsiteX1011" fmla="*/ 1503832 w 2911061"/>
              <a:gd name="connsiteY1011" fmla="*/ 8232 h 2520940"/>
              <a:gd name="connsiteX1012" fmla="*/ 1505809 w 2911061"/>
              <a:gd name="connsiteY1012" fmla="*/ 7637 h 2520940"/>
              <a:gd name="connsiteX1013" fmla="*/ 1521440 w 2911061"/>
              <a:gd name="connsiteY1013" fmla="*/ 9402 h 2520940"/>
              <a:gd name="connsiteX1014" fmla="*/ 1539244 w 2911061"/>
              <a:gd name="connsiteY1014" fmla="*/ 6739 h 2520940"/>
              <a:gd name="connsiteX1015" fmla="*/ 1557348 w 2911061"/>
              <a:gd name="connsiteY1015" fmla="*/ 10456 h 2520940"/>
              <a:gd name="connsiteX1016" fmla="*/ 1555371 w 2911061"/>
              <a:gd name="connsiteY1016" fmla="*/ 11052 h 2520940"/>
              <a:gd name="connsiteX1017" fmla="*/ 1549745 w 2911061"/>
              <a:gd name="connsiteY1017" fmla="*/ 24609 h 2520940"/>
              <a:gd name="connsiteX1018" fmla="*/ 1602582 w 2911061"/>
              <a:gd name="connsiteY1018" fmla="*/ 40099 h 2520940"/>
              <a:gd name="connsiteX1019" fmla="*/ 1690572 w 2911061"/>
              <a:gd name="connsiteY1019" fmla="*/ 60106 h 2520940"/>
              <a:gd name="connsiteX1020" fmla="*/ 1752177 w 2911061"/>
              <a:gd name="connsiteY1020" fmla="*/ 73677 h 2520940"/>
              <a:gd name="connsiteX1021" fmla="*/ 1761683 w 2911061"/>
              <a:gd name="connsiteY1021" fmla="*/ 83757 h 2520940"/>
              <a:gd name="connsiteX1022" fmla="*/ 1794209 w 2911061"/>
              <a:gd name="connsiteY1022" fmla="*/ 91491 h 2520940"/>
              <a:gd name="connsiteX1023" fmla="*/ 1825109 w 2911061"/>
              <a:gd name="connsiteY1023" fmla="*/ 104568 h 2520940"/>
              <a:gd name="connsiteX1024" fmla="*/ 1824221 w 2911061"/>
              <a:gd name="connsiteY1024" fmla="*/ 106992 h 2520940"/>
              <a:gd name="connsiteX1025" fmla="*/ 1826300 w 2911061"/>
              <a:gd name="connsiteY1025" fmla="*/ 108524 h 2520940"/>
              <a:gd name="connsiteX1026" fmla="*/ 1844578 w 2911061"/>
              <a:gd name="connsiteY1026" fmla="*/ 111919 h 2520940"/>
              <a:gd name="connsiteX1027" fmla="*/ 1863302 w 2911061"/>
              <a:gd name="connsiteY1027" fmla="*/ 116798 h 2520940"/>
              <a:gd name="connsiteX1028" fmla="*/ 1865530 w 2911061"/>
              <a:gd name="connsiteY1028" fmla="*/ 118823 h 2520940"/>
              <a:gd name="connsiteX1029" fmla="*/ 1867758 w 2911061"/>
              <a:gd name="connsiteY1029" fmla="*/ 120849 h 2520940"/>
              <a:gd name="connsiteX1030" fmla="*/ 1876264 w 2911061"/>
              <a:gd name="connsiteY1030" fmla="*/ 120445 h 2520940"/>
              <a:gd name="connsiteX1031" fmla="*/ 1894180 w 2911061"/>
              <a:gd name="connsiteY1031" fmla="*/ 133386 h 2520940"/>
              <a:gd name="connsiteX1032" fmla="*/ 1896850 w 2911061"/>
              <a:gd name="connsiteY1032" fmla="*/ 131505 h 2520940"/>
              <a:gd name="connsiteX1033" fmla="*/ 1927728 w 2911061"/>
              <a:gd name="connsiteY1033" fmla="*/ 148093 h 2520940"/>
              <a:gd name="connsiteX1034" fmla="*/ 1935544 w 2911061"/>
              <a:gd name="connsiteY1034" fmla="*/ 148976 h 2520940"/>
              <a:gd name="connsiteX1035" fmla="*/ 1935447 w 2911061"/>
              <a:gd name="connsiteY1035" fmla="*/ 152241 h 2520940"/>
              <a:gd name="connsiteX1036" fmla="*/ 1946297 w 2911061"/>
              <a:gd name="connsiteY1036" fmla="*/ 158276 h 2520940"/>
              <a:gd name="connsiteX1037" fmla="*/ 1956628 w 2911061"/>
              <a:gd name="connsiteY1037" fmla="*/ 165277 h 2520940"/>
              <a:gd name="connsiteX1038" fmla="*/ 1973658 w 2911061"/>
              <a:gd name="connsiteY1038" fmla="*/ 169453 h 2520940"/>
              <a:gd name="connsiteX1039" fmla="*/ 1989579 w 2911061"/>
              <a:gd name="connsiteY1039" fmla="*/ 178006 h 2520940"/>
              <a:gd name="connsiteX1040" fmla="*/ 2005519 w 2911061"/>
              <a:gd name="connsiteY1040" fmla="*/ 191543 h 2520940"/>
              <a:gd name="connsiteX1041" fmla="*/ 2019766 w 2911061"/>
              <a:gd name="connsiteY1041" fmla="*/ 195881 h 2520940"/>
              <a:gd name="connsiteX1042" fmla="*/ 2064762 w 2911061"/>
              <a:gd name="connsiteY1042" fmla="*/ 235183 h 2520940"/>
              <a:gd name="connsiteX1043" fmla="*/ 2114208 w 2911061"/>
              <a:gd name="connsiteY1043" fmla="*/ 273145 h 2520940"/>
              <a:gd name="connsiteX1044" fmla="*/ 2112134 w 2911061"/>
              <a:gd name="connsiteY1044" fmla="*/ 277005 h 2520940"/>
              <a:gd name="connsiteX1045" fmla="*/ 2134849 w 2911061"/>
              <a:gd name="connsiteY1045" fmla="*/ 304544 h 2520940"/>
              <a:gd name="connsiteX1046" fmla="*/ 2159566 w 2911061"/>
              <a:gd name="connsiteY1046" fmla="*/ 330672 h 2520940"/>
              <a:gd name="connsiteX1047" fmla="*/ 2165640 w 2911061"/>
              <a:gd name="connsiteY1047" fmla="*/ 346369 h 2520940"/>
              <a:gd name="connsiteX1048" fmla="*/ 2175718 w 2911061"/>
              <a:gd name="connsiteY1048" fmla="*/ 359244 h 2520940"/>
              <a:gd name="connsiteX1049" fmla="*/ 2184724 w 2911061"/>
              <a:gd name="connsiteY1049" fmla="*/ 364082 h 2520940"/>
              <a:gd name="connsiteX1050" fmla="*/ 2198191 w 2911061"/>
              <a:gd name="connsiteY1050" fmla="*/ 398335 h 2520940"/>
              <a:gd name="connsiteX1051" fmla="*/ 2208837 w 2911061"/>
              <a:gd name="connsiteY1051" fmla="*/ 426845 h 2520940"/>
              <a:gd name="connsiteX1052" fmla="*/ 2214423 w 2911061"/>
              <a:gd name="connsiteY1052" fmla="*/ 425248 h 2520940"/>
              <a:gd name="connsiteX1053" fmla="*/ 2237771 w 2911061"/>
              <a:gd name="connsiteY1053" fmla="*/ 418717 h 2520940"/>
              <a:gd name="connsiteX1054" fmla="*/ 2250915 w 2911061"/>
              <a:gd name="connsiteY1054" fmla="*/ 423098 h 2520940"/>
              <a:gd name="connsiteX1055" fmla="*/ 2283229 w 2911061"/>
              <a:gd name="connsiteY1055" fmla="*/ 414518 h 2520940"/>
              <a:gd name="connsiteX1056" fmla="*/ 2316638 w 2911061"/>
              <a:gd name="connsiteY1056" fmla="*/ 411414 h 2520940"/>
              <a:gd name="connsiteX1057" fmla="*/ 2317003 w 2911061"/>
              <a:gd name="connsiteY1057" fmla="*/ 413970 h 2520940"/>
              <a:gd name="connsiteX1058" fmla="*/ 2319559 w 2911061"/>
              <a:gd name="connsiteY1058" fmla="*/ 414335 h 2520940"/>
              <a:gd name="connsiteX1059" fmla="*/ 2337268 w 2911061"/>
              <a:gd name="connsiteY1059" fmla="*/ 408676 h 2520940"/>
              <a:gd name="connsiteX1060" fmla="*/ 2356071 w 2911061"/>
              <a:gd name="connsiteY1060" fmla="*/ 404112 h 2520940"/>
              <a:gd name="connsiteX1061" fmla="*/ 2358992 w 2911061"/>
              <a:gd name="connsiteY1061" fmla="*/ 404842 h 2520940"/>
              <a:gd name="connsiteX1062" fmla="*/ 2361913 w 2911061"/>
              <a:gd name="connsiteY1062" fmla="*/ 405572 h 2520940"/>
              <a:gd name="connsiteX1063" fmla="*/ 2369216 w 2911061"/>
              <a:gd name="connsiteY1063" fmla="*/ 401191 h 2520940"/>
              <a:gd name="connsiteX1064" fmla="*/ 2391123 w 2911061"/>
              <a:gd name="connsiteY1064" fmla="*/ 404112 h 2520940"/>
              <a:gd name="connsiteX1065" fmla="*/ 2392584 w 2911061"/>
              <a:gd name="connsiteY1065" fmla="*/ 401191 h 2520940"/>
              <a:gd name="connsiteX1066" fmla="*/ 2427636 w 2911061"/>
              <a:gd name="connsiteY1066" fmla="*/ 401191 h 2520940"/>
              <a:gd name="connsiteX1067" fmla="*/ 2434939 w 2911061"/>
              <a:gd name="connsiteY1067" fmla="*/ 398270 h 2520940"/>
              <a:gd name="connsiteX1068" fmla="*/ 2436399 w 2911061"/>
              <a:gd name="connsiteY1068" fmla="*/ 401191 h 2520940"/>
              <a:gd name="connsiteX1069" fmla="*/ 2448813 w 2911061"/>
              <a:gd name="connsiteY1069" fmla="*/ 401373 h 2520940"/>
              <a:gd name="connsiteX1070" fmla="*/ 2461227 w 2911061"/>
              <a:gd name="connsiteY1070" fmla="*/ 402651 h 2520940"/>
              <a:gd name="connsiteX1071" fmla="*/ 2478206 w 2911061"/>
              <a:gd name="connsiteY1071" fmla="*/ 398270 h 2520940"/>
              <a:gd name="connsiteX1072" fmla="*/ 2496279 w 2911061"/>
              <a:gd name="connsiteY1072" fmla="*/ 398270 h 2520940"/>
              <a:gd name="connsiteX1073" fmla="*/ 2516727 w 2911061"/>
              <a:gd name="connsiteY1073" fmla="*/ 402651 h 2520940"/>
              <a:gd name="connsiteX1074" fmla="*/ 2531331 w 2911061"/>
              <a:gd name="connsiteY1074" fmla="*/ 399730 h 2520940"/>
              <a:gd name="connsiteX1075" fmla="*/ 2589569 w 2911061"/>
              <a:gd name="connsiteY1075" fmla="*/ 413057 h 2520940"/>
              <a:gd name="connsiteX1076" fmla="*/ 2651093 w 2911061"/>
              <a:gd name="connsiteY1076" fmla="*/ 423098 h 2520940"/>
              <a:gd name="connsiteX1077" fmla="*/ 2651093 w 2911061"/>
              <a:gd name="connsiteY1077" fmla="*/ 427480 h 2520940"/>
              <a:gd name="connsiteX1078" fmla="*/ 2684136 w 2911061"/>
              <a:gd name="connsiteY1078" fmla="*/ 440989 h 2520940"/>
              <a:gd name="connsiteX1079" fmla="*/ 2718275 w 2911061"/>
              <a:gd name="connsiteY1079" fmla="*/ 452308 h 2520940"/>
              <a:gd name="connsiteX1080" fmla="*/ 2731055 w 2911061"/>
              <a:gd name="connsiteY1080" fmla="*/ 463262 h 2520940"/>
              <a:gd name="connsiteX1081" fmla="*/ 2746025 w 2911061"/>
              <a:gd name="connsiteY1081" fmla="*/ 469834 h 25209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2911061" h="2520940">
                <a:moveTo>
                  <a:pt x="1197452" y="2273891"/>
                </a:moveTo>
                <a:cubicBezTo>
                  <a:pt x="1201096" y="2276776"/>
                  <a:pt x="1204526" y="2280322"/>
                  <a:pt x="1207737" y="2284529"/>
                </a:cubicBezTo>
                <a:cubicBezTo>
                  <a:pt x="1205487" y="2285339"/>
                  <a:pt x="1202809" y="2285453"/>
                  <a:pt x="1199703" y="2284872"/>
                </a:cubicBezTo>
                <a:cubicBezTo>
                  <a:pt x="1196598" y="2284291"/>
                  <a:pt x="1193856" y="2283677"/>
                  <a:pt x="1191477" y="2283032"/>
                </a:cubicBezTo>
                <a:lnTo>
                  <a:pt x="1184374" y="2268997"/>
                </a:lnTo>
                <a:cubicBezTo>
                  <a:pt x="1189448" y="2269374"/>
                  <a:pt x="1193807" y="2271005"/>
                  <a:pt x="1197452" y="2273891"/>
                </a:cubicBezTo>
                <a:close/>
                <a:moveTo>
                  <a:pt x="1313768" y="2140284"/>
                </a:moveTo>
                <a:lnTo>
                  <a:pt x="1317961" y="2154575"/>
                </a:lnTo>
                <a:cubicBezTo>
                  <a:pt x="1312027" y="2152747"/>
                  <a:pt x="1306159" y="2150638"/>
                  <a:pt x="1300359" y="2148248"/>
                </a:cubicBezTo>
                <a:cubicBezTo>
                  <a:pt x="1294558" y="2145858"/>
                  <a:pt x="1288359" y="2144145"/>
                  <a:pt x="1281761" y="2143108"/>
                </a:cubicBezTo>
                <a:lnTo>
                  <a:pt x="1292758" y="2134807"/>
                </a:lnTo>
                <a:lnTo>
                  <a:pt x="1310858" y="2140540"/>
                </a:lnTo>
                <a:close/>
                <a:moveTo>
                  <a:pt x="1221000" y="2069297"/>
                </a:moveTo>
                <a:lnTo>
                  <a:pt x="1221256" y="2072206"/>
                </a:lnTo>
                <a:lnTo>
                  <a:pt x="1228231" y="2084787"/>
                </a:lnTo>
                <a:lnTo>
                  <a:pt x="1233537" y="2078454"/>
                </a:lnTo>
                <a:close/>
                <a:moveTo>
                  <a:pt x="1392416" y="2150937"/>
                </a:moveTo>
                <a:lnTo>
                  <a:pt x="1390960" y="2151065"/>
                </a:lnTo>
                <a:cubicBezTo>
                  <a:pt x="1381868" y="2147714"/>
                  <a:pt x="1372711" y="2143635"/>
                  <a:pt x="1363489" y="2138828"/>
                </a:cubicBezTo>
                <a:lnTo>
                  <a:pt x="1361479" y="2149269"/>
                </a:lnTo>
                <a:cubicBezTo>
                  <a:pt x="1365410" y="2149166"/>
                  <a:pt x="1370105" y="2150462"/>
                  <a:pt x="1375566" y="2153157"/>
                </a:cubicBezTo>
                <a:cubicBezTo>
                  <a:pt x="1381028" y="2155852"/>
                  <a:pt x="1385488" y="2158635"/>
                  <a:pt x="1388949" y="2161506"/>
                </a:cubicBezTo>
                <a:close/>
                <a:moveTo>
                  <a:pt x="754602" y="1786581"/>
                </a:moveTo>
                <a:lnTo>
                  <a:pt x="755888" y="1787272"/>
                </a:lnTo>
                <a:lnTo>
                  <a:pt x="754123" y="1802903"/>
                </a:lnTo>
                <a:lnTo>
                  <a:pt x="737801" y="1802423"/>
                </a:lnTo>
                <a:cubicBezTo>
                  <a:pt x="733303" y="1798453"/>
                  <a:pt x="728588" y="1794884"/>
                  <a:pt x="723658" y="1791717"/>
                </a:cubicBezTo>
                <a:cubicBezTo>
                  <a:pt x="718728" y="1788550"/>
                  <a:pt x="713840" y="1785303"/>
                  <a:pt x="708996" y="1781975"/>
                </a:cubicBezTo>
                <a:lnTo>
                  <a:pt x="717695" y="1775043"/>
                </a:lnTo>
                <a:cubicBezTo>
                  <a:pt x="720324" y="1776385"/>
                  <a:pt x="722958" y="1777525"/>
                  <a:pt x="725599" y="1778460"/>
                </a:cubicBezTo>
                <a:cubicBezTo>
                  <a:pt x="728240" y="1779395"/>
                  <a:pt x="730553" y="1780362"/>
                  <a:pt x="732538" y="1781359"/>
                </a:cubicBezTo>
                <a:lnTo>
                  <a:pt x="738780" y="1791344"/>
                </a:lnTo>
                <a:close/>
                <a:moveTo>
                  <a:pt x="1173160" y="2009007"/>
                </a:moveTo>
                <a:lnTo>
                  <a:pt x="1164003" y="2021544"/>
                </a:lnTo>
                <a:lnTo>
                  <a:pt x="1173929" y="2017736"/>
                </a:lnTo>
                <a:close/>
                <a:moveTo>
                  <a:pt x="1792843" y="2285676"/>
                </a:moveTo>
                <a:lnTo>
                  <a:pt x="1771833" y="2280199"/>
                </a:lnTo>
                <a:lnTo>
                  <a:pt x="1757926" y="2288757"/>
                </a:lnTo>
                <a:cubicBezTo>
                  <a:pt x="1752312" y="2287450"/>
                  <a:pt x="1745569" y="2285785"/>
                  <a:pt x="1737692" y="2283762"/>
                </a:cubicBezTo>
                <a:cubicBezTo>
                  <a:pt x="1729816" y="2281738"/>
                  <a:pt x="1723168" y="2281164"/>
                  <a:pt x="1717747" y="2282040"/>
                </a:cubicBezTo>
                <a:cubicBezTo>
                  <a:pt x="1714606" y="2280026"/>
                  <a:pt x="1711217" y="2278310"/>
                  <a:pt x="1707579" y="2276889"/>
                </a:cubicBezTo>
                <a:cubicBezTo>
                  <a:pt x="1703942" y="2275470"/>
                  <a:pt x="1700284" y="2274876"/>
                  <a:pt x="1696609" y="2275109"/>
                </a:cubicBezTo>
                <a:lnTo>
                  <a:pt x="1688265" y="2280243"/>
                </a:lnTo>
                <a:cubicBezTo>
                  <a:pt x="1698168" y="2284471"/>
                  <a:pt x="1710529" y="2287473"/>
                  <a:pt x="1725348" y="2289250"/>
                </a:cubicBezTo>
                <a:cubicBezTo>
                  <a:pt x="1740166" y="2291027"/>
                  <a:pt x="1753094" y="2292147"/>
                  <a:pt x="1764131" y="2292608"/>
                </a:cubicBezTo>
                <a:lnTo>
                  <a:pt x="1773630" y="2300567"/>
                </a:lnTo>
                <a:lnTo>
                  <a:pt x="1780006" y="2289741"/>
                </a:lnTo>
                <a:close/>
                <a:moveTo>
                  <a:pt x="988199" y="1842445"/>
                </a:moveTo>
                <a:lnTo>
                  <a:pt x="985096" y="1841659"/>
                </a:lnTo>
                <a:lnTo>
                  <a:pt x="985268" y="1856978"/>
                </a:lnTo>
                <a:cubicBezTo>
                  <a:pt x="986102" y="1865732"/>
                  <a:pt x="987836" y="1874315"/>
                  <a:pt x="990473" y="1882727"/>
                </a:cubicBezTo>
                <a:cubicBezTo>
                  <a:pt x="993108" y="1891138"/>
                  <a:pt x="996266" y="1899229"/>
                  <a:pt x="999945" y="1906999"/>
                </a:cubicBezTo>
                <a:cubicBezTo>
                  <a:pt x="1001001" y="1899576"/>
                  <a:pt x="1001329" y="1892215"/>
                  <a:pt x="1000929" y="1884920"/>
                </a:cubicBezTo>
                <a:cubicBezTo>
                  <a:pt x="1000077" y="1876992"/>
                  <a:pt x="998636" y="1869666"/>
                  <a:pt x="996607" y="1862942"/>
                </a:cubicBezTo>
                <a:lnTo>
                  <a:pt x="992014" y="1845611"/>
                </a:lnTo>
                <a:lnTo>
                  <a:pt x="991369" y="1845805"/>
                </a:lnTo>
                <a:close/>
                <a:moveTo>
                  <a:pt x="1920314" y="2284690"/>
                </a:moveTo>
                <a:lnTo>
                  <a:pt x="1920442" y="2286145"/>
                </a:lnTo>
                <a:lnTo>
                  <a:pt x="1909702" y="2297356"/>
                </a:lnTo>
                <a:lnTo>
                  <a:pt x="1899646" y="2299709"/>
                </a:lnTo>
                <a:lnTo>
                  <a:pt x="1884969" y="2299539"/>
                </a:lnTo>
                <a:lnTo>
                  <a:pt x="1897036" y="2286744"/>
                </a:lnTo>
                <a:cubicBezTo>
                  <a:pt x="1900854" y="2287782"/>
                  <a:pt x="1904781" y="2287985"/>
                  <a:pt x="1908820" y="2287354"/>
                </a:cubicBezTo>
                <a:cubicBezTo>
                  <a:pt x="1912856" y="2286723"/>
                  <a:pt x="1916688" y="2285834"/>
                  <a:pt x="1920314" y="2284690"/>
                </a:cubicBezTo>
                <a:close/>
                <a:moveTo>
                  <a:pt x="1657712" y="2133390"/>
                </a:moveTo>
                <a:cubicBezTo>
                  <a:pt x="1654616" y="2132930"/>
                  <a:pt x="1651189" y="2132865"/>
                  <a:pt x="1647430" y="2133197"/>
                </a:cubicBezTo>
                <a:cubicBezTo>
                  <a:pt x="1643672" y="2133529"/>
                  <a:pt x="1640310" y="2134192"/>
                  <a:pt x="1637344" y="2135187"/>
                </a:cubicBezTo>
                <a:lnTo>
                  <a:pt x="1649239" y="2137069"/>
                </a:lnTo>
                <a:close/>
                <a:moveTo>
                  <a:pt x="1688776" y="2136512"/>
                </a:moveTo>
                <a:lnTo>
                  <a:pt x="1683342" y="2141391"/>
                </a:lnTo>
                <a:cubicBezTo>
                  <a:pt x="1681570" y="2138615"/>
                  <a:pt x="1679284" y="2136251"/>
                  <a:pt x="1676485" y="2134298"/>
                </a:cubicBezTo>
                <a:cubicBezTo>
                  <a:pt x="1673686" y="2132346"/>
                  <a:pt x="1670736" y="2130774"/>
                  <a:pt x="1667638" y="2129581"/>
                </a:cubicBezTo>
                <a:cubicBezTo>
                  <a:pt x="1668910" y="2133257"/>
                  <a:pt x="1671362" y="2136827"/>
                  <a:pt x="1674998" y="2140294"/>
                </a:cubicBezTo>
                <a:cubicBezTo>
                  <a:pt x="1678633" y="2143761"/>
                  <a:pt x="1682115" y="2146509"/>
                  <a:pt x="1685439" y="2148536"/>
                </a:cubicBezTo>
                <a:close/>
                <a:moveTo>
                  <a:pt x="271525" y="1354055"/>
                </a:moveTo>
                <a:lnTo>
                  <a:pt x="272811" y="1354746"/>
                </a:lnTo>
                <a:lnTo>
                  <a:pt x="271046" y="1370377"/>
                </a:lnTo>
                <a:lnTo>
                  <a:pt x="254724" y="1369898"/>
                </a:lnTo>
                <a:cubicBezTo>
                  <a:pt x="250225" y="1365927"/>
                  <a:pt x="245511" y="1362358"/>
                  <a:pt x="240581" y="1359191"/>
                </a:cubicBezTo>
                <a:cubicBezTo>
                  <a:pt x="235651" y="1356024"/>
                  <a:pt x="230763" y="1352777"/>
                  <a:pt x="225919" y="1349450"/>
                </a:cubicBezTo>
                <a:lnTo>
                  <a:pt x="234618" y="1342517"/>
                </a:lnTo>
                <a:cubicBezTo>
                  <a:pt x="237247" y="1343860"/>
                  <a:pt x="239881" y="1344999"/>
                  <a:pt x="242522" y="1345934"/>
                </a:cubicBezTo>
                <a:cubicBezTo>
                  <a:pt x="245163" y="1346870"/>
                  <a:pt x="247476" y="1347836"/>
                  <a:pt x="249461" y="1348834"/>
                </a:cubicBezTo>
                <a:lnTo>
                  <a:pt x="255703" y="1358819"/>
                </a:lnTo>
                <a:close/>
                <a:moveTo>
                  <a:pt x="1731109" y="2122079"/>
                </a:moveTo>
                <a:lnTo>
                  <a:pt x="1723051" y="2126158"/>
                </a:lnTo>
                <a:lnTo>
                  <a:pt x="1713937" y="2122563"/>
                </a:lnTo>
                <a:lnTo>
                  <a:pt x="1713381" y="2132876"/>
                </a:lnTo>
                <a:lnTo>
                  <a:pt x="1729255" y="2130008"/>
                </a:lnTo>
                <a:lnTo>
                  <a:pt x="1742734" y="2133218"/>
                </a:lnTo>
                <a:lnTo>
                  <a:pt x="1746521" y="2130359"/>
                </a:lnTo>
                <a:close/>
                <a:moveTo>
                  <a:pt x="1916119" y="2220549"/>
                </a:moveTo>
                <a:lnTo>
                  <a:pt x="1908160" y="2230048"/>
                </a:lnTo>
                <a:lnTo>
                  <a:pt x="1913722" y="2226625"/>
                </a:lnTo>
                <a:close/>
                <a:moveTo>
                  <a:pt x="1753731" y="2124915"/>
                </a:moveTo>
                <a:lnTo>
                  <a:pt x="1749823" y="2125260"/>
                </a:lnTo>
                <a:lnTo>
                  <a:pt x="1747469" y="2129643"/>
                </a:lnTo>
                <a:close/>
                <a:moveTo>
                  <a:pt x="407650" y="1369158"/>
                </a:moveTo>
                <a:lnTo>
                  <a:pt x="411913" y="1379739"/>
                </a:lnTo>
                <a:lnTo>
                  <a:pt x="401333" y="1384002"/>
                </a:lnTo>
                <a:cubicBezTo>
                  <a:pt x="392989" y="1383975"/>
                  <a:pt x="384205" y="1383609"/>
                  <a:pt x="374983" y="1382902"/>
                </a:cubicBezTo>
                <a:cubicBezTo>
                  <a:pt x="365760" y="1382196"/>
                  <a:pt x="357197" y="1379875"/>
                  <a:pt x="349295" y="1375941"/>
                </a:cubicBezTo>
                <a:cubicBezTo>
                  <a:pt x="338481" y="1377039"/>
                  <a:pt x="327965" y="1379127"/>
                  <a:pt x="317746" y="1382203"/>
                </a:cubicBezTo>
                <a:lnTo>
                  <a:pt x="319416" y="1369837"/>
                </a:lnTo>
                <a:lnTo>
                  <a:pt x="334451" y="1369624"/>
                </a:lnTo>
                <a:cubicBezTo>
                  <a:pt x="338748" y="1367926"/>
                  <a:pt x="343010" y="1367452"/>
                  <a:pt x="347235" y="1368203"/>
                </a:cubicBezTo>
                <a:cubicBezTo>
                  <a:pt x="351460" y="1368953"/>
                  <a:pt x="355674" y="1370111"/>
                  <a:pt x="359875" y="1371677"/>
                </a:cubicBezTo>
                <a:lnTo>
                  <a:pt x="369860" y="1365436"/>
                </a:lnTo>
                <a:lnTo>
                  <a:pt x="383417" y="1371061"/>
                </a:lnTo>
                <a:close/>
                <a:moveTo>
                  <a:pt x="406131" y="1331868"/>
                </a:moveTo>
                <a:lnTo>
                  <a:pt x="390808" y="1341874"/>
                </a:lnTo>
                <a:lnTo>
                  <a:pt x="404556" y="1340970"/>
                </a:lnTo>
                <a:cubicBezTo>
                  <a:pt x="407185" y="1342313"/>
                  <a:pt x="409820" y="1343452"/>
                  <a:pt x="412461" y="1344388"/>
                </a:cubicBezTo>
                <a:cubicBezTo>
                  <a:pt x="415102" y="1345323"/>
                  <a:pt x="417415" y="1346290"/>
                  <a:pt x="419400" y="1347287"/>
                </a:cubicBezTo>
                <a:lnTo>
                  <a:pt x="424738" y="1343523"/>
                </a:lnTo>
                <a:close/>
                <a:moveTo>
                  <a:pt x="500176" y="1349693"/>
                </a:moveTo>
                <a:lnTo>
                  <a:pt x="493789" y="1350777"/>
                </a:lnTo>
                <a:lnTo>
                  <a:pt x="484188" y="1343960"/>
                </a:lnTo>
                <a:cubicBezTo>
                  <a:pt x="480758" y="1347195"/>
                  <a:pt x="476894" y="1349886"/>
                  <a:pt x="472597" y="1352033"/>
                </a:cubicBezTo>
                <a:cubicBezTo>
                  <a:pt x="468300" y="1354180"/>
                  <a:pt x="463990" y="1355389"/>
                  <a:pt x="459668" y="1355657"/>
                </a:cubicBezTo>
                <a:lnTo>
                  <a:pt x="490902" y="1359399"/>
                </a:lnTo>
                <a:lnTo>
                  <a:pt x="494828" y="1353569"/>
                </a:lnTo>
                <a:lnTo>
                  <a:pt x="496371" y="1360054"/>
                </a:lnTo>
                <a:lnTo>
                  <a:pt x="505906" y="1361197"/>
                </a:lnTo>
                <a:close/>
                <a:moveTo>
                  <a:pt x="484859" y="1321110"/>
                </a:moveTo>
                <a:lnTo>
                  <a:pt x="477043" y="1320227"/>
                </a:lnTo>
                <a:lnTo>
                  <a:pt x="473874" y="1316867"/>
                </a:lnTo>
                <a:cubicBezTo>
                  <a:pt x="470164" y="1315737"/>
                  <a:pt x="465910" y="1315041"/>
                  <a:pt x="461112" y="1314778"/>
                </a:cubicBezTo>
                <a:cubicBezTo>
                  <a:pt x="456315" y="1314514"/>
                  <a:pt x="451864" y="1314955"/>
                  <a:pt x="447760" y="1316101"/>
                </a:cubicBezTo>
                <a:lnTo>
                  <a:pt x="473683" y="1323396"/>
                </a:lnTo>
                <a:close/>
                <a:moveTo>
                  <a:pt x="57110" y="978570"/>
                </a:moveTo>
                <a:lnTo>
                  <a:pt x="56918" y="985099"/>
                </a:lnTo>
                <a:lnTo>
                  <a:pt x="60682" y="990437"/>
                </a:lnTo>
                <a:close/>
                <a:moveTo>
                  <a:pt x="11750" y="921043"/>
                </a:moveTo>
                <a:lnTo>
                  <a:pt x="15822" y="938152"/>
                </a:lnTo>
                <a:cubicBezTo>
                  <a:pt x="12859" y="940775"/>
                  <a:pt x="10534" y="943946"/>
                  <a:pt x="8845" y="947668"/>
                </a:cubicBezTo>
                <a:cubicBezTo>
                  <a:pt x="7157" y="951389"/>
                  <a:pt x="5797" y="955079"/>
                  <a:pt x="4763" y="958738"/>
                </a:cubicBezTo>
                <a:lnTo>
                  <a:pt x="3477" y="958047"/>
                </a:lnTo>
                <a:lnTo>
                  <a:pt x="0" y="942916"/>
                </a:lnTo>
                <a:lnTo>
                  <a:pt x="3552" y="933218"/>
                </a:lnTo>
                <a:close/>
                <a:moveTo>
                  <a:pt x="323928" y="995863"/>
                </a:moveTo>
                <a:lnTo>
                  <a:pt x="324118" y="1009277"/>
                </a:lnTo>
                <a:lnTo>
                  <a:pt x="325404" y="1009968"/>
                </a:lnTo>
                <a:lnTo>
                  <a:pt x="334814" y="1023313"/>
                </a:lnTo>
                <a:lnTo>
                  <a:pt x="335909" y="1030534"/>
                </a:lnTo>
                <a:lnTo>
                  <a:pt x="343130" y="1034413"/>
                </a:lnTo>
                <a:close/>
                <a:moveTo>
                  <a:pt x="260609" y="902210"/>
                </a:moveTo>
                <a:lnTo>
                  <a:pt x="253889" y="908547"/>
                </a:lnTo>
                <a:lnTo>
                  <a:pt x="253410" y="924869"/>
                </a:lnTo>
                <a:lnTo>
                  <a:pt x="259535" y="916554"/>
                </a:lnTo>
                <a:close/>
                <a:moveTo>
                  <a:pt x="245245" y="869087"/>
                </a:moveTo>
                <a:lnTo>
                  <a:pt x="238929" y="883931"/>
                </a:lnTo>
                <a:lnTo>
                  <a:pt x="228848" y="893437"/>
                </a:lnTo>
                <a:lnTo>
                  <a:pt x="229752" y="907186"/>
                </a:lnTo>
                <a:lnTo>
                  <a:pt x="232517" y="902039"/>
                </a:lnTo>
                <a:lnTo>
                  <a:pt x="243788" y="896488"/>
                </a:lnTo>
                <a:lnTo>
                  <a:pt x="245553" y="880858"/>
                </a:lnTo>
                <a:lnTo>
                  <a:pt x="253561" y="875212"/>
                </a:lnTo>
                <a:close/>
                <a:moveTo>
                  <a:pt x="2118252" y="1836166"/>
                </a:moveTo>
                <a:lnTo>
                  <a:pt x="2126809" y="1850073"/>
                </a:lnTo>
                <a:cubicBezTo>
                  <a:pt x="2125959" y="1856012"/>
                  <a:pt x="2125564" y="1861912"/>
                  <a:pt x="2125623" y="1867772"/>
                </a:cubicBezTo>
                <a:cubicBezTo>
                  <a:pt x="2125681" y="1873631"/>
                  <a:pt x="2125650" y="1879499"/>
                  <a:pt x="2125527" y="1885374"/>
                </a:cubicBezTo>
                <a:lnTo>
                  <a:pt x="2114957" y="1881908"/>
                </a:lnTo>
                <a:cubicBezTo>
                  <a:pt x="2114637" y="1878974"/>
                  <a:pt x="2114144" y="1876146"/>
                  <a:pt x="2113476" y="1873426"/>
                </a:cubicBezTo>
                <a:cubicBezTo>
                  <a:pt x="2112808" y="1870705"/>
                  <a:pt x="2112346" y="1868240"/>
                  <a:pt x="2112090" y="1866033"/>
                </a:cubicBezTo>
                <a:lnTo>
                  <a:pt x="2117011" y="1855336"/>
                </a:lnTo>
                <a:lnTo>
                  <a:pt x="2104345" y="1844724"/>
                </a:lnTo>
                <a:lnTo>
                  <a:pt x="2104217" y="1843270"/>
                </a:lnTo>
                <a:close/>
                <a:moveTo>
                  <a:pt x="135845" y="767208"/>
                </a:moveTo>
                <a:cubicBezTo>
                  <a:pt x="126875" y="773165"/>
                  <a:pt x="117581" y="781850"/>
                  <a:pt x="107962" y="793262"/>
                </a:cubicBezTo>
                <a:cubicBezTo>
                  <a:pt x="98343" y="804673"/>
                  <a:pt x="90312" y="814865"/>
                  <a:pt x="83868" y="823837"/>
                </a:cubicBezTo>
                <a:lnTo>
                  <a:pt x="72001" y="827410"/>
                </a:lnTo>
                <a:lnTo>
                  <a:pt x="77551" y="838682"/>
                </a:lnTo>
                <a:lnTo>
                  <a:pt x="73904" y="851643"/>
                </a:lnTo>
                <a:lnTo>
                  <a:pt x="90013" y="837087"/>
                </a:lnTo>
                <a:lnTo>
                  <a:pt x="90493" y="820765"/>
                </a:lnTo>
                <a:cubicBezTo>
                  <a:pt x="94666" y="816790"/>
                  <a:pt x="99760" y="812066"/>
                  <a:pt x="105775" y="806593"/>
                </a:cubicBezTo>
                <a:cubicBezTo>
                  <a:pt x="111789" y="801120"/>
                  <a:pt x="115917" y="795878"/>
                  <a:pt x="118161" y="790866"/>
                </a:cubicBezTo>
                <a:cubicBezTo>
                  <a:pt x="121568" y="789345"/>
                  <a:pt x="124863" y="787454"/>
                  <a:pt x="128047" y="785193"/>
                </a:cubicBezTo>
                <a:cubicBezTo>
                  <a:pt x="131231" y="782932"/>
                  <a:pt x="133735" y="780200"/>
                  <a:pt x="135557" y="777001"/>
                </a:cubicBezTo>
                <a:close/>
                <a:moveTo>
                  <a:pt x="2020715" y="1741135"/>
                </a:moveTo>
                <a:lnTo>
                  <a:pt x="2024148" y="1749718"/>
                </a:lnTo>
                <a:lnTo>
                  <a:pt x="2028692" y="1751700"/>
                </a:lnTo>
                <a:close/>
                <a:moveTo>
                  <a:pt x="1975048" y="1715586"/>
                </a:moveTo>
                <a:lnTo>
                  <a:pt x="1973738" y="1715580"/>
                </a:lnTo>
                <a:lnTo>
                  <a:pt x="1975889" y="1718240"/>
                </a:lnTo>
                <a:close/>
                <a:moveTo>
                  <a:pt x="285048" y="804259"/>
                </a:moveTo>
                <a:lnTo>
                  <a:pt x="276945" y="813169"/>
                </a:lnTo>
                <a:lnTo>
                  <a:pt x="275371" y="822271"/>
                </a:lnTo>
                <a:cubicBezTo>
                  <a:pt x="277454" y="819936"/>
                  <a:pt x="279389" y="817106"/>
                  <a:pt x="281174" y="813783"/>
                </a:cubicBezTo>
                <a:cubicBezTo>
                  <a:pt x="282960" y="810459"/>
                  <a:pt x="284251" y="807284"/>
                  <a:pt x="285048" y="804259"/>
                </a:cubicBezTo>
                <a:close/>
                <a:moveTo>
                  <a:pt x="2017524" y="1724829"/>
                </a:moveTo>
                <a:lnTo>
                  <a:pt x="2011447" y="1722433"/>
                </a:lnTo>
                <a:lnTo>
                  <a:pt x="2011855" y="1741469"/>
                </a:lnTo>
                <a:lnTo>
                  <a:pt x="2017236" y="1736088"/>
                </a:lnTo>
                <a:lnTo>
                  <a:pt x="2018696" y="1736088"/>
                </a:lnTo>
                <a:lnTo>
                  <a:pt x="2020272" y="1740027"/>
                </a:lnTo>
                <a:lnTo>
                  <a:pt x="2018909" y="1732221"/>
                </a:lnTo>
                <a:cubicBezTo>
                  <a:pt x="2018241" y="1729500"/>
                  <a:pt x="2017780" y="1727036"/>
                  <a:pt x="2017524" y="1724829"/>
                </a:cubicBezTo>
                <a:close/>
                <a:moveTo>
                  <a:pt x="2048759" y="1713275"/>
                </a:moveTo>
                <a:lnTo>
                  <a:pt x="2058131" y="1719780"/>
                </a:lnTo>
                <a:cubicBezTo>
                  <a:pt x="2062688" y="1726769"/>
                  <a:pt x="2067202" y="1734313"/>
                  <a:pt x="2071674" y="1742410"/>
                </a:cubicBezTo>
                <a:cubicBezTo>
                  <a:pt x="2076146" y="1750506"/>
                  <a:pt x="2078906" y="1758938"/>
                  <a:pt x="2079954" y="1767703"/>
                </a:cubicBezTo>
                <a:cubicBezTo>
                  <a:pt x="2086808" y="1776140"/>
                  <a:pt x="2094325" y="1783785"/>
                  <a:pt x="2102504" y="1790638"/>
                </a:cubicBezTo>
                <a:lnTo>
                  <a:pt x="2091251" y="1796029"/>
                </a:lnTo>
                <a:lnTo>
                  <a:pt x="2082821" y="1783578"/>
                </a:lnTo>
                <a:cubicBezTo>
                  <a:pt x="2079044" y="1780918"/>
                  <a:pt x="2076308" y="1777616"/>
                  <a:pt x="2074616" y="1773672"/>
                </a:cubicBezTo>
                <a:cubicBezTo>
                  <a:pt x="2072924" y="1769729"/>
                  <a:pt x="2071579" y="1765571"/>
                  <a:pt x="2070583" y="1761200"/>
                </a:cubicBezTo>
                <a:lnTo>
                  <a:pt x="2059885" y="1756279"/>
                </a:lnTo>
                <a:lnTo>
                  <a:pt x="2057147" y="1741859"/>
                </a:lnTo>
                <a:lnTo>
                  <a:pt x="2042256" y="1722647"/>
                </a:lnTo>
                <a:close/>
                <a:moveTo>
                  <a:pt x="2144299" y="1684970"/>
                </a:moveTo>
                <a:lnTo>
                  <a:pt x="2153062" y="1692273"/>
                </a:lnTo>
                <a:lnTo>
                  <a:pt x="2145759" y="1701036"/>
                </a:lnTo>
                <a:cubicBezTo>
                  <a:pt x="2138396" y="1704961"/>
                  <a:pt x="2130485" y="1708795"/>
                  <a:pt x="2122026" y="1712537"/>
                </a:cubicBezTo>
                <a:cubicBezTo>
                  <a:pt x="2113568" y="1716280"/>
                  <a:pt x="2104926" y="1718288"/>
                  <a:pt x="2096103" y="1718562"/>
                </a:cubicBezTo>
                <a:cubicBezTo>
                  <a:pt x="2087096" y="1724647"/>
                  <a:pt x="2078820" y="1731463"/>
                  <a:pt x="2071274" y="1739009"/>
                </a:cubicBezTo>
                <a:lnTo>
                  <a:pt x="2066893" y="1727325"/>
                </a:lnTo>
                <a:lnTo>
                  <a:pt x="2080037" y="1720022"/>
                </a:lnTo>
                <a:cubicBezTo>
                  <a:pt x="2083019" y="1716493"/>
                  <a:pt x="2086549" y="1714058"/>
                  <a:pt x="2090626" y="1712720"/>
                </a:cubicBezTo>
                <a:cubicBezTo>
                  <a:pt x="2094703" y="1711381"/>
                  <a:pt x="2098963" y="1710407"/>
                  <a:pt x="2103405" y="1709799"/>
                </a:cubicBezTo>
                <a:lnTo>
                  <a:pt x="2109247" y="1699575"/>
                </a:lnTo>
                <a:lnTo>
                  <a:pt x="2123852" y="1698115"/>
                </a:lnTo>
                <a:close/>
                <a:moveTo>
                  <a:pt x="2146580" y="1655578"/>
                </a:moveTo>
                <a:lnTo>
                  <a:pt x="2138782" y="1653737"/>
                </a:lnTo>
                <a:lnTo>
                  <a:pt x="2125313" y="1652839"/>
                </a:lnTo>
                <a:lnTo>
                  <a:pt x="2116550" y="1668905"/>
                </a:lnTo>
                <a:lnTo>
                  <a:pt x="2128233" y="1661602"/>
                </a:lnTo>
                <a:cubicBezTo>
                  <a:pt x="2131185" y="1661541"/>
                  <a:pt x="2134045" y="1661298"/>
                  <a:pt x="2136814" y="1660872"/>
                </a:cubicBezTo>
                <a:cubicBezTo>
                  <a:pt x="2139583" y="1660446"/>
                  <a:pt x="2142078" y="1660203"/>
                  <a:pt x="2144299" y="1660142"/>
                </a:cubicBezTo>
                <a:close/>
                <a:moveTo>
                  <a:pt x="424690" y="565931"/>
                </a:moveTo>
                <a:cubicBezTo>
                  <a:pt x="422618" y="569274"/>
                  <a:pt x="418957" y="572488"/>
                  <a:pt x="413708" y="575574"/>
                </a:cubicBezTo>
                <a:cubicBezTo>
                  <a:pt x="408457" y="578660"/>
                  <a:pt x="403683" y="580861"/>
                  <a:pt x="399383" y="582178"/>
                </a:cubicBezTo>
                <a:lnTo>
                  <a:pt x="406315" y="590877"/>
                </a:lnTo>
                <a:lnTo>
                  <a:pt x="407007" y="589590"/>
                </a:lnTo>
                <a:cubicBezTo>
                  <a:pt x="414799" y="583829"/>
                  <a:pt x="423235" y="578413"/>
                  <a:pt x="432314" y="573343"/>
                </a:cubicBezTo>
                <a:close/>
                <a:moveTo>
                  <a:pt x="473594" y="502677"/>
                </a:moveTo>
                <a:lnTo>
                  <a:pt x="474497" y="516425"/>
                </a:lnTo>
                <a:lnTo>
                  <a:pt x="459770" y="528408"/>
                </a:lnTo>
                <a:lnTo>
                  <a:pt x="458388" y="530982"/>
                </a:lnTo>
                <a:lnTo>
                  <a:pt x="444140" y="526643"/>
                </a:lnTo>
                <a:cubicBezTo>
                  <a:pt x="448925" y="522686"/>
                  <a:pt x="453908" y="518938"/>
                  <a:pt x="459090" y="515402"/>
                </a:cubicBezTo>
                <a:cubicBezTo>
                  <a:pt x="464272" y="511865"/>
                  <a:pt x="469106" y="507623"/>
                  <a:pt x="473594" y="502677"/>
                </a:cubicBezTo>
                <a:close/>
                <a:moveTo>
                  <a:pt x="2404268" y="1533078"/>
                </a:moveTo>
                <a:lnTo>
                  <a:pt x="2404268" y="1537460"/>
                </a:lnTo>
                <a:cubicBezTo>
                  <a:pt x="2404085" y="1541750"/>
                  <a:pt x="2402625" y="1545219"/>
                  <a:pt x="2399887" y="1547866"/>
                </a:cubicBezTo>
                <a:cubicBezTo>
                  <a:pt x="2397148" y="1550513"/>
                  <a:pt x="2394227" y="1552886"/>
                  <a:pt x="2391123" y="1554986"/>
                </a:cubicBezTo>
                <a:lnTo>
                  <a:pt x="2391123" y="1543302"/>
                </a:lnTo>
                <a:close/>
                <a:moveTo>
                  <a:pt x="566071" y="491016"/>
                </a:moveTo>
                <a:lnTo>
                  <a:pt x="551726" y="489941"/>
                </a:lnTo>
                <a:lnTo>
                  <a:pt x="554108" y="497852"/>
                </a:lnTo>
                <a:lnTo>
                  <a:pt x="568644" y="492398"/>
                </a:lnTo>
                <a:close/>
                <a:moveTo>
                  <a:pt x="639844" y="470964"/>
                </a:moveTo>
                <a:lnTo>
                  <a:pt x="637579" y="481352"/>
                </a:lnTo>
                <a:lnTo>
                  <a:pt x="645299" y="485499"/>
                </a:lnTo>
                <a:close/>
                <a:moveTo>
                  <a:pt x="421816" y="352173"/>
                </a:moveTo>
                <a:cubicBezTo>
                  <a:pt x="418716" y="356208"/>
                  <a:pt x="414960" y="358956"/>
                  <a:pt x="410547" y="360419"/>
                </a:cubicBezTo>
                <a:cubicBezTo>
                  <a:pt x="406134" y="361882"/>
                  <a:pt x="401288" y="362802"/>
                  <a:pt x="396009" y="363178"/>
                </a:cubicBezTo>
                <a:cubicBezTo>
                  <a:pt x="396567" y="360853"/>
                  <a:pt x="397941" y="358552"/>
                  <a:pt x="400132" y="356275"/>
                </a:cubicBezTo>
                <a:cubicBezTo>
                  <a:pt x="402323" y="353997"/>
                  <a:pt x="404340" y="352042"/>
                  <a:pt x="406185" y="350408"/>
                </a:cubicBezTo>
                <a:close/>
                <a:moveTo>
                  <a:pt x="2524029" y="1365121"/>
                </a:moveTo>
                <a:lnTo>
                  <a:pt x="2512345" y="1363660"/>
                </a:lnTo>
                <a:lnTo>
                  <a:pt x="2510885" y="1370963"/>
                </a:lnTo>
                <a:lnTo>
                  <a:pt x="2502121" y="1382647"/>
                </a:lnTo>
                <a:lnTo>
                  <a:pt x="2509424" y="1387028"/>
                </a:lnTo>
                <a:lnTo>
                  <a:pt x="2513805" y="1387028"/>
                </a:lnTo>
                <a:lnTo>
                  <a:pt x="2518187" y="1372423"/>
                </a:lnTo>
                <a:close/>
                <a:moveTo>
                  <a:pt x="875508" y="411883"/>
                </a:moveTo>
                <a:cubicBezTo>
                  <a:pt x="867733" y="407776"/>
                  <a:pt x="859607" y="404515"/>
                  <a:pt x="851129" y="402102"/>
                </a:cubicBezTo>
                <a:cubicBezTo>
                  <a:pt x="842650" y="399688"/>
                  <a:pt x="834154" y="397886"/>
                  <a:pt x="825640" y="396697"/>
                </a:cubicBezTo>
                <a:cubicBezTo>
                  <a:pt x="831266" y="401654"/>
                  <a:pt x="837238" y="405969"/>
                  <a:pt x="843556" y="409638"/>
                </a:cubicBezTo>
                <a:cubicBezTo>
                  <a:pt x="850651" y="413277"/>
                  <a:pt x="857565" y="416094"/>
                  <a:pt x="864300" y="418089"/>
                </a:cubicBezTo>
                <a:cubicBezTo>
                  <a:pt x="871034" y="420083"/>
                  <a:pt x="877478" y="422233"/>
                  <a:pt x="883632" y="424537"/>
                </a:cubicBezTo>
                <a:lnTo>
                  <a:pt x="891542" y="422155"/>
                </a:lnTo>
                <a:close/>
                <a:moveTo>
                  <a:pt x="2597054" y="1328608"/>
                </a:moveTo>
                <a:lnTo>
                  <a:pt x="2588291" y="1335911"/>
                </a:lnTo>
                <a:cubicBezTo>
                  <a:pt x="2588169" y="1338071"/>
                  <a:pt x="2587317" y="1339592"/>
                  <a:pt x="2585735" y="1340475"/>
                </a:cubicBezTo>
                <a:cubicBezTo>
                  <a:pt x="2584153" y="1341357"/>
                  <a:pt x="2582571" y="1341783"/>
                  <a:pt x="2580989" y="1341753"/>
                </a:cubicBezTo>
                <a:cubicBezTo>
                  <a:pt x="2579467" y="1341722"/>
                  <a:pt x="2577763" y="1341418"/>
                  <a:pt x="2575877" y="1340840"/>
                </a:cubicBezTo>
                <a:cubicBezTo>
                  <a:pt x="2573990" y="1340262"/>
                  <a:pt x="2572286" y="1339592"/>
                  <a:pt x="2570765" y="1338832"/>
                </a:cubicBezTo>
                <a:cubicBezTo>
                  <a:pt x="2567844" y="1347595"/>
                  <a:pt x="2566383" y="1356358"/>
                  <a:pt x="2566383" y="1365121"/>
                </a:cubicBezTo>
                <a:lnTo>
                  <a:pt x="2551779" y="1368042"/>
                </a:lnTo>
                <a:lnTo>
                  <a:pt x="2550318" y="1370963"/>
                </a:lnTo>
                <a:lnTo>
                  <a:pt x="2509424" y="1423541"/>
                </a:lnTo>
                <a:cubicBezTo>
                  <a:pt x="2502973" y="1426005"/>
                  <a:pt x="2496888" y="1429474"/>
                  <a:pt x="2491168" y="1433947"/>
                </a:cubicBezTo>
                <a:cubicBezTo>
                  <a:pt x="2485447" y="1438419"/>
                  <a:pt x="2479362" y="1442253"/>
                  <a:pt x="2472911" y="1445448"/>
                </a:cubicBezTo>
                <a:cubicBezTo>
                  <a:pt x="2470386" y="1450195"/>
                  <a:pt x="2466309" y="1455672"/>
                  <a:pt x="2460680" y="1461879"/>
                </a:cubicBezTo>
                <a:cubicBezTo>
                  <a:pt x="2455051" y="1468086"/>
                  <a:pt x="2449878" y="1472833"/>
                  <a:pt x="2445162" y="1476119"/>
                </a:cubicBezTo>
                <a:cubicBezTo>
                  <a:pt x="2440872" y="1476910"/>
                  <a:pt x="2437038" y="1478249"/>
                  <a:pt x="2433661" y="1480135"/>
                </a:cubicBezTo>
                <a:cubicBezTo>
                  <a:pt x="2430283" y="1482022"/>
                  <a:pt x="2426815" y="1484091"/>
                  <a:pt x="2423254" y="1486342"/>
                </a:cubicBezTo>
                <a:lnTo>
                  <a:pt x="2398426" y="1515552"/>
                </a:lnTo>
                <a:lnTo>
                  <a:pt x="2395505" y="1515552"/>
                </a:lnTo>
                <a:lnTo>
                  <a:pt x="2382368" y="1525771"/>
                </a:lnTo>
                <a:lnTo>
                  <a:pt x="2382375" y="1525770"/>
                </a:lnTo>
                <a:lnTo>
                  <a:pt x="2399887" y="1517013"/>
                </a:lnTo>
                <a:cubicBezTo>
                  <a:pt x="2404846" y="1516861"/>
                  <a:pt x="2408802" y="1515339"/>
                  <a:pt x="2411753" y="1512449"/>
                </a:cubicBezTo>
                <a:cubicBezTo>
                  <a:pt x="2414704" y="1509558"/>
                  <a:pt x="2417565" y="1506211"/>
                  <a:pt x="2420333" y="1502408"/>
                </a:cubicBezTo>
                <a:lnTo>
                  <a:pt x="2433478" y="1500947"/>
                </a:lnTo>
                <a:cubicBezTo>
                  <a:pt x="2440933" y="1497813"/>
                  <a:pt x="2448296" y="1493127"/>
                  <a:pt x="2455568" y="1486890"/>
                </a:cubicBezTo>
                <a:cubicBezTo>
                  <a:pt x="2462840" y="1480652"/>
                  <a:pt x="2469108" y="1474141"/>
                  <a:pt x="2474372" y="1467356"/>
                </a:cubicBezTo>
                <a:lnTo>
                  <a:pt x="2472911" y="1490724"/>
                </a:lnTo>
                <a:lnTo>
                  <a:pt x="2474372" y="1490724"/>
                </a:lnTo>
                <a:cubicBezTo>
                  <a:pt x="2481188" y="1490024"/>
                  <a:pt x="2486178" y="1486677"/>
                  <a:pt x="2489342" y="1480683"/>
                </a:cubicBezTo>
                <a:cubicBezTo>
                  <a:pt x="2492507" y="1474689"/>
                  <a:pt x="2496766" y="1470246"/>
                  <a:pt x="2502121" y="1467356"/>
                </a:cubicBezTo>
                <a:lnTo>
                  <a:pt x="2522569" y="1443988"/>
                </a:lnTo>
                <a:lnTo>
                  <a:pt x="2522569" y="1448369"/>
                </a:lnTo>
                <a:lnTo>
                  <a:pt x="2535713" y="1425001"/>
                </a:lnTo>
                <a:lnTo>
                  <a:pt x="2535713" y="1423541"/>
                </a:lnTo>
                <a:lnTo>
                  <a:pt x="2550318" y="1420620"/>
                </a:lnTo>
                <a:lnTo>
                  <a:pt x="2548857" y="1410396"/>
                </a:lnTo>
                <a:cubicBezTo>
                  <a:pt x="2556464" y="1404919"/>
                  <a:pt x="2562793" y="1398347"/>
                  <a:pt x="2567844" y="1390679"/>
                </a:cubicBezTo>
                <a:cubicBezTo>
                  <a:pt x="2572895" y="1383012"/>
                  <a:pt x="2579224" y="1376440"/>
                  <a:pt x="2586831" y="1370963"/>
                </a:cubicBezTo>
                <a:cubicBezTo>
                  <a:pt x="2588991" y="1363721"/>
                  <a:pt x="2590877" y="1356662"/>
                  <a:pt x="2592490" y="1349785"/>
                </a:cubicBezTo>
                <a:cubicBezTo>
                  <a:pt x="2594103" y="1342909"/>
                  <a:pt x="2595624" y="1335850"/>
                  <a:pt x="2597054" y="1328608"/>
                </a:cubicBezTo>
                <a:close/>
                <a:moveTo>
                  <a:pt x="2678842" y="1233676"/>
                </a:moveTo>
                <a:lnTo>
                  <a:pt x="2667158" y="1232215"/>
                </a:lnTo>
                <a:lnTo>
                  <a:pt x="2664237" y="1242439"/>
                </a:lnTo>
                <a:lnTo>
                  <a:pt x="2658395" y="1249741"/>
                </a:lnTo>
                <a:lnTo>
                  <a:pt x="2651093" y="1254123"/>
                </a:lnTo>
                <a:lnTo>
                  <a:pt x="2643790" y="1273109"/>
                </a:lnTo>
                <a:cubicBezTo>
                  <a:pt x="2641569" y="1274296"/>
                  <a:pt x="2639804" y="1277034"/>
                  <a:pt x="2638496" y="1281325"/>
                </a:cubicBezTo>
                <a:cubicBezTo>
                  <a:pt x="2637187" y="1285615"/>
                  <a:pt x="2636518" y="1288718"/>
                  <a:pt x="2636487" y="1290635"/>
                </a:cubicBezTo>
                <a:cubicBezTo>
                  <a:pt x="2643699" y="1285158"/>
                  <a:pt x="2650088" y="1277126"/>
                  <a:pt x="2655657" y="1266537"/>
                </a:cubicBezTo>
                <a:cubicBezTo>
                  <a:pt x="2661225" y="1255948"/>
                  <a:pt x="2666519" y="1249376"/>
                  <a:pt x="2671539" y="1246820"/>
                </a:cubicBezTo>
                <a:close/>
                <a:moveTo>
                  <a:pt x="2703671" y="1211768"/>
                </a:moveTo>
                <a:lnTo>
                  <a:pt x="2706591" y="1233676"/>
                </a:lnTo>
                <a:lnTo>
                  <a:pt x="2709513" y="1227834"/>
                </a:lnTo>
                <a:close/>
                <a:moveTo>
                  <a:pt x="1709169" y="617368"/>
                </a:moveTo>
                <a:lnTo>
                  <a:pt x="1696706" y="618277"/>
                </a:lnTo>
                <a:lnTo>
                  <a:pt x="1677198" y="621427"/>
                </a:lnTo>
                <a:lnTo>
                  <a:pt x="1691224" y="628962"/>
                </a:lnTo>
                <a:close/>
                <a:moveTo>
                  <a:pt x="2732881" y="1150427"/>
                </a:moveTo>
                <a:lnTo>
                  <a:pt x="2716815" y="1170874"/>
                </a:lnTo>
                <a:cubicBezTo>
                  <a:pt x="2715993" y="1172426"/>
                  <a:pt x="2715081" y="1174434"/>
                  <a:pt x="2714077" y="1176899"/>
                </a:cubicBezTo>
                <a:cubicBezTo>
                  <a:pt x="2713073" y="1179363"/>
                  <a:pt x="2712525" y="1181737"/>
                  <a:pt x="2712433" y="1184019"/>
                </a:cubicBezTo>
                <a:lnTo>
                  <a:pt x="2712433" y="1200084"/>
                </a:lnTo>
                <a:cubicBezTo>
                  <a:pt x="2718853" y="1193999"/>
                  <a:pt x="2723539" y="1186453"/>
                  <a:pt x="2726491" y="1177446"/>
                </a:cubicBezTo>
                <a:cubicBezTo>
                  <a:pt x="2729442" y="1168440"/>
                  <a:pt x="2731572" y="1159434"/>
                  <a:pt x="2732881" y="1150427"/>
                </a:cubicBezTo>
                <a:close/>
                <a:moveTo>
                  <a:pt x="1172379" y="289357"/>
                </a:moveTo>
                <a:lnTo>
                  <a:pt x="1157215" y="289883"/>
                </a:lnTo>
                <a:lnTo>
                  <a:pt x="1137383" y="291697"/>
                </a:lnTo>
                <a:lnTo>
                  <a:pt x="1137415" y="292177"/>
                </a:lnTo>
                <a:lnTo>
                  <a:pt x="1122688" y="304161"/>
                </a:lnTo>
                <a:lnTo>
                  <a:pt x="1121306" y="306734"/>
                </a:lnTo>
                <a:lnTo>
                  <a:pt x="1107057" y="302395"/>
                </a:lnTo>
                <a:lnTo>
                  <a:pt x="1119056" y="293373"/>
                </a:lnTo>
                <a:lnTo>
                  <a:pt x="1083467" y="296628"/>
                </a:lnTo>
                <a:lnTo>
                  <a:pt x="1089260" y="297925"/>
                </a:lnTo>
                <a:lnTo>
                  <a:pt x="1093366" y="302279"/>
                </a:lnTo>
                <a:lnTo>
                  <a:pt x="1093678" y="301839"/>
                </a:lnTo>
                <a:cubicBezTo>
                  <a:pt x="1096445" y="299389"/>
                  <a:pt x="1098793" y="297333"/>
                  <a:pt x="1100720" y="295675"/>
                </a:cubicBezTo>
                <a:cubicBezTo>
                  <a:pt x="1099699" y="299375"/>
                  <a:pt x="1099279" y="303500"/>
                  <a:pt x="1099458" y="308053"/>
                </a:cubicBezTo>
                <a:lnTo>
                  <a:pt x="1099469" y="308172"/>
                </a:lnTo>
                <a:lnTo>
                  <a:pt x="1123951" y="313994"/>
                </a:lnTo>
                <a:lnTo>
                  <a:pt x="1124378" y="313359"/>
                </a:lnTo>
                <a:cubicBezTo>
                  <a:pt x="1135338" y="308194"/>
                  <a:pt x="1147702" y="302540"/>
                  <a:pt x="1161468" y="296396"/>
                </a:cubicBezTo>
                <a:close/>
                <a:moveTo>
                  <a:pt x="1084734" y="127926"/>
                </a:moveTo>
                <a:cubicBezTo>
                  <a:pt x="1081633" y="131960"/>
                  <a:pt x="1077877" y="134708"/>
                  <a:pt x="1073464" y="136171"/>
                </a:cubicBezTo>
                <a:cubicBezTo>
                  <a:pt x="1069052" y="137634"/>
                  <a:pt x="1064206" y="138554"/>
                  <a:pt x="1058926" y="138930"/>
                </a:cubicBezTo>
                <a:cubicBezTo>
                  <a:pt x="1059484" y="136605"/>
                  <a:pt x="1060859" y="134304"/>
                  <a:pt x="1063050" y="132027"/>
                </a:cubicBezTo>
                <a:cubicBezTo>
                  <a:pt x="1065240" y="129749"/>
                  <a:pt x="1067258" y="127794"/>
                  <a:pt x="1069103" y="126160"/>
                </a:cubicBezTo>
                <a:close/>
                <a:moveTo>
                  <a:pt x="1389936" y="216049"/>
                </a:moveTo>
                <a:lnTo>
                  <a:pt x="1380649" y="215989"/>
                </a:lnTo>
                <a:lnTo>
                  <a:pt x="1384806" y="216970"/>
                </a:lnTo>
                <a:close/>
                <a:moveTo>
                  <a:pt x="1484047" y="214791"/>
                </a:moveTo>
                <a:lnTo>
                  <a:pt x="1481806" y="215056"/>
                </a:lnTo>
                <a:lnTo>
                  <a:pt x="1483505" y="215387"/>
                </a:lnTo>
                <a:close/>
                <a:moveTo>
                  <a:pt x="1538426" y="187636"/>
                </a:moveTo>
                <a:cubicBezTo>
                  <a:pt x="1530651" y="183528"/>
                  <a:pt x="1522525" y="180267"/>
                  <a:pt x="1514046" y="177854"/>
                </a:cubicBezTo>
                <a:cubicBezTo>
                  <a:pt x="1505568" y="175440"/>
                  <a:pt x="1497072" y="173638"/>
                  <a:pt x="1488558" y="172450"/>
                </a:cubicBezTo>
                <a:cubicBezTo>
                  <a:pt x="1494184" y="177406"/>
                  <a:pt x="1500156" y="181721"/>
                  <a:pt x="1506473" y="185390"/>
                </a:cubicBezTo>
                <a:cubicBezTo>
                  <a:pt x="1513568" y="189029"/>
                  <a:pt x="1520482" y="191846"/>
                  <a:pt x="1527217" y="193841"/>
                </a:cubicBezTo>
                <a:cubicBezTo>
                  <a:pt x="1533951" y="195835"/>
                  <a:pt x="1540395" y="197985"/>
                  <a:pt x="1546550" y="200289"/>
                </a:cubicBezTo>
                <a:lnTo>
                  <a:pt x="1554460" y="197907"/>
                </a:lnTo>
                <a:close/>
                <a:moveTo>
                  <a:pt x="2756249" y="469834"/>
                </a:moveTo>
                <a:cubicBezTo>
                  <a:pt x="2759683" y="474062"/>
                  <a:pt x="2769041" y="481996"/>
                  <a:pt x="2784323" y="493635"/>
                </a:cubicBezTo>
                <a:cubicBezTo>
                  <a:pt x="2799604" y="505274"/>
                  <a:pt x="2814804" y="518617"/>
                  <a:pt x="2829923" y="533663"/>
                </a:cubicBezTo>
                <a:cubicBezTo>
                  <a:pt x="2845041" y="548710"/>
                  <a:pt x="2854075" y="563459"/>
                  <a:pt x="2857023" y="577911"/>
                </a:cubicBezTo>
                <a:cubicBezTo>
                  <a:pt x="2864082" y="585457"/>
                  <a:pt x="2870411" y="593733"/>
                  <a:pt x="2876010" y="602740"/>
                </a:cubicBezTo>
                <a:lnTo>
                  <a:pt x="2877470" y="617345"/>
                </a:lnTo>
                <a:lnTo>
                  <a:pt x="2887693" y="629029"/>
                </a:lnTo>
                <a:cubicBezTo>
                  <a:pt x="2888850" y="642447"/>
                  <a:pt x="2892379" y="655409"/>
                  <a:pt x="2898282" y="667914"/>
                </a:cubicBezTo>
                <a:cubicBezTo>
                  <a:pt x="2904185" y="680420"/>
                  <a:pt x="2905524" y="695208"/>
                  <a:pt x="2902299" y="712277"/>
                </a:cubicBezTo>
                <a:cubicBezTo>
                  <a:pt x="2903455" y="714468"/>
                  <a:pt x="2903698" y="716659"/>
                  <a:pt x="2903029" y="718849"/>
                </a:cubicBezTo>
                <a:cubicBezTo>
                  <a:pt x="2902359" y="721040"/>
                  <a:pt x="2902603" y="723231"/>
                  <a:pt x="2903759" y="725422"/>
                </a:cubicBezTo>
                <a:lnTo>
                  <a:pt x="2909601" y="728343"/>
                </a:lnTo>
                <a:cubicBezTo>
                  <a:pt x="2907380" y="727734"/>
                  <a:pt x="2905615" y="728221"/>
                  <a:pt x="2904307" y="729803"/>
                </a:cubicBezTo>
                <a:cubicBezTo>
                  <a:pt x="2902998" y="731385"/>
                  <a:pt x="2902329" y="733333"/>
                  <a:pt x="2902299" y="735645"/>
                </a:cubicBezTo>
                <a:cubicBezTo>
                  <a:pt x="2902390" y="743556"/>
                  <a:pt x="2903303" y="751102"/>
                  <a:pt x="2905037" y="758283"/>
                </a:cubicBezTo>
                <a:cubicBezTo>
                  <a:pt x="2906771" y="765464"/>
                  <a:pt x="2908779" y="773010"/>
                  <a:pt x="2911061" y="780921"/>
                </a:cubicBezTo>
                <a:cubicBezTo>
                  <a:pt x="2906832" y="804410"/>
                  <a:pt x="2902877" y="828265"/>
                  <a:pt x="2899195" y="852485"/>
                </a:cubicBezTo>
                <a:cubicBezTo>
                  <a:pt x="2895513" y="876705"/>
                  <a:pt x="2891193" y="900560"/>
                  <a:pt x="2886233" y="924050"/>
                </a:cubicBezTo>
                <a:cubicBezTo>
                  <a:pt x="2882528" y="926835"/>
                  <a:pt x="2877281" y="935220"/>
                  <a:pt x="2870492" y="949203"/>
                </a:cubicBezTo>
                <a:cubicBezTo>
                  <a:pt x="2863703" y="963186"/>
                  <a:pt x="2857158" y="977737"/>
                  <a:pt x="2850857" y="992855"/>
                </a:cubicBezTo>
                <a:cubicBezTo>
                  <a:pt x="2844555" y="1007974"/>
                  <a:pt x="2840281" y="1018631"/>
                  <a:pt x="2838037" y="1024824"/>
                </a:cubicBezTo>
                <a:cubicBezTo>
                  <a:pt x="2829030" y="1030910"/>
                  <a:pt x="2823675" y="1039186"/>
                  <a:pt x="2821971" y="1049653"/>
                </a:cubicBezTo>
                <a:lnTo>
                  <a:pt x="2814669" y="1052574"/>
                </a:lnTo>
                <a:lnTo>
                  <a:pt x="2811747" y="1073021"/>
                </a:lnTo>
                <a:cubicBezTo>
                  <a:pt x="2799425" y="1079380"/>
                  <a:pt x="2794130" y="1088934"/>
                  <a:pt x="2795865" y="1101683"/>
                </a:cubicBezTo>
                <a:cubicBezTo>
                  <a:pt x="2797599" y="1114432"/>
                  <a:pt x="2792670" y="1122891"/>
                  <a:pt x="2781077" y="1127059"/>
                </a:cubicBezTo>
                <a:lnTo>
                  <a:pt x="2785459" y="1140204"/>
                </a:lnTo>
                <a:lnTo>
                  <a:pt x="2770853" y="1147506"/>
                </a:lnTo>
                <a:lnTo>
                  <a:pt x="2770853" y="1157730"/>
                </a:lnTo>
                <a:lnTo>
                  <a:pt x="2765011" y="1160651"/>
                </a:lnTo>
                <a:lnTo>
                  <a:pt x="2763551" y="1160651"/>
                </a:lnTo>
                <a:cubicBezTo>
                  <a:pt x="2756431" y="1169475"/>
                  <a:pt x="2749859" y="1178481"/>
                  <a:pt x="2743834" y="1187670"/>
                </a:cubicBezTo>
                <a:cubicBezTo>
                  <a:pt x="2737810" y="1196859"/>
                  <a:pt x="2731237" y="1205865"/>
                  <a:pt x="2724117" y="1214689"/>
                </a:cubicBezTo>
                <a:lnTo>
                  <a:pt x="2721197" y="1233676"/>
                </a:lnTo>
                <a:cubicBezTo>
                  <a:pt x="2715050" y="1240400"/>
                  <a:pt x="2708721" y="1248129"/>
                  <a:pt x="2702210" y="1256861"/>
                </a:cubicBezTo>
                <a:cubicBezTo>
                  <a:pt x="2695699" y="1265594"/>
                  <a:pt x="2690830" y="1274418"/>
                  <a:pt x="2687605" y="1283333"/>
                </a:cubicBezTo>
                <a:cubicBezTo>
                  <a:pt x="2683193" y="1286406"/>
                  <a:pt x="2679603" y="1290483"/>
                  <a:pt x="2676834" y="1295564"/>
                </a:cubicBezTo>
                <a:cubicBezTo>
                  <a:pt x="2674065" y="1300646"/>
                  <a:pt x="2672300" y="1305818"/>
                  <a:pt x="2671539" y="1311082"/>
                </a:cubicBezTo>
                <a:lnTo>
                  <a:pt x="2661316" y="1314003"/>
                </a:lnTo>
                <a:cubicBezTo>
                  <a:pt x="2660525" y="1318993"/>
                  <a:pt x="2658821" y="1323253"/>
                  <a:pt x="2656204" y="1326783"/>
                </a:cubicBezTo>
                <a:cubicBezTo>
                  <a:pt x="2653587" y="1330312"/>
                  <a:pt x="2650423" y="1333842"/>
                  <a:pt x="2646711" y="1337371"/>
                </a:cubicBezTo>
                <a:lnTo>
                  <a:pt x="2643790" y="1344674"/>
                </a:lnTo>
                <a:lnTo>
                  <a:pt x="2640869" y="1346134"/>
                </a:lnTo>
                <a:cubicBezTo>
                  <a:pt x="2631132" y="1363173"/>
                  <a:pt x="2620665" y="1374005"/>
                  <a:pt x="2609468" y="1378630"/>
                </a:cubicBezTo>
                <a:cubicBezTo>
                  <a:pt x="2598271" y="1383255"/>
                  <a:pt x="2587804" y="1393357"/>
                  <a:pt x="2578067" y="1408936"/>
                </a:cubicBezTo>
                <a:cubicBezTo>
                  <a:pt x="2572986" y="1411187"/>
                  <a:pt x="2568544" y="1414352"/>
                  <a:pt x="2564740" y="1418429"/>
                </a:cubicBezTo>
                <a:cubicBezTo>
                  <a:pt x="2560937" y="1422506"/>
                  <a:pt x="2557590" y="1427131"/>
                  <a:pt x="2554699" y="1432304"/>
                </a:cubicBezTo>
                <a:cubicBezTo>
                  <a:pt x="2547945" y="1433855"/>
                  <a:pt x="2542103" y="1436959"/>
                  <a:pt x="2537173" y="1441614"/>
                </a:cubicBezTo>
                <a:cubicBezTo>
                  <a:pt x="2532244" y="1446270"/>
                  <a:pt x="2529323" y="1451929"/>
                  <a:pt x="2528410" y="1458593"/>
                </a:cubicBezTo>
                <a:cubicBezTo>
                  <a:pt x="2521351" y="1464678"/>
                  <a:pt x="2515023" y="1471494"/>
                  <a:pt x="2509424" y="1479040"/>
                </a:cubicBezTo>
                <a:cubicBezTo>
                  <a:pt x="2503795" y="1481504"/>
                  <a:pt x="2499353" y="1485338"/>
                  <a:pt x="2496097" y="1490541"/>
                </a:cubicBezTo>
                <a:cubicBezTo>
                  <a:pt x="2492841" y="1495744"/>
                  <a:pt x="2489494" y="1500673"/>
                  <a:pt x="2486056" y="1505329"/>
                </a:cubicBezTo>
                <a:cubicBezTo>
                  <a:pt x="2483712" y="1506510"/>
                  <a:pt x="2476229" y="1511937"/>
                  <a:pt x="2463608" y="1521611"/>
                </a:cubicBezTo>
                <a:cubicBezTo>
                  <a:pt x="2450986" y="1531284"/>
                  <a:pt x="2438527" y="1541039"/>
                  <a:pt x="2426230" y="1550875"/>
                </a:cubicBezTo>
                <a:cubicBezTo>
                  <a:pt x="2413933" y="1560711"/>
                  <a:pt x="2407099" y="1566462"/>
                  <a:pt x="2405729" y="1568130"/>
                </a:cubicBezTo>
                <a:lnTo>
                  <a:pt x="2395505" y="1572512"/>
                </a:lnTo>
                <a:lnTo>
                  <a:pt x="2395505" y="1560828"/>
                </a:lnTo>
                <a:lnTo>
                  <a:pt x="2408649" y="1556446"/>
                </a:lnTo>
                <a:lnTo>
                  <a:pt x="2418873" y="1538920"/>
                </a:lnTo>
                <a:cubicBezTo>
                  <a:pt x="2423893" y="1537399"/>
                  <a:pt x="2428458" y="1535330"/>
                  <a:pt x="2432565" y="1532713"/>
                </a:cubicBezTo>
                <a:cubicBezTo>
                  <a:pt x="2436673" y="1530096"/>
                  <a:pt x="2440872" y="1527297"/>
                  <a:pt x="2445162" y="1524315"/>
                </a:cubicBezTo>
                <a:lnTo>
                  <a:pt x="2452465" y="1512631"/>
                </a:lnTo>
                <a:lnTo>
                  <a:pt x="2421794" y="1527236"/>
                </a:lnTo>
                <a:lnTo>
                  <a:pt x="2408649" y="1527236"/>
                </a:lnTo>
                <a:lnTo>
                  <a:pt x="2357532" y="1563749"/>
                </a:lnTo>
                <a:lnTo>
                  <a:pt x="2358992" y="1565209"/>
                </a:lnTo>
                <a:lnTo>
                  <a:pt x="2353446" y="1579075"/>
                </a:lnTo>
                <a:lnTo>
                  <a:pt x="2358257" y="1578908"/>
                </a:lnTo>
                <a:cubicBezTo>
                  <a:pt x="2399653" y="1576300"/>
                  <a:pt x="2441521" y="1572470"/>
                  <a:pt x="2483861" y="1567421"/>
                </a:cubicBezTo>
                <a:cubicBezTo>
                  <a:pt x="2526199" y="1562370"/>
                  <a:pt x="2555119" y="1557726"/>
                  <a:pt x="2570619" y="1553486"/>
                </a:cubicBezTo>
                <a:lnTo>
                  <a:pt x="2576149" y="1543193"/>
                </a:lnTo>
                <a:lnTo>
                  <a:pt x="2591780" y="1544959"/>
                </a:lnTo>
                <a:cubicBezTo>
                  <a:pt x="2598693" y="1540383"/>
                  <a:pt x="2609757" y="1536379"/>
                  <a:pt x="2624968" y="1532946"/>
                </a:cubicBezTo>
                <a:cubicBezTo>
                  <a:pt x="2640179" y="1529512"/>
                  <a:pt x="2652159" y="1527659"/>
                  <a:pt x="2660907" y="1527384"/>
                </a:cubicBezTo>
                <a:lnTo>
                  <a:pt x="2671890" y="1531628"/>
                </a:lnTo>
                <a:cubicBezTo>
                  <a:pt x="2667005" y="1531593"/>
                  <a:pt x="2662534" y="1532714"/>
                  <a:pt x="2658478" y="1534991"/>
                </a:cubicBezTo>
                <a:cubicBezTo>
                  <a:pt x="2654423" y="1537268"/>
                  <a:pt x="2650719" y="1540046"/>
                  <a:pt x="2647370" y="1543323"/>
                </a:cubicBezTo>
                <a:cubicBezTo>
                  <a:pt x="2639095" y="1544646"/>
                  <a:pt x="2630846" y="1546500"/>
                  <a:pt x="2622621" y="1548887"/>
                </a:cubicBezTo>
                <a:cubicBezTo>
                  <a:pt x="2614397" y="1551272"/>
                  <a:pt x="2606594" y="1554610"/>
                  <a:pt x="2599212" y="1558899"/>
                </a:cubicBezTo>
                <a:lnTo>
                  <a:pt x="2582794" y="1561684"/>
                </a:lnTo>
                <a:lnTo>
                  <a:pt x="2565494" y="1572285"/>
                </a:lnTo>
                <a:cubicBezTo>
                  <a:pt x="2562438" y="1577137"/>
                  <a:pt x="2558027" y="1580846"/>
                  <a:pt x="2552262" y="1583414"/>
                </a:cubicBezTo>
                <a:cubicBezTo>
                  <a:pt x="2546496" y="1585981"/>
                  <a:pt x="2541121" y="1589172"/>
                  <a:pt x="2536135" y="1592986"/>
                </a:cubicBezTo>
                <a:lnTo>
                  <a:pt x="2534061" y="1596847"/>
                </a:lnTo>
                <a:lnTo>
                  <a:pt x="2522003" y="1606948"/>
                </a:lnTo>
                <a:cubicBezTo>
                  <a:pt x="2518079" y="1608017"/>
                  <a:pt x="2514258" y="1608313"/>
                  <a:pt x="2510542" y="1607836"/>
                </a:cubicBezTo>
                <a:cubicBezTo>
                  <a:pt x="2506825" y="1607360"/>
                  <a:pt x="2503029" y="1606840"/>
                  <a:pt x="2499152" y="1606277"/>
                </a:cubicBezTo>
                <a:lnTo>
                  <a:pt x="2496887" y="1616665"/>
                </a:lnTo>
                <a:cubicBezTo>
                  <a:pt x="2479564" y="1614128"/>
                  <a:pt x="2462820" y="1616877"/>
                  <a:pt x="2446658" y="1624911"/>
                </a:cubicBezTo>
                <a:cubicBezTo>
                  <a:pt x="2430494" y="1632945"/>
                  <a:pt x="2413775" y="1634878"/>
                  <a:pt x="2396499" y="1630708"/>
                </a:cubicBezTo>
                <a:lnTo>
                  <a:pt x="2390278" y="1642288"/>
                </a:lnTo>
                <a:lnTo>
                  <a:pt x="2376626" y="1639927"/>
                </a:lnTo>
                <a:cubicBezTo>
                  <a:pt x="2369371" y="1641279"/>
                  <a:pt x="2362024" y="1642997"/>
                  <a:pt x="2354584" y="1645078"/>
                </a:cubicBezTo>
                <a:cubicBezTo>
                  <a:pt x="2347144" y="1647162"/>
                  <a:pt x="2339822" y="1648062"/>
                  <a:pt x="2332615" y="1647783"/>
                </a:cubicBezTo>
                <a:lnTo>
                  <a:pt x="2321843" y="1658575"/>
                </a:lnTo>
                <a:lnTo>
                  <a:pt x="2284576" y="1654050"/>
                </a:lnTo>
                <a:lnTo>
                  <a:pt x="2284507" y="1654300"/>
                </a:lnTo>
                <a:lnTo>
                  <a:pt x="2275744" y="1654300"/>
                </a:lnTo>
                <a:lnTo>
                  <a:pt x="2253837" y="1676207"/>
                </a:lnTo>
                <a:lnTo>
                  <a:pt x="2249455" y="1674747"/>
                </a:lnTo>
                <a:lnTo>
                  <a:pt x="2237771" y="1677668"/>
                </a:lnTo>
                <a:lnTo>
                  <a:pt x="2237771" y="1679128"/>
                </a:lnTo>
                <a:lnTo>
                  <a:pt x="2226087" y="1689352"/>
                </a:lnTo>
                <a:cubicBezTo>
                  <a:pt x="2217050" y="1691390"/>
                  <a:pt x="2207374" y="1696076"/>
                  <a:pt x="2197060" y="1703409"/>
                </a:cubicBezTo>
                <a:cubicBezTo>
                  <a:pt x="2186745" y="1710742"/>
                  <a:pt x="2177434" y="1717253"/>
                  <a:pt x="2169127" y="1722943"/>
                </a:cubicBezTo>
                <a:lnTo>
                  <a:pt x="2151601" y="1717101"/>
                </a:lnTo>
                <a:lnTo>
                  <a:pt x="2153062" y="1712720"/>
                </a:lnTo>
                <a:lnTo>
                  <a:pt x="2167667" y="1712720"/>
                </a:lnTo>
                <a:lnTo>
                  <a:pt x="2227547" y="1673286"/>
                </a:lnTo>
                <a:cubicBezTo>
                  <a:pt x="2221036" y="1674868"/>
                  <a:pt x="2214707" y="1677181"/>
                  <a:pt x="2208561" y="1680224"/>
                </a:cubicBezTo>
                <a:cubicBezTo>
                  <a:pt x="2202415" y="1683266"/>
                  <a:pt x="2196086" y="1686309"/>
                  <a:pt x="2189575" y="1689352"/>
                </a:cubicBezTo>
                <a:lnTo>
                  <a:pt x="2188114" y="1692273"/>
                </a:lnTo>
                <a:lnTo>
                  <a:pt x="2176430" y="1682049"/>
                </a:lnTo>
                <a:cubicBezTo>
                  <a:pt x="2175578" y="1680467"/>
                  <a:pt x="2174726" y="1678520"/>
                  <a:pt x="2173874" y="1676207"/>
                </a:cubicBezTo>
                <a:cubicBezTo>
                  <a:pt x="2173022" y="1673895"/>
                  <a:pt x="2172901" y="1671947"/>
                  <a:pt x="2173509" y="1670365"/>
                </a:cubicBezTo>
                <a:cubicBezTo>
                  <a:pt x="2162799" y="1672252"/>
                  <a:pt x="2152819" y="1675416"/>
                  <a:pt x="2143569" y="1679859"/>
                </a:cubicBezTo>
                <a:cubicBezTo>
                  <a:pt x="2134319" y="1684301"/>
                  <a:pt x="2124339" y="1687465"/>
                  <a:pt x="2113629" y="1689352"/>
                </a:cubicBezTo>
                <a:lnTo>
                  <a:pt x="2101945" y="1696654"/>
                </a:lnTo>
                <a:cubicBezTo>
                  <a:pt x="2093425" y="1698115"/>
                  <a:pt x="2085636" y="1701036"/>
                  <a:pt x="2078577" y="1705417"/>
                </a:cubicBezTo>
                <a:lnTo>
                  <a:pt x="2075171" y="1706035"/>
                </a:lnTo>
                <a:lnTo>
                  <a:pt x="2073620" y="1712548"/>
                </a:lnTo>
                <a:lnTo>
                  <a:pt x="2069127" y="1711478"/>
                </a:lnTo>
                <a:lnTo>
                  <a:pt x="2068750" y="1707200"/>
                </a:lnTo>
                <a:lnTo>
                  <a:pt x="2039326" y="1712537"/>
                </a:lnTo>
                <a:lnTo>
                  <a:pt x="2033217" y="1714204"/>
                </a:lnTo>
                <a:lnTo>
                  <a:pt x="2037228" y="1723823"/>
                </a:lnTo>
                <a:cubicBezTo>
                  <a:pt x="2042466" y="1732647"/>
                  <a:pt x="2046496" y="1742310"/>
                  <a:pt x="2049316" y="1752813"/>
                </a:cubicBezTo>
                <a:lnTo>
                  <a:pt x="2057617" y="1763809"/>
                </a:lnTo>
                <a:cubicBezTo>
                  <a:pt x="2059822" y="1772168"/>
                  <a:pt x="2063417" y="1779670"/>
                  <a:pt x="2068401" y="1786317"/>
                </a:cubicBezTo>
                <a:cubicBezTo>
                  <a:pt x="2070960" y="1797668"/>
                  <a:pt x="2074474" y="1810492"/>
                  <a:pt x="2078943" y="1824790"/>
                </a:cubicBezTo>
                <a:cubicBezTo>
                  <a:pt x="2083413" y="1839088"/>
                  <a:pt x="2087987" y="1851452"/>
                  <a:pt x="2092664" y="1861883"/>
                </a:cubicBezTo>
                <a:lnTo>
                  <a:pt x="2092792" y="1863338"/>
                </a:lnTo>
                <a:lnTo>
                  <a:pt x="2086674" y="1877074"/>
                </a:lnTo>
                <a:cubicBezTo>
                  <a:pt x="2091023" y="1892787"/>
                  <a:pt x="2092091" y="1905583"/>
                  <a:pt x="2089877" y="1915460"/>
                </a:cubicBezTo>
                <a:cubicBezTo>
                  <a:pt x="2087664" y="1925339"/>
                  <a:pt x="2086753" y="1936477"/>
                  <a:pt x="2087146" y="1948874"/>
                </a:cubicBezTo>
                <a:cubicBezTo>
                  <a:pt x="2087362" y="1950993"/>
                  <a:pt x="2087836" y="1952907"/>
                  <a:pt x="2088568" y="1954613"/>
                </a:cubicBezTo>
                <a:cubicBezTo>
                  <a:pt x="2089299" y="1956321"/>
                  <a:pt x="2090137" y="1958201"/>
                  <a:pt x="2091083" y="1960256"/>
                </a:cubicBezTo>
                <a:cubicBezTo>
                  <a:pt x="2094890" y="1962914"/>
                  <a:pt x="2097564" y="1966221"/>
                  <a:pt x="2099105" y="1970178"/>
                </a:cubicBezTo>
                <a:cubicBezTo>
                  <a:pt x="2100645" y="1974135"/>
                  <a:pt x="2101566" y="1978331"/>
                  <a:pt x="2101866" y="1982764"/>
                </a:cubicBezTo>
                <a:lnTo>
                  <a:pt x="2102893" y="1994402"/>
                </a:lnTo>
                <a:lnTo>
                  <a:pt x="2088344" y="1995686"/>
                </a:lnTo>
                <a:cubicBezTo>
                  <a:pt x="2088062" y="2000110"/>
                  <a:pt x="2087599" y="2004549"/>
                  <a:pt x="2086953" y="2009005"/>
                </a:cubicBezTo>
                <a:cubicBezTo>
                  <a:pt x="2086308" y="2013460"/>
                  <a:pt x="2085117" y="2017964"/>
                  <a:pt x="2083381" y="2022515"/>
                </a:cubicBezTo>
                <a:lnTo>
                  <a:pt x="2085863" y="2034026"/>
                </a:lnTo>
                <a:cubicBezTo>
                  <a:pt x="2083525" y="2042846"/>
                  <a:pt x="2080595" y="2051168"/>
                  <a:pt x="2077070" y="2058993"/>
                </a:cubicBezTo>
                <a:cubicBezTo>
                  <a:pt x="2073545" y="2066819"/>
                  <a:pt x="2070615" y="2075141"/>
                  <a:pt x="2068277" y="2083962"/>
                </a:cubicBezTo>
                <a:cubicBezTo>
                  <a:pt x="2066982" y="2085895"/>
                  <a:pt x="2063372" y="2093001"/>
                  <a:pt x="2057452" y="2105280"/>
                </a:cubicBezTo>
                <a:cubicBezTo>
                  <a:pt x="2051531" y="2117559"/>
                  <a:pt x="2045763" y="2129743"/>
                  <a:pt x="2040151" y="2141832"/>
                </a:cubicBezTo>
                <a:cubicBezTo>
                  <a:pt x="2034538" y="2153922"/>
                  <a:pt x="2031548" y="2160648"/>
                  <a:pt x="2031179" y="2162010"/>
                </a:cubicBezTo>
                <a:lnTo>
                  <a:pt x="2020141" y="2186443"/>
                </a:lnTo>
                <a:cubicBezTo>
                  <a:pt x="2011067" y="2193354"/>
                  <a:pt x="2004363" y="2201153"/>
                  <a:pt x="2000030" y="2209845"/>
                </a:cubicBezTo>
                <a:cubicBezTo>
                  <a:pt x="1995695" y="2218535"/>
                  <a:pt x="1990147" y="2226967"/>
                  <a:pt x="1983385" y="2235139"/>
                </a:cubicBezTo>
                <a:lnTo>
                  <a:pt x="1950950" y="2249731"/>
                </a:lnTo>
                <a:cubicBezTo>
                  <a:pt x="1947857" y="2248598"/>
                  <a:pt x="1944629" y="2248027"/>
                  <a:pt x="1941269" y="2248019"/>
                </a:cubicBezTo>
                <a:cubicBezTo>
                  <a:pt x="1937908" y="2248010"/>
                  <a:pt x="1934746" y="2248167"/>
                  <a:pt x="1931781" y="2248490"/>
                </a:cubicBezTo>
                <a:lnTo>
                  <a:pt x="1923694" y="2256534"/>
                </a:lnTo>
                <a:lnTo>
                  <a:pt x="1910728" y="2259145"/>
                </a:lnTo>
                <a:cubicBezTo>
                  <a:pt x="1909395" y="2263417"/>
                  <a:pt x="1906778" y="2265602"/>
                  <a:pt x="1902876" y="2265702"/>
                </a:cubicBezTo>
                <a:cubicBezTo>
                  <a:pt x="1898975" y="2265802"/>
                  <a:pt x="1895374" y="2265143"/>
                  <a:pt x="1892072" y="2263723"/>
                </a:cubicBezTo>
                <a:lnTo>
                  <a:pt x="1888221" y="2269928"/>
                </a:lnTo>
                <a:lnTo>
                  <a:pt x="1873415" y="2268302"/>
                </a:lnTo>
                <a:lnTo>
                  <a:pt x="1866912" y="2277673"/>
                </a:lnTo>
                <a:lnTo>
                  <a:pt x="1854888" y="2274335"/>
                </a:lnTo>
                <a:cubicBezTo>
                  <a:pt x="1853082" y="2273946"/>
                  <a:pt x="1850446" y="2274545"/>
                  <a:pt x="1846982" y="2276133"/>
                </a:cubicBezTo>
                <a:cubicBezTo>
                  <a:pt x="1843519" y="2277722"/>
                  <a:pt x="1840947" y="2279048"/>
                  <a:pt x="1839270" y="2280113"/>
                </a:cubicBezTo>
                <a:lnTo>
                  <a:pt x="1826048" y="2279813"/>
                </a:lnTo>
                <a:cubicBezTo>
                  <a:pt x="1827941" y="2282578"/>
                  <a:pt x="1830680" y="2284536"/>
                  <a:pt x="1834263" y="2285686"/>
                </a:cubicBezTo>
                <a:cubicBezTo>
                  <a:pt x="1837847" y="2286836"/>
                  <a:pt x="1841184" y="2287274"/>
                  <a:pt x="1844277" y="2287002"/>
                </a:cubicBezTo>
                <a:lnTo>
                  <a:pt x="1854033" y="2297870"/>
                </a:lnTo>
                <a:lnTo>
                  <a:pt x="1867382" y="2299624"/>
                </a:lnTo>
                <a:lnTo>
                  <a:pt x="1862590" y="2311777"/>
                </a:lnTo>
                <a:lnTo>
                  <a:pt x="1843165" y="2307626"/>
                </a:lnTo>
                <a:cubicBezTo>
                  <a:pt x="1836326" y="2310796"/>
                  <a:pt x="1830147" y="2312074"/>
                  <a:pt x="1824626" y="2311462"/>
                </a:cubicBezTo>
                <a:cubicBezTo>
                  <a:pt x="1819104" y="2310850"/>
                  <a:pt x="1813159" y="2310640"/>
                  <a:pt x="1806792" y="2310836"/>
                </a:cubicBezTo>
                <a:cubicBezTo>
                  <a:pt x="1800709" y="2311129"/>
                  <a:pt x="1795547" y="2313539"/>
                  <a:pt x="1791303" y="2318068"/>
                </a:cubicBezTo>
                <a:cubicBezTo>
                  <a:pt x="1786202" y="2316349"/>
                  <a:pt x="1781737" y="2315583"/>
                  <a:pt x="1777904" y="2315768"/>
                </a:cubicBezTo>
                <a:cubicBezTo>
                  <a:pt x="1774071" y="2315953"/>
                  <a:pt x="1769767" y="2317006"/>
                  <a:pt x="1764987" y="2318924"/>
                </a:cubicBezTo>
                <a:cubicBezTo>
                  <a:pt x="1753706" y="2317079"/>
                  <a:pt x="1743759" y="2313741"/>
                  <a:pt x="1735147" y="2308912"/>
                </a:cubicBezTo>
                <a:cubicBezTo>
                  <a:pt x="1726534" y="2304082"/>
                  <a:pt x="1715956" y="2301899"/>
                  <a:pt x="1703413" y="2302365"/>
                </a:cubicBezTo>
                <a:lnTo>
                  <a:pt x="1696566" y="2291240"/>
                </a:lnTo>
                <a:lnTo>
                  <a:pt x="1666442" y="2282169"/>
                </a:lnTo>
                <a:cubicBezTo>
                  <a:pt x="1659997" y="2274552"/>
                  <a:pt x="1651022" y="2270456"/>
                  <a:pt x="1639517" y="2269883"/>
                </a:cubicBezTo>
                <a:cubicBezTo>
                  <a:pt x="1628012" y="2269310"/>
                  <a:pt x="1617475" y="2268286"/>
                  <a:pt x="1607906" y="2266808"/>
                </a:cubicBezTo>
                <a:lnTo>
                  <a:pt x="1607093" y="2274211"/>
                </a:lnTo>
                <a:cubicBezTo>
                  <a:pt x="1599177" y="2273810"/>
                  <a:pt x="1591709" y="2272270"/>
                  <a:pt x="1584693" y="2269589"/>
                </a:cubicBezTo>
                <a:cubicBezTo>
                  <a:pt x="1577675" y="2266910"/>
                  <a:pt x="1570207" y="2265370"/>
                  <a:pt x="1562292" y="2264969"/>
                </a:cubicBezTo>
                <a:lnTo>
                  <a:pt x="1551467" y="2258594"/>
                </a:lnTo>
                <a:lnTo>
                  <a:pt x="1464004" y="2231124"/>
                </a:lnTo>
                <a:lnTo>
                  <a:pt x="1460581" y="2225562"/>
                </a:lnTo>
                <a:cubicBezTo>
                  <a:pt x="1453749" y="2223599"/>
                  <a:pt x="1446606" y="2220196"/>
                  <a:pt x="1439153" y="2215356"/>
                </a:cubicBezTo>
                <a:cubicBezTo>
                  <a:pt x="1431702" y="2210516"/>
                  <a:pt x="1424495" y="2206387"/>
                  <a:pt x="1417534" y="2202969"/>
                </a:cubicBezTo>
                <a:lnTo>
                  <a:pt x="1407735" y="2208232"/>
                </a:lnTo>
                <a:cubicBezTo>
                  <a:pt x="1404489" y="2208489"/>
                  <a:pt x="1401065" y="2207752"/>
                  <a:pt x="1397460" y="2206024"/>
                </a:cubicBezTo>
                <a:cubicBezTo>
                  <a:pt x="1393856" y="2204295"/>
                  <a:pt x="1392089" y="2201580"/>
                  <a:pt x="1392160" y="2197878"/>
                </a:cubicBezTo>
                <a:lnTo>
                  <a:pt x="1376969" y="2191887"/>
                </a:lnTo>
                <a:lnTo>
                  <a:pt x="1365759" y="2181147"/>
                </a:lnTo>
                <a:lnTo>
                  <a:pt x="1342095" y="2178836"/>
                </a:lnTo>
                <a:lnTo>
                  <a:pt x="1333665" y="2166385"/>
                </a:lnTo>
                <a:cubicBezTo>
                  <a:pt x="1331350" y="2167139"/>
                  <a:pt x="1328408" y="2167032"/>
                  <a:pt x="1324840" y="2166064"/>
                </a:cubicBezTo>
                <a:cubicBezTo>
                  <a:pt x="1321273" y="2165096"/>
                  <a:pt x="1318266" y="2164262"/>
                  <a:pt x="1315822" y="2163561"/>
                </a:cubicBezTo>
                <a:cubicBezTo>
                  <a:pt x="1319476" y="2162383"/>
                  <a:pt x="1323155" y="2160470"/>
                  <a:pt x="1326863" y="2157823"/>
                </a:cubicBezTo>
                <a:cubicBezTo>
                  <a:pt x="1330569" y="2155173"/>
                  <a:pt x="1333820" y="2152565"/>
                  <a:pt x="1336618" y="2149996"/>
                </a:cubicBezTo>
                <a:lnTo>
                  <a:pt x="1337045" y="2138229"/>
                </a:lnTo>
                <a:lnTo>
                  <a:pt x="1332296" y="2134251"/>
                </a:lnTo>
                <a:lnTo>
                  <a:pt x="1317619" y="2134079"/>
                </a:lnTo>
                <a:cubicBezTo>
                  <a:pt x="1307286" y="2127752"/>
                  <a:pt x="1295774" y="2120521"/>
                  <a:pt x="1283082" y="2112385"/>
                </a:cubicBezTo>
                <a:cubicBezTo>
                  <a:pt x="1270391" y="2104250"/>
                  <a:pt x="1258311" y="2098901"/>
                  <a:pt x="1246845" y="2096340"/>
                </a:cubicBezTo>
                <a:lnTo>
                  <a:pt x="1237302" y="2104513"/>
                </a:lnTo>
                <a:cubicBezTo>
                  <a:pt x="1227393" y="2101600"/>
                  <a:pt x="1218415" y="2096772"/>
                  <a:pt x="1210366" y="2090029"/>
                </a:cubicBezTo>
                <a:cubicBezTo>
                  <a:pt x="1202318" y="2083286"/>
                  <a:pt x="1195993" y="2075291"/>
                  <a:pt x="1191388" y="2066045"/>
                </a:cubicBezTo>
                <a:cubicBezTo>
                  <a:pt x="1186849" y="2062719"/>
                  <a:pt x="1182599" y="2059552"/>
                  <a:pt x="1178637" y="2056541"/>
                </a:cubicBezTo>
                <a:cubicBezTo>
                  <a:pt x="1174675" y="2053531"/>
                  <a:pt x="1170125" y="2051121"/>
                  <a:pt x="1164987" y="2049315"/>
                </a:cubicBezTo>
                <a:cubicBezTo>
                  <a:pt x="1161051" y="2045905"/>
                  <a:pt x="1157712" y="2041985"/>
                  <a:pt x="1154970" y="2037554"/>
                </a:cubicBezTo>
                <a:cubicBezTo>
                  <a:pt x="1152226" y="2033122"/>
                  <a:pt x="1149945" y="2028742"/>
                  <a:pt x="1148127" y="2024412"/>
                </a:cubicBezTo>
                <a:cubicBezTo>
                  <a:pt x="1142826" y="2021795"/>
                  <a:pt x="1137682" y="2018889"/>
                  <a:pt x="1132697" y="2015694"/>
                </a:cubicBezTo>
                <a:cubicBezTo>
                  <a:pt x="1127710" y="2012499"/>
                  <a:pt x="1122599" y="2009956"/>
                  <a:pt x="1117361" y="2008066"/>
                </a:cubicBezTo>
                <a:lnTo>
                  <a:pt x="1110515" y="1996941"/>
                </a:lnTo>
                <a:lnTo>
                  <a:pt x="1095196" y="1989496"/>
                </a:lnTo>
                <a:cubicBezTo>
                  <a:pt x="1091902" y="1986091"/>
                  <a:pt x="1088766" y="1982397"/>
                  <a:pt x="1085788" y="1978414"/>
                </a:cubicBezTo>
                <a:cubicBezTo>
                  <a:pt x="1082810" y="1974430"/>
                  <a:pt x="1080369" y="1970309"/>
                  <a:pt x="1078465" y="1966048"/>
                </a:cubicBezTo>
                <a:lnTo>
                  <a:pt x="1070806" y="1962325"/>
                </a:lnTo>
                <a:lnTo>
                  <a:pt x="1072432" y="1947520"/>
                </a:lnTo>
                <a:cubicBezTo>
                  <a:pt x="1078920" y="1953881"/>
                  <a:pt x="1084804" y="1959654"/>
                  <a:pt x="1090088" y="1964839"/>
                </a:cubicBezTo>
                <a:cubicBezTo>
                  <a:pt x="1095372" y="1970023"/>
                  <a:pt x="1099898" y="1977016"/>
                  <a:pt x="1103668" y="1985816"/>
                </a:cubicBezTo>
                <a:lnTo>
                  <a:pt x="1113211" y="1977644"/>
                </a:lnTo>
                <a:lnTo>
                  <a:pt x="1106108" y="1963609"/>
                </a:lnTo>
                <a:cubicBezTo>
                  <a:pt x="1100831" y="1961631"/>
                  <a:pt x="1096428" y="1958109"/>
                  <a:pt x="1092896" y="1953045"/>
                </a:cubicBezTo>
                <a:cubicBezTo>
                  <a:pt x="1089364" y="1947981"/>
                  <a:pt x="1086650" y="1942844"/>
                  <a:pt x="1084755" y="1937635"/>
                </a:cubicBezTo>
                <a:cubicBezTo>
                  <a:pt x="1076438" y="1931649"/>
                  <a:pt x="1069752" y="1924420"/>
                  <a:pt x="1064697" y="1915946"/>
                </a:cubicBezTo>
                <a:cubicBezTo>
                  <a:pt x="1059642" y="1907474"/>
                  <a:pt x="1054646" y="1898629"/>
                  <a:pt x="1049710" y="1889412"/>
                </a:cubicBezTo>
                <a:lnTo>
                  <a:pt x="1037814" y="1887530"/>
                </a:lnTo>
                <a:lnTo>
                  <a:pt x="1049281" y="1901179"/>
                </a:lnTo>
                <a:lnTo>
                  <a:pt x="1050737" y="1901051"/>
                </a:lnTo>
                <a:lnTo>
                  <a:pt x="1059166" y="1913502"/>
                </a:lnTo>
                <a:lnTo>
                  <a:pt x="1058097" y="1917996"/>
                </a:lnTo>
                <a:cubicBezTo>
                  <a:pt x="1045678" y="1912952"/>
                  <a:pt x="1038424" y="1908278"/>
                  <a:pt x="1036333" y="1903971"/>
                </a:cubicBezTo>
                <a:cubicBezTo>
                  <a:pt x="1034243" y="1899666"/>
                  <a:pt x="1029800" y="1893643"/>
                  <a:pt x="1023009" y="1885904"/>
                </a:cubicBezTo>
                <a:lnTo>
                  <a:pt x="1033236" y="1918723"/>
                </a:lnTo>
                <a:lnTo>
                  <a:pt x="1044961" y="1935282"/>
                </a:lnTo>
                <a:cubicBezTo>
                  <a:pt x="1037250" y="1955206"/>
                  <a:pt x="1039910" y="1978430"/>
                  <a:pt x="1052941" y="2004954"/>
                </a:cubicBezTo>
                <a:cubicBezTo>
                  <a:pt x="1065973" y="2031478"/>
                  <a:pt x="1079417" y="2052285"/>
                  <a:pt x="1093272" y="2067374"/>
                </a:cubicBezTo>
                <a:lnTo>
                  <a:pt x="1097809" y="2102162"/>
                </a:lnTo>
                <a:cubicBezTo>
                  <a:pt x="1104920" y="2109017"/>
                  <a:pt x="1110937" y="2116978"/>
                  <a:pt x="1115861" y="2126043"/>
                </a:cubicBezTo>
                <a:cubicBezTo>
                  <a:pt x="1120784" y="2135108"/>
                  <a:pt x="1125079" y="2144320"/>
                  <a:pt x="1128746" y="2153679"/>
                </a:cubicBezTo>
                <a:cubicBezTo>
                  <a:pt x="1135471" y="2160661"/>
                  <a:pt x="1141533" y="2168434"/>
                  <a:pt x="1146932" y="2177000"/>
                </a:cubicBezTo>
                <a:lnTo>
                  <a:pt x="1143338" y="2186114"/>
                </a:lnTo>
                <a:lnTo>
                  <a:pt x="1130500" y="2190179"/>
                </a:lnTo>
                <a:cubicBezTo>
                  <a:pt x="1132858" y="2193698"/>
                  <a:pt x="1134230" y="2197486"/>
                  <a:pt x="1134620" y="2201545"/>
                </a:cubicBezTo>
                <a:cubicBezTo>
                  <a:pt x="1135008" y="2205604"/>
                  <a:pt x="1135290" y="2209489"/>
                  <a:pt x="1135464" y="2213200"/>
                </a:cubicBezTo>
                <a:cubicBezTo>
                  <a:pt x="1132417" y="2210170"/>
                  <a:pt x="1125065" y="2200922"/>
                  <a:pt x="1113406" y="2185457"/>
                </a:cubicBezTo>
                <a:cubicBezTo>
                  <a:pt x="1101748" y="2169991"/>
                  <a:pt x="1094566" y="2158529"/>
                  <a:pt x="1091861" y="2151070"/>
                </a:cubicBezTo>
                <a:lnTo>
                  <a:pt x="1090406" y="2151198"/>
                </a:lnTo>
                <a:lnTo>
                  <a:pt x="1076542" y="2143625"/>
                </a:lnTo>
                <a:cubicBezTo>
                  <a:pt x="1073838" y="2135830"/>
                  <a:pt x="1069094" y="2127757"/>
                  <a:pt x="1062309" y="2119406"/>
                </a:cubicBezTo>
                <a:cubicBezTo>
                  <a:pt x="1055523" y="2111055"/>
                  <a:pt x="1049956" y="2101955"/>
                  <a:pt x="1045605" y="2092107"/>
                </a:cubicBezTo>
                <a:cubicBezTo>
                  <a:pt x="1044164" y="2095167"/>
                  <a:pt x="1043451" y="2098161"/>
                  <a:pt x="1043465" y="2101093"/>
                </a:cubicBezTo>
                <a:cubicBezTo>
                  <a:pt x="1045028" y="2112225"/>
                  <a:pt x="1049841" y="2125913"/>
                  <a:pt x="1057902" y="2142154"/>
                </a:cubicBezTo>
                <a:cubicBezTo>
                  <a:pt x="1065963" y="2158396"/>
                  <a:pt x="1073289" y="2171495"/>
                  <a:pt x="1079880" y="2181450"/>
                </a:cubicBezTo>
                <a:lnTo>
                  <a:pt x="1081207" y="2179868"/>
                </a:lnTo>
                <a:cubicBezTo>
                  <a:pt x="1082577" y="2188116"/>
                  <a:pt x="1084438" y="2194672"/>
                  <a:pt x="1086790" y="2199535"/>
                </a:cubicBezTo>
                <a:cubicBezTo>
                  <a:pt x="1089144" y="2204397"/>
                  <a:pt x="1092761" y="2210065"/>
                  <a:pt x="1097638" y="2216538"/>
                </a:cubicBezTo>
                <a:cubicBezTo>
                  <a:pt x="1102017" y="2228822"/>
                  <a:pt x="1116657" y="2251550"/>
                  <a:pt x="1141560" y="2284722"/>
                </a:cubicBezTo>
                <a:cubicBezTo>
                  <a:pt x="1166461" y="2317893"/>
                  <a:pt x="1192642" y="2350790"/>
                  <a:pt x="1220102" y="2383410"/>
                </a:cubicBezTo>
                <a:cubicBezTo>
                  <a:pt x="1247562" y="2416029"/>
                  <a:pt x="1267318" y="2437654"/>
                  <a:pt x="1279369" y="2448284"/>
                </a:cubicBezTo>
                <a:lnTo>
                  <a:pt x="1291008" y="2447257"/>
                </a:lnTo>
                <a:lnTo>
                  <a:pt x="1298111" y="2461291"/>
                </a:lnTo>
                <a:cubicBezTo>
                  <a:pt x="1305731" y="2464559"/>
                  <a:pt x="1315151" y="2471610"/>
                  <a:pt x="1326369" y="2482440"/>
                </a:cubicBezTo>
                <a:cubicBezTo>
                  <a:pt x="1337588" y="2493271"/>
                  <a:pt x="1345713" y="2502268"/>
                  <a:pt x="1350744" y="2509429"/>
                </a:cubicBezTo>
                <a:lnTo>
                  <a:pt x="1353226" y="2520940"/>
                </a:lnTo>
                <a:cubicBezTo>
                  <a:pt x="1350572" y="2516837"/>
                  <a:pt x="1347182" y="2513715"/>
                  <a:pt x="1343053" y="2511574"/>
                </a:cubicBezTo>
                <a:cubicBezTo>
                  <a:pt x="1338923" y="2509434"/>
                  <a:pt x="1334569" y="2507863"/>
                  <a:pt x="1329991" y="2506863"/>
                </a:cubicBezTo>
                <a:cubicBezTo>
                  <a:pt x="1324343" y="2500671"/>
                  <a:pt x="1318266" y="2494794"/>
                  <a:pt x="1311756" y="2489228"/>
                </a:cubicBezTo>
                <a:cubicBezTo>
                  <a:pt x="1305247" y="2483662"/>
                  <a:pt x="1298175" y="2478972"/>
                  <a:pt x="1290538" y="2475156"/>
                </a:cubicBezTo>
                <a:lnTo>
                  <a:pt x="1279199" y="2462961"/>
                </a:lnTo>
                <a:lnTo>
                  <a:pt x="1260842" y="2454318"/>
                </a:lnTo>
                <a:cubicBezTo>
                  <a:pt x="1255108" y="2454426"/>
                  <a:pt x="1249587" y="2452775"/>
                  <a:pt x="1244277" y="2449365"/>
                </a:cubicBezTo>
                <a:cubicBezTo>
                  <a:pt x="1238966" y="2445955"/>
                  <a:pt x="1233348" y="2443213"/>
                  <a:pt x="1227423" y="2441139"/>
                </a:cubicBezTo>
                <a:lnTo>
                  <a:pt x="1223058" y="2441524"/>
                </a:lnTo>
                <a:lnTo>
                  <a:pt x="1207996" y="2436988"/>
                </a:lnTo>
                <a:cubicBezTo>
                  <a:pt x="1204949" y="2434295"/>
                  <a:pt x="1202604" y="2431264"/>
                  <a:pt x="1200963" y="2427896"/>
                </a:cubicBezTo>
                <a:cubicBezTo>
                  <a:pt x="1199321" y="2424528"/>
                  <a:pt x="1197672" y="2421069"/>
                  <a:pt x="1196015" y="2417519"/>
                </a:cubicBezTo>
                <a:lnTo>
                  <a:pt x="1186088" y="2421328"/>
                </a:lnTo>
                <a:cubicBezTo>
                  <a:pt x="1178700" y="2405454"/>
                  <a:pt x="1167212" y="2392967"/>
                  <a:pt x="1151626" y="2383866"/>
                </a:cubicBezTo>
                <a:cubicBezTo>
                  <a:pt x="1136039" y="2374764"/>
                  <a:pt x="1125246" y="2361850"/>
                  <a:pt x="1119250" y="2345120"/>
                </a:cubicBezTo>
                <a:lnTo>
                  <a:pt x="1106156" y="2346276"/>
                </a:lnTo>
                <a:lnTo>
                  <a:pt x="1100636" y="2333568"/>
                </a:lnTo>
                <a:cubicBezTo>
                  <a:pt x="1095524" y="2328246"/>
                  <a:pt x="1090055" y="2323047"/>
                  <a:pt x="1084231" y="2317970"/>
                </a:cubicBezTo>
                <a:cubicBezTo>
                  <a:pt x="1078406" y="2312895"/>
                  <a:pt x="1073635" y="2307269"/>
                  <a:pt x="1069912" y="2301091"/>
                </a:cubicBezTo>
                <a:lnTo>
                  <a:pt x="1054978" y="2298010"/>
                </a:lnTo>
                <a:cubicBezTo>
                  <a:pt x="1047733" y="2282705"/>
                  <a:pt x="1041118" y="2269360"/>
                  <a:pt x="1035134" y="2257975"/>
                </a:cubicBezTo>
                <a:cubicBezTo>
                  <a:pt x="1029150" y="2246591"/>
                  <a:pt x="1019519" y="2236445"/>
                  <a:pt x="1006241" y="2227536"/>
                </a:cubicBezTo>
                <a:cubicBezTo>
                  <a:pt x="999990" y="2222131"/>
                  <a:pt x="994294" y="2213654"/>
                  <a:pt x="989150" y="2202103"/>
                </a:cubicBezTo>
                <a:cubicBezTo>
                  <a:pt x="984007" y="2190553"/>
                  <a:pt x="979307" y="2180888"/>
                  <a:pt x="975046" y="2173108"/>
                </a:cubicBezTo>
                <a:cubicBezTo>
                  <a:pt x="970081" y="2172569"/>
                  <a:pt x="966896" y="2170406"/>
                  <a:pt x="965493" y="2166621"/>
                </a:cubicBezTo>
                <a:cubicBezTo>
                  <a:pt x="964090" y="2162834"/>
                  <a:pt x="963323" y="2158992"/>
                  <a:pt x="963193" y="2155094"/>
                </a:cubicBezTo>
                <a:cubicBezTo>
                  <a:pt x="962196" y="2145530"/>
                  <a:pt x="959696" y="2138664"/>
                  <a:pt x="955694" y="2134497"/>
                </a:cubicBezTo>
                <a:cubicBezTo>
                  <a:pt x="951691" y="2130328"/>
                  <a:pt x="946774" y="2125143"/>
                  <a:pt x="940942" y="2118937"/>
                </a:cubicBezTo>
                <a:cubicBezTo>
                  <a:pt x="933949" y="2114118"/>
                  <a:pt x="928904" y="2107476"/>
                  <a:pt x="925805" y="2099013"/>
                </a:cubicBezTo>
                <a:cubicBezTo>
                  <a:pt x="922706" y="2090551"/>
                  <a:pt x="917167" y="2082487"/>
                  <a:pt x="909191" y="2074822"/>
                </a:cubicBezTo>
                <a:cubicBezTo>
                  <a:pt x="902800" y="2055714"/>
                  <a:pt x="895170" y="2037083"/>
                  <a:pt x="886298" y="2018928"/>
                </a:cubicBezTo>
                <a:cubicBezTo>
                  <a:pt x="877425" y="2000773"/>
                  <a:pt x="869067" y="1982205"/>
                  <a:pt x="861222" y="1963226"/>
                </a:cubicBezTo>
                <a:cubicBezTo>
                  <a:pt x="858516" y="1965787"/>
                  <a:pt x="856600" y="1969010"/>
                  <a:pt x="855478" y="1972897"/>
                </a:cubicBezTo>
                <a:cubicBezTo>
                  <a:pt x="854354" y="1976784"/>
                  <a:pt x="853959" y="1980606"/>
                  <a:pt x="854291" y="1984365"/>
                </a:cubicBezTo>
                <a:lnTo>
                  <a:pt x="852708" y="1983039"/>
                </a:lnTo>
                <a:lnTo>
                  <a:pt x="845604" y="1969004"/>
                </a:lnTo>
                <a:cubicBezTo>
                  <a:pt x="840329" y="1965650"/>
                  <a:pt x="836329" y="1961178"/>
                  <a:pt x="833607" y="1955584"/>
                </a:cubicBezTo>
                <a:cubicBezTo>
                  <a:pt x="830883" y="1949991"/>
                  <a:pt x="828606" y="1944265"/>
                  <a:pt x="826776" y="1938410"/>
                </a:cubicBezTo>
                <a:lnTo>
                  <a:pt x="828360" y="1939736"/>
                </a:lnTo>
                <a:lnTo>
                  <a:pt x="842780" y="1936997"/>
                </a:lnTo>
                <a:cubicBezTo>
                  <a:pt x="842067" y="1929539"/>
                  <a:pt x="836717" y="1911983"/>
                  <a:pt x="826728" y="1884328"/>
                </a:cubicBezTo>
                <a:cubicBezTo>
                  <a:pt x="816739" y="1856674"/>
                  <a:pt x="806216" y="1828497"/>
                  <a:pt x="795158" y="1799796"/>
                </a:cubicBezTo>
                <a:lnTo>
                  <a:pt x="786272" y="1776634"/>
                </a:lnTo>
                <a:lnTo>
                  <a:pt x="785208" y="1776289"/>
                </a:lnTo>
                <a:cubicBezTo>
                  <a:pt x="770802" y="1772177"/>
                  <a:pt x="757957" y="1769214"/>
                  <a:pt x="746670" y="1767398"/>
                </a:cubicBezTo>
                <a:lnTo>
                  <a:pt x="745384" y="1766707"/>
                </a:lnTo>
                <a:lnTo>
                  <a:pt x="737260" y="1754054"/>
                </a:lnTo>
                <a:cubicBezTo>
                  <a:pt x="721738" y="1749064"/>
                  <a:pt x="710456" y="1742934"/>
                  <a:pt x="703414" y="1735662"/>
                </a:cubicBezTo>
                <a:cubicBezTo>
                  <a:pt x="696371" y="1728390"/>
                  <a:pt x="687561" y="1721515"/>
                  <a:pt x="676983" y="1715039"/>
                </a:cubicBezTo>
                <a:cubicBezTo>
                  <a:pt x="675092" y="1714057"/>
                  <a:pt x="673232" y="1713403"/>
                  <a:pt x="671405" y="1713077"/>
                </a:cubicBezTo>
                <a:cubicBezTo>
                  <a:pt x="669576" y="1712752"/>
                  <a:pt x="667544" y="1712420"/>
                  <a:pt x="665308" y="1712082"/>
                </a:cubicBezTo>
                <a:cubicBezTo>
                  <a:pt x="660996" y="1713807"/>
                  <a:pt x="656763" y="1714227"/>
                  <a:pt x="652610" y="1713343"/>
                </a:cubicBezTo>
                <a:cubicBezTo>
                  <a:pt x="648457" y="1712459"/>
                  <a:pt x="644445" y="1710925"/>
                  <a:pt x="640575" y="1708743"/>
                </a:cubicBezTo>
                <a:lnTo>
                  <a:pt x="630282" y="1703213"/>
                </a:lnTo>
                <a:lnTo>
                  <a:pt x="637194" y="1690347"/>
                </a:lnTo>
                <a:cubicBezTo>
                  <a:pt x="633651" y="1687683"/>
                  <a:pt x="630195" y="1684859"/>
                  <a:pt x="626824" y="1681875"/>
                </a:cubicBezTo>
                <a:cubicBezTo>
                  <a:pt x="623455" y="1678890"/>
                  <a:pt x="620343" y="1675422"/>
                  <a:pt x="617492" y="1671472"/>
                </a:cubicBezTo>
                <a:lnTo>
                  <a:pt x="606508" y="1667230"/>
                </a:lnTo>
                <a:cubicBezTo>
                  <a:pt x="600418" y="1660434"/>
                  <a:pt x="595070" y="1653417"/>
                  <a:pt x="590463" y="1646176"/>
                </a:cubicBezTo>
                <a:cubicBezTo>
                  <a:pt x="585856" y="1638934"/>
                  <a:pt x="580508" y="1631916"/>
                  <a:pt x="574418" y="1625121"/>
                </a:cubicBezTo>
                <a:cubicBezTo>
                  <a:pt x="573513" y="1622977"/>
                  <a:pt x="569554" y="1616060"/>
                  <a:pt x="562540" y="1604371"/>
                </a:cubicBezTo>
                <a:cubicBezTo>
                  <a:pt x="555526" y="1592682"/>
                  <a:pt x="548506" y="1581174"/>
                  <a:pt x="541481" y="1569847"/>
                </a:cubicBezTo>
                <a:cubicBezTo>
                  <a:pt x="534456" y="1558520"/>
                  <a:pt x="530475" y="1552328"/>
                  <a:pt x="529539" y="1551272"/>
                </a:cubicBezTo>
                <a:lnTo>
                  <a:pt x="515174" y="1528634"/>
                </a:lnTo>
                <a:cubicBezTo>
                  <a:pt x="514378" y="1517257"/>
                  <a:pt x="511537" y="1507372"/>
                  <a:pt x="506650" y="1498979"/>
                </a:cubicBezTo>
                <a:cubicBezTo>
                  <a:pt x="501765" y="1490586"/>
                  <a:pt x="497762" y="1481320"/>
                  <a:pt x="494643" y="1471183"/>
                </a:cubicBezTo>
                <a:lnTo>
                  <a:pt x="500248" y="1436061"/>
                </a:lnTo>
                <a:cubicBezTo>
                  <a:pt x="502892" y="1434097"/>
                  <a:pt x="505140" y="1431713"/>
                  <a:pt x="506992" y="1428908"/>
                </a:cubicBezTo>
                <a:cubicBezTo>
                  <a:pt x="508844" y="1426104"/>
                  <a:pt x="510449" y="1423374"/>
                  <a:pt x="511806" y="1420718"/>
                </a:cubicBezTo>
                <a:lnTo>
                  <a:pt x="510170" y="1412714"/>
                </a:lnTo>
                <a:lnTo>
                  <a:pt x="508291" y="1413279"/>
                </a:lnTo>
                <a:lnTo>
                  <a:pt x="505122" y="1409919"/>
                </a:lnTo>
                <a:lnTo>
                  <a:pt x="493447" y="1406963"/>
                </a:lnTo>
                <a:lnTo>
                  <a:pt x="492756" y="1408249"/>
                </a:lnTo>
                <a:lnTo>
                  <a:pt x="477625" y="1411726"/>
                </a:lnTo>
                <a:cubicBezTo>
                  <a:pt x="468699" y="1409244"/>
                  <a:pt x="457958" y="1408793"/>
                  <a:pt x="445402" y="1410371"/>
                </a:cubicBezTo>
                <a:cubicBezTo>
                  <a:pt x="432845" y="1411950"/>
                  <a:pt x="421561" y="1413279"/>
                  <a:pt x="411550" y="1414360"/>
                </a:cubicBezTo>
                <a:lnTo>
                  <a:pt x="398876" y="1400919"/>
                </a:lnTo>
                <a:lnTo>
                  <a:pt x="402236" y="1397751"/>
                </a:lnTo>
                <a:lnTo>
                  <a:pt x="415102" y="1404663"/>
                </a:lnTo>
                <a:lnTo>
                  <a:pt x="486514" y="1398264"/>
                </a:lnTo>
                <a:cubicBezTo>
                  <a:pt x="480030" y="1396576"/>
                  <a:pt x="473360" y="1395618"/>
                  <a:pt x="466506" y="1395390"/>
                </a:cubicBezTo>
                <a:cubicBezTo>
                  <a:pt x="459652" y="1395161"/>
                  <a:pt x="452636" y="1394847"/>
                  <a:pt x="445461" y="1394446"/>
                </a:cubicBezTo>
                <a:lnTo>
                  <a:pt x="442791" y="1396328"/>
                </a:lnTo>
                <a:lnTo>
                  <a:pt x="437337" y="1381792"/>
                </a:lnTo>
                <a:cubicBezTo>
                  <a:pt x="437335" y="1379995"/>
                  <a:pt x="437506" y="1377876"/>
                  <a:pt x="437850" y="1375436"/>
                </a:cubicBezTo>
                <a:cubicBezTo>
                  <a:pt x="438194" y="1372996"/>
                  <a:pt x="439009" y="1371222"/>
                  <a:pt x="440294" y="1370117"/>
                </a:cubicBezTo>
                <a:cubicBezTo>
                  <a:pt x="429966" y="1366710"/>
                  <a:pt x="419677" y="1364774"/>
                  <a:pt x="409426" y="1364311"/>
                </a:cubicBezTo>
                <a:cubicBezTo>
                  <a:pt x="399175" y="1363846"/>
                  <a:pt x="388886" y="1361910"/>
                  <a:pt x="378558" y="1358504"/>
                </a:cubicBezTo>
                <a:lnTo>
                  <a:pt x="364810" y="1359407"/>
                </a:lnTo>
                <a:cubicBezTo>
                  <a:pt x="356613" y="1356661"/>
                  <a:pt x="348369" y="1355548"/>
                  <a:pt x="340077" y="1356067"/>
                </a:cubicBezTo>
                <a:cubicBezTo>
                  <a:pt x="329184" y="1351977"/>
                  <a:pt x="316535" y="1347875"/>
                  <a:pt x="302130" y="1343763"/>
                </a:cubicBezTo>
                <a:cubicBezTo>
                  <a:pt x="287725" y="1339651"/>
                  <a:pt x="274880" y="1336688"/>
                  <a:pt x="263593" y="1334872"/>
                </a:cubicBezTo>
                <a:lnTo>
                  <a:pt x="262307" y="1334181"/>
                </a:lnTo>
                <a:lnTo>
                  <a:pt x="254183" y="1321528"/>
                </a:lnTo>
                <a:cubicBezTo>
                  <a:pt x="238661" y="1316539"/>
                  <a:pt x="227379" y="1310408"/>
                  <a:pt x="220337" y="1303137"/>
                </a:cubicBezTo>
                <a:cubicBezTo>
                  <a:pt x="213293" y="1295864"/>
                  <a:pt x="204484" y="1288990"/>
                  <a:pt x="193906" y="1282513"/>
                </a:cubicBezTo>
                <a:cubicBezTo>
                  <a:pt x="192015" y="1281531"/>
                  <a:pt x="190155" y="1280877"/>
                  <a:pt x="188328" y="1280552"/>
                </a:cubicBezTo>
                <a:cubicBezTo>
                  <a:pt x="186499" y="1280226"/>
                  <a:pt x="184467" y="1279894"/>
                  <a:pt x="182230" y="1279557"/>
                </a:cubicBezTo>
                <a:cubicBezTo>
                  <a:pt x="177919" y="1281281"/>
                  <a:pt x="173686" y="1281701"/>
                  <a:pt x="169533" y="1280817"/>
                </a:cubicBezTo>
                <a:cubicBezTo>
                  <a:pt x="165380" y="1279933"/>
                  <a:pt x="161368" y="1278399"/>
                  <a:pt x="157498" y="1276217"/>
                </a:cubicBezTo>
                <a:lnTo>
                  <a:pt x="147205" y="1270687"/>
                </a:lnTo>
                <a:lnTo>
                  <a:pt x="154117" y="1257822"/>
                </a:lnTo>
                <a:cubicBezTo>
                  <a:pt x="150574" y="1255158"/>
                  <a:pt x="147118" y="1252334"/>
                  <a:pt x="143747" y="1249349"/>
                </a:cubicBezTo>
                <a:cubicBezTo>
                  <a:pt x="140378" y="1246364"/>
                  <a:pt x="137266" y="1242896"/>
                  <a:pt x="134415" y="1238947"/>
                </a:cubicBezTo>
                <a:lnTo>
                  <a:pt x="123431" y="1234704"/>
                </a:lnTo>
                <a:cubicBezTo>
                  <a:pt x="117340" y="1227909"/>
                  <a:pt x="111993" y="1220891"/>
                  <a:pt x="107386" y="1213650"/>
                </a:cubicBezTo>
                <a:cubicBezTo>
                  <a:pt x="102779" y="1206408"/>
                  <a:pt x="97431" y="1199391"/>
                  <a:pt x="91341" y="1192595"/>
                </a:cubicBezTo>
                <a:cubicBezTo>
                  <a:pt x="90436" y="1190451"/>
                  <a:pt x="86477" y="1183534"/>
                  <a:pt x="79462" y="1171846"/>
                </a:cubicBezTo>
                <a:cubicBezTo>
                  <a:pt x="72448" y="1160156"/>
                  <a:pt x="65429" y="1148648"/>
                  <a:pt x="58404" y="1137321"/>
                </a:cubicBezTo>
                <a:cubicBezTo>
                  <a:pt x="51379" y="1125994"/>
                  <a:pt x="47398" y="1119803"/>
                  <a:pt x="46461" y="1118747"/>
                </a:cubicBezTo>
                <a:lnTo>
                  <a:pt x="32097" y="1096109"/>
                </a:lnTo>
                <a:cubicBezTo>
                  <a:pt x="31300" y="1084731"/>
                  <a:pt x="28460" y="1074847"/>
                  <a:pt x="23573" y="1066454"/>
                </a:cubicBezTo>
                <a:cubicBezTo>
                  <a:pt x="18688" y="1058060"/>
                  <a:pt x="14685" y="1048794"/>
                  <a:pt x="11566" y="1038657"/>
                </a:cubicBezTo>
                <a:lnTo>
                  <a:pt x="17171" y="1003535"/>
                </a:lnTo>
                <a:cubicBezTo>
                  <a:pt x="19815" y="1001571"/>
                  <a:pt x="22063" y="999187"/>
                  <a:pt x="23915" y="996382"/>
                </a:cubicBezTo>
                <a:cubicBezTo>
                  <a:pt x="25767" y="993578"/>
                  <a:pt x="27372" y="990848"/>
                  <a:pt x="28729" y="988193"/>
                </a:cubicBezTo>
                <a:lnTo>
                  <a:pt x="26444" y="977017"/>
                </a:lnTo>
                <a:lnTo>
                  <a:pt x="31378" y="964746"/>
                </a:lnTo>
                <a:cubicBezTo>
                  <a:pt x="28539" y="961287"/>
                  <a:pt x="28148" y="957899"/>
                  <a:pt x="30206" y="954583"/>
                </a:cubicBezTo>
                <a:cubicBezTo>
                  <a:pt x="32264" y="951268"/>
                  <a:pt x="34791" y="948619"/>
                  <a:pt x="37790" y="946638"/>
                </a:cubicBezTo>
                <a:lnTo>
                  <a:pt x="34717" y="940013"/>
                </a:lnTo>
                <a:lnTo>
                  <a:pt x="44203" y="928530"/>
                </a:lnTo>
                <a:lnTo>
                  <a:pt x="39939" y="917950"/>
                </a:lnTo>
                <a:lnTo>
                  <a:pt x="49329" y="909731"/>
                </a:lnTo>
                <a:cubicBezTo>
                  <a:pt x="50646" y="908436"/>
                  <a:pt x="51592" y="905904"/>
                  <a:pt x="52165" y="902136"/>
                </a:cubicBezTo>
                <a:cubicBezTo>
                  <a:pt x="52738" y="898369"/>
                  <a:pt x="53041" y="895492"/>
                  <a:pt x="53072" y="893505"/>
                </a:cubicBezTo>
                <a:lnTo>
                  <a:pt x="60579" y="882617"/>
                </a:lnTo>
                <a:cubicBezTo>
                  <a:pt x="57229" y="882682"/>
                  <a:pt x="54089" y="883897"/>
                  <a:pt x="51161" y="886261"/>
                </a:cubicBezTo>
                <a:cubicBezTo>
                  <a:pt x="48233" y="888626"/>
                  <a:pt x="46034" y="891175"/>
                  <a:pt x="44565" y="893909"/>
                </a:cubicBezTo>
                <a:lnTo>
                  <a:pt x="30126" y="896099"/>
                </a:lnTo>
                <a:lnTo>
                  <a:pt x="21332" y="906296"/>
                </a:lnTo>
                <a:lnTo>
                  <a:pt x="13804" y="895620"/>
                </a:lnTo>
                <a:lnTo>
                  <a:pt x="27936" y="881659"/>
                </a:lnTo>
                <a:cubicBezTo>
                  <a:pt x="29039" y="874204"/>
                  <a:pt x="31363" y="868337"/>
                  <a:pt x="34905" y="864057"/>
                </a:cubicBezTo>
                <a:cubicBezTo>
                  <a:pt x="38447" y="859777"/>
                  <a:pt x="41885" y="854923"/>
                  <a:pt x="45216" y="849494"/>
                </a:cubicBezTo>
                <a:cubicBezTo>
                  <a:pt x="48310" y="844249"/>
                  <a:pt x="49129" y="838610"/>
                  <a:pt x="47672" y="832577"/>
                </a:cubicBezTo>
                <a:cubicBezTo>
                  <a:pt x="51908" y="829257"/>
                  <a:pt x="55000" y="825944"/>
                  <a:pt x="56948" y="822639"/>
                </a:cubicBezTo>
                <a:cubicBezTo>
                  <a:pt x="58898" y="819334"/>
                  <a:pt x="60381" y="815157"/>
                  <a:pt x="61400" y="810110"/>
                </a:cubicBezTo>
                <a:cubicBezTo>
                  <a:pt x="69135" y="801692"/>
                  <a:pt x="77384" y="795209"/>
                  <a:pt x="86148" y="790661"/>
                </a:cubicBezTo>
                <a:cubicBezTo>
                  <a:pt x="94913" y="786112"/>
                  <a:pt x="102543" y="778468"/>
                  <a:pt x="109039" y="767727"/>
                </a:cubicBezTo>
                <a:lnTo>
                  <a:pt x="122096" y="768111"/>
                </a:lnTo>
                <a:lnTo>
                  <a:pt x="146213" y="747909"/>
                </a:lnTo>
                <a:cubicBezTo>
                  <a:pt x="156117" y="746702"/>
                  <a:pt x="164467" y="741447"/>
                  <a:pt x="171261" y="732145"/>
                </a:cubicBezTo>
                <a:cubicBezTo>
                  <a:pt x="178054" y="722842"/>
                  <a:pt x="184694" y="714597"/>
                  <a:pt x="191182" y="707409"/>
                </a:cubicBezTo>
                <a:lnTo>
                  <a:pt x="185440" y="702666"/>
                </a:lnTo>
                <a:cubicBezTo>
                  <a:pt x="190120" y="696269"/>
                  <a:pt x="195506" y="690872"/>
                  <a:pt x="201598" y="686478"/>
                </a:cubicBezTo>
                <a:cubicBezTo>
                  <a:pt x="207689" y="682082"/>
                  <a:pt x="213075" y="676686"/>
                  <a:pt x="217755" y="670289"/>
                </a:cubicBezTo>
                <a:lnTo>
                  <a:pt x="229026" y="664739"/>
                </a:lnTo>
                <a:lnTo>
                  <a:pt x="299993" y="606706"/>
                </a:lnTo>
                <a:lnTo>
                  <a:pt x="306522" y="606897"/>
                </a:lnTo>
                <a:cubicBezTo>
                  <a:pt x="311913" y="602264"/>
                  <a:pt x="318677" y="598161"/>
                  <a:pt x="326813" y="594587"/>
                </a:cubicBezTo>
                <a:cubicBezTo>
                  <a:pt x="334950" y="591015"/>
                  <a:pt x="342357" y="587257"/>
                  <a:pt x="349034" y="583314"/>
                </a:cubicBezTo>
                <a:lnTo>
                  <a:pt x="350014" y="572235"/>
                </a:lnTo>
                <a:cubicBezTo>
                  <a:pt x="351581" y="569381"/>
                  <a:pt x="354076" y="566923"/>
                  <a:pt x="357499" y="564858"/>
                </a:cubicBezTo>
                <a:cubicBezTo>
                  <a:pt x="360922" y="562794"/>
                  <a:pt x="364162" y="562808"/>
                  <a:pt x="367218" y="564898"/>
                </a:cubicBezTo>
                <a:lnTo>
                  <a:pt x="380563" y="555488"/>
                </a:lnTo>
                <a:lnTo>
                  <a:pt x="395694" y="552012"/>
                </a:lnTo>
                <a:lnTo>
                  <a:pt x="410613" y="533501"/>
                </a:lnTo>
                <a:lnTo>
                  <a:pt x="425648" y="533288"/>
                </a:lnTo>
                <a:cubicBezTo>
                  <a:pt x="426289" y="530938"/>
                  <a:pt x="427993" y="528538"/>
                  <a:pt x="430761" y="526087"/>
                </a:cubicBezTo>
                <a:cubicBezTo>
                  <a:pt x="433528" y="523637"/>
                  <a:pt x="435875" y="521581"/>
                  <a:pt x="437803" y="519922"/>
                </a:cubicBezTo>
                <a:cubicBezTo>
                  <a:pt x="436782" y="523623"/>
                  <a:pt x="436361" y="527748"/>
                  <a:pt x="436540" y="532301"/>
                </a:cubicBezTo>
                <a:cubicBezTo>
                  <a:pt x="436720" y="536853"/>
                  <a:pt x="437115" y="541002"/>
                  <a:pt x="437727" y="544751"/>
                </a:cubicBezTo>
                <a:lnTo>
                  <a:pt x="447329" y="551567"/>
                </a:lnTo>
                <a:lnTo>
                  <a:pt x="453262" y="549781"/>
                </a:lnTo>
                <a:lnTo>
                  <a:pt x="461461" y="537607"/>
                </a:lnTo>
                <a:cubicBezTo>
                  <a:pt x="472421" y="532442"/>
                  <a:pt x="484784" y="526787"/>
                  <a:pt x="498551" y="520644"/>
                </a:cubicBezTo>
                <a:cubicBezTo>
                  <a:pt x="512317" y="514500"/>
                  <a:pt x="523418" y="507338"/>
                  <a:pt x="531853" y="499160"/>
                </a:cubicBezTo>
                <a:lnTo>
                  <a:pt x="530258" y="486697"/>
                </a:lnTo>
                <a:cubicBezTo>
                  <a:pt x="538133" y="480012"/>
                  <a:pt x="547097" y="475158"/>
                  <a:pt x="557151" y="472130"/>
                </a:cubicBezTo>
                <a:cubicBezTo>
                  <a:pt x="567204" y="469104"/>
                  <a:pt x="577359" y="468204"/>
                  <a:pt x="587614" y="469431"/>
                </a:cubicBezTo>
                <a:cubicBezTo>
                  <a:pt x="592886" y="467462"/>
                  <a:pt x="597867" y="465648"/>
                  <a:pt x="602558" y="463988"/>
                </a:cubicBezTo>
                <a:cubicBezTo>
                  <a:pt x="607249" y="462329"/>
                  <a:pt x="611760" y="459848"/>
                  <a:pt x="616090" y="456544"/>
                </a:cubicBezTo>
                <a:cubicBezTo>
                  <a:pt x="621101" y="455126"/>
                  <a:pt x="626211" y="454487"/>
                  <a:pt x="631420" y="454626"/>
                </a:cubicBezTo>
                <a:cubicBezTo>
                  <a:pt x="636630" y="454765"/>
                  <a:pt x="641544" y="455263"/>
                  <a:pt x="646161" y="456120"/>
                </a:cubicBezTo>
                <a:cubicBezTo>
                  <a:pt x="651258" y="453125"/>
                  <a:pt x="656511" y="450420"/>
                  <a:pt x="661918" y="448006"/>
                </a:cubicBezTo>
                <a:cubicBezTo>
                  <a:pt x="667326" y="445592"/>
                  <a:pt x="672256" y="442715"/>
                  <a:pt x="676711" y="439374"/>
                </a:cubicBezTo>
                <a:lnTo>
                  <a:pt x="689768" y="439757"/>
                </a:lnTo>
                <a:lnTo>
                  <a:pt x="704400" y="431038"/>
                </a:lnTo>
                <a:cubicBezTo>
                  <a:pt x="709054" y="430154"/>
                  <a:pt x="713863" y="429560"/>
                  <a:pt x="718827" y="429256"/>
                </a:cubicBezTo>
                <a:cubicBezTo>
                  <a:pt x="723792" y="428954"/>
                  <a:pt x="728576" y="429175"/>
                  <a:pt x="733183" y="429923"/>
                </a:cubicBezTo>
                <a:lnTo>
                  <a:pt x="740499" y="425564"/>
                </a:lnTo>
                <a:lnTo>
                  <a:pt x="751983" y="435049"/>
                </a:lnTo>
                <a:cubicBezTo>
                  <a:pt x="743105" y="436980"/>
                  <a:pt x="735049" y="438731"/>
                  <a:pt x="727815" y="440302"/>
                </a:cubicBezTo>
                <a:cubicBezTo>
                  <a:pt x="720581" y="441873"/>
                  <a:pt x="712251" y="441819"/>
                  <a:pt x="702826" y="440140"/>
                </a:cubicBezTo>
                <a:lnTo>
                  <a:pt x="704420" y="452603"/>
                </a:lnTo>
                <a:lnTo>
                  <a:pt x="720050" y="454368"/>
                </a:lnTo>
                <a:cubicBezTo>
                  <a:pt x="724600" y="451043"/>
                  <a:pt x="729960" y="449295"/>
                  <a:pt x="736132" y="449122"/>
                </a:cubicBezTo>
                <a:cubicBezTo>
                  <a:pt x="742304" y="448950"/>
                  <a:pt x="748088" y="449501"/>
                  <a:pt x="753482" y="450775"/>
                </a:cubicBezTo>
                <a:cubicBezTo>
                  <a:pt x="763051" y="447108"/>
                  <a:pt x="772763" y="445488"/>
                  <a:pt x="782620" y="445913"/>
                </a:cubicBezTo>
                <a:cubicBezTo>
                  <a:pt x="792477" y="446338"/>
                  <a:pt x="802613" y="447017"/>
                  <a:pt x="813027" y="447949"/>
                </a:cubicBezTo>
                <a:lnTo>
                  <a:pt x="821129" y="439039"/>
                </a:lnTo>
                <a:lnTo>
                  <a:pt x="803425" y="441132"/>
                </a:lnTo>
                <a:lnTo>
                  <a:pt x="802734" y="442419"/>
                </a:lnTo>
                <a:lnTo>
                  <a:pt x="787699" y="442631"/>
                </a:lnTo>
                <a:lnTo>
                  <a:pt x="784530" y="439271"/>
                </a:lnTo>
                <a:cubicBezTo>
                  <a:pt x="795563" y="431658"/>
                  <a:pt x="803452" y="428160"/>
                  <a:pt x="808199" y="428776"/>
                </a:cubicBezTo>
                <a:cubicBezTo>
                  <a:pt x="812945" y="429392"/>
                  <a:pt x="820418" y="428985"/>
                  <a:pt x="830615" y="427555"/>
                </a:cubicBezTo>
                <a:lnTo>
                  <a:pt x="797568" y="418090"/>
                </a:lnTo>
                <a:lnTo>
                  <a:pt x="777290" y="418803"/>
                </a:lnTo>
                <a:cubicBezTo>
                  <a:pt x="764868" y="401421"/>
                  <a:pt x="743994" y="390898"/>
                  <a:pt x="714670" y="387233"/>
                </a:cubicBezTo>
                <a:cubicBezTo>
                  <a:pt x="685346" y="383568"/>
                  <a:pt x="660575" y="383385"/>
                  <a:pt x="640357" y="386685"/>
                </a:cubicBezTo>
                <a:lnTo>
                  <a:pt x="608788" y="371383"/>
                </a:lnTo>
                <a:cubicBezTo>
                  <a:pt x="599154" y="373565"/>
                  <a:pt x="589197" y="374225"/>
                  <a:pt x="578917" y="373366"/>
                </a:cubicBezTo>
                <a:cubicBezTo>
                  <a:pt x="568637" y="372505"/>
                  <a:pt x="558579" y="371040"/>
                  <a:pt x="548743" y="368968"/>
                </a:cubicBezTo>
                <a:cubicBezTo>
                  <a:pt x="539216" y="370757"/>
                  <a:pt x="529391" y="371558"/>
                  <a:pt x="519268" y="371369"/>
                </a:cubicBezTo>
                <a:lnTo>
                  <a:pt x="513622" y="363363"/>
                </a:lnTo>
                <a:lnTo>
                  <a:pt x="517269" y="350401"/>
                </a:lnTo>
                <a:cubicBezTo>
                  <a:pt x="513034" y="350440"/>
                  <a:pt x="509115" y="349508"/>
                  <a:pt x="505508" y="347606"/>
                </a:cubicBezTo>
                <a:cubicBezTo>
                  <a:pt x="501902" y="345702"/>
                  <a:pt x="498500" y="343805"/>
                  <a:pt x="495302" y="341915"/>
                </a:cubicBezTo>
                <a:cubicBezTo>
                  <a:pt x="499507" y="341031"/>
                  <a:pt x="511273" y="339961"/>
                  <a:pt x="530600" y="338704"/>
                </a:cubicBezTo>
                <a:cubicBezTo>
                  <a:pt x="549927" y="337447"/>
                  <a:pt x="563450" y="337735"/>
                  <a:pt x="571170" y="339568"/>
                </a:cubicBezTo>
                <a:lnTo>
                  <a:pt x="571861" y="338281"/>
                </a:lnTo>
                <a:lnTo>
                  <a:pt x="585801" y="330849"/>
                </a:lnTo>
                <a:cubicBezTo>
                  <a:pt x="593801" y="332867"/>
                  <a:pt x="603153" y="333333"/>
                  <a:pt x="613858" y="332244"/>
                </a:cubicBezTo>
                <a:cubicBezTo>
                  <a:pt x="624562" y="331156"/>
                  <a:pt x="635225" y="331496"/>
                  <a:pt x="645846" y="333264"/>
                </a:cubicBezTo>
                <a:cubicBezTo>
                  <a:pt x="644079" y="330381"/>
                  <a:pt x="641966" y="328141"/>
                  <a:pt x="639509" y="326544"/>
                </a:cubicBezTo>
                <a:cubicBezTo>
                  <a:pt x="629345" y="321740"/>
                  <a:pt x="615262" y="318250"/>
                  <a:pt x="597261" y="316074"/>
                </a:cubicBezTo>
                <a:cubicBezTo>
                  <a:pt x="579260" y="313899"/>
                  <a:pt x="564290" y="312833"/>
                  <a:pt x="552350" y="312878"/>
                </a:cubicBezTo>
                <a:lnTo>
                  <a:pt x="552945" y="314856"/>
                </a:lnTo>
                <a:cubicBezTo>
                  <a:pt x="545298" y="311473"/>
                  <a:pt x="538796" y="309431"/>
                  <a:pt x="533440" y="308728"/>
                </a:cubicBezTo>
                <a:cubicBezTo>
                  <a:pt x="528084" y="308027"/>
                  <a:pt x="521361" y="307939"/>
                  <a:pt x="513273" y="308463"/>
                </a:cubicBezTo>
                <a:cubicBezTo>
                  <a:pt x="500601" y="305382"/>
                  <a:pt x="473568" y="305144"/>
                  <a:pt x="432170" y="307753"/>
                </a:cubicBezTo>
                <a:cubicBezTo>
                  <a:pt x="390774" y="310362"/>
                  <a:pt x="348907" y="314191"/>
                  <a:pt x="306567" y="319241"/>
                </a:cubicBezTo>
                <a:cubicBezTo>
                  <a:pt x="264228" y="324291"/>
                  <a:pt x="235309" y="328936"/>
                  <a:pt x="219808" y="333176"/>
                </a:cubicBezTo>
                <a:lnTo>
                  <a:pt x="214279" y="343469"/>
                </a:lnTo>
                <a:lnTo>
                  <a:pt x="198648" y="341703"/>
                </a:lnTo>
                <a:cubicBezTo>
                  <a:pt x="191734" y="346279"/>
                  <a:pt x="180671" y="350283"/>
                  <a:pt x="165460" y="353716"/>
                </a:cubicBezTo>
                <a:cubicBezTo>
                  <a:pt x="150248" y="357150"/>
                  <a:pt x="138269" y="359003"/>
                  <a:pt x="129521" y="359278"/>
                </a:cubicBezTo>
                <a:lnTo>
                  <a:pt x="118537" y="355034"/>
                </a:lnTo>
                <a:cubicBezTo>
                  <a:pt x="123423" y="355068"/>
                  <a:pt x="127894" y="353948"/>
                  <a:pt x="131949" y="351671"/>
                </a:cubicBezTo>
                <a:cubicBezTo>
                  <a:pt x="136005" y="349393"/>
                  <a:pt x="139708" y="346616"/>
                  <a:pt x="143057" y="343339"/>
                </a:cubicBezTo>
                <a:cubicBezTo>
                  <a:pt x="151333" y="342016"/>
                  <a:pt x="159581" y="340162"/>
                  <a:pt x="167806" y="337775"/>
                </a:cubicBezTo>
                <a:cubicBezTo>
                  <a:pt x="176031" y="335389"/>
                  <a:pt x="183834" y="332052"/>
                  <a:pt x="191215" y="327762"/>
                </a:cubicBezTo>
                <a:lnTo>
                  <a:pt x="207633" y="324978"/>
                </a:lnTo>
                <a:lnTo>
                  <a:pt x="224933" y="314377"/>
                </a:lnTo>
                <a:cubicBezTo>
                  <a:pt x="227990" y="309525"/>
                  <a:pt x="232400" y="305815"/>
                  <a:pt x="238166" y="303248"/>
                </a:cubicBezTo>
                <a:cubicBezTo>
                  <a:pt x="243931" y="300681"/>
                  <a:pt x="249307" y="297490"/>
                  <a:pt x="254293" y="293675"/>
                </a:cubicBezTo>
                <a:lnTo>
                  <a:pt x="256366" y="289815"/>
                </a:lnTo>
                <a:lnTo>
                  <a:pt x="268425" y="279714"/>
                </a:lnTo>
                <a:cubicBezTo>
                  <a:pt x="272349" y="278645"/>
                  <a:pt x="276169" y="278349"/>
                  <a:pt x="279886" y="278825"/>
                </a:cubicBezTo>
                <a:cubicBezTo>
                  <a:pt x="283602" y="279302"/>
                  <a:pt x="287398" y="279821"/>
                  <a:pt x="291275" y="280385"/>
                </a:cubicBezTo>
                <a:lnTo>
                  <a:pt x="293541" y="269996"/>
                </a:lnTo>
                <a:cubicBezTo>
                  <a:pt x="310863" y="272534"/>
                  <a:pt x="327607" y="269785"/>
                  <a:pt x="343770" y="261751"/>
                </a:cubicBezTo>
                <a:cubicBezTo>
                  <a:pt x="359934" y="253717"/>
                  <a:pt x="376652" y="251784"/>
                  <a:pt x="393928" y="255954"/>
                </a:cubicBezTo>
                <a:lnTo>
                  <a:pt x="400149" y="244374"/>
                </a:lnTo>
                <a:lnTo>
                  <a:pt x="413801" y="246735"/>
                </a:lnTo>
                <a:cubicBezTo>
                  <a:pt x="421057" y="245383"/>
                  <a:pt x="428403" y="243665"/>
                  <a:pt x="435843" y="241583"/>
                </a:cubicBezTo>
                <a:cubicBezTo>
                  <a:pt x="443283" y="239500"/>
                  <a:pt x="450605" y="238599"/>
                  <a:pt x="457813" y="238878"/>
                </a:cubicBezTo>
                <a:lnTo>
                  <a:pt x="468585" y="228086"/>
                </a:lnTo>
                <a:cubicBezTo>
                  <a:pt x="485355" y="230430"/>
                  <a:pt x="500141" y="232225"/>
                  <a:pt x="512942" y="233472"/>
                </a:cubicBezTo>
                <a:cubicBezTo>
                  <a:pt x="525743" y="234719"/>
                  <a:pt x="539510" y="232237"/>
                  <a:pt x="554245" y="226027"/>
                </a:cubicBezTo>
                <a:cubicBezTo>
                  <a:pt x="562194" y="223769"/>
                  <a:pt x="572406" y="223660"/>
                  <a:pt x="584885" y="225700"/>
                </a:cubicBezTo>
                <a:cubicBezTo>
                  <a:pt x="597363" y="227741"/>
                  <a:pt x="608022" y="229116"/>
                  <a:pt x="616864" y="229825"/>
                </a:cubicBezTo>
                <a:cubicBezTo>
                  <a:pt x="620039" y="225970"/>
                  <a:pt x="623596" y="224495"/>
                  <a:pt x="627530" y="225400"/>
                </a:cubicBezTo>
                <a:cubicBezTo>
                  <a:pt x="631465" y="226305"/>
                  <a:pt x="635098" y="227773"/>
                  <a:pt x="638427" y="229804"/>
                </a:cubicBezTo>
                <a:cubicBezTo>
                  <a:pt x="646969" y="234220"/>
                  <a:pt x="654080" y="235900"/>
                  <a:pt x="659761" y="234841"/>
                </a:cubicBezTo>
                <a:cubicBezTo>
                  <a:pt x="665442" y="233783"/>
                  <a:pt x="672476" y="232519"/>
                  <a:pt x="680864" y="231050"/>
                </a:cubicBezTo>
                <a:cubicBezTo>
                  <a:pt x="688731" y="227850"/>
                  <a:pt x="697052" y="227278"/>
                  <a:pt x="705827" y="229332"/>
                </a:cubicBezTo>
                <a:cubicBezTo>
                  <a:pt x="714602" y="231387"/>
                  <a:pt x="724382" y="231183"/>
                  <a:pt x="735168" y="228722"/>
                </a:cubicBezTo>
                <a:cubicBezTo>
                  <a:pt x="754647" y="233868"/>
                  <a:pt x="774409" y="237716"/>
                  <a:pt x="794455" y="240264"/>
                </a:cubicBezTo>
                <a:cubicBezTo>
                  <a:pt x="814501" y="242813"/>
                  <a:pt x="834609" y="246017"/>
                  <a:pt x="854780" y="249876"/>
                </a:cubicBezTo>
                <a:cubicBezTo>
                  <a:pt x="854125" y="246208"/>
                  <a:pt x="852482" y="242838"/>
                  <a:pt x="849849" y="239767"/>
                </a:cubicBezTo>
                <a:cubicBezTo>
                  <a:pt x="847217" y="236694"/>
                  <a:pt x="844238" y="234265"/>
                  <a:pt x="840915" y="232480"/>
                </a:cubicBezTo>
                <a:lnTo>
                  <a:pt x="842892" y="231885"/>
                </a:lnTo>
                <a:lnTo>
                  <a:pt x="858523" y="233650"/>
                </a:lnTo>
                <a:cubicBezTo>
                  <a:pt x="864221" y="231081"/>
                  <a:pt x="870155" y="230193"/>
                  <a:pt x="876326" y="230987"/>
                </a:cubicBezTo>
                <a:cubicBezTo>
                  <a:pt x="882496" y="231780"/>
                  <a:pt x="888532" y="233019"/>
                  <a:pt x="894431" y="234704"/>
                </a:cubicBezTo>
                <a:lnTo>
                  <a:pt x="892453" y="235300"/>
                </a:lnTo>
                <a:lnTo>
                  <a:pt x="886827" y="248856"/>
                </a:lnTo>
                <a:cubicBezTo>
                  <a:pt x="893453" y="252354"/>
                  <a:pt x="911066" y="257518"/>
                  <a:pt x="939664" y="264347"/>
                </a:cubicBezTo>
                <a:lnTo>
                  <a:pt x="980505" y="273633"/>
                </a:lnTo>
                <a:lnTo>
                  <a:pt x="981412" y="271945"/>
                </a:lnTo>
                <a:lnTo>
                  <a:pt x="993470" y="261844"/>
                </a:lnTo>
                <a:cubicBezTo>
                  <a:pt x="997394" y="260775"/>
                  <a:pt x="1001214" y="260478"/>
                  <a:pt x="1004931" y="260955"/>
                </a:cubicBezTo>
                <a:cubicBezTo>
                  <a:pt x="1008647" y="261431"/>
                  <a:pt x="1012443" y="261951"/>
                  <a:pt x="1016320" y="262515"/>
                </a:cubicBezTo>
                <a:lnTo>
                  <a:pt x="1018586" y="252126"/>
                </a:lnTo>
                <a:cubicBezTo>
                  <a:pt x="1035909" y="254663"/>
                  <a:pt x="1052652" y="251914"/>
                  <a:pt x="1068815" y="243881"/>
                </a:cubicBezTo>
                <a:cubicBezTo>
                  <a:pt x="1084979" y="235847"/>
                  <a:pt x="1101697" y="233914"/>
                  <a:pt x="1118973" y="238083"/>
                </a:cubicBezTo>
                <a:lnTo>
                  <a:pt x="1125194" y="226504"/>
                </a:lnTo>
                <a:lnTo>
                  <a:pt x="1138847" y="228865"/>
                </a:lnTo>
                <a:cubicBezTo>
                  <a:pt x="1146102" y="227512"/>
                  <a:pt x="1153448" y="225795"/>
                  <a:pt x="1160888" y="223713"/>
                </a:cubicBezTo>
                <a:cubicBezTo>
                  <a:pt x="1168328" y="221630"/>
                  <a:pt x="1175651" y="220729"/>
                  <a:pt x="1182858" y="221008"/>
                </a:cubicBezTo>
                <a:lnTo>
                  <a:pt x="1193630" y="210216"/>
                </a:lnTo>
                <a:cubicBezTo>
                  <a:pt x="1210401" y="212560"/>
                  <a:pt x="1225186" y="214355"/>
                  <a:pt x="1237987" y="215602"/>
                </a:cubicBezTo>
                <a:cubicBezTo>
                  <a:pt x="1250788" y="216848"/>
                  <a:pt x="1264555" y="214366"/>
                  <a:pt x="1279290" y="208156"/>
                </a:cubicBezTo>
                <a:cubicBezTo>
                  <a:pt x="1287239" y="205898"/>
                  <a:pt x="1297452" y="205790"/>
                  <a:pt x="1309930" y="207830"/>
                </a:cubicBezTo>
                <a:cubicBezTo>
                  <a:pt x="1322408" y="209870"/>
                  <a:pt x="1333067" y="211246"/>
                  <a:pt x="1341909" y="211955"/>
                </a:cubicBezTo>
                <a:cubicBezTo>
                  <a:pt x="1345084" y="208099"/>
                  <a:pt x="1348641" y="206625"/>
                  <a:pt x="1352575" y="207530"/>
                </a:cubicBezTo>
                <a:lnTo>
                  <a:pt x="1360621" y="210781"/>
                </a:lnTo>
                <a:lnTo>
                  <a:pt x="1367317" y="206790"/>
                </a:lnTo>
                <a:cubicBezTo>
                  <a:pt x="1371971" y="205906"/>
                  <a:pt x="1376781" y="205312"/>
                  <a:pt x="1381745" y="205008"/>
                </a:cubicBezTo>
                <a:cubicBezTo>
                  <a:pt x="1386709" y="204706"/>
                  <a:pt x="1391494" y="204927"/>
                  <a:pt x="1396101" y="205675"/>
                </a:cubicBezTo>
                <a:lnTo>
                  <a:pt x="1403417" y="201316"/>
                </a:lnTo>
                <a:lnTo>
                  <a:pt x="1414900" y="210801"/>
                </a:lnTo>
                <a:lnTo>
                  <a:pt x="1394666" y="215199"/>
                </a:lnTo>
                <a:lnTo>
                  <a:pt x="1405909" y="213179"/>
                </a:lnTo>
                <a:cubicBezTo>
                  <a:pt x="1413776" y="209979"/>
                  <a:pt x="1422097" y="209407"/>
                  <a:pt x="1430872" y="211462"/>
                </a:cubicBezTo>
                <a:lnTo>
                  <a:pt x="1454344" y="210974"/>
                </a:lnTo>
                <a:lnTo>
                  <a:pt x="1461639" y="206690"/>
                </a:lnTo>
                <a:cubicBezTo>
                  <a:pt x="1465584" y="204941"/>
                  <a:pt x="1468743" y="204220"/>
                  <a:pt x="1471116" y="204528"/>
                </a:cubicBezTo>
                <a:cubicBezTo>
                  <a:pt x="1475863" y="205144"/>
                  <a:pt x="1483335" y="204737"/>
                  <a:pt x="1493532" y="203307"/>
                </a:cubicBezTo>
                <a:lnTo>
                  <a:pt x="1460485" y="193842"/>
                </a:lnTo>
                <a:lnTo>
                  <a:pt x="1440208" y="194555"/>
                </a:lnTo>
                <a:cubicBezTo>
                  <a:pt x="1427786" y="177173"/>
                  <a:pt x="1406912" y="166650"/>
                  <a:pt x="1377588" y="162985"/>
                </a:cubicBezTo>
                <a:cubicBezTo>
                  <a:pt x="1348263" y="159320"/>
                  <a:pt x="1323492" y="159137"/>
                  <a:pt x="1303275" y="162437"/>
                </a:cubicBezTo>
                <a:lnTo>
                  <a:pt x="1271705" y="147136"/>
                </a:lnTo>
                <a:cubicBezTo>
                  <a:pt x="1262072" y="149317"/>
                  <a:pt x="1252115" y="149977"/>
                  <a:pt x="1241834" y="149118"/>
                </a:cubicBezTo>
                <a:cubicBezTo>
                  <a:pt x="1231554" y="148257"/>
                  <a:pt x="1221496" y="146792"/>
                  <a:pt x="1211661" y="144720"/>
                </a:cubicBezTo>
                <a:cubicBezTo>
                  <a:pt x="1202133" y="146509"/>
                  <a:pt x="1192308" y="147310"/>
                  <a:pt x="1182185" y="147121"/>
                </a:cubicBezTo>
                <a:lnTo>
                  <a:pt x="1176539" y="139115"/>
                </a:lnTo>
                <a:lnTo>
                  <a:pt x="1180187" y="126153"/>
                </a:lnTo>
                <a:cubicBezTo>
                  <a:pt x="1175952" y="126192"/>
                  <a:pt x="1172032" y="125260"/>
                  <a:pt x="1168425" y="123358"/>
                </a:cubicBezTo>
                <a:cubicBezTo>
                  <a:pt x="1164819" y="121455"/>
                  <a:pt x="1161417" y="119557"/>
                  <a:pt x="1158219" y="117667"/>
                </a:cubicBezTo>
                <a:cubicBezTo>
                  <a:pt x="1162424" y="116783"/>
                  <a:pt x="1174191" y="115713"/>
                  <a:pt x="1193517" y="114456"/>
                </a:cubicBezTo>
                <a:cubicBezTo>
                  <a:pt x="1212844" y="113199"/>
                  <a:pt x="1226367" y="113487"/>
                  <a:pt x="1234087" y="115320"/>
                </a:cubicBezTo>
                <a:lnTo>
                  <a:pt x="1234778" y="114034"/>
                </a:lnTo>
                <a:lnTo>
                  <a:pt x="1248719" y="106601"/>
                </a:lnTo>
                <a:cubicBezTo>
                  <a:pt x="1256718" y="108619"/>
                  <a:pt x="1266070" y="109085"/>
                  <a:pt x="1276775" y="107996"/>
                </a:cubicBezTo>
                <a:cubicBezTo>
                  <a:pt x="1287480" y="106908"/>
                  <a:pt x="1298142" y="107248"/>
                  <a:pt x="1308763" y="109017"/>
                </a:cubicBezTo>
                <a:cubicBezTo>
                  <a:pt x="1306997" y="106133"/>
                  <a:pt x="1304884" y="103893"/>
                  <a:pt x="1302426" y="102296"/>
                </a:cubicBezTo>
                <a:cubicBezTo>
                  <a:pt x="1292263" y="97492"/>
                  <a:pt x="1278179" y="94002"/>
                  <a:pt x="1260179" y="91826"/>
                </a:cubicBezTo>
                <a:cubicBezTo>
                  <a:pt x="1242177" y="89651"/>
                  <a:pt x="1227207" y="88585"/>
                  <a:pt x="1215267" y="88630"/>
                </a:cubicBezTo>
                <a:lnTo>
                  <a:pt x="1215862" y="90608"/>
                </a:lnTo>
                <a:cubicBezTo>
                  <a:pt x="1208215" y="87225"/>
                  <a:pt x="1201714" y="85183"/>
                  <a:pt x="1196357" y="84480"/>
                </a:cubicBezTo>
                <a:cubicBezTo>
                  <a:pt x="1191001" y="83779"/>
                  <a:pt x="1184279" y="83691"/>
                  <a:pt x="1176190" y="84216"/>
                </a:cubicBezTo>
                <a:cubicBezTo>
                  <a:pt x="1163519" y="81134"/>
                  <a:pt x="1136485" y="80896"/>
                  <a:pt x="1095088" y="83505"/>
                </a:cubicBezTo>
                <a:cubicBezTo>
                  <a:pt x="1053692" y="86114"/>
                  <a:pt x="1011824" y="89944"/>
                  <a:pt x="969485" y="94993"/>
                </a:cubicBezTo>
                <a:cubicBezTo>
                  <a:pt x="927146" y="100043"/>
                  <a:pt x="898226" y="104688"/>
                  <a:pt x="882726" y="108928"/>
                </a:cubicBezTo>
                <a:lnTo>
                  <a:pt x="877196" y="119221"/>
                </a:lnTo>
                <a:lnTo>
                  <a:pt x="861565" y="117455"/>
                </a:lnTo>
                <a:cubicBezTo>
                  <a:pt x="854652" y="122031"/>
                  <a:pt x="843588" y="126035"/>
                  <a:pt x="828377" y="129468"/>
                </a:cubicBezTo>
                <a:cubicBezTo>
                  <a:pt x="813166" y="132902"/>
                  <a:pt x="801186" y="134755"/>
                  <a:pt x="792439" y="135030"/>
                </a:cubicBezTo>
                <a:lnTo>
                  <a:pt x="781455" y="130786"/>
                </a:lnTo>
                <a:cubicBezTo>
                  <a:pt x="786340" y="130820"/>
                  <a:pt x="790811" y="129700"/>
                  <a:pt x="794867" y="127423"/>
                </a:cubicBezTo>
                <a:cubicBezTo>
                  <a:pt x="798923" y="125145"/>
                  <a:pt x="802626" y="122368"/>
                  <a:pt x="805975" y="119091"/>
                </a:cubicBezTo>
                <a:cubicBezTo>
                  <a:pt x="814250" y="117768"/>
                  <a:pt x="822499" y="115914"/>
                  <a:pt x="830724" y="113527"/>
                </a:cubicBezTo>
                <a:cubicBezTo>
                  <a:pt x="838948" y="111141"/>
                  <a:pt x="846751" y="107804"/>
                  <a:pt x="854133" y="103514"/>
                </a:cubicBezTo>
                <a:lnTo>
                  <a:pt x="870551" y="100730"/>
                </a:lnTo>
                <a:lnTo>
                  <a:pt x="887851" y="90129"/>
                </a:lnTo>
                <a:cubicBezTo>
                  <a:pt x="890907" y="85277"/>
                  <a:pt x="895318" y="81567"/>
                  <a:pt x="901083" y="79000"/>
                </a:cubicBezTo>
                <a:cubicBezTo>
                  <a:pt x="906849" y="76433"/>
                  <a:pt x="912224" y="73242"/>
                  <a:pt x="917210" y="69427"/>
                </a:cubicBezTo>
                <a:lnTo>
                  <a:pt x="919284" y="65567"/>
                </a:lnTo>
                <a:lnTo>
                  <a:pt x="931342" y="55466"/>
                </a:lnTo>
                <a:cubicBezTo>
                  <a:pt x="935267" y="54397"/>
                  <a:pt x="939087" y="54101"/>
                  <a:pt x="942804" y="54578"/>
                </a:cubicBezTo>
                <a:cubicBezTo>
                  <a:pt x="946520" y="55054"/>
                  <a:pt x="950316" y="55573"/>
                  <a:pt x="954193" y="56137"/>
                </a:cubicBezTo>
                <a:lnTo>
                  <a:pt x="956458" y="45748"/>
                </a:lnTo>
                <a:cubicBezTo>
                  <a:pt x="973781" y="48286"/>
                  <a:pt x="990525" y="45537"/>
                  <a:pt x="1006687" y="37503"/>
                </a:cubicBezTo>
                <a:cubicBezTo>
                  <a:pt x="1022851" y="29469"/>
                  <a:pt x="1039570" y="27536"/>
                  <a:pt x="1056846" y="31706"/>
                </a:cubicBezTo>
                <a:lnTo>
                  <a:pt x="1063067" y="20126"/>
                </a:lnTo>
                <a:lnTo>
                  <a:pt x="1076719" y="22487"/>
                </a:lnTo>
                <a:cubicBezTo>
                  <a:pt x="1083974" y="21135"/>
                  <a:pt x="1091321" y="19417"/>
                  <a:pt x="1098761" y="17335"/>
                </a:cubicBezTo>
                <a:cubicBezTo>
                  <a:pt x="1106201" y="15252"/>
                  <a:pt x="1113523" y="14351"/>
                  <a:pt x="1120730" y="14630"/>
                </a:cubicBezTo>
                <a:lnTo>
                  <a:pt x="1131502" y="3838"/>
                </a:lnTo>
                <a:cubicBezTo>
                  <a:pt x="1148273" y="6182"/>
                  <a:pt x="1163058" y="7977"/>
                  <a:pt x="1175859" y="9224"/>
                </a:cubicBezTo>
                <a:cubicBezTo>
                  <a:pt x="1188661" y="10471"/>
                  <a:pt x="1202428" y="7989"/>
                  <a:pt x="1217162" y="1779"/>
                </a:cubicBezTo>
                <a:cubicBezTo>
                  <a:pt x="1225111" y="-479"/>
                  <a:pt x="1235324" y="-588"/>
                  <a:pt x="1247802" y="1452"/>
                </a:cubicBezTo>
                <a:cubicBezTo>
                  <a:pt x="1260280" y="3493"/>
                  <a:pt x="1270940" y="4868"/>
                  <a:pt x="1279781" y="5577"/>
                </a:cubicBezTo>
                <a:cubicBezTo>
                  <a:pt x="1282957" y="1722"/>
                  <a:pt x="1286513" y="247"/>
                  <a:pt x="1290447" y="1152"/>
                </a:cubicBezTo>
                <a:cubicBezTo>
                  <a:pt x="1294383" y="2057"/>
                  <a:pt x="1298015" y="3525"/>
                  <a:pt x="1301345" y="5556"/>
                </a:cubicBezTo>
                <a:cubicBezTo>
                  <a:pt x="1309887" y="9972"/>
                  <a:pt x="1316998" y="11652"/>
                  <a:pt x="1322678" y="10593"/>
                </a:cubicBezTo>
                <a:cubicBezTo>
                  <a:pt x="1328360" y="9535"/>
                  <a:pt x="1335393" y="8271"/>
                  <a:pt x="1343782" y="6802"/>
                </a:cubicBezTo>
                <a:cubicBezTo>
                  <a:pt x="1351649" y="3602"/>
                  <a:pt x="1359969" y="3030"/>
                  <a:pt x="1368745" y="5084"/>
                </a:cubicBezTo>
                <a:cubicBezTo>
                  <a:pt x="1377520" y="7139"/>
                  <a:pt x="1387300" y="6935"/>
                  <a:pt x="1398085" y="4474"/>
                </a:cubicBezTo>
                <a:cubicBezTo>
                  <a:pt x="1417565" y="9620"/>
                  <a:pt x="1437327" y="13468"/>
                  <a:pt x="1457373" y="16016"/>
                </a:cubicBezTo>
                <a:cubicBezTo>
                  <a:pt x="1477419" y="18565"/>
                  <a:pt x="1497527" y="21769"/>
                  <a:pt x="1517697" y="25628"/>
                </a:cubicBezTo>
                <a:cubicBezTo>
                  <a:pt x="1517042" y="21960"/>
                  <a:pt x="1515399" y="18590"/>
                  <a:pt x="1512766" y="15519"/>
                </a:cubicBezTo>
                <a:cubicBezTo>
                  <a:pt x="1510134" y="12446"/>
                  <a:pt x="1507156" y="10017"/>
                  <a:pt x="1503832" y="8232"/>
                </a:cubicBezTo>
                <a:lnTo>
                  <a:pt x="1505809" y="7637"/>
                </a:lnTo>
                <a:lnTo>
                  <a:pt x="1521440" y="9402"/>
                </a:lnTo>
                <a:cubicBezTo>
                  <a:pt x="1527138" y="6833"/>
                  <a:pt x="1533072" y="5945"/>
                  <a:pt x="1539244" y="6739"/>
                </a:cubicBezTo>
                <a:cubicBezTo>
                  <a:pt x="1545414" y="7532"/>
                  <a:pt x="1551449" y="8771"/>
                  <a:pt x="1557348" y="10456"/>
                </a:cubicBezTo>
                <a:lnTo>
                  <a:pt x="1555371" y="11052"/>
                </a:lnTo>
                <a:lnTo>
                  <a:pt x="1549745" y="24609"/>
                </a:lnTo>
                <a:cubicBezTo>
                  <a:pt x="1556371" y="28106"/>
                  <a:pt x="1573983" y="33270"/>
                  <a:pt x="1602582" y="40099"/>
                </a:cubicBezTo>
                <a:cubicBezTo>
                  <a:pt x="1631181" y="46928"/>
                  <a:pt x="1660510" y="53597"/>
                  <a:pt x="1690572" y="60106"/>
                </a:cubicBezTo>
                <a:cubicBezTo>
                  <a:pt x="1720633" y="66615"/>
                  <a:pt x="1741167" y="71139"/>
                  <a:pt x="1752177" y="73677"/>
                </a:cubicBezTo>
                <a:lnTo>
                  <a:pt x="1761683" y="83757"/>
                </a:lnTo>
                <a:cubicBezTo>
                  <a:pt x="1773030" y="84430"/>
                  <a:pt x="1783872" y="87008"/>
                  <a:pt x="1794209" y="91491"/>
                </a:cubicBezTo>
                <a:cubicBezTo>
                  <a:pt x="1804547" y="95973"/>
                  <a:pt x="1814846" y="100333"/>
                  <a:pt x="1825109" y="104568"/>
                </a:cubicBezTo>
                <a:cubicBezTo>
                  <a:pt x="1824169" y="105030"/>
                  <a:pt x="1823874" y="105839"/>
                  <a:pt x="1824221" y="106992"/>
                </a:cubicBezTo>
                <a:cubicBezTo>
                  <a:pt x="1824568" y="108146"/>
                  <a:pt x="1825261" y="108657"/>
                  <a:pt x="1826300" y="108524"/>
                </a:cubicBezTo>
                <a:cubicBezTo>
                  <a:pt x="1828546" y="108521"/>
                  <a:pt x="1834639" y="109654"/>
                  <a:pt x="1844578" y="111919"/>
                </a:cubicBezTo>
                <a:cubicBezTo>
                  <a:pt x="1854517" y="114185"/>
                  <a:pt x="1860759" y="115810"/>
                  <a:pt x="1863302" y="116798"/>
                </a:cubicBezTo>
                <a:cubicBezTo>
                  <a:pt x="1863971" y="117225"/>
                  <a:pt x="1864713" y="117901"/>
                  <a:pt x="1865530" y="118823"/>
                </a:cubicBezTo>
                <a:cubicBezTo>
                  <a:pt x="1866347" y="119746"/>
                  <a:pt x="1867090" y="120420"/>
                  <a:pt x="1867758" y="120849"/>
                </a:cubicBezTo>
                <a:lnTo>
                  <a:pt x="1876264" y="120445"/>
                </a:lnTo>
                <a:cubicBezTo>
                  <a:pt x="1881200" y="126689"/>
                  <a:pt x="1887172" y="131003"/>
                  <a:pt x="1894180" y="133386"/>
                </a:cubicBezTo>
                <a:lnTo>
                  <a:pt x="1896850" y="131505"/>
                </a:lnTo>
                <a:lnTo>
                  <a:pt x="1927728" y="148093"/>
                </a:lnTo>
                <a:lnTo>
                  <a:pt x="1935544" y="148976"/>
                </a:lnTo>
                <a:lnTo>
                  <a:pt x="1935447" y="152241"/>
                </a:lnTo>
                <a:cubicBezTo>
                  <a:pt x="1939268" y="154258"/>
                  <a:pt x="1942885" y="156270"/>
                  <a:pt x="1946297" y="158276"/>
                </a:cubicBezTo>
                <a:cubicBezTo>
                  <a:pt x="1949710" y="160282"/>
                  <a:pt x="1953154" y="162616"/>
                  <a:pt x="1956628" y="165277"/>
                </a:cubicBezTo>
                <a:cubicBezTo>
                  <a:pt x="1962508" y="165328"/>
                  <a:pt x="1968185" y="166719"/>
                  <a:pt x="1973658" y="169453"/>
                </a:cubicBezTo>
                <a:cubicBezTo>
                  <a:pt x="1979133" y="172186"/>
                  <a:pt x="1984439" y="175037"/>
                  <a:pt x="1989579" y="178006"/>
                </a:cubicBezTo>
                <a:cubicBezTo>
                  <a:pt x="1996227" y="181577"/>
                  <a:pt x="2001540" y="186089"/>
                  <a:pt x="2005519" y="191543"/>
                </a:cubicBezTo>
                <a:lnTo>
                  <a:pt x="2019766" y="195881"/>
                </a:lnTo>
                <a:cubicBezTo>
                  <a:pt x="2031202" y="206550"/>
                  <a:pt x="2046200" y="219650"/>
                  <a:pt x="2064762" y="235183"/>
                </a:cubicBezTo>
                <a:cubicBezTo>
                  <a:pt x="2083324" y="250716"/>
                  <a:pt x="2099805" y="263370"/>
                  <a:pt x="2114208" y="273145"/>
                </a:cubicBezTo>
                <a:lnTo>
                  <a:pt x="2112134" y="277005"/>
                </a:lnTo>
                <a:cubicBezTo>
                  <a:pt x="2118178" y="285364"/>
                  <a:pt x="2125750" y="294543"/>
                  <a:pt x="2134849" y="304544"/>
                </a:cubicBezTo>
                <a:cubicBezTo>
                  <a:pt x="2143949" y="314544"/>
                  <a:pt x="2152189" y="323254"/>
                  <a:pt x="2159566" y="330672"/>
                </a:cubicBezTo>
                <a:cubicBezTo>
                  <a:pt x="2160763" y="336289"/>
                  <a:pt x="2162787" y="341521"/>
                  <a:pt x="2165640" y="346369"/>
                </a:cubicBezTo>
                <a:cubicBezTo>
                  <a:pt x="2168493" y="351218"/>
                  <a:pt x="2171852" y="355509"/>
                  <a:pt x="2175718" y="359244"/>
                </a:cubicBezTo>
                <a:lnTo>
                  <a:pt x="2184724" y="364082"/>
                </a:lnTo>
                <a:cubicBezTo>
                  <a:pt x="2185748" y="369432"/>
                  <a:pt x="2190237" y="380850"/>
                  <a:pt x="2198191" y="398335"/>
                </a:cubicBezTo>
                <a:lnTo>
                  <a:pt x="2208837" y="426845"/>
                </a:lnTo>
                <a:lnTo>
                  <a:pt x="2214423" y="425248"/>
                </a:lnTo>
                <a:cubicBezTo>
                  <a:pt x="2224538" y="422381"/>
                  <a:pt x="2232321" y="420205"/>
                  <a:pt x="2237771" y="418717"/>
                </a:cubicBezTo>
                <a:lnTo>
                  <a:pt x="2250915" y="423098"/>
                </a:lnTo>
                <a:cubicBezTo>
                  <a:pt x="2261230" y="418321"/>
                  <a:pt x="2272001" y="415461"/>
                  <a:pt x="2283229" y="414518"/>
                </a:cubicBezTo>
                <a:cubicBezTo>
                  <a:pt x="2294457" y="413574"/>
                  <a:pt x="2305593" y="412540"/>
                  <a:pt x="2316638" y="411414"/>
                </a:cubicBezTo>
                <a:cubicBezTo>
                  <a:pt x="2316029" y="412266"/>
                  <a:pt x="2316151" y="413118"/>
                  <a:pt x="2317003" y="413970"/>
                </a:cubicBezTo>
                <a:cubicBezTo>
                  <a:pt x="2317855" y="414822"/>
                  <a:pt x="2318707" y="414944"/>
                  <a:pt x="2319559" y="414335"/>
                </a:cubicBezTo>
                <a:cubicBezTo>
                  <a:pt x="2321537" y="413270"/>
                  <a:pt x="2327440" y="411384"/>
                  <a:pt x="2337268" y="408676"/>
                </a:cubicBezTo>
                <a:cubicBezTo>
                  <a:pt x="2347095" y="405968"/>
                  <a:pt x="2353363" y="404446"/>
                  <a:pt x="2356071" y="404112"/>
                </a:cubicBezTo>
                <a:cubicBezTo>
                  <a:pt x="2356863" y="404172"/>
                  <a:pt x="2357836" y="404416"/>
                  <a:pt x="2358992" y="404842"/>
                </a:cubicBezTo>
                <a:cubicBezTo>
                  <a:pt x="2360149" y="405268"/>
                  <a:pt x="2361122" y="405511"/>
                  <a:pt x="2361913" y="405572"/>
                </a:cubicBezTo>
                <a:lnTo>
                  <a:pt x="2369216" y="401191"/>
                </a:lnTo>
                <a:cubicBezTo>
                  <a:pt x="2376519" y="404355"/>
                  <a:pt x="2383821" y="405329"/>
                  <a:pt x="2391123" y="404112"/>
                </a:cubicBezTo>
                <a:lnTo>
                  <a:pt x="2392584" y="401191"/>
                </a:lnTo>
                <a:lnTo>
                  <a:pt x="2427636" y="401191"/>
                </a:lnTo>
                <a:lnTo>
                  <a:pt x="2434939" y="398270"/>
                </a:lnTo>
                <a:lnTo>
                  <a:pt x="2436399" y="401191"/>
                </a:lnTo>
                <a:cubicBezTo>
                  <a:pt x="2440720" y="401160"/>
                  <a:pt x="2444858" y="401221"/>
                  <a:pt x="2448813" y="401373"/>
                </a:cubicBezTo>
                <a:cubicBezTo>
                  <a:pt x="2452769" y="401525"/>
                  <a:pt x="2456907" y="401951"/>
                  <a:pt x="2461227" y="402651"/>
                </a:cubicBezTo>
                <a:cubicBezTo>
                  <a:pt x="2466431" y="399913"/>
                  <a:pt x="2472090" y="398452"/>
                  <a:pt x="2478206" y="398270"/>
                </a:cubicBezTo>
                <a:cubicBezTo>
                  <a:pt x="2484322" y="398087"/>
                  <a:pt x="2490346" y="398087"/>
                  <a:pt x="2496279" y="398270"/>
                </a:cubicBezTo>
                <a:cubicBezTo>
                  <a:pt x="2503825" y="398270"/>
                  <a:pt x="2510641" y="399730"/>
                  <a:pt x="2516727" y="402651"/>
                </a:cubicBezTo>
                <a:lnTo>
                  <a:pt x="2531331" y="399730"/>
                </a:lnTo>
                <a:cubicBezTo>
                  <a:pt x="2546454" y="403716"/>
                  <a:pt x="2565866" y="408158"/>
                  <a:pt x="2589569" y="413057"/>
                </a:cubicBezTo>
                <a:cubicBezTo>
                  <a:pt x="2613272" y="417956"/>
                  <a:pt x="2633779" y="421303"/>
                  <a:pt x="2651093" y="423098"/>
                </a:cubicBezTo>
                <a:lnTo>
                  <a:pt x="2651093" y="427480"/>
                </a:lnTo>
                <a:cubicBezTo>
                  <a:pt x="2660373" y="431983"/>
                  <a:pt x="2671387" y="436486"/>
                  <a:pt x="2684136" y="440989"/>
                </a:cubicBezTo>
                <a:cubicBezTo>
                  <a:pt x="2696885" y="445492"/>
                  <a:pt x="2708265" y="449265"/>
                  <a:pt x="2718275" y="452308"/>
                </a:cubicBezTo>
                <a:cubicBezTo>
                  <a:pt x="2721988" y="456690"/>
                  <a:pt x="2726247" y="460341"/>
                  <a:pt x="2731055" y="463262"/>
                </a:cubicBezTo>
                <a:cubicBezTo>
                  <a:pt x="2735862" y="466183"/>
                  <a:pt x="2740852" y="468374"/>
                  <a:pt x="2746025" y="469834"/>
                </a:cubicBezTo>
                <a:close/>
              </a:path>
            </a:pathLst>
          </a:custGeom>
          <a:blipFill dpi="0" rotWithShape="0">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rma libre: forma 2">
            <a:extLst>
              <a:ext uri="{FF2B5EF4-FFF2-40B4-BE49-F238E27FC236}">
                <a16:creationId xmlns:a16="http://schemas.microsoft.com/office/drawing/2014/main" id="{5281C514-003D-C015-012E-A915ACC7072A}"/>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4" name="Freeform 15">
            <a:extLst>
              <a:ext uri="{FF2B5EF4-FFF2-40B4-BE49-F238E27FC236}">
                <a16:creationId xmlns:a16="http://schemas.microsoft.com/office/drawing/2014/main" id="{08497F8E-EE85-AB9B-358C-A26BF1A7EA2F}"/>
              </a:ext>
            </a:extLst>
          </p:cNvPr>
          <p:cNvSpPr/>
          <p:nvPr/>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sp>
        <p:nvSpPr>
          <p:cNvPr id="5" name="Forma libre: forma 4">
            <a:extLst>
              <a:ext uri="{FF2B5EF4-FFF2-40B4-BE49-F238E27FC236}">
                <a16:creationId xmlns:a16="http://schemas.microsoft.com/office/drawing/2014/main" id="{5C613BCE-1653-7D56-DDC8-7C8F4FEEF6FE}"/>
              </a:ext>
            </a:extLst>
          </p:cNvPr>
          <p:cNvSpPr/>
          <p:nvPr/>
        </p:nvSpPr>
        <p:spPr>
          <a:xfrm rot="10800000">
            <a:off x="546855" y="0"/>
            <a:ext cx="2453295" cy="713984"/>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p>
        </p:txBody>
      </p:sp>
      <p:grpSp>
        <p:nvGrpSpPr>
          <p:cNvPr id="6" name="Group 9">
            <a:extLst>
              <a:ext uri="{FF2B5EF4-FFF2-40B4-BE49-F238E27FC236}">
                <a16:creationId xmlns:a16="http://schemas.microsoft.com/office/drawing/2014/main" id="{20B55C10-D30E-466F-B994-CF3832831EF7}"/>
              </a:ext>
            </a:extLst>
          </p:cNvPr>
          <p:cNvGrpSpPr/>
          <p:nvPr/>
        </p:nvGrpSpPr>
        <p:grpSpPr>
          <a:xfrm>
            <a:off x="546855" y="1616376"/>
            <a:ext cx="5251076" cy="978030"/>
            <a:chOff x="6027067" y="1574253"/>
            <a:chExt cx="5251076" cy="978029"/>
          </a:xfrm>
        </p:grpSpPr>
        <p:grpSp>
          <p:nvGrpSpPr>
            <p:cNvPr id="22" name="Group 10">
              <a:extLst>
                <a:ext uri="{FF2B5EF4-FFF2-40B4-BE49-F238E27FC236}">
                  <a16:creationId xmlns:a16="http://schemas.microsoft.com/office/drawing/2014/main" id="{F2AA112E-DF29-4623-8E4E-2BB72177099F}"/>
                </a:ext>
              </a:extLst>
            </p:cNvPr>
            <p:cNvGrpSpPr/>
            <p:nvPr/>
          </p:nvGrpSpPr>
          <p:grpSpPr>
            <a:xfrm>
              <a:off x="6751979" y="1666120"/>
              <a:ext cx="4526164" cy="886162"/>
              <a:chOff x="6751979" y="1666120"/>
              <a:chExt cx="4526164" cy="886162"/>
            </a:xfrm>
          </p:grpSpPr>
          <p:sp>
            <p:nvSpPr>
              <p:cNvPr id="24" name="TextBox 12">
                <a:extLst>
                  <a:ext uri="{FF2B5EF4-FFF2-40B4-BE49-F238E27FC236}">
                    <a16:creationId xmlns:a16="http://schemas.microsoft.com/office/drawing/2014/main" id="{4016715D-ED25-49AF-A719-7ACBC9667D4C}"/>
                  </a:ext>
                </a:extLst>
              </p:cNvPr>
              <p:cNvSpPr txBox="1"/>
              <p:nvPr/>
            </p:nvSpPr>
            <p:spPr>
              <a:xfrm>
                <a:off x="6770451" y="2090617"/>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lumMod val="95000"/>
                      </a:schemeClr>
                    </a:solidFill>
                    <a:cs typeface="Arial" panose="020b0604020202020204" pitchFamily="34" charset="0"/>
                  </a:rPr>
                  <a:t>Get a modern PowerPoint  Presentation that is beautifully designed. </a:t>
                </a:r>
                <a:r>
                  <a:rPr lang="en-US" altLang="ko-KR" sz="1200">
                    <a:solidFill>
                      <a:schemeClr val="bg1">
                        <a:lumMod val="95000"/>
                      </a:schemeClr>
                    </a:solidFill>
                    <a:ea typeface="FZShuTi" pitchFamily="2" charset="-122"/>
                    <a:cs typeface="Arial" panose="020b0604020202020204" pitchFamily="34" charset="0"/>
                  </a:rPr>
                  <a:t>I hope and I believe that this Template will your Time.</a:t>
                </a:r>
                <a:endParaRPr lang="en-US" altLang="ko-KR" sz="1200">
                  <a:solidFill>
                    <a:schemeClr val="bg1">
                      <a:lumMod val="95000"/>
                    </a:schemeClr>
                  </a:solidFill>
                  <a:cs typeface="Arial" pitchFamily="34" charset="0"/>
                </a:endParaRPr>
              </a:p>
            </p:txBody>
          </p:sp>
          <p:sp>
            <p:nvSpPr>
              <p:cNvPr id="25" name="TextBox 13">
                <a:extLst>
                  <a:ext uri="{FF2B5EF4-FFF2-40B4-BE49-F238E27FC236}">
                    <a16:creationId xmlns:a16="http://schemas.microsoft.com/office/drawing/2014/main" id="{6B3B38DE-4592-42DE-93A2-F7CFEB2674E5}"/>
                  </a:ext>
                </a:extLst>
              </p:cNvPr>
              <p:cNvSpPr txBox="1"/>
              <p:nvPr/>
            </p:nvSpPr>
            <p:spPr>
              <a:xfrm>
                <a:off x="6751979" y="1666120"/>
                <a:ext cx="4507692" cy="5078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700" b="1">
                    <a:solidFill>
                      <a:schemeClr val="bg1">
                        <a:lumMod val="95000"/>
                      </a:schemeClr>
                    </a:solidFill>
                    <a:cs typeface="Arial" panose="020b0604020202020204" pitchFamily="34" charset="0"/>
                  </a:rPr>
                  <a:t>Contents</a:t>
                </a:r>
                <a:endParaRPr lang="ko-KR" altLang="en-US" sz="2700" b="1">
                  <a:solidFill>
                    <a:schemeClr val="bg1">
                      <a:lumMod val="95000"/>
                    </a:schemeClr>
                  </a:solidFill>
                  <a:cs typeface="Arial" pitchFamily="34" charset="0"/>
                </a:endParaRPr>
              </a:p>
            </p:txBody>
          </p:sp>
        </p:grpSp>
        <p:sp>
          <p:nvSpPr>
            <p:cNvPr id="23" name="TextBox 11">
              <a:extLst>
                <a:ext uri="{FF2B5EF4-FFF2-40B4-BE49-F238E27FC236}">
                  <a16:creationId xmlns:a16="http://schemas.microsoft.com/office/drawing/2014/main" id="{8CD4CF14-ADDA-42EA-AB5B-1DB20E49AF6E}"/>
                </a:ext>
              </a:extLst>
            </p:cNvPr>
            <p:cNvSpPr txBox="1"/>
            <p:nvPr/>
          </p:nvSpPr>
          <p:spPr>
            <a:xfrm>
              <a:off x="6027067" y="1574253"/>
              <a:ext cx="958096" cy="6463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3600" b="1">
                  <a:solidFill>
                    <a:schemeClr val="bg1">
                      <a:lumMod val="95000"/>
                    </a:schemeClr>
                  </a:solidFill>
                  <a:cs typeface="Arial" panose="020b0604020202020204" pitchFamily="34" charset="0"/>
                </a:rPr>
                <a:t>01</a:t>
              </a:r>
              <a:endParaRPr lang="ko-KR" altLang="en-US" sz="3600" b="1">
                <a:solidFill>
                  <a:schemeClr val="bg1">
                    <a:lumMod val="95000"/>
                  </a:schemeClr>
                </a:solidFill>
                <a:cs typeface="Arial" pitchFamily="34" charset="0"/>
              </a:endParaRPr>
            </a:p>
          </p:txBody>
        </p:sp>
      </p:grpSp>
      <p:grpSp>
        <p:nvGrpSpPr>
          <p:cNvPr id="7" name="Group 14">
            <a:extLst>
              <a:ext uri="{FF2B5EF4-FFF2-40B4-BE49-F238E27FC236}">
                <a16:creationId xmlns:a16="http://schemas.microsoft.com/office/drawing/2014/main" id="{3109F9CF-0518-402C-81DB-F376539F50C6}"/>
              </a:ext>
            </a:extLst>
          </p:cNvPr>
          <p:cNvGrpSpPr/>
          <p:nvPr/>
        </p:nvGrpSpPr>
        <p:grpSpPr>
          <a:xfrm>
            <a:off x="546855" y="2775282"/>
            <a:ext cx="5251076" cy="978030"/>
            <a:chOff x="6027067" y="1574253"/>
            <a:chExt cx="5251076" cy="978029"/>
          </a:xfrm>
        </p:grpSpPr>
        <p:grpSp>
          <p:nvGrpSpPr>
            <p:cNvPr id="18" name="Group 15">
              <a:extLst>
                <a:ext uri="{FF2B5EF4-FFF2-40B4-BE49-F238E27FC236}">
                  <a16:creationId xmlns:a16="http://schemas.microsoft.com/office/drawing/2014/main" id="{00CD54AE-2640-4348-A38D-28C2D0B3B4CA}"/>
                </a:ext>
              </a:extLst>
            </p:cNvPr>
            <p:cNvGrpSpPr/>
            <p:nvPr/>
          </p:nvGrpSpPr>
          <p:grpSpPr>
            <a:xfrm>
              <a:off x="6751979" y="1666120"/>
              <a:ext cx="4526164" cy="886162"/>
              <a:chOff x="6751979" y="1666120"/>
              <a:chExt cx="4526164" cy="886162"/>
            </a:xfrm>
          </p:grpSpPr>
          <p:sp>
            <p:nvSpPr>
              <p:cNvPr id="20" name="TextBox 17">
                <a:extLst>
                  <a:ext uri="{FF2B5EF4-FFF2-40B4-BE49-F238E27FC236}">
                    <a16:creationId xmlns:a16="http://schemas.microsoft.com/office/drawing/2014/main" id="{82AA2565-697E-4C9C-90DF-DF69BCCBF13F}"/>
                  </a:ext>
                </a:extLst>
              </p:cNvPr>
              <p:cNvSpPr txBox="1"/>
              <p:nvPr/>
            </p:nvSpPr>
            <p:spPr>
              <a:xfrm>
                <a:off x="6770451" y="2090617"/>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lumMod val="95000"/>
                      </a:schemeClr>
                    </a:solidFill>
                    <a:cs typeface="Arial" panose="020b0604020202020204" pitchFamily="34" charset="0"/>
                  </a:rPr>
                  <a:t>Get a modern PowerPoint  Presentation that is beautifully designed. </a:t>
                </a:r>
                <a:r>
                  <a:rPr lang="en-US" altLang="ko-KR" sz="1200">
                    <a:solidFill>
                      <a:schemeClr val="bg1">
                        <a:lumMod val="95000"/>
                      </a:schemeClr>
                    </a:solidFill>
                    <a:ea typeface="FZShuTi" pitchFamily="2" charset="-122"/>
                    <a:cs typeface="Arial" panose="020b0604020202020204" pitchFamily="34" charset="0"/>
                  </a:rPr>
                  <a:t>I hope and I believe that this Template will your Time.</a:t>
                </a:r>
                <a:endParaRPr lang="en-US" altLang="ko-KR" sz="1200">
                  <a:solidFill>
                    <a:schemeClr val="bg1">
                      <a:lumMod val="95000"/>
                    </a:schemeClr>
                  </a:solidFill>
                  <a:cs typeface="Arial" panose="020b0604020202020204" pitchFamily="34" charset="0"/>
                </a:endParaRPr>
              </a:p>
            </p:txBody>
          </p:sp>
          <p:sp>
            <p:nvSpPr>
              <p:cNvPr id="21" name="TextBox 18">
                <a:extLst>
                  <a:ext uri="{FF2B5EF4-FFF2-40B4-BE49-F238E27FC236}">
                    <a16:creationId xmlns:a16="http://schemas.microsoft.com/office/drawing/2014/main" id="{823CD760-54C8-4E9D-9C31-376575824E51}"/>
                  </a:ext>
                </a:extLst>
              </p:cNvPr>
              <p:cNvSpPr txBox="1"/>
              <p:nvPr/>
            </p:nvSpPr>
            <p:spPr>
              <a:xfrm>
                <a:off x="6751979" y="1666120"/>
                <a:ext cx="4507692" cy="5078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700" b="1">
                    <a:solidFill>
                      <a:schemeClr val="bg1">
                        <a:lumMod val="95000"/>
                      </a:schemeClr>
                    </a:solidFill>
                    <a:cs typeface="Arial" panose="020b0604020202020204" pitchFamily="34" charset="0"/>
                  </a:rPr>
                  <a:t>Contents</a:t>
                </a:r>
                <a:endParaRPr lang="ko-KR" altLang="en-US" sz="2700" b="1">
                  <a:solidFill>
                    <a:schemeClr val="bg1">
                      <a:lumMod val="95000"/>
                    </a:schemeClr>
                  </a:solidFill>
                  <a:cs typeface="Arial" panose="020b0604020202020204" pitchFamily="34" charset="0"/>
                </a:endParaRPr>
              </a:p>
            </p:txBody>
          </p:sp>
        </p:grpSp>
        <p:sp>
          <p:nvSpPr>
            <p:cNvPr id="19" name="TextBox 16">
              <a:extLst>
                <a:ext uri="{FF2B5EF4-FFF2-40B4-BE49-F238E27FC236}">
                  <a16:creationId xmlns:a16="http://schemas.microsoft.com/office/drawing/2014/main" id="{0F1698D3-E2B5-4796-A504-2CE89BB716EA}"/>
                </a:ext>
              </a:extLst>
            </p:cNvPr>
            <p:cNvSpPr txBox="1"/>
            <p:nvPr/>
          </p:nvSpPr>
          <p:spPr>
            <a:xfrm>
              <a:off x="6027067" y="1574253"/>
              <a:ext cx="958096" cy="6463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3600" b="1">
                  <a:solidFill>
                    <a:schemeClr val="bg1">
                      <a:lumMod val="95000"/>
                    </a:schemeClr>
                  </a:solidFill>
                  <a:cs typeface="Arial" panose="020b0604020202020204" pitchFamily="34" charset="0"/>
                </a:rPr>
                <a:t>02</a:t>
              </a:r>
              <a:endParaRPr lang="ko-KR" altLang="en-US" sz="3600" b="1">
                <a:solidFill>
                  <a:schemeClr val="bg1">
                    <a:lumMod val="95000"/>
                  </a:schemeClr>
                </a:solidFill>
                <a:cs typeface="Arial" panose="020b0604020202020204" pitchFamily="34" charset="0"/>
              </a:endParaRPr>
            </a:p>
          </p:txBody>
        </p:sp>
      </p:grpSp>
      <p:grpSp>
        <p:nvGrpSpPr>
          <p:cNvPr id="8" name="Group 19">
            <a:extLst>
              <a:ext uri="{FF2B5EF4-FFF2-40B4-BE49-F238E27FC236}">
                <a16:creationId xmlns:a16="http://schemas.microsoft.com/office/drawing/2014/main" id="{7262BF2A-6F03-42A7-8FCD-9B4425EC1D9D}"/>
              </a:ext>
            </a:extLst>
          </p:cNvPr>
          <p:cNvGrpSpPr/>
          <p:nvPr/>
        </p:nvGrpSpPr>
        <p:grpSpPr>
          <a:xfrm>
            <a:off x="546855" y="3934189"/>
            <a:ext cx="5251076" cy="978030"/>
            <a:chOff x="6027067" y="1574253"/>
            <a:chExt cx="5251076" cy="978029"/>
          </a:xfrm>
        </p:grpSpPr>
        <p:grpSp>
          <p:nvGrpSpPr>
            <p:cNvPr id="14" name="Group 20">
              <a:extLst>
                <a:ext uri="{FF2B5EF4-FFF2-40B4-BE49-F238E27FC236}">
                  <a16:creationId xmlns:a16="http://schemas.microsoft.com/office/drawing/2014/main" id="{D319069D-B4F2-4D8A-A01F-E42FBE2B6305}"/>
                </a:ext>
              </a:extLst>
            </p:cNvPr>
            <p:cNvGrpSpPr/>
            <p:nvPr/>
          </p:nvGrpSpPr>
          <p:grpSpPr>
            <a:xfrm>
              <a:off x="6751979" y="1666120"/>
              <a:ext cx="4526164" cy="886162"/>
              <a:chOff x="6751979" y="1666120"/>
              <a:chExt cx="4526164" cy="886162"/>
            </a:xfrm>
          </p:grpSpPr>
          <p:sp>
            <p:nvSpPr>
              <p:cNvPr id="16" name="TextBox 22">
                <a:extLst>
                  <a:ext uri="{FF2B5EF4-FFF2-40B4-BE49-F238E27FC236}">
                    <a16:creationId xmlns:a16="http://schemas.microsoft.com/office/drawing/2014/main" id="{8886B730-D2CF-418A-9F4E-80676A8BB117}"/>
                  </a:ext>
                </a:extLst>
              </p:cNvPr>
              <p:cNvSpPr txBox="1"/>
              <p:nvPr/>
            </p:nvSpPr>
            <p:spPr>
              <a:xfrm>
                <a:off x="6770451" y="2090617"/>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lumMod val="95000"/>
                      </a:schemeClr>
                    </a:solidFill>
                    <a:cs typeface="Arial" panose="020b0604020202020204" pitchFamily="34" charset="0"/>
                  </a:rPr>
                  <a:t>Get a modern PowerPoint  Presentation that is beautifully designed. </a:t>
                </a:r>
                <a:r>
                  <a:rPr lang="en-US" altLang="ko-KR" sz="1200">
                    <a:solidFill>
                      <a:schemeClr val="bg1">
                        <a:lumMod val="95000"/>
                      </a:schemeClr>
                    </a:solidFill>
                    <a:ea typeface="FZShuTi" pitchFamily="2" charset="-122"/>
                    <a:cs typeface="Arial" panose="020b0604020202020204" pitchFamily="34" charset="0"/>
                  </a:rPr>
                  <a:t>I hope and I believe that this Template will your Time.</a:t>
                </a:r>
                <a:endParaRPr lang="en-US" altLang="ko-KR" sz="1200">
                  <a:solidFill>
                    <a:schemeClr val="bg1">
                      <a:lumMod val="95000"/>
                    </a:schemeClr>
                  </a:solidFill>
                  <a:cs typeface="Arial" panose="020b0604020202020204" pitchFamily="34" charset="0"/>
                </a:endParaRPr>
              </a:p>
            </p:txBody>
          </p:sp>
          <p:sp>
            <p:nvSpPr>
              <p:cNvPr id="17" name="TextBox 23">
                <a:extLst>
                  <a:ext uri="{FF2B5EF4-FFF2-40B4-BE49-F238E27FC236}">
                    <a16:creationId xmlns:a16="http://schemas.microsoft.com/office/drawing/2014/main" id="{B2BB5561-E297-4153-99F6-535280286ABF}"/>
                  </a:ext>
                </a:extLst>
              </p:cNvPr>
              <p:cNvSpPr txBox="1"/>
              <p:nvPr/>
            </p:nvSpPr>
            <p:spPr>
              <a:xfrm>
                <a:off x="6751979" y="1666120"/>
                <a:ext cx="4507692" cy="5078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700" b="1">
                    <a:solidFill>
                      <a:schemeClr val="bg1">
                        <a:lumMod val="95000"/>
                      </a:schemeClr>
                    </a:solidFill>
                    <a:cs typeface="Arial" panose="020b0604020202020204" pitchFamily="34" charset="0"/>
                  </a:rPr>
                  <a:t>Contents</a:t>
                </a:r>
                <a:endParaRPr lang="ko-KR" altLang="en-US" sz="2700" b="1">
                  <a:solidFill>
                    <a:schemeClr val="bg1">
                      <a:lumMod val="95000"/>
                    </a:schemeClr>
                  </a:solidFill>
                  <a:cs typeface="Arial" panose="020b0604020202020204" pitchFamily="34" charset="0"/>
                </a:endParaRPr>
              </a:p>
            </p:txBody>
          </p:sp>
        </p:grpSp>
        <p:sp>
          <p:nvSpPr>
            <p:cNvPr id="15" name="TextBox 21">
              <a:extLst>
                <a:ext uri="{FF2B5EF4-FFF2-40B4-BE49-F238E27FC236}">
                  <a16:creationId xmlns:a16="http://schemas.microsoft.com/office/drawing/2014/main" id="{FD65EED2-59FE-44DF-AE89-F153E1C28F64}"/>
                </a:ext>
              </a:extLst>
            </p:cNvPr>
            <p:cNvSpPr txBox="1"/>
            <p:nvPr/>
          </p:nvSpPr>
          <p:spPr>
            <a:xfrm>
              <a:off x="6027067" y="1574253"/>
              <a:ext cx="958096" cy="6463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3600" b="1">
                  <a:solidFill>
                    <a:schemeClr val="bg1">
                      <a:lumMod val="95000"/>
                    </a:schemeClr>
                  </a:solidFill>
                  <a:cs typeface="Arial" panose="020b0604020202020204" pitchFamily="34" charset="0"/>
                </a:rPr>
                <a:t>03</a:t>
              </a:r>
              <a:endParaRPr lang="ko-KR" altLang="en-US" sz="3600" b="1">
                <a:solidFill>
                  <a:schemeClr val="bg1">
                    <a:lumMod val="95000"/>
                  </a:schemeClr>
                </a:solidFill>
                <a:cs typeface="Arial" panose="020b0604020202020204" pitchFamily="34" charset="0"/>
              </a:endParaRPr>
            </a:p>
          </p:txBody>
        </p:sp>
      </p:grpSp>
      <p:grpSp>
        <p:nvGrpSpPr>
          <p:cNvPr id="9" name="Group 24">
            <a:extLst>
              <a:ext uri="{FF2B5EF4-FFF2-40B4-BE49-F238E27FC236}">
                <a16:creationId xmlns:a16="http://schemas.microsoft.com/office/drawing/2014/main" id="{E9C8212F-3237-45CA-AEC4-F16E67168FA6}"/>
              </a:ext>
            </a:extLst>
          </p:cNvPr>
          <p:cNvGrpSpPr/>
          <p:nvPr/>
        </p:nvGrpSpPr>
        <p:grpSpPr>
          <a:xfrm>
            <a:off x="546855" y="5093097"/>
            <a:ext cx="5251076" cy="978030"/>
            <a:chOff x="6027067" y="1574253"/>
            <a:chExt cx="5251076" cy="978029"/>
          </a:xfrm>
        </p:grpSpPr>
        <p:grpSp>
          <p:nvGrpSpPr>
            <p:cNvPr id="10" name="Group 25">
              <a:extLst>
                <a:ext uri="{FF2B5EF4-FFF2-40B4-BE49-F238E27FC236}">
                  <a16:creationId xmlns:a16="http://schemas.microsoft.com/office/drawing/2014/main" id="{4C211C38-7BFE-4E43-8912-9F7A2932AB8E}"/>
                </a:ext>
              </a:extLst>
            </p:cNvPr>
            <p:cNvGrpSpPr/>
            <p:nvPr/>
          </p:nvGrpSpPr>
          <p:grpSpPr>
            <a:xfrm>
              <a:off x="6751979" y="1666120"/>
              <a:ext cx="4526164" cy="886162"/>
              <a:chOff x="6751979" y="1666120"/>
              <a:chExt cx="4526164" cy="886162"/>
            </a:xfrm>
          </p:grpSpPr>
          <p:sp>
            <p:nvSpPr>
              <p:cNvPr id="12" name="TextBox 27">
                <a:extLst>
                  <a:ext uri="{FF2B5EF4-FFF2-40B4-BE49-F238E27FC236}">
                    <a16:creationId xmlns:a16="http://schemas.microsoft.com/office/drawing/2014/main" id="{92666EC9-2562-48DE-9940-379DBD18624A}"/>
                  </a:ext>
                </a:extLst>
              </p:cNvPr>
              <p:cNvSpPr txBox="1"/>
              <p:nvPr/>
            </p:nvSpPr>
            <p:spPr>
              <a:xfrm>
                <a:off x="6770451" y="2090617"/>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lumMod val="95000"/>
                      </a:schemeClr>
                    </a:solidFill>
                    <a:cs typeface="Arial" panose="020b0604020202020204" pitchFamily="34" charset="0"/>
                  </a:rPr>
                  <a:t>Get a modern PowerPoint  Presentation that is beautifully designed. </a:t>
                </a:r>
                <a:r>
                  <a:rPr lang="en-US" altLang="ko-KR" sz="1200">
                    <a:solidFill>
                      <a:schemeClr val="bg1">
                        <a:lumMod val="95000"/>
                      </a:schemeClr>
                    </a:solidFill>
                    <a:ea typeface="FZShuTi" pitchFamily="2" charset="-122"/>
                    <a:cs typeface="Arial" panose="020b0604020202020204" pitchFamily="34" charset="0"/>
                  </a:rPr>
                  <a:t>I hope and I believe that this Template will your Time.</a:t>
                </a:r>
                <a:endParaRPr lang="en-US" altLang="ko-KR" sz="1200">
                  <a:solidFill>
                    <a:schemeClr val="bg1">
                      <a:lumMod val="95000"/>
                    </a:schemeClr>
                  </a:solidFill>
                  <a:cs typeface="Arial" panose="020b0604020202020204" pitchFamily="34" charset="0"/>
                </a:endParaRPr>
              </a:p>
            </p:txBody>
          </p:sp>
          <p:sp>
            <p:nvSpPr>
              <p:cNvPr id="13" name="TextBox 28">
                <a:extLst>
                  <a:ext uri="{FF2B5EF4-FFF2-40B4-BE49-F238E27FC236}">
                    <a16:creationId xmlns:a16="http://schemas.microsoft.com/office/drawing/2014/main" id="{F53236A9-A5F3-47C0-84F8-4B2301FA4B3F}"/>
                  </a:ext>
                </a:extLst>
              </p:cNvPr>
              <p:cNvSpPr txBox="1"/>
              <p:nvPr/>
            </p:nvSpPr>
            <p:spPr>
              <a:xfrm>
                <a:off x="6751979" y="1666120"/>
                <a:ext cx="4507692" cy="5078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700" b="1">
                    <a:solidFill>
                      <a:schemeClr val="bg1">
                        <a:lumMod val="95000"/>
                      </a:schemeClr>
                    </a:solidFill>
                    <a:cs typeface="Arial" panose="020b0604020202020204" pitchFamily="34" charset="0"/>
                  </a:rPr>
                  <a:t>Contents</a:t>
                </a:r>
                <a:endParaRPr lang="ko-KR" altLang="en-US" sz="2700" b="1">
                  <a:solidFill>
                    <a:schemeClr val="bg1">
                      <a:lumMod val="95000"/>
                    </a:schemeClr>
                  </a:solidFill>
                  <a:cs typeface="Arial" panose="020b0604020202020204" pitchFamily="34" charset="0"/>
                </a:endParaRPr>
              </a:p>
            </p:txBody>
          </p:sp>
        </p:grpSp>
        <p:sp>
          <p:nvSpPr>
            <p:cNvPr id="11" name="TextBox 26">
              <a:extLst>
                <a:ext uri="{FF2B5EF4-FFF2-40B4-BE49-F238E27FC236}">
                  <a16:creationId xmlns:a16="http://schemas.microsoft.com/office/drawing/2014/main" id="{CD64649B-92D7-4214-96D9-6A05D20B4B80}"/>
                </a:ext>
              </a:extLst>
            </p:cNvPr>
            <p:cNvSpPr txBox="1"/>
            <p:nvPr/>
          </p:nvSpPr>
          <p:spPr>
            <a:xfrm>
              <a:off x="6027067" y="1574253"/>
              <a:ext cx="958096" cy="646330"/>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3600" b="1">
                  <a:solidFill>
                    <a:schemeClr val="bg1">
                      <a:lumMod val="95000"/>
                    </a:schemeClr>
                  </a:solidFill>
                  <a:cs typeface="Arial" panose="020b0604020202020204" pitchFamily="34" charset="0"/>
                </a:rPr>
                <a:t>04</a:t>
              </a:r>
              <a:endParaRPr lang="ko-KR" altLang="en-US" sz="3600" b="1">
                <a:solidFill>
                  <a:schemeClr val="bg1">
                    <a:lumMod val="95000"/>
                  </a:schemeClr>
                </a:solidFill>
                <a:cs typeface="Arial" panose="020b0604020202020204" pitchFamily="34" charset="0"/>
              </a:endParaRPr>
            </a:p>
          </p:txBody>
        </p:sp>
      </p:grpSp>
      <p:sp>
        <p:nvSpPr>
          <p:cNvPr id="644" name="Title 4">
            <a:extLst>
              <a:ext uri="{FF2B5EF4-FFF2-40B4-BE49-F238E27FC236}">
                <a16:creationId xmlns:a16="http://schemas.microsoft.com/office/drawing/2014/main" id="{AC915EFC-B12A-0B47-BBD3-4CFA3E50FE1E}"/>
              </a:ext>
            </a:extLst>
          </p:cNvPr>
          <p:cNvSpPr txBox="1"/>
          <p:nvPr/>
        </p:nvSpPr>
        <p:spPr>
          <a:xfrm>
            <a:off x="533659" y="668525"/>
            <a:ext cx="6972041" cy="7064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chemeClr val="bg1">
                    <a:lumMod val="50000"/>
                  </a:schemeClr>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59239064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6" name="Freeform: Shape 228">
            <a:extLst>
              <a:ext uri="{FF2B5EF4-FFF2-40B4-BE49-F238E27FC236}">
                <a16:creationId xmlns:a16="http://schemas.microsoft.com/office/drawing/2014/main" id="{6CAD401C-43E6-42C4-FAF6-C6780166D36E}"/>
              </a:ext>
            </a:extLst>
          </p:cNvPr>
          <p:cNvSpPr/>
          <p:nvPr/>
        </p:nvSpPr>
        <p:spPr>
          <a:xfrm>
            <a:off x="5661369" y="592936"/>
            <a:ext cx="6246056" cy="5815118"/>
          </a:xfrm>
          <a:custGeom>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Google Shape;270;p42">
            <a:extLst>
              <a:ext uri="{FF2B5EF4-FFF2-40B4-BE49-F238E27FC236}">
                <a16:creationId xmlns:a16="http://schemas.microsoft.com/office/drawing/2014/main" id="{95E2569D-1B55-6E15-4A0E-32AFBE732D4B}"/>
              </a:ext>
            </a:extLst>
          </p:cNvPr>
          <p:cNvSpPr txBox="1"/>
          <p:nvPr/>
        </p:nvSpPr>
        <p:spPr>
          <a:xfrm>
            <a:off x="1170330" y="1991151"/>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4A4A4A"/>
                </a:solidFill>
                <a:latin typeface="Arial" panose="020b0604020202020204" pitchFamily="34" charset="0"/>
                <a:ea typeface="Rubik"/>
                <a:cs typeface="Arial" panose="020b0604020202020204" pitchFamily="34" charset="0"/>
                <a:sym typeface="Rubik"/>
              </a:rPr>
              <a:t>ELABORADO POR </a:t>
            </a:r>
            <a:r>
              <a:rPr lang="es-PE" sz="2133">
                <a:solidFill>
                  <a:srgbClr val="4A4A4A"/>
                </a:solidFill>
                <a:latin typeface="Arial" panose="020b0604020202020204" pitchFamily="34" charset="0"/>
                <a:ea typeface="Montserrat"/>
                <a:cs typeface="Arial" panose="020b0604020202020204" pitchFamily="34" charset="0"/>
                <a:sym typeface="Montserrat"/>
              </a:rPr>
              <a:t>: </a:t>
            </a:r>
            <a:r>
              <a:rPr lang="es-PE" sz="2133">
                <a:solidFill>
                  <a:schemeClr val="bg1">
                    <a:lumMod val="95000"/>
                  </a:schemeClr>
                </a:solidFill>
                <a:latin typeface="Arial" panose="020b0604020202020204" pitchFamily="34" charset="0"/>
                <a:ea typeface="Montserrat"/>
                <a:cs typeface="Arial" panose="020b0604020202020204" pitchFamily="34" charset="0"/>
                <a:sym typeface="Montserrat"/>
              </a:rPr>
              <a:t>slidesppt.net</a:t>
            </a:r>
          </a:p>
          <a:p>
            <a:pPr lvl="0"/>
            <a:endParaRPr sz="2133" b="1">
              <a:solidFill>
                <a:srgbClr val="02FFB3"/>
              </a:solidFill>
              <a:latin typeface="Arial" pitchFamily="34" charset="0"/>
              <a:ea typeface="Rubik"/>
              <a:cs typeface="Arial" pitchFamily="34" charset="0"/>
              <a:sym typeface="Rubik"/>
            </a:endParaRPr>
          </a:p>
        </p:txBody>
      </p:sp>
      <p:grpSp>
        <p:nvGrpSpPr>
          <p:cNvPr id="3" name="Grupo 2">
            <a:extLst>
              <a:ext uri="{FF2B5EF4-FFF2-40B4-BE49-F238E27FC236}">
                <a16:creationId xmlns:a16="http://schemas.microsoft.com/office/drawing/2014/main" id="{40FE55B2-6B30-55F4-7E0C-B89D94B973C8}"/>
              </a:ext>
            </a:extLst>
          </p:cNvPr>
          <p:cNvGrpSpPr/>
          <p:nvPr/>
        </p:nvGrpSpPr>
        <p:grpSpPr>
          <a:xfrm>
            <a:off x="1170329" y="2996907"/>
            <a:ext cx="3985231" cy="2125887"/>
            <a:chOff x="877424" y="2601843"/>
            <a:chExt cx="2989182" cy="1594553"/>
          </a:xfrm>
        </p:grpSpPr>
        <p:sp>
          <p:nvSpPr>
            <p:cNvPr id="4" name="Google Shape;272;p42">
              <a:extLst>
                <a:ext uri="{FF2B5EF4-FFF2-40B4-BE49-F238E27FC236}">
                  <a16:creationId xmlns:a16="http://schemas.microsoft.com/office/drawing/2014/main" id="{BE4D1B3F-BEAA-07D8-CC23-2B20AFEDB83A}"/>
                </a:ext>
              </a:extLst>
            </p:cNvPr>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4A4A4A"/>
                  </a:solidFill>
                  <a:latin typeface="Arial" panose="020b0604020202020204" pitchFamily="34" charset="0"/>
                  <a:ea typeface="Rubik"/>
                  <a:cs typeface="Arial" panose="020b0604020202020204" pitchFamily="34" charset="0"/>
                  <a:sym typeface="Rubik"/>
                </a:rPr>
                <a:t>IMAGES</a:t>
              </a:r>
              <a:r>
                <a:rPr lang="en" sz="2133">
                  <a:solidFill>
                    <a:srgbClr val="4A4A4A"/>
                  </a:solidFill>
                  <a:latin typeface="Arial" panose="020b0604020202020204" pitchFamily="34" charset="0"/>
                  <a:ea typeface="Rubik"/>
                  <a:cs typeface="Arial" panose="020b0604020202020204" pitchFamily="34" charset="0"/>
                  <a:sym typeface="Rubik"/>
                </a:rPr>
                <a:t> :</a:t>
              </a:r>
              <a:endParaRPr sz="2133">
                <a:solidFill>
                  <a:srgbClr val="4A4A4A"/>
                </a:solidFill>
                <a:latin typeface="Arial" pitchFamily="34" charset="0"/>
                <a:ea typeface="Rubik"/>
                <a:cs typeface="Arial" pitchFamily="34" charset="0"/>
                <a:sym typeface="Rubik"/>
              </a:endParaRPr>
            </a:p>
          </p:txBody>
        </p:sp>
        <p:sp>
          <p:nvSpPr>
            <p:cNvPr id="5" name="Google Shape;273;p42">
              <a:extLst>
                <a:ext uri="{FF2B5EF4-FFF2-40B4-BE49-F238E27FC236}">
                  <a16:creationId xmlns:a16="http://schemas.microsoft.com/office/drawing/2014/main" id="{983B3236-ADA7-B8DF-9662-44CDEE0E7BB3}"/>
                </a:ext>
              </a:extLst>
            </p:cNvPr>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solidFill>
                    <a:schemeClr val="bg1">
                      <a:lumMod val="95000"/>
                    </a:schemeClr>
                  </a:solidFill>
                  <a:latin typeface="Arial" panose="020b0604020202020204" pitchFamily="34" charset="0"/>
                  <a:ea typeface="Montserrat"/>
                  <a:cs typeface="Arial" panose="020b0604020202020204" pitchFamily="34" charset="0"/>
                  <a:sym typeface="Montserrat"/>
                </a:rPr>
                <a:t>wall.alphacoders.com</a:t>
              </a:r>
            </a:p>
            <a:p>
              <a:pPr marL="380937" indent="-380937">
                <a:buFont typeface="Arial" panose="020b0604020202020204" pitchFamily="34" charset="0"/>
                <a:buChar char="•"/>
              </a:pPr>
              <a:r>
                <a:rPr lang="es-PE" sz="2000">
                  <a:solidFill>
                    <a:schemeClr val="bg1">
                      <a:lumMod val="95000"/>
                    </a:schemeClr>
                  </a:solidFill>
                  <a:latin typeface="Arial" panose="020b0604020202020204" pitchFamily="34" charset="0"/>
                  <a:ea typeface="Montserrat"/>
                  <a:cs typeface="Arial" panose="020b0604020202020204" pitchFamily="34" charset="0"/>
                  <a:sym typeface="Montserrat"/>
                </a:rPr>
                <a:t>pngegg.com</a:t>
              </a:r>
            </a:p>
            <a:p>
              <a:pPr marL="380937" indent="-380937">
                <a:buFont typeface="Arial" panose="020b0604020202020204" pitchFamily="34" charset="0"/>
                <a:buChar char="•"/>
              </a:pPr>
              <a:r>
                <a:rPr lang="es-PE" sz="2000">
                  <a:solidFill>
                    <a:schemeClr val="bg1">
                      <a:lumMod val="95000"/>
                    </a:schemeClr>
                  </a:solidFill>
                  <a:latin typeface="Arial" panose="020b0604020202020204" pitchFamily="34" charset="0"/>
                  <a:ea typeface="Montserrat"/>
                  <a:cs typeface="Arial" panose="020b0604020202020204" pitchFamily="34" charset="0"/>
                  <a:sym typeface="Montserrat"/>
                </a:rPr>
                <a:t>freepik.es</a:t>
              </a:r>
            </a:p>
            <a:p>
              <a:endParaRPr lang="es-PE" sz="2000">
                <a:solidFill>
                  <a:schemeClr val="bg1">
                    <a:lumMod val="95000"/>
                  </a:schemeClr>
                </a:solidFill>
                <a:latin typeface="Arial" pitchFamily="34" charset="0"/>
                <a:ea typeface="Montserrat" charset="0"/>
                <a:cs typeface="Arial" pitchFamily="34" charset="0"/>
                <a:sym typeface="Montserrat" charset="0"/>
              </a:endParaRPr>
            </a:p>
          </p:txBody>
        </p:sp>
      </p:grpSp>
      <p:sp>
        <p:nvSpPr>
          <p:cNvPr id="6" name="Google Shape;274;p42">
            <a:extLst>
              <a:ext uri="{FF2B5EF4-FFF2-40B4-BE49-F238E27FC236}">
                <a16:creationId xmlns:a16="http://schemas.microsoft.com/office/drawing/2014/main" id="{BF187E9C-B43B-2AEA-3461-2799E75DE000}"/>
              </a:ext>
            </a:extLst>
          </p:cNvPr>
          <p:cNvSpPr txBox="1"/>
          <p:nvPr/>
        </p:nvSpPr>
        <p:spPr>
          <a:xfrm>
            <a:off x="1170329" y="4483487"/>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4A4A4A"/>
                </a:solidFill>
                <a:latin typeface="Arial" panose="020b0604020202020204" pitchFamily="34" charset="0"/>
                <a:ea typeface="Rubik"/>
                <a:cs typeface="Arial" panose="020b0604020202020204" pitchFamily="34" charset="0"/>
                <a:sym typeface="Rubik"/>
              </a:rPr>
              <a:t>FONTS :</a:t>
            </a:r>
            <a:endParaRPr sz="2133">
              <a:solidFill>
                <a:srgbClr val="4A4A4A"/>
              </a:solidFill>
              <a:latin typeface="Arial" panose="020b0604020202020204" pitchFamily="34" charset="0"/>
              <a:ea typeface="Rubik"/>
              <a:cs typeface="Arial" panose="020b0604020202020204" pitchFamily="34" charset="0"/>
              <a:sym typeface="Rubik"/>
            </a:endParaRPr>
          </a:p>
        </p:txBody>
      </p:sp>
      <p:sp>
        <p:nvSpPr>
          <p:cNvPr id="7" name="Google Shape;275;p42">
            <a:extLst>
              <a:ext uri="{FF2B5EF4-FFF2-40B4-BE49-F238E27FC236}">
                <a16:creationId xmlns:a16="http://schemas.microsoft.com/office/drawing/2014/main" id="{604F9B49-D27D-0313-0227-32841DA15F8B}"/>
              </a:ext>
            </a:extLst>
          </p:cNvPr>
          <p:cNvSpPr txBox="1"/>
          <p:nvPr/>
        </p:nvSpPr>
        <p:spPr>
          <a:xfrm>
            <a:off x="1170329" y="4894953"/>
            <a:ext cx="3526863" cy="912721"/>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solidFill>
                  <a:schemeClr val="bg1">
                    <a:lumMod val="95000"/>
                  </a:schemeClr>
                </a:solidFill>
                <a:latin typeface="Arial" panose="020b0604020202020204" pitchFamily="34" charset="0"/>
                <a:ea typeface="Montserrat"/>
                <a:cs typeface="Arial" panose="020b0604020202020204" pitchFamily="34" charset="0"/>
                <a:sym typeface="Montserrat"/>
              </a:rPr>
              <a:t>Arial</a:t>
            </a:r>
          </a:p>
          <a:p>
            <a:pPr marL="380937" indent="-380937">
              <a:buFont typeface="Arial" panose="020b0604020202020204" pitchFamily="34" charset="0"/>
              <a:buChar char="•"/>
            </a:pPr>
            <a:r>
              <a:rPr lang="es-PE" sz="2000">
                <a:solidFill>
                  <a:schemeClr val="bg1">
                    <a:lumMod val="95000"/>
                  </a:schemeClr>
                </a:solidFill>
                <a:latin typeface="Arial" panose="020b0604020202020204" pitchFamily="34" charset="0"/>
                <a:ea typeface="Montserrat"/>
                <a:cs typeface="Arial" panose="020b0604020202020204" pitchFamily="34" charset="0"/>
                <a:sym typeface="Montserrat"/>
              </a:rPr>
              <a:t>DESIGNER</a:t>
            </a:r>
          </a:p>
          <a:p>
            <a:pPr marL="380937" indent="-380937">
              <a:buFont typeface="Arial" panose="020b0604020202020204" pitchFamily="34" charset="0"/>
              <a:buChar char="•"/>
            </a:pPr>
            <a:endParaRPr lang="es-PE" sz="2000">
              <a:solidFill>
                <a:schemeClr val="bg1">
                  <a:lumMod val="95000"/>
                </a:schemeClr>
              </a:solidFill>
              <a:latin typeface="Arial" panose="020b0604020202020204" pitchFamily="34" charset="0"/>
              <a:ea typeface="Montserrat"/>
              <a:cs typeface="Arial" panose="020b0604020202020204" pitchFamily="34" charset="0"/>
              <a:sym typeface="Montserrat"/>
            </a:endParaRPr>
          </a:p>
        </p:txBody>
      </p:sp>
      <p:sp>
        <p:nvSpPr>
          <p:cNvPr id="8" name="TextBox 59">
            <a:extLst>
              <a:ext uri="{FF2B5EF4-FFF2-40B4-BE49-F238E27FC236}">
                <a16:creationId xmlns:a16="http://schemas.microsoft.com/office/drawing/2014/main" id="{686B314B-A3E4-37CD-15E6-E2CFA07CE2CE}"/>
              </a:ext>
            </a:extLst>
          </p:cNvPr>
          <p:cNvSpPr txBox="1"/>
          <p:nvPr/>
        </p:nvSpPr>
        <p:spPr>
          <a:xfrm>
            <a:off x="9911333" y="6468326"/>
            <a:ext cx="2231807" cy="307777"/>
          </a:xfrm>
          <a:prstGeom prst="rect">
            <a:avLst/>
          </a:prstGeom>
          <a:noFill/>
        </p:spPr>
        <p:txBody>
          <a:bodyPr wrap="square" rtlCol="0" anchor="ctr">
            <a:spAutoFit/>
          </a:bodyPr>
          <a:lstStyle/>
          <a:p>
            <a:pPr algn="r"/>
            <a:r>
              <a:rPr lang="en-US" altLang="ko-KR" sz="1400">
                <a:solidFill>
                  <a:schemeClr val="bg1">
                    <a:lumMod val="95000"/>
                  </a:schemeClr>
                </a:solidFill>
                <a:latin typeface="Arial" panose="020b0604020202020204" pitchFamily="34" charset="0"/>
                <a:cs typeface="Arial" panose="020b0604020202020204" pitchFamily="34" charset="0"/>
              </a:rPr>
              <a:t>slidesppt.net</a:t>
            </a:r>
            <a:endParaRPr lang="ko-KR" altLang="en-US" sz="1400">
              <a:solidFill>
                <a:schemeClr val="bg1">
                  <a:lumMod val="95000"/>
                </a:schemeClr>
              </a:solidFill>
              <a:latin typeface="Arial" pitchFamily="34" charset="0"/>
              <a:cs typeface="Arial" pitchFamily="34" charset="0"/>
            </a:endParaRPr>
          </a:p>
        </p:txBody>
      </p:sp>
      <p:grpSp>
        <p:nvGrpSpPr>
          <p:cNvPr id="9" name="Gráfico 10">
            <a:extLst>
              <a:ext uri="{FF2B5EF4-FFF2-40B4-BE49-F238E27FC236}">
                <a16:creationId xmlns:a16="http://schemas.microsoft.com/office/drawing/2014/main" id="{9F220B6D-B2B1-F6A0-DB41-A68715AA17D3}"/>
              </a:ext>
            </a:extLst>
          </p:cNvPr>
          <p:cNvGrpSpPr/>
          <p:nvPr/>
        </p:nvGrpSpPr>
        <p:grpSpPr>
          <a:xfrm>
            <a:off x="11326783" y="5639254"/>
            <a:ext cx="710859" cy="710859"/>
            <a:chOff x="627235" y="5458033"/>
            <a:chExt cx="849367" cy="849367"/>
          </a:xfrm>
          <a:solidFill>
            <a:srgbClr val="00BFF3"/>
          </a:solidFill>
        </p:grpSpPr>
        <p:sp>
          <p:nvSpPr>
            <p:cNvPr id="10" name="Forma libre: forma 30">
              <a:extLst>
                <a:ext uri="{FF2B5EF4-FFF2-40B4-BE49-F238E27FC236}">
                  <a16:creationId xmlns:a16="http://schemas.microsoft.com/office/drawing/2014/main" id="{F6CC6559-D796-19B5-F93B-827392816D09}"/>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4A4A4A"/>
            </a:solidFill>
            <a:ln w="2285" cap="flat">
              <a:noFill/>
              <a:prstDash val="solid"/>
              <a:miter/>
            </a:ln>
          </p:spPr>
          <p:txBody>
            <a:bodyPr rtlCol="0" anchor="ctr"/>
            <a:lstStyle/>
            <a:p>
              <a:endParaRPr lang="es-PE" sz="1400">
                <a:latin typeface="Arial" pitchFamily="34" charset="0"/>
                <a:cs typeface="Arial" pitchFamily="34" charset="0"/>
              </a:endParaRPr>
            </a:p>
          </p:txBody>
        </p:sp>
        <p:sp>
          <p:nvSpPr>
            <p:cNvPr id="11" name="Forma libre: forma 31">
              <a:extLst>
                <a:ext uri="{FF2B5EF4-FFF2-40B4-BE49-F238E27FC236}">
                  <a16:creationId xmlns:a16="http://schemas.microsoft.com/office/drawing/2014/main" id="{378673CB-F385-CEB9-E8A8-5EAF21C8A988}"/>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latin typeface="Arial" panose="020b0604020202020204" pitchFamily="34" charset="0"/>
                <a:cs typeface="Arial" panose="020b0604020202020204" pitchFamily="34" charset="0"/>
              </a:endParaRPr>
            </a:p>
          </p:txBody>
        </p:sp>
      </p:grpSp>
      <p:sp>
        <p:nvSpPr>
          <p:cNvPr id="12" name="Google Shape;263;p42">
            <a:extLst>
              <a:ext uri="{FF2B5EF4-FFF2-40B4-BE49-F238E27FC236}">
                <a16:creationId xmlns:a16="http://schemas.microsoft.com/office/drawing/2014/main" id="{C29E02E6-078B-15D1-2396-E19A7094AE2A}"/>
              </a:ext>
            </a:extLst>
          </p:cNvPr>
          <p:cNvSpPr txBox="1"/>
          <p:nvPr/>
        </p:nvSpPr>
        <p:spPr>
          <a:xfrm>
            <a:off x="52533" y="1125851"/>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5400" b="0">
                <a:solidFill>
                  <a:schemeClr val="bg1"/>
                </a:solidFill>
                <a:latin typeface="+mj-lt"/>
                <a:cs typeface="Arial" panose="020b0604020202020204" pitchFamily="34" charset="0"/>
              </a:rPr>
              <a:t>FUENTE</a:t>
            </a:r>
          </a:p>
        </p:txBody>
      </p:sp>
      <p:pic>
        <p:nvPicPr>
          <p:cNvPr id="15" name="Imagen 14">
            <a:extLst>
              <a:ext uri="{FF2B5EF4-FFF2-40B4-BE49-F238E27FC236}">
                <a16:creationId xmlns:a16="http://schemas.microsoft.com/office/drawing/2014/main" id="{4391E9D0-F449-1EB5-4897-CC3A168CB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657" y="247650"/>
            <a:ext cx="6451487" cy="6451487"/>
          </a:xfrm>
          <a:prstGeom prst="rect">
            <a:avLst/>
          </a:prstGeom>
        </p:spPr>
      </p:pic>
    </p:spTree>
    <p:extLst>
      <p:ext uri="{BB962C8B-B14F-4D97-AF65-F5344CB8AC3E}">
        <p14:creationId xmlns:p14="http://schemas.microsoft.com/office/powerpoint/2010/main" val="901251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85C5D44-4C8D-D96E-8975-0FA0587D3CE2}"/>
              </a:ext>
            </a:extLst>
          </p:cNvPr>
          <p:cNvSpPr txBox="1"/>
          <p:nvPr/>
        </p:nvSpPr>
        <p:spPr>
          <a:xfrm>
            <a:off x="323529" y="123478"/>
            <a:ext cx="11573197" cy="724247"/>
          </a:xfrm>
          <a:prstGeom prst="rect">
            <a:avLst/>
          </a:prstGeom>
        </p:spPr>
        <p:txBody>
          <a:bodyPr anchor="ctr">
            <a:normAutofit lnSpcReduction="10000"/>
          </a:bodyPr>
          <a:lstStyle>
            <a:defPPr>
              <a:defRPr/>
            </a:defPPr>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anose="020b0604020202020204" pitchFamily="34" charset="0"/>
              </a:rPr>
              <a:t>Fully Editable Icon Sets: A</a:t>
            </a:r>
            <a:endPar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endParaRPr>
          </a:p>
        </p:txBody>
      </p:sp>
      <p:sp>
        <p:nvSpPr>
          <p:cNvPr id="3" name="Diamond 5">
            <a:extLst>
              <a:ext uri="{FF2B5EF4-FFF2-40B4-BE49-F238E27FC236}">
                <a16:creationId xmlns:a16="http://schemas.microsoft.com/office/drawing/2014/main" id="{402B20FF-154B-65DF-9F13-8B0D442FC51B}"/>
              </a:ext>
            </a:extLst>
          </p:cNvPr>
          <p:cNvSpPr/>
          <p:nvPr/>
        </p:nvSpPr>
        <p:spPr>
          <a:xfrm>
            <a:off x="6112075" y="1492326"/>
            <a:ext cx="523103" cy="524649"/>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4" name="Isosceles Triangle 51">
            <a:extLst>
              <a:ext uri="{FF2B5EF4-FFF2-40B4-BE49-F238E27FC236}">
                <a16:creationId xmlns:a16="http://schemas.microsoft.com/office/drawing/2014/main" id="{FAE71177-8E18-D455-CA0A-B4EF0485EF36}"/>
              </a:ext>
            </a:extLst>
          </p:cNvPr>
          <p:cNvSpPr/>
          <p:nvPr/>
        </p:nvSpPr>
        <p:spPr>
          <a:xfrm>
            <a:off x="5273392" y="1562849"/>
            <a:ext cx="523101" cy="383595"/>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5" name="Isosceles Triangle 57">
            <a:extLst>
              <a:ext uri="{FF2B5EF4-FFF2-40B4-BE49-F238E27FC236}">
                <a16:creationId xmlns:a16="http://schemas.microsoft.com/office/drawing/2014/main" id="{5DAB51C0-E1BC-90F0-8945-D40708766731}"/>
              </a:ext>
            </a:extLst>
          </p:cNvPr>
          <p:cNvSpPr/>
          <p:nvPr/>
        </p:nvSpPr>
        <p:spPr>
          <a:xfrm>
            <a:off x="6114156" y="4520112"/>
            <a:ext cx="313107" cy="707837"/>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6" name="Rectangle 7">
            <a:extLst>
              <a:ext uri="{FF2B5EF4-FFF2-40B4-BE49-F238E27FC236}">
                <a16:creationId xmlns:a16="http://schemas.microsoft.com/office/drawing/2014/main" id="{FF8F9646-8F37-CD58-EA1B-2FBE6E14D89D}"/>
              </a:ext>
            </a:extLst>
          </p:cNvPr>
          <p:cNvSpPr/>
          <p:nvPr/>
        </p:nvSpPr>
        <p:spPr>
          <a:xfrm rot="18900000">
            <a:off x="9585432" y="3654542"/>
            <a:ext cx="225645" cy="502689"/>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7" name="Parallelogram 15">
            <a:extLst>
              <a:ext uri="{FF2B5EF4-FFF2-40B4-BE49-F238E27FC236}">
                <a16:creationId xmlns:a16="http://schemas.microsoft.com/office/drawing/2014/main" id="{C1AC2008-C639-47ED-B873-8717BF5A1223}"/>
              </a:ext>
            </a:extLst>
          </p:cNvPr>
          <p:cNvSpPr/>
          <p:nvPr/>
        </p:nvSpPr>
        <p:spPr>
          <a:xfrm flipH="1">
            <a:off x="5267103" y="4641804"/>
            <a:ext cx="464453" cy="46445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8" name="Freeform 19">
            <a:extLst>
              <a:ext uri="{FF2B5EF4-FFF2-40B4-BE49-F238E27FC236}">
                <a16:creationId xmlns:a16="http://schemas.microsoft.com/office/drawing/2014/main" id="{3B6F1908-0C47-90EA-A226-E2360ADF372A}"/>
              </a:ext>
            </a:extLst>
          </p:cNvPr>
          <p:cNvSpPr/>
          <p:nvPr/>
        </p:nvSpPr>
        <p:spPr>
          <a:xfrm>
            <a:off x="7745269" y="3642492"/>
            <a:ext cx="460739" cy="45334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9" name="Rectangle 30">
            <a:extLst>
              <a:ext uri="{FF2B5EF4-FFF2-40B4-BE49-F238E27FC236}">
                <a16:creationId xmlns:a16="http://schemas.microsoft.com/office/drawing/2014/main" id="{6E34F5CE-1E80-5488-CEA9-A52DA33E853E}"/>
              </a:ext>
            </a:extLst>
          </p:cNvPr>
          <p:cNvSpPr/>
          <p:nvPr/>
        </p:nvSpPr>
        <p:spPr>
          <a:xfrm>
            <a:off x="11063272" y="3600558"/>
            <a:ext cx="464453" cy="46309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0" name="Rectangle 7">
            <a:extLst>
              <a:ext uri="{FF2B5EF4-FFF2-40B4-BE49-F238E27FC236}">
                <a16:creationId xmlns:a16="http://schemas.microsoft.com/office/drawing/2014/main" id="{CE2B8110-AEDB-466F-4FA9-C699DE665D55}"/>
              </a:ext>
            </a:extLst>
          </p:cNvPr>
          <p:cNvSpPr/>
          <p:nvPr/>
        </p:nvSpPr>
        <p:spPr>
          <a:xfrm>
            <a:off x="6950755" y="1518887"/>
            <a:ext cx="471527" cy="47152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1" name="Rectangle 15">
            <a:extLst>
              <a:ext uri="{FF2B5EF4-FFF2-40B4-BE49-F238E27FC236}">
                <a16:creationId xmlns:a16="http://schemas.microsoft.com/office/drawing/2014/main" id="{FA9DAFD0-9ACC-8430-2855-26A7384681D2}"/>
              </a:ext>
            </a:extLst>
          </p:cNvPr>
          <p:cNvSpPr/>
          <p:nvPr/>
        </p:nvSpPr>
        <p:spPr>
          <a:xfrm rot="5400000">
            <a:off x="7737544" y="1518883"/>
            <a:ext cx="472155" cy="471527"/>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2" name="Pie 24">
            <a:extLst>
              <a:ext uri="{FF2B5EF4-FFF2-40B4-BE49-F238E27FC236}">
                <a16:creationId xmlns:a16="http://schemas.microsoft.com/office/drawing/2014/main" id="{6831C891-69CB-4782-FAB7-4A27526C9515}"/>
              </a:ext>
            </a:extLst>
          </p:cNvPr>
          <p:cNvSpPr/>
          <p:nvPr/>
        </p:nvSpPr>
        <p:spPr>
          <a:xfrm>
            <a:off x="6809869" y="4618885"/>
            <a:ext cx="513139" cy="510299"/>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3" name="Block Arc 14">
            <a:extLst>
              <a:ext uri="{FF2B5EF4-FFF2-40B4-BE49-F238E27FC236}">
                <a16:creationId xmlns:a16="http://schemas.microsoft.com/office/drawing/2014/main" id="{34F57349-E2CB-F5EE-26F9-1E3325C505BC}"/>
              </a:ext>
            </a:extLst>
          </p:cNvPr>
          <p:cNvSpPr/>
          <p:nvPr/>
        </p:nvSpPr>
        <p:spPr>
          <a:xfrm rot="16200000">
            <a:off x="8525151" y="1470787"/>
            <a:ext cx="567351" cy="567727"/>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4" name="Block Arc 41">
            <a:extLst>
              <a:ext uri="{FF2B5EF4-FFF2-40B4-BE49-F238E27FC236}">
                <a16:creationId xmlns:a16="http://schemas.microsoft.com/office/drawing/2014/main" id="{5981CC97-37F6-323D-8D8B-E45B1B31A32E}"/>
              </a:ext>
            </a:extLst>
          </p:cNvPr>
          <p:cNvSpPr/>
          <p:nvPr/>
        </p:nvSpPr>
        <p:spPr>
          <a:xfrm>
            <a:off x="9408267" y="1424477"/>
            <a:ext cx="473260" cy="660339"/>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5" name="Right Triangle 17">
            <a:extLst>
              <a:ext uri="{FF2B5EF4-FFF2-40B4-BE49-F238E27FC236}">
                <a16:creationId xmlns:a16="http://schemas.microsoft.com/office/drawing/2014/main" id="{0B372F3D-AC0A-E8AD-4C52-DEA7A025E95E}"/>
              </a:ext>
            </a:extLst>
          </p:cNvPr>
          <p:cNvSpPr/>
          <p:nvPr/>
        </p:nvSpPr>
        <p:spPr>
          <a:xfrm>
            <a:off x="7705612" y="4600861"/>
            <a:ext cx="385757" cy="546345"/>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6" name="Oval 66">
            <a:extLst>
              <a:ext uri="{FF2B5EF4-FFF2-40B4-BE49-F238E27FC236}">
                <a16:creationId xmlns:a16="http://schemas.microsoft.com/office/drawing/2014/main" id="{55C6576C-4A33-09F8-523B-3A8FDBBD1C14}"/>
              </a:ext>
            </a:extLst>
          </p:cNvPr>
          <p:cNvSpPr/>
          <p:nvPr/>
        </p:nvSpPr>
        <p:spPr>
          <a:xfrm rot="20700000">
            <a:off x="6137534" y="3634192"/>
            <a:ext cx="548633" cy="469947"/>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7" name="Rectangle 9">
            <a:extLst>
              <a:ext uri="{FF2B5EF4-FFF2-40B4-BE49-F238E27FC236}">
                <a16:creationId xmlns:a16="http://schemas.microsoft.com/office/drawing/2014/main" id="{62BD1598-BB56-EA6E-6A59-5D71A1DBE7E1}"/>
              </a:ext>
            </a:extLst>
          </p:cNvPr>
          <p:cNvSpPr/>
          <p:nvPr/>
        </p:nvSpPr>
        <p:spPr>
          <a:xfrm>
            <a:off x="4401328" y="3545243"/>
            <a:ext cx="527289" cy="493591"/>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8" name="Frame 17">
            <a:extLst>
              <a:ext uri="{FF2B5EF4-FFF2-40B4-BE49-F238E27FC236}">
                <a16:creationId xmlns:a16="http://schemas.microsoft.com/office/drawing/2014/main" id="{0B7E653F-E59E-6D33-2E9D-BC2FF3F6DD11}"/>
              </a:ext>
            </a:extLst>
          </p:cNvPr>
          <p:cNvSpPr/>
          <p:nvPr/>
        </p:nvSpPr>
        <p:spPr>
          <a:xfrm>
            <a:off x="4376388" y="4613320"/>
            <a:ext cx="508109" cy="508109"/>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19" name="Teardrop 1">
            <a:extLst>
              <a:ext uri="{FF2B5EF4-FFF2-40B4-BE49-F238E27FC236}">
                <a16:creationId xmlns:a16="http://schemas.microsoft.com/office/drawing/2014/main" id="{F0BAC454-666A-581E-8F47-5042329DFEB3}"/>
              </a:ext>
            </a:extLst>
          </p:cNvPr>
          <p:cNvSpPr/>
          <p:nvPr/>
        </p:nvSpPr>
        <p:spPr>
          <a:xfrm rot="18805992">
            <a:off x="10126345" y="1539518"/>
            <a:ext cx="551795" cy="546039"/>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0" name="Rectangle 130">
            <a:extLst>
              <a:ext uri="{FF2B5EF4-FFF2-40B4-BE49-F238E27FC236}">
                <a16:creationId xmlns:a16="http://schemas.microsoft.com/office/drawing/2014/main" id="{C2436445-E6BB-C0EF-173E-980DC423FE04}"/>
              </a:ext>
            </a:extLst>
          </p:cNvPr>
          <p:cNvSpPr/>
          <p:nvPr/>
        </p:nvSpPr>
        <p:spPr>
          <a:xfrm>
            <a:off x="10932405" y="1539585"/>
            <a:ext cx="544531" cy="547001"/>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1" name="Right Triangle 17">
            <a:extLst>
              <a:ext uri="{FF2B5EF4-FFF2-40B4-BE49-F238E27FC236}">
                <a16:creationId xmlns:a16="http://schemas.microsoft.com/office/drawing/2014/main" id="{3B19C1AF-BB27-6FFF-E769-E601AE9A2E28}"/>
              </a:ext>
            </a:extLst>
          </p:cNvPr>
          <p:cNvSpPr>
            <a:spLocks noChangeAspect="1"/>
          </p:cNvSpPr>
          <p:nvPr/>
        </p:nvSpPr>
        <p:spPr>
          <a:xfrm>
            <a:off x="9363193" y="4577929"/>
            <a:ext cx="478107" cy="569275"/>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2" name="Right Triangle 17">
            <a:extLst>
              <a:ext uri="{FF2B5EF4-FFF2-40B4-BE49-F238E27FC236}">
                <a16:creationId xmlns:a16="http://schemas.microsoft.com/office/drawing/2014/main" id="{4A302304-E9A3-3374-8BCD-E93AB5BDC6E0}"/>
              </a:ext>
            </a:extLst>
          </p:cNvPr>
          <p:cNvSpPr>
            <a:spLocks noChangeAspect="1"/>
          </p:cNvSpPr>
          <p:nvPr/>
        </p:nvSpPr>
        <p:spPr>
          <a:xfrm>
            <a:off x="8488225" y="4577929"/>
            <a:ext cx="478107" cy="569275"/>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3" name="Right Triangle 17">
            <a:extLst>
              <a:ext uri="{FF2B5EF4-FFF2-40B4-BE49-F238E27FC236}">
                <a16:creationId xmlns:a16="http://schemas.microsoft.com/office/drawing/2014/main" id="{33E464B7-2AB5-E2DB-881B-D1E6D99DC411}"/>
              </a:ext>
            </a:extLst>
          </p:cNvPr>
          <p:cNvSpPr>
            <a:spLocks noChangeAspect="1"/>
          </p:cNvSpPr>
          <p:nvPr/>
        </p:nvSpPr>
        <p:spPr>
          <a:xfrm>
            <a:off x="10238157" y="4577929"/>
            <a:ext cx="478107" cy="569275"/>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4" name="Oval 44">
            <a:extLst>
              <a:ext uri="{FF2B5EF4-FFF2-40B4-BE49-F238E27FC236}">
                <a16:creationId xmlns:a16="http://schemas.microsoft.com/office/drawing/2014/main" id="{14AE7C73-5B7A-C64B-48A9-B9E4D770304B}"/>
              </a:ext>
            </a:extLst>
          </p:cNvPr>
          <p:cNvSpPr>
            <a:spLocks noChangeAspect="1"/>
          </p:cNvSpPr>
          <p:nvPr/>
        </p:nvSpPr>
        <p:spPr>
          <a:xfrm>
            <a:off x="11113125" y="4577929"/>
            <a:ext cx="478107" cy="569275"/>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srgbClr val="AE4500"/>
              </a:solidFill>
              <a:effectLst/>
              <a:uLnTx/>
              <a:uFillTx/>
              <a:latin typeface="Arial"/>
              <a:cs typeface="+mn-cs"/>
            </a:endParaRPr>
          </a:p>
        </p:txBody>
      </p:sp>
      <p:sp>
        <p:nvSpPr>
          <p:cNvPr id="25" name="Google Shape;6000;p67">
            <a:extLst>
              <a:ext uri="{FF2B5EF4-FFF2-40B4-BE49-F238E27FC236}">
                <a16:creationId xmlns:a16="http://schemas.microsoft.com/office/drawing/2014/main" id="{61EA173F-DEA0-0228-1328-88BF5543E918}"/>
              </a:ext>
            </a:extLst>
          </p:cNvPr>
          <p:cNvSpPr/>
          <p:nvPr/>
        </p:nvSpPr>
        <p:spPr>
          <a:xfrm>
            <a:off x="4351350" y="1478946"/>
            <a:ext cx="604193" cy="616425"/>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nvGrpSpPr>
          <p:cNvPr id="26" name="Google Shape;6029;p67">
            <a:extLst>
              <a:ext uri="{FF2B5EF4-FFF2-40B4-BE49-F238E27FC236}">
                <a16:creationId xmlns:a16="http://schemas.microsoft.com/office/drawing/2014/main" id="{F1BAA5EA-2BF5-6733-784C-708F67CAA36A}"/>
              </a:ext>
            </a:extLst>
          </p:cNvPr>
          <p:cNvGrpSpPr/>
          <p:nvPr/>
        </p:nvGrpSpPr>
        <p:grpSpPr>
          <a:xfrm>
            <a:off x="9367529" y="5419733"/>
            <a:ext cx="404112" cy="560193"/>
            <a:chOff x="-38860326" y="3221750"/>
            <a:chExt cx="228425" cy="316650"/>
          </a:xfrm>
          <a:solidFill>
            <a:srgbClr val="4A4A4A"/>
          </a:solidFill>
        </p:grpSpPr>
        <p:sp>
          <p:nvSpPr>
            <p:cNvPr id="27" name="Google Shape;6030;p67">
              <a:extLst>
                <a:ext uri="{FF2B5EF4-FFF2-40B4-BE49-F238E27FC236}">
                  <a16:creationId xmlns:a16="http://schemas.microsoft.com/office/drawing/2014/main" id="{146A2490-21A5-FB7F-1E68-0FA8C8B17D37}"/>
                </a:ext>
              </a:extLst>
            </p:cNvPr>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28" name="Google Shape;6031;p67">
              <a:extLst>
                <a:ext uri="{FF2B5EF4-FFF2-40B4-BE49-F238E27FC236}">
                  <a16:creationId xmlns:a16="http://schemas.microsoft.com/office/drawing/2014/main" id="{3B7909D9-A88C-BC02-85BB-BF2F7AAD28BF}"/>
                </a:ext>
              </a:extLst>
            </p:cNvPr>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29" name="Google Shape;6032;p67">
              <a:extLst>
                <a:ext uri="{FF2B5EF4-FFF2-40B4-BE49-F238E27FC236}">
                  <a16:creationId xmlns:a16="http://schemas.microsoft.com/office/drawing/2014/main" id="{AF5A22D6-16CD-E742-B934-55A4EFED50CB}"/>
                </a:ext>
              </a:extLst>
            </p:cNvPr>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30" name="Google Shape;6033;p67">
              <a:extLst>
                <a:ext uri="{FF2B5EF4-FFF2-40B4-BE49-F238E27FC236}">
                  <a16:creationId xmlns:a16="http://schemas.microsoft.com/office/drawing/2014/main" id="{FF778D8A-3D75-9D3A-EB42-0522430103E7}"/>
                </a:ext>
              </a:extLst>
            </p:cNvPr>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31" name="Google Shape;6066;p67">
            <a:extLst>
              <a:ext uri="{FF2B5EF4-FFF2-40B4-BE49-F238E27FC236}">
                <a16:creationId xmlns:a16="http://schemas.microsoft.com/office/drawing/2014/main" id="{91288496-623C-E3B3-E74E-5A382D07E5F7}"/>
              </a:ext>
            </a:extLst>
          </p:cNvPr>
          <p:cNvGrpSpPr/>
          <p:nvPr/>
        </p:nvGrpSpPr>
        <p:grpSpPr>
          <a:xfrm>
            <a:off x="4313957" y="2400990"/>
            <a:ext cx="644147" cy="640959"/>
            <a:chOff x="-38538975" y="3954250"/>
            <a:chExt cx="318225" cy="316650"/>
          </a:xfrm>
          <a:solidFill>
            <a:srgbClr val="4A4A4A"/>
          </a:solidFill>
        </p:grpSpPr>
        <p:sp>
          <p:nvSpPr>
            <p:cNvPr id="32" name="Google Shape;6067;p67">
              <a:extLst>
                <a:ext uri="{FF2B5EF4-FFF2-40B4-BE49-F238E27FC236}">
                  <a16:creationId xmlns:a16="http://schemas.microsoft.com/office/drawing/2014/main" id="{F8AC3ECA-0945-E884-468B-80DC49B9420D}"/>
                </a:ext>
              </a:extLst>
            </p:cNvPr>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33" name="Google Shape;6068;p67">
              <a:extLst>
                <a:ext uri="{FF2B5EF4-FFF2-40B4-BE49-F238E27FC236}">
                  <a16:creationId xmlns:a16="http://schemas.microsoft.com/office/drawing/2014/main" id="{FEA14B21-40F5-3AC7-3408-A43973F875D3}"/>
                </a:ext>
              </a:extLst>
            </p:cNvPr>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34" name="Google Shape;5976;p67">
            <a:extLst>
              <a:ext uri="{FF2B5EF4-FFF2-40B4-BE49-F238E27FC236}">
                <a16:creationId xmlns:a16="http://schemas.microsoft.com/office/drawing/2014/main" id="{C668488C-34C8-2DBA-C837-600804C35798}"/>
              </a:ext>
            </a:extLst>
          </p:cNvPr>
          <p:cNvGrpSpPr/>
          <p:nvPr/>
        </p:nvGrpSpPr>
        <p:grpSpPr>
          <a:xfrm>
            <a:off x="4400033" y="5618736"/>
            <a:ext cx="495352" cy="442029"/>
            <a:chOff x="-42996151" y="3612600"/>
            <a:chExt cx="323750" cy="288900"/>
          </a:xfrm>
          <a:solidFill>
            <a:srgbClr val="4A4A4A"/>
          </a:solidFill>
        </p:grpSpPr>
        <p:sp>
          <p:nvSpPr>
            <p:cNvPr id="35" name="Google Shape;5977;p67">
              <a:extLst>
                <a:ext uri="{FF2B5EF4-FFF2-40B4-BE49-F238E27FC236}">
                  <a16:creationId xmlns:a16="http://schemas.microsoft.com/office/drawing/2014/main" id="{83997336-2F79-B11B-50E6-C0848AB4EE32}"/>
                </a:ext>
              </a:extLst>
            </p:cNvPr>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36" name="Google Shape;5978;p67">
              <a:extLst>
                <a:ext uri="{FF2B5EF4-FFF2-40B4-BE49-F238E27FC236}">
                  <a16:creationId xmlns:a16="http://schemas.microsoft.com/office/drawing/2014/main" id="{EFB8495B-DBCD-A5F8-C2F0-161827720A2A}"/>
                </a:ext>
              </a:extLst>
            </p:cNvPr>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37" name="Google Shape;5979;p67">
              <a:extLst>
                <a:ext uri="{FF2B5EF4-FFF2-40B4-BE49-F238E27FC236}">
                  <a16:creationId xmlns:a16="http://schemas.microsoft.com/office/drawing/2014/main" id="{8DD0C9EF-DD66-6A95-85B4-858AFE892E3F}"/>
                </a:ext>
              </a:extLst>
            </p:cNvPr>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38" name="Google Shape;5989;p67">
            <a:extLst>
              <a:ext uri="{FF2B5EF4-FFF2-40B4-BE49-F238E27FC236}">
                <a16:creationId xmlns:a16="http://schemas.microsoft.com/office/drawing/2014/main" id="{51D0476E-22FD-E4B3-C38A-FA5200FF5047}"/>
              </a:ext>
            </a:extLst>
          </p:cNvPr>
          <p:cNvGrpSpPr/>
          <p:nvPr/>
        </p:nvGrpSpPr>
        <p:grpSpPr>
          <a:xfrm>
            <a:off x="8432501" y="5501784"/>
            <a:ext cx="496499" cy="485789"/>
            <a:chOff x="-41117651" y="3605525"/>
            <a:chExt cx="324500" cy="317500"/>
          </a:xfrm>
          <a:solidFill>
            <a:srgbClr val="4A4A4A"/>
          </a:solidFill>
        </p:grpSpPr>
        <p:sp>
          <p:nvSpPr>
            <p:cNvPr id="39" name="Google Shape;5990;p67">
              <a:extLst>
                <a:ext uri="{FF2B5EF4-FFF2-40B4-BE49-F238E27FC236}">
                  <a16:creationId xmlns:a16="http://schemas.microsoft.com/office/drawing/2014/main" id="{9C0EE22C-5E0E-DEF0-43F3-FEBE66BCD608}"/>
                </a:ext>
              </a:extLst>
            </p:cNvPr>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0" name="Google Shape;5991;p67">
              <a:extLst>
                <a:ext uri="{FF2B5EF4-FFF2-40B4-BE49-F238E27FC236}">
                  <a16:creationId xmlns:a16="http://schemas.microsoft.com/office/drawing/2014/main" id="{582CA39F-0B5A-F7B2-7E74-6F29016E1D2A}"/>
                </a:ext>
              </a:extLst>
            </p:cNvPr>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1" name="Google Shape;5992;p67">
              <a:extLst>
                <a:ext uri="{FF2B5EF4-FFF2-40B4-BE49-F238E27FC236}">
                  <a16:creationId xmlns:a16="http://schemas.microsoft.com/office/drawing/2014/main" id="{31E92846-811B-B79E-95EE-DA6759FB3294}"/>
                </a:ext>
              </a:extLst>
            </p:cNvPr>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42" name="Google Shape;6007;p67">
            <a:extLst>
              <a:ext uri="{FF2B5EF4-FFF2-40B4-BE49-F238E27FC236}">
                <a16:creationId xmlns:a16="http://schemas.microsoft.com/office/drawing/2014/main" id="{33448ADF-5AC1-5230-42F3-D51C6904E5EE}"/>
              </a:ext>
            </a:extLst>
          </p:cNvPr>
          <p:cNvGrpSpPr/>
          <p:nvPr/>
        </p:nvGrpSpPr>
        <p:grpSpPr>
          <a:xfrm>
            <a:off x="5285626" y="5542541"/>
            <a:ext cx="469647" cy="475651"/>
            <a:chOff x="-42617299" y="3587775"/>
            <a:chExt cx="306950" cy="310875"/>
          </a:xfrm>
          <a:solidFill>
            <a:srgbClr val="4A4A4A"/>
          </a:solidFill>
        </p:grpSpPr>
        <p:sp>
          <p:nvSpPr>
            <p:cNvPr id="43" name="Google Shape;6008;p67">
              <a:extLst>
                <a:ext uri="{FF2B5EF4-FFF2-40B4-BE49-F238E27FC236}">
                  <a16:creationId xmlns:a16="http://schemas.microsoft.com/office/drawing/2014/main" id="{D8F711DF-C673-6ED6-0384-CDF989202093}"/>
                </a:ext>
              </a:extLst>
            </p:cNvPr>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4" name="Google Shape;6009;p67">
              <a:extLst>
                <a:ext uri="{FF2B5EF4-FFF2-40B4-BE49-F238E27FC236}">
                  <a16:creationId xmlns:a16="http://schemas.microsoft.com/office/drawing/2014/main" id="{FD2281FD-8C52-84C5-5B87-8B617D90BBF4}"/>
                </a:ext>
              </a:extLst>
            </p:cNvPr>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45" name="Google Shape;6018;p67">
            <a:extLst>
              <a:ext uri="{FF2B5EF4-FFF2-40B4-BE49-F238E27FC236}">
                <a16:creationId xmlns:a16="http://schemas.microsoft.com/office/drawing/2014/main" id="{125C4E63-822B-C16F-6B41-B7934AE90068}"/>
              </a:ext>
            </a:extLst>
          </p:cNvPr>
          <p:cNvGrpSpPr/>
          <p:nvPr/>
        </p:nvGrpSpPr>
        <p:grpSpPr>
          <a:xfrm>
            <a:off x="10220882" y="5564501"/>
            <a:ext cx="486897" cy="443521"/>
            <a:chOff x="-40745125" y="3632900"/>
            <a:chExt cx="318225" cy="289875"/>
          </a:xfrm>
          <a:solidFill>
            <a:srgbClr val="4A4A4A"/>
          </a:solidFill>
        </p:grpSpPr>
        <p:sp>
          <p:nvSpPr>
            <p:cNvPr id="46" name="Google Shape;6019;p67">
              <a:extLst>
                <a:ext uri="{FF2B5EF4-FFF2-40B4-BE49-F238E27FC236}">
                  <a16:creationId xmlns:a16="http://schemas.microsoft.com/office/drawing/2014/main" id="{7BF363FD-4236-FF18-3687-F066B55C29D5}"/>
                </a:ext>
              </a:extLst>
            </p:cNvPr>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7" name="Google Shape;6020;p67">
              <a:extLst>
                <a:ext uri="{FF2B5EF4-FFF2-40B4-BE49-F238E27FC236}">
                  <a16:creationId xmlns:a16="http://schemas.microsoft.com/office/drawing/2014/main" id="{64DF0400-D574-0C29-E928-07D542755FFE}"/>
                </a:ext>
              </a:extLst>
            </p:cNvPr>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8" name="Google Shape;6021;p67">
              <a:extLst>
                <a:ext uri="{FF2B5EF4-FFF2-40B4-BE49-F238E27FC236}">
                  <a16:creationId xmlns:a16="http://schemas.microsoft.com/office/drawing/2014/main" id="{7EBBAAEE-FC3D-CA57-5D1C-61C6DE55510B}"/>
                </a:ext>
              </a:extLst>
            </p:cNvPr>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49" name="Google Shape;6022;p67">
              <a:extLst>
                <a:ext uri="{FF2B5EF4-FFF2-40B4-BE49-F238E27FC236}">
                  <a16:creationId xmlns:a16="http://schemas.microsoft.com/office/drawing/2014/main" id="{5FC91716-54B4-D598-1469-1721C1BDD45C}"/>
                </a:ext>
              </a:extLst>
            </p:cNvPr>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50" name="Google Shape;6023;p67">
              <a:extLst>
                <a:ext uri="{FF2B5EF4-FFF2-40B4-BE49-F238E27FC236}">
                  <a16:creationId xmlns:a16="http://schemas.microsoft.com/office/drawing/2014/main" id="{6DAC06F4-DD99-0BEA-C5FD-499C5922C3FA}"/>
                </a:ext>
              </a:extLst>
            </p:cNvPr>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51" name="Google Shape;6024;p67">
              <a:extLst>
                <a:ext uri="{FF2B5EF4-FFF2-40B4-BE49-F238E27FC236}">
                  <a16:creationId xmlns:a16="http://schemas.microsoft.com/office/drawing/2014/main" id="{04E7C72C-75CB-659C-F32F-5E65DA01B26C}"/>
                </a:ext>
              </a:extLst>
            </p:cNvPr>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52" name="Google Shape;6025;p67">
              <a:extLst>
                <a:ext uri="{FF2B5EF4-FFF2-40B4-BE49-F238E27FC236}">
                  <a16:creationId xmlns:a16="http://schemas.microsoft.com/office/drawing/2014/main" id="{6F4C7137-F65C-7595-168B-333C4E3E6E74}"/>
                </a:ext>
              </a:extLst>
            </p:cNvPr>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sp>
        <p:nvSpPr>
          <p:cNvPr id="53" name="Google Shape;6043;p67">
            <a:extLst>
              <a:ext uri="{FF2B5EF4-FFF2-40B4-BE49-F238E27FC236}">
                <a16:creationId xmlns:a16="http://schemas.microsoft.com/office/drawing/2014/main" id="{1AFC5B08-C380-FF9E-54F4-F4B91DE31BEF}"/>
              </a:ext>
            </a:extLst>
          </p:cNvPr>
          <p:cNvSpPr/>
          <p:nvPr/>
        </p:nvSpPr>
        <p:spPr>
          <a:xfrm>
            <a:off x="6077473" y="5543421"/>
            <a:ext cx="412193" cy="486897"/>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4A4A4A"/>
          </a:solid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nvGrpSpPr>
          <p:cNvPr id="54" name="Google Shape;6052;p67">
            <a:extLst>
              <a:ext uri="{FF2B5EF4-FFF2-40B4-BE49-F238E27FC236}">
                <a16:creationId xmlns:a16="http://schemas.microsoft.com/office/drawing/2014/main" id="{A6A6C282-08AF-B176-27B3-2473CA001631}"/>
              </a:ext>
            </a:extLst>
          </p:cNvPr>
          <p:cNvGrpSpPr/>
          <p:nvPr/>
        </p:nvGrpSpPr>
        <p:grpSpPr>
          <a:xfrm>
            <a:off x="11104828" y="5520906"/>
            <a:ext cx="476075" cy="484489"/>
            <a:chOff x="-40372574" y="3604550"/>
            <a:chExt cx="311150" cy="316650"/>
          </a:xfrm>
          <a:solidFill>
            <a:srgbClr val="4A4A4A"/>
          </a:solidFill>
        </p:grpSpPr>
        <p:sp>
          <p:nvSpPr>
            <p:cNvPr id="55" name="Google Shape;6053;p67">
              <a:extLst>
                <a:ext uri="{FF2B5EF4-FFF2-40B4-BE49-F238E27FC236}">
                  <a16:creationId xmlns:a16="http://schemas.microsoft.com/office/drawing/2014/main" id="{F5B39F33-5321-927F-863A-5BAF85D055E1}"/>
                </a:ext>
              </a:extLst>
            </p:cNvPr>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56" name="Google Shape;6054;p67">
              <a:extLst>
                <a:ext uri="{FF2B5EF4-FFF2-40B4-BE49-F238E27FC236}">
                  <a16:creationId xmlns:a16="http://schemas.microsoft.com/office/drawing/2014/main" id="{9BA34B76-47AE-803F-BD03-A65AE018A299}"/>
                </a:ext>
              </a:extLst>
            </p:cNvPr>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57" name="Google Shape;6055;p67">
              <a:extLst>
                <a:ext uri="{FF2B5EF4-FFF2-40B4-BE49-F238E27FC236}">
                  <a16:creationId xmlns:a16="http://schemas.microsoft.com/office/drawing/2014/main" id="{B9C10751-07B8-7D82-93AE-B137C27ABBC3}"/>
                </a:ext>
              </a:extLst>
            </p:cNvPr>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58" name="Google Shape;6078;p67">
            <a:extLst>
              <a:ext uri="{FF2B5EF4-FFF2-40B4-BE49-F238E27FC236}">
                <a16:creationId xmlns:a16="http://schemas.microsoft.com/office/drawing/2014/main" id="{D12961E8-1560-C36C-5A14-61FC5531D257}"/>
              </a:ext>
            </a:extLst>
          </p:cNvPr>
          <p:cNvGrpSpPr/>
          <p:nvPr/>
        </p:nvGrpSpPr>
        <p:grpSpPr>
          <a:xfrm>
            <a:off x="6834941" y="5544625"/>
            <a:ext cx="486897" cy="484489"/>
            <a:chOff x="-41893474" y="3584850"/>
            <a:chExt cx="318225" cy="316650"/>
          </a:xfrm>
          <a:solidFill>
            <a:srgbClr val="4A4A4A"/>
          </a:solidFill>
        </p:grpSpPr>
        <p:sp>
          <p:nvSpPr>
            <p:cNvPr id="59" name="Google Shape;6079;p67">
              <a:extLst>
                <a:ext uri="{FF2B5EF4-FFF2-40B4-BE49-F238E27FC236}">
                  <a16:creationId xmlns:a16="http://schemas.microsoft.com/office/drawing/2014/main" id="{8FF26DD7-320E-9E7B-BD2B-E1E509166F80}"/>
                </a:ext>
              </a:extLst>
            </p:cNvPr>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0" name="Google Shape;6080;p67">
              <a:extLst>
                <a:ext uri="{FF2B5EF4-FFF2-40B4-BE49-F238E27FC236}">
                  <a16:creationId xmlns:a16="http://schemas.microsoft.com/office/drawing/2014/main" id="{CC716C37-CDA5-24FF-9F10-F64EF081AB94}"/>
                </a:ext>
              </a:extLst>
            </p:cNvPr>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1" name="Google Shape;6081;p67">
              <a:extLst>
                <a:ext uri="{FF2B5EF4-FFF2-40B4-BE49-F238E27FC236}">
                  <a16:creationId xmlns:a16="http://schemas.microsoft.com/office/drawing/2014/main" id="{3E2DB280-91A4-00B7-B937-8647A8248ECA}"/>
                </a:ext>
              </a:extLst>
            </p:cNvPr>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2" name="Google Shape;6082;p67">
              <a:extLst>
                <a:ext uri="{FF2B5EF4-FFF2-40B4-BE49-F238E27FC236}">
                  <a16:creationId xmlns:a16="http://schemas.microsoft.com/office/drawing/2014/main" id="{78E6F131-1108-9371-80A8-29CB50AA9E50}"/>
                </a:ext>
              </a:extLst>
            </p:cNvPr>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63" name="Google Shape;6110;p67">
            <a:extLst>
              <a:ext uri="{FF2B5EF4-FFF2-40B4-BE49-F238E27FC236}">
                <a16:creationId xmlns:a16="http://schemas.microsoft.com/office/drawing/2014/main" id="{AB03B03E-1BDD-EECC-7FEA-8944C29CDC03}"/>
              </a:ext>
            </a:extLst>
          </p:cNvPr>
          <p:cNvGrpSpPr/>
          <p:nvPr/>
        </p:nvGrpSpPr>
        <p:grpSpPr>
          <a:xfrm>
            <a:off x="7643920" y="5591139"/>
            <a:ext cx="483301" cy="378456"/>
            <a:chOff x="-41526451" y="3653375"/>
            <a:chExt cx="315875" cy="247350"/>
          </a:xfrm>
          <a:solidFill>
            <a:srgbClr val="4A4A4A"/>
          </a:solidFill>
        </p:grpSpPr>
        <p:sp>
          <p:nvSpPr>
            <p:cNvPr id="64" name="Google Shape;6111;p67">
              <a:extLst>
                <a:ext uri="{FF2B5EF4-FFF2-40B4-BE49-F238E27FC236}">
                  <a16:creationId xmlns:a16="http://schemas.microsoft.com/office/drawing/2014/main" id="{2A4DC58C-DAD1-B0A6-1833-167684453848}"/>
                </a:ext>
              </a:extLst>
            </p:cNvPr>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5" name="Google Shape;6112;p67">
              <a:extLst>
                <a:ext uri="{FF2B5EF4-FFF2-40B4-BE49-F238E27FC236}">
                  <a16:creationId xmlns:a16="http://schemas.microsoft.com/office/drawing/2014/main" id="{486DB6B1-7A1D-0887-9CCD-68B606C11FA2}"/>
                </a:ext>
              </a:extLst>
            </p:cNvPr>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66" name="Google Shape;5972;p67">
            <a:extLst>
              <a:ext uri="{FF2B5EF4-FFF2-40B4-BE49-F238E27FC236}">
                <a16:creationId xmlns:a16="http://schemas.microsoft.com/office/drawing/2014/main" id="{81FEEE78-517E-706C-8B24-EE283BFC5954}"/>
              </a:ext>
            </a:extLst>
          </p:cNvPr>
          <p:cNvGrpSpPr/>
          <p:nvPr/>
        </p:nvGrpSpPr>
        <p:grpSpPr>
          <a:xfrm>
            <a:off x="5231566" y="2522410"/>
            <a:ext cx="480631" cy="552897"/>
            <a:chOff x="-42971724" y="3217825"/>
            <a:chExt cx="275675" cy="317125"/>
          </a:xfrm>
          <a:solidFill>
            <a:srgbClr val="4A4A4A"/>
          </a:solidFill>
        </p:grpSpPr>
        <p:sp>
          <p:nvSpPr>
            <p:cNvPr id="67" name="Google Shape;5973;p67">
              <a:extLst>
                <a:ext uri="{FF2B5EF4-FFF2-40B4-BE49-F238E27FC236}">
                  <a16:creationId xmlns:a16="http://schemas.microsoft.com/office/drawing/2014/main" id="{DB6888A5-47EB-86C3-D49B-916DC8CD4A26}"/>
                </a:ext>
              </a:extLst>
            </p:cNvPr>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8" name="Google Shape;5974;p67">
              <a:extLst>
                <a:ext uri="{FF2B5EF4-FFF2-40B4-BE49-F238E27FC236}">
                  <a16:creationId xmlns:a16="http://schemas.microsoft.com/office/drawing/2014/main" id="{D130BF92-4AC7-0558-A059-E8AC80BAEBDB}"/>
                </a:ext>
              </a:extLst>
            </p:cNvPr>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69" name="Google Shape;5975;p67">
              <a:extLst>
                <a:ext uri="{FF2B5EF4-FFF2-40B4-BE49-F238E27FC236}">
                  <a16:creationId xmlns:a16="http://schemas.microsoft.com/office/drawing/2014/main" id="{CCCC9CAC-DA21-E788-0A79-BBCBEBA4C9D6}"/>
                </a:ext>
              </a:extLst>
            </p:cNvPr>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70" name="Google Shape;5984;p67">
            <a:extLst>
              <a:ext uri="{FF2B5EF4-FFF2-40B4-BE49-F238E27FC236}">
                <a16:creationId xmlns:a16="http://schemas.microsoft.com/office/drawing/2014/main" id="{CD9B4822-41AA-308A-A3CD-F5B897F5A884}"/>
              </a:ext>
            </a:extLst>
          </p:cNvPr>
          <p:cNvGrpSpPr/>
          <p:nvPr/>
        </p:nvGrpSpPr>
        <p:grpSpPr>
          <a:xfrm>
            <a:off x="9324361" y="2518321"/>
            <a:ext cx="554771" cy="553419"/>
            <a:chOff x="-41111351" y="3239100"/>
            <a:chExt cx="318200" cy="317425"/>
          </a:xfrm>
          <a:solidFill>
            <a:srgbClr val="4A4A4A"/>
          </a:solidFill>
        </p:grpSpPr>
        <p:sp>
          <p:nvSpPr>
            <p:cNvPr id="71" name="Google Shape;5985;p67">
              <a:extLst>
                <a:ext uri="{FF2B5EF4-FFF2-40B4-BE49-F238E27FC236}">
                  <a16:creationId xmlns:a16="http://schemas.microsoft.com/office/drawing/2014/main" id="{B92457A2-BC09-67ED-CB68-1E51F26E22D5}"/>
                </a:ext>
              </a:extLst>
            </p:cNvPr>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2" name="Google Shape;5986;p67">
              <a:extLst>
                <a:ext uri="{FF2B5EF4-FFF2-40B4-BE49-F238E27FC236}">
                  <a16:creationId xmlns:a16="http://schemas.microsoft.com/office/drawing/2014/main" id="{C4102363-4B70-8C4F-492D-E5D3EF406C9F}"/>
                </a:ext>
              </a:extLst>
            </p:cNvPr>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3" name="Google Shape;5987;p67">
              <a:extLst>
                <a:ext uri="{FF2B5EF4-FFF2-40B4-BE49-F238E27FC236}">
                  <a16:creationId xmlns:a16="http://schemas.microsoft.com/office/drawing/2014/main" id="{1F69B45D-610C-3E58-4B07-471DC0313089}"/>
                </a:ext>
              </a:extLst>
            </p:cNvPr>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4" name="Google Shape;5988;p67">
              <a:extLst>
                <a:ext uri="{FF2B5EF4-FFF2-40B4-BE49-F238E27FC236}">
                  <a16:creationId xmlns:a16="http://schemas.microsoft.com/office/drawing/2014/main" id="{ED50CD94-A068-462F-6F0F-FC504728D170}"/>
                </a:ext>
              </a:extLst>
            </p:cNvPr>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75" name="Google Shape;6002;p67">
            <a:extLst>
              <a:ext uri="{FF2B5EF4-FFF2-40B4-BE49-F238E27FC236}">
                <a16:creationId xmlns:a16="http://schemas.microsoft.com/office/drawing/2014/main" id="{0A4E992D-1029-6CE9-8F2F-AF7D8E5B49D7}"/>
              </a:ext>
            </a:extLst>
          </p:cNvPr>
          <p:cNvGrpSpPr/>
          <p:nvPr/>
        </p:nvGrpSpPr>
        <p:grpSpPr>
          <a:xfrm>
            <a:off x="6093089" y="2522405"/>
            <a:ext cx="640899" cy="553419"/>
            <a:chOff x="-42651700" y="3217825"/>
            <a:chExt cx="367600" cy="317425"/>
          </a:xfrm>
          <a:solidFill>
            <a:srgbClr val="4A4A4A"/>
          </a:solidFill>
        </p:grpSpPr>
        <p:sp>
          <p:nvSpPr>
            <p:cNvPr id="76" name="Google Shape;6003;p67">
              <a:extLst>
                <a:ext uri="{FF2B5EF4-FFF2-40B4-BE49-F238E27FC236}">
                  <a16:creationId xmlns:a16="http://schemas.microsoft.com/office/drawing/2014/main" id="{3487E054-87C1-6BF3-CA39-2A273303410F}"/>
                </a:ext>
              </a:extLst>
            </p:cNvPr>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7" name="Google Shape;6004;p67">
              <a:extLst>
                <a:ext uri="{FF2B5EF4-FFF2-40B4-BE49-F238E27FC236}">
                  <a16:creationId xmlns:a16="http://schemas.microsoft.com/office/drawing/2014/main" id="{A033C1B1-FBDE-80C0-D327-DF596F9ADEE9}"/>
                </a:ext>
              </a:extLst>
            </p:cNvPr>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8" name="Google Shape;6005;p67">
              <a:extLst>
                <a:ext uri="{FF2B5EF4-FFF2-40B4-BE49-F238E27FC236}">
                  <a16:creationId xmlns:a16="http://schemas.microsoft.com/office/drawing/2014/main" id="{43749971-DA34-1086-52F9-92206C11C3A4}"/>
                </a:ext>
              </a:extLst>
            </p:cNvPr>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79" name="Google Shape;6006;p67">
              <a:extLst>
                <a:ext uri="{FF2B5EF4-FFF2-40B4-BE49-F238E27FC236}">
                  <a16:creationId xmlns:a16="http://schemas.microsoft.com/office/drawing/2014/main" id="{C67D351E-4C82-005B-DD55-A27F4CB947AF}"/>
                </a:ext>
              </a:extLst>
            </p:cNvPr>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80" name="Google Shape;6011;p67">
            <a:extLst>
              <a:ext uri="{FF2B5EF4-FFF2-40B4-BE49-F238E27FC236}">
                <a16:creationId xmlns:a16="http://schemas.microsoft.com/office/drawing/2014/main" id="{155A0847-20DE-EC87-DCE7-77B01D4E3E11}"/>
              </a:ext>
            </a:extLst>
          </p:cNvPr>
          <p:cNvGrpSpPr/>
          <p:nvPr/>
        </p:nvGrpSpPr>
        <p:grpSpPr>
          <a:xfrm>
            <a:off x="10113189" y="2490106"/>
            <a:ext cx="562443" cy="552591"/>
            <a:chOff x="-40748276" y="3238700"/>
            <a:chExt cx="322600" cy="316950"/>
          </a:xfrm>
          <a:solidFill>
            <a:srgbClr val="4A4A4A"/>
          </a:solidFill>
        </p:grpSpPr>
        <p:sp>
          <p:nvSpPr>
            <p:cNvPr id="81" name="Google Shape;6012;p67">
              <a:extLst>
                <a:ext uri="{FF2B5EF4-FFF2-40B4-BE49-F238E27FC236}">
                  <a16:creationId xmlns:a16="http://schemas.microsoft.com/office/drawing/2014/main" id="{E69FBA2D-44F1-832E-89C2-02E7E262EA31}"/>
                </a:ext>
              </a:extLst>
            </p:cNvPr>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82" name="Google Shape;6013;p67">
              <a:extLst>
                <a:ext uri="{FF2B5EF4-FFF2-40B4-BE49-F238E27FC236}">
                  <a16:creationId xmlns:a16="http://schemas.microsoft.com/office/drawing/2014/main" id="{E2B5B871-1F6A-829C-E27E-77431042E1CC}"/>
                </a:ext>
              </a:extLst>
            </p:cNvPr>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83" name="Google Shape;6014;p67">
              <a:extLst>
                <a:ext uri="{FF2B5EF4-FFF2-40B4-BE49-F238E27FC236}">
                  <a16:creationId xmlns:a16="http://schemas.microsoft.com/office/drawing/2014/main" id="{AB4EC871-2235-C772-619F-037DBC9AAD41}"/>
                </a:ext>
              </a:extLst>
            </p:cNvPr>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84" name="Google Shape;6015;p67">
              <a:extLst>
                <a:ext uri="{FF2B5EF4-FFF2-40B4-BE49-F238E27FC236}">
                  <a16:creationId xmlns:a16="http://schemas.microsoft.com/office/drawing/2014/main" id="{382A8AFA-3487-F2C7-621E-71C8689918A4}"/>
                </a:ext>
              </a:extLst>
            </p:cNvPr>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85" name="Google Shape;6016;p67">
              <a:extLst>
                <a:ext uri="{FF2B5EF4-FFF2-40B4-BE49-F238E27FC236}">
                  <a16:creationId xmlns:a16="http://schemas.microsoft.com/office/drawing/2014/main" id="{A944ADB7-93F1-76C1-6E07-2100408C6ED2}"/>
                </a:ext>
              </a:extLst>
            </p:cNvPr>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86" name="Google Shape;6017;p67">
              <a:extLst>
                <a:ext uri="{FF2B5EF4-FFF2-40B4-BE49-F238E27FC236}">
                  <a16:creationId xmlns:a16="http://schemas.microsoft.com/office/drawing/2014/main" id="{763B78D2-9D51-5A83-4C50-8A9DA71A7258}"/>
                </a:ext>
              </a:extLst>
            </p:cNvPr>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sp>
        <p:nvSpPr>
          <p:cNvPr id="87" name="Google Shape;6042;p67">
            <a:extLst>
              <a:ext uri="{FF2B5EF4-FFF2-40B4-BE49-F238E27FC236}">
                <a16:creationId xmlns:a16="http://schemas.microsoft.com/office/drawing/2014/main" id="{EF694A10-8C6A-3CD0-C663-CB5076C39231}"/>
              </a:ext>
            </a:extLst>
          </p:cNvPr>
          <p:cNvSpPr/>
          <p:nvPr/>
        </p:nvSpPr>
        <p:spPr>
          <a:xfrm>
            <a:off x="6935718" y="2523495"/>
            <a:ext cx="543831" cy="551240"/>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nvGrpSpPr>
          <p:cNvPr id="88" name="Google Shape;6047;p67">
            <a:extLst>
              <a:ext uri="{FF2B5EF4-FFF2-40B4-BE49-F238E27FC236}">
                <a16:creationId xmlns:a16="http://schemas.microsoft.com/office/drawing/2014/main" id="{C80C81BD-676A-2F88-7B98-D45EA72C7E29}"/>
              </a:ext>
            </a:extLst>
          </p:cNvPr>
          <p:cNvGrpSpPr/>
          <p:nvPr/>
        </p:nvGrpSpPr>
        <p:grpSpPr>
          <a:xfrm>
            <a:off x="10973468" y="2490397"/>
            <a:ext cx="553419" cy="503992"/>
            <a:chOff x="-40378075" y="3267450"/>
            <a:chExt cx="317425" cy="289075"/>
          </a:xfrm>
          <a:solidFill>
            <a:srgbClr val="4A4A4A"/>
          </a:solidFill>
        </p:grpSpPr>
        <p:sp>
          <p:nvSpPr>
            <p:cNvPr id="89" name="Google Shape;6048;p67">
              <a:extLst>
                <a:ext uri="{FF2B5EF4-FFF2-40B4-BE49-F238E27FC236}">
                  <a16:creationId xmlns:a16="http://schemas.microsoft.com/office/drawing/2014/main" id="{4B352860-786C-6E76-E3F7-F3662DEF641C}"/>
                </a:ext>
              </a:extLst>
            </p:cNvPr>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0" name="Google Shape;6049;p67">
              <a:extLst>
                <a:ext uri="{FF2B5EF4-FFF2-40B4-BE49-F238E27FC236}">
                  <a16:creationId xmlns:a16="http://schemas.microsoft.com/office/drawing/2014/main" id="{8D0E9807-C4DE-0465-EBDB-C85172E0028F}"/>
                </a:ext>
              </a:extLst>
            </p:cNvPr>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1" name="Google Shape;6050;p67">
              <a:extLst>
                <a:ext uri="{FF2B5EF4-FFF2-40B4-BE49-F238E27FC236}">
                  <a16:creationId xmlns:a16="http://schemas.microsoft.com/office/drawing/2014/main" id="{31BAB692-7062-7633-283B-29F480BD5D8F}"/>
                </a:ext>
              </a:extLst>
            </p:cNvPr>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2" name="Google Shape;6051;p67">
              <a:extLst>
                <a:ext uri="{FF2B5EF4-FFF2-40B4-BE49-F238E27FC236}">
                  <a16:creationId xmlns:a16="http://schemas.microsoft.com/office/drawing/2014/main" id="{125A8BAA-754A-16FE-F8D2-3C673E944890}"/>
                </a:ext>
              </a:extLst>
            </p:cNvPr>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93" name="Google Shape;6072;p67">
            <a:extLst>
              <a:ext uri="{FF2B5EF4-FFF2-40B4-BE49-F238E27FC236}">
                <a16:creationId xmlns:a16="http://schemas.microsoft.com/office/drawing/2014/main" id="{61419EAB-78FC-3EAB-4A2E-5DEAA4E6421D}"/>
              </a:ext>
            </a:extLst>
          </p:cNvPr>
          <p:cNvGrpSpPr/>
          <p:nvPr/>
        </p:nvGrpSpPr>
        <p:grpSpPr>
          <a:xfrm>
            <a:off x="7701853" y="2496549"/>
            <a:ext cx="553464" cy="553115"/>
            <a:chOff x="-41895049" y="3217225"/>
            <a:chExt cx="317450" cy="317250"/>
          </a:xfrm>
          <a:solidFill>
            <a:srgbClr val="4A4A4A"/>
          </a:solidFill>
        </p:grpSpPr>
        <p:sp>
          <p:nvSpPr>
            <p:cNvPr id="94" name="Google Shape;6073;p67">
              <a:extLst>
                <a:ext uri="{FF2B5EF4-FFF2-40B4-BE49-F238E27FC236}">
                  <a16:creationId xmlns:a16="http://schemas.microsoft.com/office/drawing/2014/main" id="{6BFC627C-98C3-850F-64C6-F86D199D93BE}"/>
                </a:ext>
              </a:extLst>
            </p:cNvPr>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5" name="Google Shape;6074;p67">
              <a:extLst>
                <a:ext uri="{FF2B5EF4-FFF2-40B4-BE49-F238E27FC236}">
                  <a16:creationId xmlns:a16="http://schemas.microsoft.com/office/drawing/2014/main" id="{9B27B81E-AB68-E4C3-91B4-1B874A909946}"/>
                </a:ext>
              </a:extLst>
            </p:cNvPr>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6" name="Google Shape;6075;p67">
              <a:extLst>
                <a:ext uri="{FF2B5EF4-FFF2-40B4-BE49-F238E27FC236}">
                  <a16:creationId xmlns:a16="http://schemas.microsoft.com/office/drawing/2014/main" id="{7BCAA44D-BEB7-0D71-CC81-C27EE9D2FB70}"/>
                </a:ext>
              </a:extLst>
            </p:cNvPr>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7" name="Google Shape;6076;p67">
              <a:extLst>
                <a:ext uri="{FF2B5EF4-FFF2-40B4-BE49-F238E27FC236}">
                  <a16:creationId xmlns:a16="http://schemas.microsoft.com/office/drawing/2014/main" id="{498082A1-0DD7-8CCE-6C53-A0D0100BBEDD}"/>
                </a:ext>
              </a:extLst>
            </p:cNvPr>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98" name="Google Shape;6077;p67">
              <a:extLst>
                <a:ext uri="{FF2B5EF4-FFF2-40B4-BE49-F238E27FC236}">
                  <a16:creationId xmlns:a16="http://schemas.microsoft.com/office/drawing/2014/main" id="{E816ED19-A475-2E0C-190D-BAB93AEE3961}"/>
                </a:ext>
              </a:extLst>
            </p:cNvPr>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99" name="Google Shape;6107;p67">
            <a:extLst>
              <a:ext uri="{FF2B5EF4-FFF2-40B4-BE49-F238E27FC236}">
                <a16:creationId xmlns:a16="http://schemas.microsoft.com/office/drawing/2014/main" id="{B28D7FBC-6223-573D-28F6-89298B99128F}"/>
              </a:ext>
            </a:extLst>
          </p:cNvPr>
          <p:cNvGrpSpPr/>
          <p:nvPr/>
        </p:nvGrpSpPr>
        <p:grpSpPr>
          <a:xfrm>
            <a:off x="8529139" y="2475236"/>
            <a:ext cx="557559" cy="550717"/>
            <a:chOff x="-41530374" y="3218800"/>
            <a:chExt cx="319800" cy="315875"/>
          </a:xfrm>
          <a:solidFill>
            <a:srgbClr val="4A4A4A"/>
          </a:solidFill>
        </p:grpSpPr>
        <p:sp>
          <p:nvSpPr>
            <p:cNvPr id="100" name="Google Shape;6108;p67">
              <a:extLst>
                <a:ext uri="{FF2B5EF4-FFF2-40B4-BE49-F238E27FC236}">
                  <a16:creationId xmlns:a16="http://schemas.microsoft.com/office/drawing/2014/main" id="{6E53856C-21DC-17D8-FF1A-3B00F8D681F4}"/>
                </a:ext>
              </a:extLst>
            </p:cNvPr>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01" name="Google Shape;6109;p67">
              <a:extLst>
                <a:ext uri="{FF2B5EF4-FFF2-40B4-BE49-F238E27FC236}">
                  <a16:creationId xmlns:a16="http://schemas.microsoft.com/office/drawing/2014/main" id="{41749428-EF14-3B00-E309-E587E048869E}"/>
                </a:ext>
              </a:extLst>
            </p:cNvPr>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102" name="Google Shape;5593;p66">
            <a:extLst>
              <a:ext uri="{FF2B5EF4-FFF2-40B4-BE49-F238E27FC236}">
                <a16:creationId xmlns:a16="http://schemas.microsoft.com/office/drawing/2014/main" id="{29A62D2B-9B3C-8585-105A-08F5BB5C5A8E}"/>
              </a:ext>
            </a:extLst>
          </p:cNvPr>
          <p:cNvGrpSpPr/>
          <p:nvPr/>
        </p:nvGrpSpPr>
        <p:grpSpPr>
          <a:xfrm>
            <a:off x="5180809" y="3466333"/>
            <a:ext cx="669035" cy="669035"/>
            <a:chOff x="5049725" y="249400"/>
            <a:chExt cx="481825" cy="481825"/>
          </a:xfrm>
          <a:solidFill>
            <a:srgbClr val="4A4A4A"/>
          </a:solidFill>
        </p:grpSpPr>
        <p:sp>
          <p:nvSpPr>
            <p:cNvPr id="103" name="Google Shape;5594;p66">
              <a:extLst>
                <a:ext uri="{FF2B5EF4-FFF2-40B4-BE49-F238E27FC236}">
                  <a16:creationId xmlns:a16="http://schemas.microsoft.com/office/drawing/2014/main" id="{4DF4CA71-66E8-85F1-054E-E4162F329E92}"/>
                </a:ext>
              </a:extLst>
            </p:cNvPr>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04" name="Google Shape;5595;p66">
              <a:extLst>
                <a:ext uri="{FF2B5EF4-FFF2-40B4-BE49-F238E27FC236}">
                  <a16:creationId xmlns:a16="http://schemas.microsoft.com/office/drawing/2014/main" id="{DE403867-3285-C959-338A-4C689D8911C9}"/>
                </a:ext>
              </a:extLst>
            </p:cNvPr>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105" name="Google Shape;5596;p66">
            <a:extLst>
              <a:ext uri="{FF2B5EF4-FFF2-40B4-BE49-F238E27FC236}">
                <a16:creationId xmlns:a16="http://schemas.microsoft.com/office/drawing/2014/main" id="{4DE3C12C-2F83-EC5A-66BE-3CD32404D84D}"/>
              </a:ext>
            </a:extLst>
          </p:cNvPr>
          <p:cNvGrpSpPr/>
          <p:nvPr/>
        </p:nvGrpSpPr>
        <p:grpSpPr>
          <a:xfrm>
            <a:off x="6907611" y="3560858"/>
            <a:ext cx="526655" cy="526655"/>
            <a:chOff x="5660400" y="238125"/>
            <a:chExt cx="481825" cy="481825"/>
          </a:xfrm>
          <a:solidFill>
            <a:srgbClr val="4A4A4A"/>
          </a:solidFill>
        </p:grpSpPr>
        <p:sp>
          <p:nvSpPr>
            <p:cNvPr id="106" name="Google Shape;5597;p66">
              <a:extLst>
                <a:ext uri="{FF2B5EF4-FFF2-40B4-BE49-F238E27FC236}">
                  <a16:creationId xmlns:a16="http://schemas.microsoft.com/office/drawing/2014/main" id="{06600800-BCC8-19A3-038B-EA5266E0D280}"/>
                </a:ext>
              </a:extLst>
            </p:cNvPr>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07" name="Google Shape;5598;p66">
              <a:extLst>
                <a:ext uri="{FF2B5EF4-FFF2-40B4-BE49-F238E27FC236}">
                  <a16:creationId xmlns:a16="http://schemas.microsoft.com/office/drawing/2014/main" id="{28FC7E66-E1DB-3AE0-45B9-22420360414D}"/>
                </a:ext>
              </a:extLst>
            </p:cNvPr>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108" name="Google Shape;5651;p66">
            <a:extLst>
              <a:ext uri="{FF2B5EF4-FFF2-40B4-BE49-F238E27FC236}">
                <a16:creationId xmlns:a16="http://schemas.microsoft.com/office/drawing/2014/main" id="{B5FA30DC-E352-786D-E264-E48E0FF2C8E7}"/>
              </a:ext>
            </a:extLst>
          </p:cNvPr>
          <p:cNvGrpSpPr/>
          <p:nvPr/>
        </p:nvGrpSpPr>
        <p:grpSpPr>
          <a:xfrm>
            <a:off x="10124024" y="3635877"/>
            <a:ext cx="588344" cy="379235"/>
            <a:chOff x="1492675" y="1520750"/>
            <a:chExt cx="481825" cy="310575"/>
          </a:xfrm>
          <a:solidFill>
            <a:srgbClr val="4A4A4A"/>
          </a:solidFill>
        </p:grpSpPr>
        <p:sp>
          <p:nvSpPr>
            <p:cNvPr id="109" name="Google Shape;5652;p66">
              <a:extLst>
                <a:ext uri="{FF2B5EF4-FFF2-40B4-BE49-F238E27FC236}">
                  <a16:creationId xmlns:a16="http://schemas.microsoft.com/office/drawing/2014/main" id="{3D9716CD-B4FB-5814-7B89-67C0700065B4}"/>
                </a:ext>
              </a:extLst>
            </p:cNvPr>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0" name="Google Shape;5653;p66">
              <a:extLst>
                <a:ext uri="{FF2B5EF4-FFF2-40B4-BE49-F238E27FC236}">
                  <a16:creationId xmlns:a16="http://schemas.microsoft.com/office/drawing/2014/main" id="{D0B125C2-77D4-3B85-32CF-F2321D49E615}"/>
                </a:ext>
              </a:extLst>
            </p:cNvPr>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grpSp>
        <p:nvGrpSpPr>
          <p:cNvPr id="111" name="Google Shape;5775;p66">
            <a:extLst>
              <a:ext uri="{FF2B5EF4-FFF2-40B4-BE49-F238E27FC236}">
                <a16:creationId xmlns:a16="http://schemas.microsoft.com/office/drawing/2014/main" id="{3A96197C-0BC8-18C8-E98B-0D6F9F3B9944}"/>
              </a:ext>
            </a:extLst>
          </p:cNvPr>
          <p:cNvGrpSpPr/>
          <p:nvPr/>
        </p:nvGrpSpPr>
        <p:grpSpPr>
          <a:xfrm>
            <a:off x="8576331" y="3664393"/>
            <a:ext cx="451872" cy="423619"/>
            <a:chOff x="4456875" y="2635825"/>
            <a:chExt cx="481825" cy="451700"/>
          </a:xfrm>
          <a:solidFill>
            <a:srgbClr val="4A4A4A"/>
          </a:solidFill>
        </p:grpSpPr>
        <p:sp>
          <p:nvSpPr>
            <p:cNvPr id="112" name="Google Shape;5776;p66">
              <a:extLst>
                <a:ext uri="{FF2B5EF4-FFF2-40B4-BE49-F238E27FC236}">
                  <a16:creationId xmlns:a16="http://schemas.microsoft.com/office/drawing/2014/main" id="{24B914B6-A60C-7ADF-D683-0216A613DB14}"/>
                </a:ext>
              </a:extLst>
            </p:cNvPr>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3" name="Google Shape;5777;p66">
              <a:extLst>
                <a:ext uri="{FF2B5EF4-FFF2-40B4-BE49-F238E27FC236}">
                  <a16:creationId xmlns:a16="http://schemas.microsoft.com/office/drawing/2014/main" id="{6B4D1050-B909-B26D-AC6E-082535A92672}"/>
                </a:ext>
              </a:extLst>
            </p:cNvPr>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4" name="Google Shape;5778;p66">
              <a:extLst>
                <a:ext uri="{FF2B5EF4-FFF2-40B4-BE49-F238E27FC236}">
                  <a16:creationId xmlns:a16="http://schemas.microsoft.com/office/drawing/2014/main" id="{04878BCD-E963-0A59-785B-738DFF601625}"/>
                </a:ext>
              </a:extLst>
            </p:cNvPr>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5" name="Google Shape;5779;p66">
              <a:extLst>
                <a:ext uri="{FF2B5EF4-FFF2-40B4-BE49-F238E27FC236}">
                  <a16:creationId xmlns:a16="http://schemas.microsoft.com/office/drawing/2014/main" id="{0D75FD88-9B12-A4D7-6A6C-5BAD35413CE0}"/>
                </a:ext>
              </a:extLst>
            </p:cNvPr>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6" name="Google Shape;5780;p66">
              <a:extLst>
                <a:ext uri="{FF2B5EF4-FFF2-40B4-BE49-F238E27FC236}">
                  <a16:creationId xmlns:a16="http://schemas.microsoft.com/office/drawing/2014/main" id="{9FDD7473-4943-E31D-14F4-8ED51BE490A6}"/>
                </a:ext>
              </a:extLst>
            </p:cNvPr>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sp>
          <p:nvSpPr>
            <p:cNvPr id="117" name="Google Shape;5781;p66">
              <a:extLst>
                <a:ext uri="{FF2B5EF4-FFF2-40B4-BE49-F238E27FC236}">
                  <a16:creationId xmlns:a16="http://schemas.microsoft.com/office/drawing/2014/main" id="{162FC9A5-EF9A-2E07-D5E7-A0424BFFBC20}"/>
                </a:ext>
              </a:extLst>
            </p:cNvPr>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latin typeface="Arial"/>
              </a:endParaRPr>
            </a:p>
          </p:txBody>
        </p:sp>
      </p:grpSp>
    </p:spTree>
    <p:extLst>
      <p:ext uri="{BB962C8B-B14F-4D97-AF65-F5344CB8AC3E}">
        <p14:creationId xmlns:p14="http://schemas.microsoft.com/office/powerpoint/2010/main" val="1307339343"/>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F397C55-00C5-4D3C-DB12-210B5DFEBA78}"/>
              </a:ext>
            </a:extLst>
          </p:cNvPr>
          <p:cNvSpPr txBox="1"/>
          <p:nvPr/>
        </p:nvSpPr>
        <p:spPr>
          <a:xfrm>
            <a:off x="323529" y="123478"/>
            <a:ext cx="11573197" cy="724247"/>
          </a:xfrm>
          <a:prstGeom prst="rect">
            <a:avLst/>
          </a:prstGeom>
        </p:spPr>
        <p:txBody>
          <a:bodyPr anchor="ctr">
            <a:normAutofit lnSpcReduction="10000"/>
          </a:bodyPr>
          <a:lstStyle>
            <a:defPPr>
              <a:defRPr/>
            </a:defPPr>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anose="020b0604020202020204" pitchFamily="34" charset="0"/>
              </a:rPr>
              <a:t>Fully Editable Icon Sets: B</a:t>
            </a:r>
            <a:endPar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anose="020b0604020202020204" pitchFamily="34" charset="0"/>
            </a:endParaRPr>
          </a:p>
        </p:txBody>
      </p:sp>
      <p:sp>
        <p:nvSpPr>
          <p:cNvPr id="3" name="Freeform 108">
            <a:extLst>
              <a:ext uri="{FF2B5EF4-FFF2-40B4-BE49-F238E27FC236}">
                <a16:creationId xmlns:a16="http://schemas.microsoft.com/office/drawing/2014/main" id="{5CB6D64B-2B1F-48B9-52EA-5683AA8CED41}"/>
              </a:ext>
            </a:extLst>
          </p:cNvPr>
          <p:cNvSpPr/>
          <p:nvPr/>
        </p:nvSpPr>
        <p:spPr>
          <a:xfrm>
            <a:off x="6041086" y="1656752"/>
            <a:ext cx="553825" cy="652237"/>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4" name="Oval 8">
            <a:extLst>
              <a:ext uri="{FF2B5EF4-FFF2-40B4-BE49-F238E27FC236}">
                <a16:creationId xmlns:a16="http://schemas.microsoft.com/office/drawing/2014/main" id="{877EFEAB-7146-ABE3-87EE-86E527C15F48}"/>
              </a:ext>
            </a:extLst>
          </p:cNvPr>
          <p:cNvSpPr/>
          <p:nvPr/>
        </p:nvSpPr>
        <p:spPr>
          <a:xfrm>
            <a:off x="6965136" y="1671269"/>
            <a:ext cx="581741" cy="623207"/>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grpSp>
        <p:nvGrpSpPr>
          <p:cNvPr id="5" name="Group 110">
            <a:extLst>
              <a:ext uri="{FF2B5EF4-FFF2-40B4-BE49-F238E27FC236}">
                <a16:creationId xmlns:a16="http://schemas.microsoft.com/office/drawing/2014/main" id="{3BAE6E54-95C3-F8AF-90D2-784B34500E2E}"/>
              </a:ext>
            </a:extLst>
          </p:cNvPr>
          <p:cNvGrpSpPr/>
          <p:nvPr/>
        </p:nvGrpSpPr>
        <p:grpSpPr>
          <a:xfrm>
            <a:off x="5116326" y="1656752"/>
            <a:ext cx="553825" cy="652237"/>
            <a:chOff x="4835382" y="73243"/>
            <a:chExt cx="2920830" cy="3227535"/>
          </a:xfrm>
          <a:solidFill>
            <a:srgbClr val="4A4A4A"/>
          </a:solidFill>
        </p:grpSpPr>
        <p:sp>
          <p:nvSpPr>
            <p:cNvPr id="6" name="Freeform 111">
              <a:extLst>
                <a:ext uri="{FF2B5EF4-FFF2-40B4-BE49-F238E27FC236}">
                  <a16:creationId xmlns:a16="http://schemas.microsoft.com/office/drawing/2014/main" id="{20437F07-3B7F-3ACA-144A-AE4D708498D1}"/>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7" name="Oval 37">
              <a:extLst>
                <a:ext uri="{FF2B5EF4-FFF2-40B4-BE49-F238E27FC236}">
                  <a16:creationId xmlns:a16="http://schemas.microsoft.com/office/drawing/2014/main" id="{2309585C-09DC-B3E3-A365-F786526FC31C}"/>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grpSp>
      <p:sp>
        <p:nvSpPr>
          <p:cNvPr id="8" name="Rectangle 19">
            <a:extLst>
              <a:ext uri="{FF2B5EF4-FFF2-40B4-BE49-F238E27FC236}">
                <a16:creationId xmlns:a16="http://schemas.microsoft.com/office/drawing/2014/main" id="{AB7A5FFE-E8A7-AEEA-6626-764412E669C9}"/>
              </a:ext>
            </a:extLst>
          </p:cNvPr>
          <p:cNvSpPr/>
          <p:nvPr/>
        </p:nvSpPr>
        <p:spPr>
          <a:xfrm>
            <a:off x="4210387" y="1692144"/>
            <a:ext cx="496324" cy="58145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9" name="Oval 47">
            <a:extLst>
              <a:ext uri="{FF2B5EF4-FFF2-40B4-BE49-F238E27FC236}">
                <a16:creationId xmlns:a16="http://schemas.microsoft.com/office/drawing/2014/main" id="{995C927C-EDB0-DFFB-AAA8-D7653808CFF5}"/>
              </a:ext>
            </a:extLst>
          </p:cNvPr>
          <p:cNvSpPr>
            <a:spLocks noChangeAspect="1"/>
          </p:cNvSpPr>
          <p:nvPr/>
        </p:nvSpPr>
        <p:spPr>
          <a:xfrm>
            <a:off x="11311551" y="1671297"/>
            <a:ext cx="584676" cy="623139"/>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0" name="Rounded Rectangle 2">
            <a:extLst>
              <a:ext uri="{FF2B5EF4-FFF2-40B4-BE49-F238E27FC236}">
                <a16:creationId xmlns:a16="http://schemas.microsoft.com/office/drawing/2014/main" id="{06B154A0-06D9-22EF-DD27-BDEF74D43BA7}"/>
              </a:ext>
            </a:extLst>
          </p:cNvPr>
          <p:cNvSpPr/>
          <p:nvPr/>
        </p:nvSpPr>
        <p:spPr>
          <a:xfrm>
            <a:off x="5106717" y="5441627"/>
            <a:ext cx="573035" cy="610732"/>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1" name="Rounded Rectangle 8">
            <a:extLst>
              <a:ext uri="{FF2B5EF4-FFF2-40B4-BE49-F238E27FC236}">
                <a16:creationId xmlns:a16="http://schemas.microsoft.com/office/drawing/2014/main" id="{BBCEAE27-64F2-611A-8D56-5D3364DABCC4}"/>
              </a:ext>
            </a:extLst>
          </p:cNvPr>
          <p:cNvSpPr/>
          <p:nvPr/>
        </p:nvSpPr>
        <p:spPr>
          <a:xfrm>
            <a:off x="4171997" y="5441627"/>
            <a:ext cx="573099" cy="610732"/>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2" name="Rounded Rectangle 2">
            <a:extLst>
              <a:ext uri="{FF2B5EF4-FFF2-40B4-BE49-F238E27FC236}">
                <a16:creationId xmlns:a16="http://schemas.microsoft.com/office/drawing/2014/main" id="{C10ABB3F-9F05-8AC2-084B-21CC4D2CB984}"/>
              </a:ext>
            </a:extLst>
          </p:cNvPr>
          <p:cNvSpPr/>
          <p:nvPr/>
        </p:nvSpPr>
        <p:spPr>
          <a:xfrm>
            <a:off x="6969485" y="5441627"/>
            <a:ext cx="573035" cy="610732"/>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3" name="Rounded Rectangle 3">
            <a:extLst>
              <a:ext uri="{FF2B5EF4-FFF2-40B4-BE49-F238E27FC236}">
                <a16:creationId xmlns:a16="http://schemas.microsoft.com/office/drawing/2014/main" id="{3ECEB3E5-E12B-CAA3-A153-1C64CAFE622C}"/>
              </a:ext>
            </a:extLst>
          </p:cNvPr>
          <p:cNvSpPr>
            <a:spLocks noChangeAspect="1"/>
          </p:cNvSpPr>
          <p:nvPr/>
        </p:nvSpPr>
        <p:spPr>
          <a:xfrm>
            <a:off x="6031480" y="5441627"/>
            <a:ext cx="573035" cy="610732"/>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4" name="Rounded Rectangle 10">
            <a:extLst>
              <a:ext uri="{FF2B5EF4-FFF2-40B4-BE49-F238E27FC236}">
                <a16:creationId xmlns:a16="http://schemas.microsoft.com/office/drawing/2014/main" id="{AD0ACED8-08F5-3D86-EC49-07AFF4BA4785}"/>
              </a:ext>
            </a:extLst>
          </p:cNvPr>
          <p:cNvSpPr>
            <a:spLocks noChangeAspect="1"/>
          </p:cNvSpPr>
          <p:nvPr/>
        </p:nvSpPr>
        <p:spPr>
          <a:xfrm>
            <a:off x="7924479" y="5429217"/>
            <a:ext cx="575079" cy="623139"/>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5" name="Block Arc 6">
            <a:extLst>
              <a:ext uri="{FF2B5EF4-FFF2-40B4-BE49-F238E27FC236}">
                <a16:creationId xmlns:a16="http://schemas.microsoft.com/office/drawing/2014/main" id="{157D4C7D-9A63-C8B0-DB12-DD5891B56D07}"/>
              </a:ext>
            </a:extLst>
          </p:cNvPr>
          <p:cNvSpPr/>
          <p:nvPr/>
        </p:nvSpPr>
        <p:spPr>
          <a:xfrm>
            <a:off x="8814350" y="5472140"/>
            <a:ext cx="539103" cy="58021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grpSp>
        <p:nvGrpSpPr>
          <p:cNvPr id="16" name="Google Shape;10001;p74">
            <a:extLst>
              <a:ext uri="{FF2B5EF4-FFF2-40B4-BE49-F238E27FC236}">
                <a16:creationId xmlns:a16="http://schemas.microsoft.com/office/drawing/2014/main" id="{023D62FA-60F4-4ED6-97B6-243DB71195CF}"/>
              </a:ext>
            </a:extLst>
          </p:cNvPr>
          <p:cNvGrpSpPr/>
          <p:nvPr/>
        </p:nvGrpSpPr>
        <p:grpSpPr>
          <a:xfrm>
            <a:off x="10468326" y="5417441"/>
            <a:ext cx="547745" cy="583779"/>
            <a:chOff x="-65145698" y="3727425"/>
            <a:chExt cx="317425" cy="317425"/>
          </a:xfrm>
          <a:solidFill>
            <a:srgbClr val="4A4A4A"/>
          </a:solidFill>
        </p:grpSpPr>
        <p:sp>
          <p:nvSpPr>
            <p:cNvPr id="17" name="Google Shape;10002;p74">
              <a:extLst>
                <a:ext uri="{FF2B5EF4-FFF2-40B4-BE49-F238E27FC236}">
                  <a16:creationId xmlns:a16="http://schemas.microsoft.com/office/drawing/2014/main" id="{2C5AAEE1-0780-3739-4BD3-3C0ABA5DC225}"/>
                </a:ext>
              </a:extLst>
            </p:cNvPr>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 name="Google Shape;10003;p74">
              <a:extLst>
                <a:ext uri="{FF2B5EF4-FFF2-40B4-BE49-F238E27FC236}">
                  <a16:creationId xmlns:a16="http://schemas.microsoft.com/office/drawing/2014/main" id="{044C8ED9-F2DA-344A-C997-F355C7F46D1D}"/>
                </a:ext>
              </a:extLst>
            </p:cNvPr>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9" name="Google Shape;10027;p74">
            <a:extLst>
              <a:ext uri="{FF2B5EF4-FFF2-40B4-BE49-F238E27FC236}">
                <a16:creationId xmlns:a16="http://schemas.microsoft.com/office/drawing/2014/main" id="{ADF16F43-2886-A6F7-D08B-3A69F484F492}"/>
              </a:ext>
            </a:extLst>
          </p:cNvPr>
          <p:cNvGrpSpPr/>
          <p:nvPr/>
        </p:nvGrpSpPr>
        <p:grpSpPr>
          <a:xfrm>
            <a:off x="5311528" y="3702802"/>
            <a:ext cx="523629" cy="508065"/>
            <a:chOff x="-61354872" y="3751050"/>
            <a:chExt cx="316650" cy="288275"/>
          </a:xfrm>
          <a:solidFill>
            <a:srgbClr val="4A4A4A"/>
          </a:solidFill>
        </p:grpSpPr>
        <p:sp>
          <p:nvSpPr>
            <p:cNvPr id="20" name="Google Shape;10028;p74">
              <a:extLst>
                <a:ext uri="{FF2B5EF4-FFF2-40B4-BE49-F238E27FC236}">
                  <a16:creationId xmlns:a16="http://schemas.microsoft.com/office/drawing/2014/main" id="{EA122DA0-F9C2-2CE1-0D5C-AED0464273B0}"/>
                </a:ext>
              </a:extLst>
            </p:cNvPr>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1" name="Google Shape;10029;p74">
              <a:extLst>
                <a:ext uri="{FF2B5EF4-FFF2-40B4-BE49-F238E27FC236}">
                  <a16:creationId xmlns:a16="http://schemas.microsoft.com/office/drawing/2014/main" id="{48CD4D13-7507-3EBB-CC42-DF62E57B8E77}"/>
                </a:ext>
              </a:extLst>
            </p:cNvPr>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2" name="Google Shape;10030;p74">
              <a:extLst>
                <a:ext uri="{FF2B5EF4-FFF2-40B4-BE49-F238E27FC236}">
                  <a16:creationId xmlns:a16="http://schemas.microsoft.com/office/drawing/2014/main" id="{8F353933-59ED-27A1-5D1F-BD5517D69896}"/>
                </a:ext>
              </a:extLst>
            </p:cNvPr>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23" name="Google Shape;10074;p74">
            <a:extLst>
              <a:ext uri="{FF2B5EF4-FFF2-40B4-BE49-F238E27FC236}">
                <a16:creationId xmlns:a16="http://schemas.microsoft.com/office/drawing/2014/main" id="{7FEBF52B-B67B-1259-D3F3-56B99C7CD8B1}"/>
              </a:ext>
            </a:extLst>
          </p:cNvPr>
          <p:cNvGrpSpPr/>
          <p:nvPr/>
        </p:nvGrpSpPr>
        <p:grpSpPr>
          <a:xfrm>
            <a:off x="6104275" y="3669048"/>
            <a:ext cx="523629" cy="546973"/>
            <a:chOff x="-60988625" y="3740800"/>
            <a:chExt cx="316650" cy="310350"/>
          </a:xfrm>
          <a:solidFill>
            <a:srgbClr val="4A4A4A"/>
          </a:solidFill>
        </p:grpSpPr>
        <p:sp>
          <p:nvSpPr>
            <p:cNvPr id="24" name="Google Shape;10075;p74">
              <a:extLst>
                <a:ext uri="{FF2B5EF4-FFF2-40B4-BE49-F238E27FC236}">
                  <a16:creationId xmlns:a16="http://schemas.microsoft.com/office/drawing/2014/main" id="{0D7B916D-A90C-EFF9-EC9D-52B52B679DEE}"/>
                </a:ext>
              </a:extLst>
            </p:cNvPr>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5" name="Google Shape;10076;p74">
              <a:extLst>
                <a:ext uri="{FF2B5EF4-FFF2-40B4-BE49-F238E27FC236}">
                  <a16:creationId xmlns:a16="http://schemas.microsoft.com/office/drawing/2014/main" id="{0D38D05D-CA00-E739-1556-DF04E67D9B24}"/>
                </a:ext>
              </a:extLst>
            </p:cNvPr>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6" name="Google Shape;10077;p74">
              <a:extLst>
                <a:ext uri="{FF2B5EF4-FFF2-40B4-BE49-F238E27FC236}">
                  <a16:creationId xmlns:a16="http://schemas.microsoft.com/office/drawing/2014/main" id="{C218261C-5127-5BFE-2F74-7E469FB5C45D}"/>
                </a:ext>
              </a:extLst>
            </p:cNvPr>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27" name="Google Shape;10084;p74">
            <a:extLst>
              <a:ext uri="{FF2B5EF4-FFF2-40B4-BE49-F238E27FC236}">
                <a16:creationId xmlns:a16="http://schemas.microsoft.com/office/drawing/2014/main" id="{A290A2D2-AF48-B26A-2FAE-B27818193CD3}"/>
              </a:ext>
            </a:extLst>
          </p:cNvPr>
          <p:cNvGrpSpPr/>
          <p:nvPr/>
        </p:nvGrpSpPr>
        <p:grpSpPr>
          <a:xfrm>
            <a:off x="9506544" y="3681072"/>
            <a:ext cx="479509" cy="494673"/>
            <a:chOff x="-59447249" y="3706150"/>
            <a:chExt cx="319000" cy="308775"/>
          </a:xfrm>
          <a:solidFill>
            <a:srgbClr val="4A4A4A"/>
          </a:solidFill>
        </p:grpSpPr>
        <p:sp>
          <p:nvSpPr>
            <p:cNvPr id="28" name="Google Shape;10085;p74">
              <a:extLst>
                <a:ext uri="{FF2B5EF4-FFF2-40B4-BE49-F238E27FC236}">
                  <a16:creationId xmlns:a16="http://schemas.microsoft.com/office/drawing/2014/main" id="{9800881D-582F-A73C-4117-BB0D7E44447A}"/>
                </a:ext>
              </a:extLst>
            </p:cNvPr>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9" name="Google Shape;10086;p74">
              <a:extLst>
                <a:ext uri="{FF2B5EF4-FFF2-40B4-BE49-F238E27FC236}">
                  <a16:creationId xmlns:a16="http://schemas.microsoft.com/office/drawing/2014/main" id="{00CE5CDB-6B41-53F4-4A08-354048765B20}"/>
                </a:ext>
              </a:extLst>
            </p:cNvPr>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0" name="Google Shape;10087;p74">
              <a:extLst>
                <a:ext uri="{FF2B5EF4-FFF2-40B4-BE49-F238E27FC236}">
                  <a16:creationId xmlns:a16="http://schemas.microsoft.com/office/drawing/2014/main" id="{9328F122-39C5-14EB-7E9F-A631032AA4AC}"/>
                </a:ext>
              </a:extLst>
            </p:cNvPr>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1" name="Google Shape;10088;p74">
              <a:extLst>
                <a:ext uri="{FF2B5EF4-FFF2-40B4-BE49-F238E27FC236}">
                  <a16:creationId xmlns:a16="http://schemas.microsoft.com/office/drawing/2014/main" id="{061ED858-FB2D-2E13-DF61-1BD9C6986778}"/>
                </a:ext>
              </a:extLst>
            </p:cNvPr>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32" name="Google Shape;10089;p74">
            <a:extLst>
              <a:ext uri="{FF2B5EF4-FFF2-40B4-BE49-F238E27FC236}">
                <a16:creationId xmlns:a16="http://schemas.microsoft.com/office/drawing/2014/main" id="{31AD5F52-5996-E824-7268-2470DF0C4F9E}"/>
              </a:ext>
            </a:extLst>
          </p:cNvPr>
          <p:cNvGrpSpPr/>
          <p:nvPr/>
        </p:nvGrpSpPr>
        <p:grpSpPr>
          <a:xfrm>
            <a:off x="8537815" y="1572992"/>
            <a:ext cx="687285" cy="724613"/>
            <a:chOff x="-64406128" y="3362225"/>
            <a:chExt cx="318225" cy="314800"/>
          </a:xfrm>
          <a:solidFill>
            <a:srgbClr val="4A4A4A"/>
          </a:solidFill>
        </p:grpSpPr>
        <p:sp>
          <p:nvSpPr>
            <p:cNvPr id="33" name="Google Shape;10090;p74">
              <a:extLst>
                <a:ext uri="{FF2B5EF4-FFF2-40B4-BE49-F238E27FC236}">
                  <a16:creationId xmlns:a16="http://schemas.microsoft.com/office/drawing/2014/main" id="{51789CA4-A1F4-3F45-13C6-4FBD460E24CA}"/>
                </a:ext>
              </a:extLst>
            </p:cNvPr>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4" name="Google Shape;10091;p74">
              <a:extLst>
                <a:ext uri="{FF2B5EF4-FFF2-40B4-BE49-F238E27FC236}">
                  <a16:creationId xmlns:a16="http://schemas.microsoft.com/office/drawing/2014/main" id="{99FB0B04-2F77-60BA-CAD2-DB60EB381085}"/>
                </a:ext>
              </a:extLst>
            </p:cNvPr>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sp>
        <p:nvSpPr>
          <p:cNvPr id="35" name="Google Shape;10113;p74">
            <a:extLst>
              <a:ext uri="{FF2B5EF4-FFF2-40B4-BE49-F238E27FC236}">
                <a16:creationId xmlns:a16="http://schemas.microsoft.com/office/drawing/2014/main" id="{809B3CC9-0D34-453A-3ACF-1A8F8F1DC4D0}"/>
              </a:ext>
            </a:extLst>
          </p:cNvPr>
          <p:cNvSpPr/>
          <p:nvPr/>
        </p:nvSpPr>
        <p:spPr>
          <a:xfrm>
            <a:off x="6972573" y="3640871"/>
            <a:ext cx="527515" cy="556004"/>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nvGrpSpPr>
          <p:cNvPr id="36" name="Google Shape;10118;p74">
            <a:extLst>
              <a:ext uri="{FF2B5EF4-FFF2-40B4-BE49-F238E27FC236}">
                <a16:creationId xmlns:a16="http://schemas.microsoft.com/office/drawing/2014/main" id="{805AA1A7-855E-6CC8-F972-5BA9FD54D1AE}"/>
              </a:ext>
            </a:extLst>
          </p:cNvPr>
          <p:cNvGrpSpPr/>
          <p:nvPr/>
        </p:nvGrpSpPr>
        <p:grpSpPr>
          <a:xfrm>
            <a:off x="11298643" y="2764243"/>
            <a:ext cx="467487" cy="505847"/>
            <a:chOff x="-59400777" y="4084200"/>
            <a:chExt cx="311125" cy="315875"/>
          </a:xfrm>
          <a:solidFill>
            <a:srgbClr val="4A4A4A"/>
          </a:solidFill>
        </p:grpSpPr>
        <p:sp>
          <p:nvSpPr>
            <p:cNvPr id="37" name="Google Shape;10119;p74">
              <a:extLst>
                <a:ext uri="{FF2B5EF4-FFF2-40B4-BE49-F238E27FC236}">
                  <a16:creationId xmlns:a16="http://schemas.microsoft.com/office/drawing/2014/main" id="{E20C400A-EF16-5A5D-9CE7-A2EBC9640D2E}"/>
                </a:ext>
              </a:extLst>
            </p:cNvPr>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8" name="Google Shape;10120;p74">
              <a:extLst>
                <a:ext uri="{FF2B5EF4-FFF2-40B4-BE49-F238E27FC236}">
                  <a16:creationId xmlns:a16="http://schemas.microsoft.com/office/drawing/2014/main" id="{1EA7157C-33D3-323A-3560-84672905B2FA}"/>
                </a:ext>
              </a:extLst>
            </p:cNvPr>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9" name="Google Shape;10121;p74">
              <a:extLst>
                <a:ext uri="{FF2B5EF4-FFF2-40B4-BE49-F238E27FC236}">
                  <a16:creationId xmlns:a16="http://schemas.microsoft.com/office/drawing/2014/main" id="{2B6C2655-F986-649D-16FE-DB6F98B1DE4A}"/>
                </a:ext>
              </a:extLst>
            </p:cNvPr>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0" name="Google Shape;10122;p74">
              <a:extLst>
                <a:ext uri="{FF2B5EF4-FFF2-40B4-BE49-F238E27FC236}">
                  <a16:creationId xmlns:a16="http://schemas.microsoft.com/office/drawing/2014/main" id="{796B2D58-53C3-A8EF-8DD3-6241E427E34B}"/>
                </a:ext>
              </a:extLst>
            </p:cNvPr>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1" name="Google Shape;10123;p74">
              <a:extLst>
                <a:ext uri="{FF2B5EF4-FFF2-40B4-BE49-F238E27FC236}">
                  <a16:creationId xmlns:a16="http://schemas.microsoft.com/office/drawing/2014/main" id="{C2CDD38F-EE16-2D22-5C4A-D3555D0F73C0}"/>
                </a:ext>
              </a:extLst>
            </p:cNvPr>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2" name="Google Shape;10124;p74">
              <a:extLst>
                <a:ext uri="{FF2B5EF4-FFF2-40B4-BE49-F238E27FC236}">
                  <a16:creationId xmlns:a16="http://schemas.microsoft.com/office/drawing/2014/main" id="{F80D07F2-E19B-81A0-385F-78C26269ECDA}"/>
                </a:ext>
              </a:extLst>
            </p:cNvPr>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43" name="Google Shape;10129;p74">
            <a:extLst>
              <a:ext uri="{FF2B5EF4-FFF2-40B4-BE49-F238E27FC236}">
                <a16:creationId xmlns:a16="http://schemas.microsoft.com/office/drawing/2014/main" id="{5C4FE299-17B6-593E-6F69-684F46F2B1F3}"/>
              </a:ext>
            </a:extLst>
          </p:cNvPr>
          <p:cNvGrpSpPr/>
          <p:nvPr/>
        </p:nvGrpSpPr>
        <p:grpSpPr>
          <a:xfrm>
            <a:off x="7821563" y="1613953"/>
            <a:ext cx="570207" cy="714003"/>
            <a:chOff x="-64022548" y="3727425"/>
            <a:chExt cx="270175" cy="317425"/>
          </a:xfrm>
          <a:solidFill>
            <a:srgbClr val="4A4A4A"/>
          </a:solidFill>
        </p:grpSpPr>
        <p:sp>
          <p:nvSpPr>
            <p:cNvPr id="44" name="Google Shape;10130;p74">
              <a:extLst>
                <a:ext uri="{FF2B5EF4-FFF2-40B4-BE49-F238E27FC236}">
                  <a16:creationId xmlns:a16="http://schemas.microsoft.com/office/drawing/2014/main" id="{322D8936-D893-6F8A-C032-FB9DE77AF899}"/>
                </a:ext>
              </a:extLst>
            </p:cNvPr>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5" name="Google Shape;10131;p74">
              <a:extLst>
                <a:ext uri="{FF2B5EF4-FFF2-40B4-BE49-F238E27FC236}">
                  <a16:creationId xmlns:a16="http://schemas.microsoft.com/office/drawing/2014/main" id="{37E946D2-FCF8-58D3-7A37-34E550390CF0}"/>
                </a:ext>
              </a:extLst>
            </p:cNvPr>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6" name="Google Shape;10132;p74">
              <a:extLst>
                <a:ext uri="{FF2B5EF4-FFF2-40B4-BE49-F238E27FC236}">
                  <a16:creationId xmlns:a16="http://schemas.microsoft.com/office/drawing/2014/main" id="{D4C3BAD0-D79E-A84C-102C-9301017F6CA5}"/>
                </a:ext>
              </a:extLst>
            </p:cNvPr>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47" name="Google Shape;10154;p74">
            <a:extLst>
              <a:ext uri="{FF2B5EF4-FFF2-40B4-BE49-F238E27FC236}">
                <a16:creationId xmlns:a16="http://schemas.microsoft.com/office/drawing/2014/main" id="{3C1D4949-96EE-7F43-E6F7-A67ECEA65DAD}"/>
              </a:ext>
            </a:extLst>
          </p:cNvPr>
          <p:cNvGrpSpPr/>
          <p:nvPr/>
        </p:nvGrpSpPr>
        <p:grpSpPr>
          <a:xfrm>
            <a:off x="7924480" y="3640437"/>
            <a:ext cx="523629" cy="557899"/>
            <a:chOff x="-60255348" y="3733825"/>
            <a:chExt cx="316650" cy="316550"/>
          </a:xfrm>
          <a:solidFill>
            <a:srgbClr val="4A4A4A"/>
          </a:solidFill>
        </p:grpSpPr>
        <p:sp>
          <p:nvSpPr>
            <p:cNvPr id="48" name="Google Shape;10155;p74">
              <a:extLst>
                <a:ext uri="{FF2B5EF4-FFF2-40B4-BE49-F238E27FC236}">
                  <a16:creationId xmlns:a16="http://schemas.microsoft.com/office/drawing/2014/main" id="{FCFF43AA-E070-153A-C958-B8D2480E8323}"/>
                </a:ext>
              </a:extLst>
            </p:cNvPr>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9" name="Google Shape;10156;p74">
              <a:extLst>
                <a:ext uri="{FF2B5EF4-FFF2-40B4-BE49-F238E27FC236}">
                  <a16:creationId xmlns:a16="http://schemas.microsoft.com/office/drawing/2014/main" id="{626F9B0F-D6AA-8FF9-9F2E-AC312A09C555}"/>
                </a:ext>
              </a:extLst>
            </p:cNvPr>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0" name="Google Shape;10157;p74">
              <a:extLst>
                <a:ext uri="{FF2B5EF4-FFF2-40B4-BE49-F238E27FC236}">
                  <a16:creationId xmlns:a16="http://schemas.microsoft.com/office/drawing/2014/main" id="{8D2AB870-3E8D-033E-070C-22C1B606BF6D}"/>
                </a:ext>
              </a:extLst>
            </p:cNvPr>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1" name="Google Shape;10158;p74">
              <a:extLst>
                <a:ext uri="{FF2B5EF4-FFF2-40B4-BE49-F238E27FC236}">
                  <a16:creationId xmlns:a16="http://schemas.microsoft.com/office/drawing/2014/main" id="{F7094EF5-6908-339E-19A9-8C3241319EE5}"/>
                </a:ext>
              </a:extLst>
            </p:cNvPr>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2" name="Google Shape;10159;p74">
              <a:extLst>
                <a:ext uri="{FF2B5EF4-FFF2-40B4-BE49-F238E27FC236}">
                  <a16:creationId xmlns:a16="http://schemas.microsoft.com/office/drawing/2014/main" id="{CE869E1F-CDF9-76AE-0491-D20F67AE7B9A}"/>
                </a:ext>
              </a:extLst>
            </p:cNvPr>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3" name="Google Shape;10160;p74">
              <a:extLst>
                <a:ext uri="{FF2B5EF4-FFF2-40B4-BE49-F238E27FC236}">
                  <a16:creationId xmlns:a16="http://schemas.microsoft.com/office/drawing/2014/main" id="{07FCCCEE-781A-DE39-E9D0-B882931E6479}"/>
                </a:ext>
              </a:extLst>
            </p:cNvPr>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4" name="Google Shape;10161;p74">
              <a:extLst>
                <a:ext uri="{FF2B5EF4-FFF2-40B4-BE49-F238E27FC236}">
                  <a16:creationId xmlns:a16="http://schemas.microsoft.com/office/drawing/2014/main" id="{E4858172-AD14-828E-5769-93A08F5FB415}"/>
                </a:ext>
              </a:extLst>
            </p:cNvPr>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55" name="Google Shape;10172;p74">
            <a:extLst>
              <a:ext uri="{FF2B5EF4-FFF2-40B4-BE49-F238E27FC236}">
                <a16:creationId xmlns:a16="http://schemas.microsoft.com/office/drawing/2014/main" id="{849A68B4-9CD1-EA76-BF2D-F00DF8F9AC52}"/>
              </a:ext>
            </a:extLst>
          </p:cNvPr>
          <p:cNvGrpSpPr/>
          <p:nvPr/>
        </p:nvGrpSpPr>
        <p:grpSpPr>
          <a:xfrm>
            <a:off x="9424685" y="1631955"/>
            <a:ext cx="683931" cy="722215"/>
            <a:chOff x="-63679952" y="4093450"/>
            <a:chExt cx="320600" cy="317650"/>
          </a:xfrm>
          <a:solidFill>
            <a:srgbClr val="4A4A4A"/>
          </a:solidFill>
        </p:grpSpPr>
        <p:sp>
          <p:nvSpPr>
            <p:cNvPr id="56" name="Google Shape;10173;p74">
              <a:extLst>
                <a:ext uri="{FF2B5EF4-FFF2-40B4-BE49-F238E27FC236}">
                  <a16:creationId xmlns:a16="http://schemas.microsoft.com/office/drawing/2014/main" id="{596EF32C-DCD6-03C5-279A-59B5408BB0B2}"/>
                </a:ext>
              </a:extLst>
            </p:cNvPr>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7" name="Google Shape;10174;p74">
              <a:extLst>
                <a:ext uri="{FF2B5EF4-FFF2-40B4-BE49-F238E27FC236}">
                  <a16:creationId xmlns:a16="http://schemas.microsoft.com/office/drawing/2014/main" id="{E58B8A3B-EDE4-AF1E-4678-678D7825C535}"/>
                </a:ext>
              </a:extLst>
            </p:cNvPr>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8" name="Google Shape;10175;p74">
              <a:extLst>
                <a:ext uri="{FF2B5EF4-FFF2-40B4-BE49-F238E27FC236}">
                  <a16:creationId xmlns:a16="http://schemas.microsoft.com/office/drawing/2014/main" id="{810D38F1-0516-C525-2A5D-119DFBF89B0E}"/>
                </a:ext>
              </a:extLst>
            </p:cNvPr>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59" name="Google Shape;10184;p74">
            <a:extLst>
              <a:ext uri="{FF2B5EF4-FFF2-40B4-BE49-F238E27FC236}">
                <a16:creationId xmlns:a16="http://schemas.microsoft.com/office/drawing/2014/main" id="{0DF76A8D-C8F4-963A-883D-4706180CE2AA}"/>
              </a:ext>
            </a:extLst>
          </p:cNvPr>
          <p:cNvGrpSpPr/>
          <p:nvPr/>
        </p:nvGrpSpPr>
        <p:grpSpPr>
          <a:xfrm>
            <a:off x="4276000" y="3638732"/>
            <a:ext cx="523629" cy="559485"/>
            <a:chOff x="-61783348" y="3743950"/>
            <a:chExt cx="316650" cy="317450"/>
          </a:xfrm>
          <a:solidFill>
            <a:srgbClr val="4A4A4A"/>
          </a:solidFill>
        </p:grpSpPr>
        <p:sp>
          <p:nvSpPr>
            <p:cNvPr id="60" name="Google Shape;10185;p74">
              <a:extLst>
                <a:ext uri="{FF2B5EF4-FFF2-40B4-BE49-F238E27FC236}">
                  <a16:creationId xmlns:a16="http://schemas.microsoft.com/office/drawing/2014/main" id="{0BC057F8-4D42-54E4-832A-48FD9B252949}"/>
                </a:ext>
              </a:extLst>
            </p:cNvPr>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1" name="Google Shape;10186;p74">
              <a:extLst>
                <a:ext uri="{FF2B5EF4-FFF2-40B4-BE49-F238E27FC236}">
                  <a16:creationId xmlns:a16="http://schemas.microsoft.com/office/drawing/2014/main" id="{8FE0C71B-0B48-3C07-D0E0-185C6C17E7D0}"/>
                </a:ext>
              </a:extLst>
            </p:cNvPr>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sp>
        <p:nvSpPr>
          <p:cNvPr id="62" name="Google Shape;10189;p74">
            <a:extLst>
              <a:ext uri="{FF2B5EF4-FFF2-40B4-BE49-F238E27FC236}">
                <a16:creationId xmlns:a16="http://schemas.microsoft.com/office/drawing/2014/main" id="{545AFD14-20FC-3141-A433-C9A5F42C241B}"/>
              </a:ext>
            </a:extLst>
          </p:cNvPr>
          <p:cNvSpPr/>
          <p:nvPr/>
        </p:nvSpPr>
        <p:spPr>
          <a:xfrm>
            <a:off x="8747725" y="3717590"/>
            <a:ext cx="526233" cy="437305"/>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nvGrpSpPr>
          <p:cNvPr id="63" name="Google Shape;10190;p74">
            <a:extLst>
              <a:ext uri="{FF2B5EF4-FFF2-40B4-BE49-F238E27FC236}">
                <a16:creationId xmlns:a16="http://schemas.microsoft.com/office/drawing/2014/main" id="{8ECEB440-8B10-8FA4-09A2-FE457682EA5B}"/>
              </a:ext>
            </a:extLst>
          </p:cNvPr>
          <p:cNvGrpSpPr/>
          <p:nvPr/>
        </p:nvGrpSpPr>
        <p:grpSpPr>
          <a:xfrm>
            <a:off x="10482492" y="3656967"/>
            <a:ext cx="479547" cy="504925"/>
            <a:chOff x="-59869425" y="4102225"/>
            <a:chExt cx="319025" cy="315175"/>
          </a:xfrm>
          <a:solidFill>
            <a:srgbClr val="4A4A4A"/>
          </a:solidFill>
        </p:grpSpPr>
        <p:sp>
          <p:nvSpPr>
            <p:cNvPr id="64" name="Google Shape;10191;p74">
              <a:extLst>
                <a:ext uri="{FF2B5EF4-FFF2-40B4-BE49-F238E27FC236}">
                  <a16:creationId xmlns:a16="http://schemas.microsoft.com/office/drawing/2014/main" id="{39A76DE1-2B8C-FF91-001F-ED9A5BAC862E}"/>
                </a:ext>
              </a:extLst>
            </p:cNvPr>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5" name="Google Shape;10192;p74">
              <a:extLst>
                <a:ext uri="{FF2B5EF4-FFF2-40B4-BE49-F238E27FC236}">
                  <a16:creationId xmlns:a16="http://schemas.microsoft.com/office/drawing/2014/main" id="{709F924D-F271-ECF7-1D04-9A37A85D3929}"/>
                </a:ext>
              </a:extLst>
            </p:cNvPr>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6" name="Google Shape;10193;p74">
              <a:extLst>
                <a:ext uri="{FF2B5EF4-FFF2-40B4-BE49-F238E27FC236}">
                  <a16:creationId xmlns:a16="http://schemas.microsoft.com/office/drawing/2014/main" id="{476E0F6D-9DD8-193F-63D2-F5EBC3CC7382}"/>
                </a:ext>
              </a:extLst>
            </p:cNvPr>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7" name="Google Shape;10194;p74">
              <a:extLst>
                <a:ext uri="{FF2B5EF4-FFF2-40B4-BE49-F238E27FC236}">
                  <a16:creationId xmlns:a16="http://schemas.microsoft.com/office/drawing/2014/main" id="{50E8437C-17B6-5EA7-7081-C675F1AB3E7D}"/>
                </a:ext>
              </a:extLst>
            </p:cNvPr>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68" name="Google Shape;10221;p74">
            <a:extLst>
              <a:ext uri="{FF2B5EF4-FFF2-40B4-BE49-F238E27FC236}">
                <a16:creationId xmlns:a16="http://schemas.microsoft.com/office/drawing/2014/main" id="{6B62A04F-13DC-CDF6-A3EE-372D689327D1}"/>
              </a:ext>
            </a:extLst>
          </p:cNvPr>
          <p:cNvGrpSpPr/>
          <p:nvPr/>
        </p:nvGrpSpPr>
        <p:grpSpPr>
          <a:xfrm>
            <a:off x="5114049" y="4622499"/>
            <a:ext cx="422587" cy="511165"/>
            <a:chOff x="2423775" y="3226875"/>
            <a:chExt cx="259925" cy="295000"/>
          </a:xfrm>
          <a:solidFill>
            <a:srgbClr val="4A4A4A"/>
          </a:solidFill>
        </p:grpSpPr>
        <p:sp>
          <p:nvSpPr>
            <p:cNvPr id="69" name="Google Shape;10222;p74">
              <a:extLst>
                <a:ext uri="{FF2B5EF4-FFF2-40B4-BE49-F238E27FC236}">
                  <a16:creationId xmlns:a16="http://schemas.microsoft.com/office/drawing/2014/main" id="{627193FF-4727-3CC3-5D17-6DEEF5356CFD}"/>
                </a:ext>
              </a:extLst>
            </p:cNvPr>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0" name="Google Shape;10223;p74">
              <a:extLst>
                <a:ext uri="{FF2B5EF4-FFF2-40B4-BE49-F238E27FC236}">
                  <a16:creationId xmlns:a16="http://schemas.microsoft.com/office/drawing/2014/main" id="{3EBB6F44-F2BD-C57E-5C65-EE42FA583CCD}"/>
                </a:ext>
              </a:extLst>
            </p:cNvPr>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1" name="Google Shape;10224;p74">
              <a:extLst>
                <a:ext uri="{FF2B5EF4-FFF2-40B4-BE49-F238E27FC236}">
                  <a16:creationId xmlns:a16="http://schemas.microsoft.com/office/drawing/2014/main" id="{A35C31B5-7DA4-8BD1-B468-EC2C0295526C}"/>
                </a:ext>
              </a:extLst>
            </p:cNvPr>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72" name="Google Shape;10240;p74">
            <a:extLst>
              <a:ext uri="{FF2B5EF4-FFF2-40B4-BE49-F238E27FC236}">
                <a16:creationId xmlns:a16="http://schemas.microsoft.com/office/drawing/2014/main" id="{2B564F55-402C-263F-8B74-5C7D85A8CFE7}"/>
              </a:ext>
            </a:extLst>
          </p:cNvPr>
          <p:cNvGrpSpPr/>
          <p:nvPr/>
        </p:nvGrpSpPr>
        <p:grpSpPr>
          <a:xfrm>
            <a:off x="6965455" y="4627377"/>
            <a:ext cx="486647" cy="480451"/>
            <a:chOff x="4266025" y="3609275"/>
            <a:chExt cx="299325" cy="277275"/>
          </a:xfrm>
          <a:solidFill>
            <a:srgbClr val="4A4A4A"/>
          </a:solidFill>
        </p:grpSpPr>
        <p:sp>
          <p:nvSpPr>
            <p:cNvPr id="73" name="Google Shape;10241;p74">
              <a:extLst>
                <a:ext uri="{FF2B5EF4-FFF2-40B4-BE49-F238E27FC236}">
                  <a16:creationId xmlns:a16="http://schemas.microsoft.com/office/drawing/2014/main" id="{4E6A0846-DAC4-EF7D-C040-07942AE14D55}"/>
                </a:ext>
              </a:extLst>
            </p:cNvPr>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4" name="Google Shape;10242;p74">
              <a:extLst>
                <a:ext uri="{FF2B5EF4-FFF2-40B4-BE49-F238E27FC236}">
                  <a16:creationId xmlns:a16="http://schemas.microsoft.com/office/drawing/2014/main" id="{1EF82C6D-67BC-6FA1-E896-8E711C311F40}"/>
                </a:ext>
              </a:extLst>
            </p:cNvPr>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75" name="Google Shape;10303;p74">
            <a:extLst>
              <a:ext uri="{FF2B5EF4-FFF2-40B4-BE49-F238E27FC236}">
                <a16:creationId xmlns:a16="http://schemas.microsoft.com/office/drawing/2014/main" id="{F8E09E63-DFD6-8FC5-31E3-E034458F1FAD}"/>
              </a:ext>
            </a:extLst>
          </p:cNvPr>
          <p:cNvGrpSpPr/>
          <p:nvPr/>
        </p:nvGrpSpPr>
        <p:grpSpPr>
          <a:xfrm>
            <a:off x="7899300" y="4585531"/>
            <a:ext cx="480265" cy="511815"/>
            <a:chOff x="4628325" y="3599825"/>
            <a:chExt cx="295400" cy="295375"/>
          </a:xfrm>
          <a:solidFill>
            <a:srgbClr val="4A4A4A"/>
          </a:solidFill>
        </p:grpSpPr>
        <p:sp>
          <p:nvSpPr>
            <p:cNvPr id="76" name="Google Shape;10304;p74">
              <a:extLst>
                <a:ext uri="{FF2B5EF4-FFF2-40B4-BE49-F238E27FC236}">
                  <a16:creationId xmlns:a16="http://schemas.microsoft.com/office/drawing/2014/main" id="{824368E0-6467-1DB5-46CD-36EAB7874F63}"/>
                </a:ext>
              </a:extLst>
            </p:cNvPr>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7" name="Google Shape;10305;p74">
              <a:extLst>
                <a:ext uri="{FF2B5EF4-FFF2-40B4-BE49-F238E27FC236}">
                  <a16:creationId xmlns:a16="http://schemas.microsoft.com/office/drawing/2014/main" id="{88E2740B-C75C-437B-FB93-E30CD3AEA728}"/>
                </a:ext>
              </a:extLst>
            </p:cNvPr>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8" name="Google Shape;10306;p74">
              <a:extLst>
                <a:ext uri="{FF2B5EF4-FFF2-40B4-BE49-F238E27FC236}">
                  <a16:creationId xmlns:a16="http://schemas.microsoft.com/office/drawing/2014/main" id="{69149163-74CA-94B3-71A3-615BE5BCBBF7}"/>
                </a:ext>
              </a:extLst>
            </p:cNvPr>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9" name="Google Shape;10307;p74">
              <a:extLst>
                <a:ext uri="{FF2B5EF4-FFF2-40B4-BE49-F238E27FC236}">
                  <a16:creationId xmlns:a16="http://schemas.microsoft.com/office/drawing/2014/main" id="{9FA665ED-39F5-6B4B-587A-DEA46AF26668}"/>
                </a:ext>
              </a:extLst>
            </p:cNvPr>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0" name="Google Shape;10308;p74">
              <a:extLst>
                <a:ext uri="{FF2B5EF4-FFF2-40B4-BE49-F238E27FC236}">
                  <a16:creationId xmlns:a16="http://schemas.microsoft.com/office/drawing/2014/main" id="{CCB06FD7-D6E3-CB87-7F6A-EB1A868D25DF}"/>
                </a:ext>
              </a:extLst>
            </p:cNvPr>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1" name="Google Shape;10309;p74">
              <a:extLst>
                <a:ext uri="{FF2B5EF4-FFF2-40B4-BE49-F238E27FC236}">
                  <a16:creationId xmlns:a16="http://schemas.microsoft.com/office/drawing/2014/main" id="{9EEF8733-03D6-04B4-F132-2E7837E8076E}"/>
                </a:ext>
              </a:extLst>
            </p:cNvPr>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2" name="Google Shape;10310;p74">
              <a:extLst>
                <a:ext uri="{FF2B5EF4-FFF2-40B4-BE49-F238E27FC236}">
                  <a16:creationId xmlns:a16="http://schemas.microsoft.com/office/drawing/2014/main" id="{E1C3C463-79C4-96A2-DDF0-5A6FB4EC8C13}"/>
                </a:ext>
              </a:extLst>
            </p:cNvPr>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3" name="Google Shape;10311;p74">
              <a:extLst>
                <a:ext uri="{FF2B5EF4-FFF2-40B4-BE49-F238E27FC236}">
                  <a16:creationId xmlns:a16="http://schemas.microsoft.com/office/drawing/2014/main" id="{D403019C-ACE3-DE36-3E85-3ACC3FF7CE0A}"/>
                </a:ext>
              </a:extLst>
            </p:cNvPr>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4" name="Google Shape;10312;p74">
              <a:extLst>
                <a:ext uri="{FF2B5EF4-FFF2-40B4-BE49-F238E27FC236}">
                  <a16:creationId xmlns:a16="http://schemas.microsoft.com/office/drawing/2014/main" id="{937CB19E-395B-E522-9A34-EF2D97140699}"/>
                </a:ext>
              </a:extLst>
            </p:cNvPr>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5" name="Google Shape;10313;p74">
              <a:extLst>
                <a:ext uri="{FF2B5EF4-FFF2-40B4-BE49-F238E27FC236}">
                  <a16:creationId xmlns:a16="http://schemas.microsoft.com/office/drawing/2014/main" id="{C6228918-9B4F-F1A1-2368-E88BD878E3B4}"/>
                </a:ext>
              </a:extLst>
            </p:cNvPr>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6" name="Google Shape;10314;p74">
              <a:extLst>
                <a:ext uri="{FF2B5EF4-FFF2-40B4-BE49-F238E27FC236}">
                  <a16:creationId xmlns:a16="http://schemas.microsoft.com/office/drawing/2014/main" id="{9BD98B1D-9ACB-E386-63E1-D02AC6126E1F}"/>
                </a:ext>
              </a:extLst>
            </p:cNvPr>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7" name="Google Shape;10315;p74">
              <a:extLst>
                <a:ext uri="{FF2B5EF4-FFF2-40B4-BE49-F238E27FC236}">
                  <a16:creationId xmlns:a16="http://schemas.microsoft.com/office/drawing/2014/main" id="{A2C6EA29-FB03-0D44-6A99-C4A33BA0D4D2}"/>
                </a:ext>
              </a:extLst>
            </p:cNvPr>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88" name="Google Shape;10341;p74">
            <a:extLst>
              <a:ext uri="{FF2B5EF4-FFF2-40B4-BE49-F238E27FC236}">
                <a16:creationId xmlns:a16="http://schemas.microsoft.com/office/drawing/2014/main" id="{1E8CAAFA-4A6B-403B-74B9-4118B21043F3}"/>
              </a:ext>
            </a:extLst>
          </p:cNvPr>
          <p:cNvGrpSpPr/>
          <p:nvPr/>
        </p:nvGrpSpPr>
        <p:grpSpPr>
          <a:xfrm>
            <a:off x="11369809" y="3665340"/>
            <a:ext cx="345979" cy="483429"/>
            <a:chOff x="3167275" y="3227275"/>
            <a:chExt cx="225300" cy="295375"/>
          </a:xfrm>
          <a:solidFill>
            <a:srgbClr val="4A4A4A"/>
          </a:solidFill>
        </p:grpSpPr>
        <p:sp>
          <p:nvSpPr>
            <p:cNvPr id="89" name="Google Shape;10342;p74">
              <a:extLst>
                <a:ext uri="{FF2B5EF4-FFF2-40B4-BE49-F238E27FC236}">
                  <a16:creationId xmlns:a16="http://schemas.microsoft.com/office/drawing/2014/main" id="{03C3B757-E84B-F8E2-D9D1-A25D2A52F914}"/>
                </a:ext>
              </a:extLst>
            </p:cNvPr>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0" name="Google Shape;10343;p74">
              <a:extLst>
                <a:ext uri="{FF2B5EF4-FFF2-40B4-BE49-F238E27FC236}">
                  <a16:creationId xmlns:a16="http://schemas.microsoft.com/office/drawing/2014/main" id="{0AD22917-F647-720D-462E-99E151A142EB}"/>
                </a:ext>
              </a:extLst>
            </p:cNvPr>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1" name="Google Shape;10344;p74">
              <a:extLst>
                <a:ext uri="{FF2B5EF4-FFF2-40B4-BE49-F238E27FC236}">
                  <a16:creationId xmlns:a16="http://schemas.microsoft.com/office/drawing/2014/main" id="{D90DBB92-D1C8-BCE1-BCE5-932CA1E70328}"/>
                </a:ext>
              </a:extLst>
            </p:cNvPr>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2" name="Google Shape;10345;p74">
              <a:extLst>
                <a:ext uri="{FF2B5EF4-FFF2-40B4-BE49-F238E27FC236}">
                  <a16:creationId xmlns:a16="http://schemas.microsoft.com/office/drawing/2014/main" id="{0DF6D13D-1C97-48D0-EC2A-E42E3C7D7FDF}"/>
                </a:ext>
              </a:extLst>
            </p:cNvPr>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3" name="Google Shape;10346;p74">
              <a:extLst>
                <a:ext uri="{FF2B5EF4-FFF2-40B4-BE49-F238E27FC236}">
                  <a16:creationId xmlns:a16="http://schemas.microsoft.com/office/drawing/2014/main" id="{A92755B3-55EA-3A13-AEA2-9CB8A6AC88C0}"/>
                </a:ext>
              </a:extLst>
            </p:cNvPr>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94" name="Google Shape;10359;p74">
            <a:extLst>
              <a:ext uri="{FF2B5EF4-FFF2-40B4-BE49-F238E27FC236}">
                <a16:creationId xmlns:a16="http://schemas.microsoft.com/office/drawing/2014/main" id="{F16450A0-8241-52E5-834B-63E5D54F96B3}"/>
              </a:ext>
            </a:extLst>
          </p:cNvPr>
          <p:cNvGrpSpPr/>
          <p:nvPr/>
        </p:nvGrpSpPr>
        <p:grpSpPr>
          <a:xfrm>
            <a:off x="8779436" y="4641658"/>
            <a:ext cx="481525" cy="451775"/>
            <a:chOff x="4991425" y="3617150"/>
            <a:chExt cx="296175" cy="260725"/>
          </a:xfrm>
          <a:solidFill>
            <a:srgbClr val="4A4A4A"/>
          </a:solidFill>
        </p:grpSpPr>
        <p:sp>
          <p:nvSpPr>
            <p:cNvPr id="95" name="Google Shape;10360;p74">
              <a:extLst>
                <a:ext uri="{FF2B5EF4-FFF2-40B4-BE49-F238E27FC236}">
                  <a16:creationId xmlns:a16="http://schemas.microsoft.com/office/drawing/2014/main" id="{195E7E80-7B11-B974-6A7A-3ECAB94EDA2A}"/>
                </a:ext>
              </a:extLst>
            </p:cNvPr>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6" name="Google Shape;10361;p74">
              <a:extLst>
                <a:ext uri="{FF2B5EF4-FFF2-40B4-BE49-F238E27FC236}">
                  <a16:creationId xmlns:a16="http://schemas.microsoft.com/office/drawing/2014/main" id="{53181A5A-6A5E-F63E-17DE-65A19F0E2842}"/>
                </a:ext>
              </a:extLst>
            </p:cNvPr>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7" name="Google Shape;10362;p74">
              <a:extLst>
                <a:ext uri="{FF2B5EF4-FFF2-40B4-BE49-F238E27FC236}">
                  <a16:creationId xmlns:a16="http://schemas.microsoft.com/office/drawing/2014/main" id="{C7C33082-8E3A-A0FC-E76D-17D55D3DBC77}"/>
                </a:ext>
              </a:extLst>
            </p:cNvPr>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8" name="Google Shape;10363;p74">
              <a:extLst>
                <a:ext uri="{FF2B5EF4-FFF2-40B4-BE49-F238E27FC236}">
                  <a16:creationId xmlns:a16="http://schemas.microsoft.com/office/drawing/2014/main" id="{BFBD499E-15D5-F529-C26E-6161BAD42206}"/>
                </a:ext>
              </a:extLst>
            </p:cNvPr>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9" name="Google Shape;10364;p74">
              <a:extLst>
                <a:ext uri="{FF2B5EF4-FFF2-40B4-BE49-F238E27FC236}">
                  <a16:creationId xmlns:a16="http://schemas.microsoft.com/office/drawing/2014/main" id="{7196346F-5BF9-3012-78AE-C2A987084222}"/>
                </a:ext>
              </a:extLst>
            </p:cNvPr>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0" name="Google Shape;10365;p74">
              <a:extLst>
                <a:ext uri="{FF2B5EF4-FFF2-40B4-BE49-F238E27FC236}">
                  <a16:creationId xmlns:a16="http://schemas.microsoft.com/office/drawing/2014/main" id="{46BCAB8D-3659-25FB-70A6-1AFBB30AE9EE}"/>
                </a:ext>
              </a:extLst>
            </p:cNvPr>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1" name="Google Shape;10366;p74">
              <a:extLst>
                <a:ext uri="{FF2B5EF4-FFF2-40B4-BE49-F238E27FC236}">
                  <a16:creationId xmlns:a16="http://schemas.microsoft.com/office/drawing/2014/main" id="{A6F4C2FF-5874-CE98-D3C6-3A7FB83D89D1}"/>
                </a:ext>
              </a:extLst>
            </p:cNvPr>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02" name="Google Shape;10399;p74">
            <a:extLst>
              <a:ext uri="{FF2B5EF4-FFF2-40B4-BE49-F238E27FC236}">
                <a16:creationId xmlns:a16="http://schemas.microsoft.com/office/drawing/2014/main" id="{67D49481-B0EF-5B5E-DEFA-E8F2B34D9C3C}"/>
              </a:ext>
            </a:extLst>
          </p:cNvPr>
          <p:cNvGrpSpPr/>
          <p:nvPr/>
        </p:nvGrpSpPr>
        <p:grpSpPr>
          <a:xfrm>
            <a:off x="4176567" y="4547251"/>
            <a:ext cx="480223" cy="509087"/>
            <a:chOff x="3497300" y="3591950"/>
            <a:chExt cx="295375" cy="293800"/>
          </a:xfrm>
          <a:solidFill>
            <a:srgbClr val="4A4A4A"/>
          </a:solidFill>
        </p:grpSpPr>
        <p:sp>
          <p:nvSpPr>
            <p:cNvPr id="103" name="Google Shape;10400;p74">
              <a:extLst>
                <a:ext uri="{FF2B5EF4-FFF2-40B4-BE49-F238E27FC236}">
                  <a16:creationId xmlns:a16="http://schemas.microsoft.com/office/drawing/2014/main" id="{0774042A-6B21-7663-50BF-C530DB9C0480}"/>
                </a:ext>
              </a:extLst>
            </p:cNvPr>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4" name="Google Shape;10401;p74">
              <a:extLst>
                <a:ext uri="{FF2B5EF4-FFF2-40B4-BE49-F238E27FC236}">
                  <a16:creationId xmlns:a16="http://schemas.microsoft.com/office/drawing/2014/main" id="{F6202802-0625-AA7D-9E8E-86B74CBA2134}"/>
                </a:ext>
              </a:extLst>
            </p:cNvPr>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5" name="Google Shape;10402;p74">
              <a:extLst>
                <a:ext uri="{FF2B5EF4-FFF2-40B4-BE49-F238E27FC236}">
                  <a16:creationId xmlns:a16="http://schemas.microsoft.com/office/drawing/2014/main" id="{0C61EFF6-1130-F30D-BD0E-78752E011FF6}"/>
                </a:ext>
              </a:extLst>
            </p:cNvPr>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6" name="Google Shape;10403;p74">
              <a:extLst>
                <a:ext uri="{FF2B5EF4-FFF2-40B4-BE49-F238E27FC236}">
                  <a16:creationId xmlns:a16="http://schemas.microsoft.com/office/drawing/2014/main" id="{E9432844-0B21-92A7-0A7A-D880D69DF004}"/>
                </a:ext>
              </a:extLst>
            </p:cNvPr>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7" name="Google Shape;10404;p74">
              <a:extLst>
                <a:ext uri="{FF2B5EF4-FFF2-40B4-BE49-F238E27FC236}">
                  <a16:creationId xmlns:a16="http://schemas.microsoft.com/office/drawing/2014/main" id="{BC3CAE6B-D0E0-C4B1-FA8B-9114B27859DF}"/>
                </a:ext>
              </a:extLst>
            </p:cNvPr>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8" name="Google Shape;10405;p74">
              <a:extLst>
                <a:ext uri="{FF2B5EF4-FFF2-40B4-BE49-F238E27FC236}">
                  <a16:creationId xmlns:a16="http://schemas.microsoft.com/office/drawing/2014/main" id="{E97003A5-852E-59F6-E866-E3707450DC5F}"/>
                </a:ext>
              </a:extLst>
            </p:cNvPr>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9" name="Google Shape;10406;p74">
              <a:extLst>
                <a:ext uri="{FF2B5EF4-FFF2-40B4-BE49-F238E27FC236}">
                  <a16:creationId xmlns:a16="http://schemas.microsoft.com/office/drawing/2014/main" id="{A23C276A-5665-B5AA-3E00-3D522C2BCC5D}"/>
                </a:ext>
              </a:extLst>
            </p:cNvPr>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0" name="Google Shape;10407;p74">
              <a:extLst>
                <a:ext uri="{FF2B5EF4-FFF2-40B4-BE49-F238E27FC236}">
                  <a16:creationId xmlns:a16="http://schemas.microsoft.com/office/drawing/2014/main" id="{F91ABA84-2100-91C9-B4CC-7CC6D7D05652}"/>
                </a:ext>
              </a:extLst>
            </p:cNvPr>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11" name="Google Shape;10421;p74">
            <a:extLst>
              <a:ext uri="{FF2B5EF4-FFF2-40B4-BE49-F238E27FC236}">
                <a16:creationId xmlns:a16="http://schemas.microsoft.com/office/drawing/2014/main" id="{F67D832E-DD50-1287-8CCD-ACA7E477AB37}"/>
              </a:ext>
            </a:extLst>
          </p:cNvPr>
          <p:cNvGrpSpPr/>
          <p:nvPr/>
        </p:nvGrpSpPr>
        <p:grpSpPr>
          <a:xfrm>
            <a:off x="9515067" y="4558959"/>
            <a:ext cx="482823" cy="515928"/>
            <a:chOff x="5355300" y="3598250"/>
            <a:chExt cx="296975" cy="297750"/>
          </a:xfrm>
          <a:solidFill>
            <a:srgbClr val="4A4A4A"/>
          </a:solidFill>
        </p:grpSpPr>
        <p:sp>
          <p:nvSpPr>
            <p:cNvPr id="112" name="Google Shape;10422;p74">
              <a:extLst>
                <a:ext uri="{FF2B5EF4-FFF2-40B4-BE49-F238E27FC236}">
                  <a16:creationId xmlns:a16="http://schemas.microsoft.com/office/drawing/2014/main" id="{99CEA4A6-86C0-0CDD-73FC-A73F13C8DAC0}"/>
                </a:ext>
              </a:extLst>
            </p:cNvPr>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3" name="Google Shape;10423;p74">
              <a:extLst>
                <a:ext uri="{FF2B5EF4-FFF2-40B4-BE49-F238E27FC236}">
                  <a16:creationId xmlns:a16="http://schemas.microsoft.com/office/drawing/2014/main" id="{93A2A48A-2AF6-B83F-2729-83652BE7E3FB}"/>
                </a:ext>
              </a:extLst>
            </p:cNvPr>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4" name="Google Shape;10424;p74">
              <a:extLst>
                <a:ext uri="{FF2B5EF4-FFF2-40B4-BE49-F238E27FC236}">
                  <a16:creationId xmlns:a16="http://schemas.microsoft.com/office/drawing/2014/main" id="{C764C688-8C0D-1D6E-D4DD-0EF670286151}"/>
                </a:ext>
              </a:extLst>
            </p:cNvPr>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5" name="Google Shape;10425;p74">
              <a:extLst>
                <a:ext uri="{FF2B5EF4-FFF2-40B4-BE49-F238E27FC236}">
                  <a16:creationId xmlns:a16="http://schemas.microsoft.com/office/drawing/2014/main" id="{814855B8-E07B-F1B3-A477-059BD2249407}"/>
                </a:ext>
              </a:extLst>
            </p:cNvPr>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6" name="Google Shape;10426;p74">
              <a:extLst>
                <a:ext uri="{FF2B5EF4-FFF2-40B4-BE49-F238E27FC236}">
                  <a16:creationId xmlns:a16="http://schemas.microsoft.com/office/drawing/2014/main" id="{3AF7A4BA-4A0E-D679-8E13-CFFDE4C0F160}"/>
                </a:ext>
              </a:extLst>
            </p:cNvPr>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7" name="Google Shape;10427;p74">
              <a:extLst>
                <a:ext uri="{FF2B5EF4-FFF2-40B4-BE49-F238E27FC236}">
                  <a16:creationId xmlns:a16="http://schemas.microsoft.com/office/drawing/2014/main" id="{C9159E4D-1F0B-4EA9-7ECE-C85E9675B172}"/>
                </a:ext>
              </a:extLst>
            </p:cNvPr>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8" name="Google Shape;10428;p74">
              <a:extLst>
                <a:ext uri="{FF2B5EF4-FFF2-40B4-BE49-F238E27FC236}">
                  <a16:creationId xmlns:a16="http://schemas.microsoft.com/office/drawing/2014/main" id="{FD9E3B04-6A0A-A06D-5FC2-4899BA1CAB53}"/>
                </a:ext>
              </a:extLst>
            </p:cNvPr>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9" name="Google Shape;10429;p74">
              <a:extLst>
                <a:ext uri="{FF2B5EF4-FFF2-40B4-BE49-F238E27FC236}">
                  <a16:creationId xmlns:a16="http://schemas.microsoft.com/office/drawing/2014/main" id="{3FFEA10F-56B8-3D0A-F367-29B65469A5F3}"/>
                </a:ext>
              </a:extLst>
            </p:cNvPr>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20" name="Google Shape;10435;p74">
            <a:extLst>
              <a:ext uri="{FF2B5EF4-FFF2-40B4-BE49-F238E27FC236}">
                <a16:creationId xmlns:a16="http://schemas.microsoft.com/office/drawing/2014/main" id="{784A70CA-E43B-6BB9-B878-EE00FB295B71}"/>
              </a:ext>
            </a:extLst>
          </p:cNvPr>
          <p:cNvGrpSpPr/>
          <p:nvPr/>
        </p:nvGrpSpPr>
        <p:grpSpPr>
          <a:xfrm>
            <a:off x="9486685" y="5286143"/>
            <a:ext cx="709579" cy="701192"/>
            <a:chOff x="6543825" y="3202075"/>
            <a:chExt cx="296975" cy="275350"/>
          </a:xfrm>
          <a:solidFill>
            <a:srgbClr val="4A4A4A"/>
          </a:solidFill>
        </p:grpSpPr>
        <p:sp>
          <p:nvSpPr>
            <p:cNvPr id="121" name="Google Shape;10436;p74">
              <a:extLst>
                <a:ext uri="{FF2B5EF4-FFF2-40B4-BE49-F238E27FC236}">
                  <a16:creationId xmlns:a16="http://schemas.microsoft.com/office/drawing/2014/main" id="{544CA9DF-B269-E7CC-CDB7-19074A77E006}"/>
                </a:ext>
              </a:extLst>
            </p:cNvPr>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2" name="Google Shape;10437;p74">
              <a:extLst>
                <a:ext uri="{FF2B5EF4-FFF2-40B4-BE49-F238E27FC236}">
                  <a16:creationId xmlns:a16="http://schemas.microsoft.com/office/drawing/2014/main" id="{93032B71-E295-36E3-CD6F-B0E80CE4C023}"/>
                </a:ext>
              </a:extLst>
            </p:cNvPr>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3" name="Google Shape;10438;p74">
              <a:extLst>
                <a:ext uri="{FF2B5EF4-FFF2-40B4-BE49-F238E27FC236}">
                  <a16:creationId xmlns:a16="http://schemas.microsoft.com/office/drawing/2014/main" id="{ADDEECE0-5409-5BE9-CE2E-D4A6627D7021}"/>
                </a:ext>
              </a:extLst>
            </p:cNvPr>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4" name="Google Shape;10439;p74">
              <a:extLst>
                <a:ext uri="{FF2B5EF4-FFF2-40B4-BE49-F238E27FC236}">
                  <a16:creationId xmlns:a16="http://schemas.microsoft.com/office/drawing/2014/main" id="{9EC6604C-F9ED-333E-4837-48E3054E5C7D}"/>
                </a:ext>
              </a:extLst>
            </p:cNvPr>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5" name="Google Shape;10440;p74">
              <a:extLst>
                <a:ext uri="{FF2B5EF4-FFF2-40B4-BE49-F238E27FC236}">
                  <a16:creationId xmlns:a16="http://schemas.microsoft.com/office/drawing/2014/main" id="{D89FBB7D-A1E7-445A-E1E7-C30A27E7B9CB}"/>
                </a:ext>
              </a:extLst>
            </p:cNvPr>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6" name="Google Shape;10441;p74">
              <a:extLst>
                <a:ext uri="{FF2B5EF4-FFF2-40B4-BE49-F238E27FC236}">
                  <a16:creationId xmlns:a16="http://schemas.microsoft.com/office/drawing/2014/main" id="{B2AD6336-FD36-FD04-182D-0B41153601DA}"/>
                </a:ext>
              </a:extLst>
            </p:cNvPr>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7" name="Google Shape;10442;p74">
              <a:extLst>
                <a:ext uri="{FF2B5EF4-FFF2-40B4-BE49-F238E27FC236}">
                  <a16:creationId xmlns:a16="http://schemas.microsoft.com/office/drawing/2014/main" id="{DA965173-E765-E51B-0EB6-6CAA7E64387E}"/>
                </a:ext>
              </a:extLst>
            </p:cNvPr>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28" name="Google Shape;10443;p74">
            <a:extLst>
              <a:ext uri="{FF2B5EF4-FFF2-40B4-BE49-F238E27FC236}">
                <a16:creationId xmlns:a16="http://schemas.microsoft.com/office/drawing/2014/main" id="{3A4B73E5-B043-EBCC-4081-9BE116B53C52}"/>
              </a:ext>
            </a:extLst>
          </p:cNvPr>
          <p:cNvGrpSpPr/>
          <p:nvPr/>
        </p:nvGrpSpPr>
        <p:grpSpPr>
          <a:xfrm>
            <a:off x="11313942" y="4449483"/>
            <a:ext cx="551089" cy="587343"/>
            <a:chOff x="2037825" y="3254050"/>
            <a:chExt cx="296175" cy="296175"/>
          </a:xfrm>
          <a:solidFill>
            <a:srgbClr val="4A4A4A"/>
          </a:solidFill>
        </p:grpSpPr>
        <p:sp>
          <p:nvSpPr>
            <p:cNvPr id="129" name="Google Shape;10444;p74">
              <a:extLst>
                <a:ext uri="{FF2B5EF4-FFF2-40B4-BE49-F238E27FC236}">
                  <a16:creationId xmlns:a16="http://schemas.microsoft.com/office/drawing/2014/main" id="{66B4E7D3-1022-2F26-49CD-26CF159D11F8}"/>
                </a:ext>
              </a:extLst>
            </p:cNvPr>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0" name="Google Shape;10445;p74">
              <a:extLst>
                <a:ext uri="{FF2B5EF4-FFF2-40B4-BE49-F238E27FC236}">
                  <a16:creationId xmlns:a16="http://schemas.microsoft.com/office/drawing/2014/main" id="{5F07CEDF-A576-E271-5F60-30E406408594}"/>
                </a:ext>
              </a:extLst>
            </p:cNvPr>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1" name="Google Shape;10446;p74">
              <a:extLst>
                <a:ext uri="{FF2B5EF4-FFF2-40B4-BE49-F238E27FC236}">
                  <a16:creationId xmlns:a16="http://schemas.microsoft.com/office/drawing/2014/main" id="{95F35251-A3D1-626C-EA5E-AEB069C03140}"/>
                </a:ext>
              </a:extLst>
            </p:cNvPr>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2" name="Google Shape;10447;p74">
              <a:extLst>
                <a:ext uri="{FF2B5EF4-FFF2-40B4-BE49-F238E27FC236}">
                  <a16:creationId xmlns:a16="http://schemas.microsoft.com/office/drawing/2014/main" id="{3B111AAC-4FB2-FC04-BC38-69D7F764D926}"/>
                </a:ext>
              </a:extLst>
            </p:cNvPr>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3" name="Google Shape;10448;p74">
              <a:extLst>
                <a:ext uri="{FF2B5EF4-FFF2-40B4-BE49-F238E27FC236}">
                  <a16:creationId xmlns:a16="http://schemas.microsoft.com/office/drawing/2014/main" id="{2B53358D-E0B1-377D-7F45-07075D9050BC}"/>
                </a:ext>
              </a:extLst>
            </p:cNvPr>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4" name="Google Shape;10449;p74">
              <a:extLst>
                <a:ext uri="{FF2B5EF4-FFF2-40B4-BE49-F238E27FC236}">
                  <a16:creationId xmlns:a16="http://schemas.microsoft.com/office/drawing/2014/main" id="{4DBBB5D5-C332-FC24-CD4C-6F3D40F690F7}"/>
                </a:ext>
              </a:extLst>
            </p:cNvPr>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35" name="Google Shape;10468;p74">
            <a:extLst>
              <a:ext uri="{FF2B5EF4-FFF2-40B4-BE49-F238E27FC236}">
                <a16:creationId xmlns:a16="http://schemas.microsoft.com/office/drawing/2014/main" id="{199F2545-1D44-551B-1876-330E75E7F27F}"/>
              </a:ext>
            </a:extLst>
          </p:cNvPr>
          <p:cNvGrpSpPr/>
          <p:nvPr/>
        </p:nvGrpSpPr>
        <p:grpSpPr>
          <a:xfrm>
            <a:off x="6024698" y="4673722"/>
            <a:ext cx="482825" cy="513201"/>
            <a:chOff x="3859600" y="3591950"/>
            <a:chExt cx="296975" cy="296175"/>
          </a:xfrm>
          <a:solidFill>
            <a:srgbClr val="4A4A4A"/>
          </a:solidFill>
        </p:grpSpPr>
        <p:sp>
          <p:nvSpPr>
            <p:cNvPr id="136" name="Google Shape;10469;p74">
              <a:extLst>
                <a:ext uri="{FF2B5EF4-FFF2-40B4-BE49-F238E27FC236}">
                  <a16:creationId xmlns:a16="http://schemas.microsoft.com/office/drawing/2014/main" id="{60A1457E-6AD4-651A-3575-EBCC9B76E2F1}"/>
                </a:ext>
              </a:extLst>
            </p:cNvPr>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7" name="Google Shape;10470;p74">
              <a:extLst>
                <a:ext uri="{FF2B5EF4-FFF2-40B4-BE49-F238E27FC236}">
                  <a16:creationId xmlns:a16="http://schemas.microsoft.com/office/drawing/2014/main" id="{03E775AB-11D5-8E39-6285-B52C66C1AB91}"/>
                </a:ext>
              </a:extLst>
            </p:cNvPr>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8" name="Google Shape;10471;p74">
              <a:extLst>
                <a:ext uri="{FF2B5EF4-FFF2-40B4-BE49-F238E27FC236}">
                  <a16:creationId xmlns:a16="http://schemas.microsoft.com/office/drawing/2014/main" id="{AA69F1A7-553D-4327-52CE-4C16813DE7E7}"/>
                </a:ext>
              </a:extLst>
            </p:cNvPr>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39" name="Google Shape;10483;p74">
            <a:extLst>
              <a:ext uri="{FF2B5EF4-FFF2-40B4-BE49-F238E27FC236}">
                <a16:creationId xmlns:a16="http://schemas.microsoft.com/office/drawing/2014/main" id="{FC1C04C9-4791-7675-B146-06D2B60FA0E9}"/>
              </a:ext>
            </a:extLst>
          </p:cNvPr>
          <p:cNvGrpSpPr/>
          <p:nvPr/>
        </p:nvGrpSpPr>
        <p:grpSpPr>
          <a:xfrm>
            <a:off x="10481628" y="4540277"/>
            <a:ext cx="453357" cy="480451"/>
            <a:chOff x="5727850" y="3609275"/>
            <a:chExt cx="278850" cy="277275"/>
          </a:xfrm>
          <a:solidFill>
            <a:srgbClr val="4A4A4A"/>
          </a:solidFill>
        </p:grpSpPr>
        <p:sp>
          <p:nvSpPr>
            <p:cNvPr id="140" name="Google Shape;10484;p74">
              <a:extLst>
                <a:ext uri="{FF2B5EF4-FFF2-40B4-BE49-F238E27FC236}">
                  <a16:creationId xmlns:a16="http://schemas.microsoft.com/office/drawing/2014/main" id="{42FDF25E-E395-1B2E-3F1A-FDB301278612}"/>
                </a:ext>
              </a:extLst>
            </p:cNvPr>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1" name="Google Shape;10485;p74">
              <a:extLst>
                <a:ext uri="{FF2B5EF4-FFF2-40B4-BE49-F238E27FC236}">
                  <a16:creationId xmlns:a16="http://schemas.microsoft.com/office/drawing/2014/main" id="{F9E8BBAA-BE9F-7C05-7CFE-667F6C6493DC}"/>
                </a:ext>
              </a:extLst>
            </p:cNvPr>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2" name="Google Shape;10486;p74">
              <a:extLst>
                <a:ext uri="{FF2B5EF4-FFF2-40B4-BE49-F238E27FC236}">
                  <a16:creationId xmlns:a16="http://schemas.microsoft.com/office/drawing/2014/main" id="{105CA599-2D99-20C3-2598-249636E795DB}"/>
                </a:ext>
              </a:extLst>
            </p:cNvPr>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3" name="Google Shape;10487;p74">
              <a:extLst>
                <a:ext uri="{FF2B5EF4-FFF2-40B4-BE49-F238E27FC236}">
                  <a16:creationId xmlns:a16="http://schemas.microsoft.com/office/drawing/2014/main" id="{29C9FDE0-DA5E-DA3A-88E8-D96C1174368F}"/>
                </a:ext>
              </a:extLst>
            </p:cNvPr>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4" name="Google Shape;10488;p74">
              <a:extLst>
                <a:ext uri="{FF2B5EF4-FFF2-40B4-BE49-F238E27FC236}">
                  <a16:creationId xmlns:a16="http://schemas.microsoft.com/office/drawing/2014/main" id="{1574D9AA-8FEA-380F-18F8-EF02F726D635}"/>
                </a:ext>
              </a:extLst>
            </p:cNvPr>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45" name="Google Shape;10497;p74">
            <a:extLst>
              <a:ext uri="{FF2B5EF4-FFF2-40B4-BE49-F238E27FC236}">
                <a16:creationId xmlns:a16="http://schemas.microsoft.com/office/drawing/2014/main" id="{AD1DCBE3-AA82-058B-5EBE-9EA605D6C01E}"/>
              </a:ext>
            </a:extLst>
          </p:cNvPr>
          <p:cNvGrpSpPr/>
          <p:nvPr/>
        </p:nvGrpSpPr>
        <p:grpSpPr>
          <a:xfrm>
            <a:off x="10373747" y="2606179"/>
            <a:ext cx="630348" cy="670007"/>
            <a:chOff x="6553275" y="3604550"/>
            <a:chExt cx="296975" cy="296175"/>
          </a:xfrm>
          <a:solidFill>
            <a:srgbClr val="4A4A4A"/>
          </a:solidFill>
        </p:grpSpPr>
        <p:sp>
          <p:nvSpPr>
            <p:cNvPr id="146" name="Google Shape;10498;p74">
              <a:extLst>
                <a:ext uri="{FF2B5EF4-FFF2-40B4-BE49-F238E27FC236}">
                  <a16:creationId xmlns:a16="http://schemas.microsoft.com/office/drawing/2014/main" id="{F52A5302-54D7-7BEC-1F3D-623D788A0820}"/>
                </a:ext>
              </a:extLst>
            </p:cNvPr>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7" name="Google Shape;10499;p74">
              <a:extLst>
                <a:ext uri="{FF2B5EF4-FFF2-40B4-BE49-F238E27FC236}">
                  <a16:creationId xmlns:a16="http://schemas.microsoft.com/office/drawing/2014/main" id="{0CCC9310-9871-A020-07E2-09D36A35D284}"/>
                </a:ext>
              </a:extLst>
            </p:cNvPr>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8" name="Google Shape;10500;p74">
              <a:extLst>
                <a:ext uri="{FF2B5EF4-FFF2-40B4-BE49-F238E27FC236}">
                  <a16:creationId xmlns:a16="http://schemas.microsoft.com/office/drawing/2014/main" id="{A2F8B0E5-A914-6E90-D8FB-2EF2F802C7C3}"/>
                </a:ext>
              </a:extLst>
            </p:cNvPr>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9" name="Google Shape;10501;p74">
              <a:extLst>
                <a:ext uri="{FF2B5EF4-FFF2-40B4-BE49-F238E27FC236}">
                  <a16:creationId xmlns:a16="http://schemas.microsoft.com/office/drawing/2014/main" id="{B85FF781-4EAF-F5C5-062D-480C31880652}"/>
                </a:ext>
              </a:extLst>
            </p:cNvPr>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0" name="Google Shape;10502;p74">
              <a:extLst>
                <a:ext uri="{FF2B5EF4-FFF2-40B4-BE49-F238E27FC236}">
                  <a16:creationId xmlns:a16="http://schemas.microsoft.com/office/drawing/2014/main" id="{4E01D891-1CEA-F803-9468-36DFEDEAD4E0}"/>
                </a:ext>
              </a:extLst>
            </p:cNvPr>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1" name="Google Shape;10503;p74">
              <a:extLst>
                <a:ext uri="{FF2B5EF4-FFF2-40B4-BE49-F238E27FC236}">
                  <a16:creationId xmlns:a16="http://schemas.microsoft.com/office/drawing/2014/main" id="{CABFFDEE-4CB0-E25E-E46D-3C3EAA24E410}"/>
                </a:ext>
              </a:extLst>
            </p:cNvPr>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52" name="Google Shape;10234;p74">
            <a:extLst>
              <a:ext uri="{FF2B5EF4-FFF2-40B4-BE49-F238E27FC236}">
                <a16:creationId xmlns:a16="http://schemas.microsoft.com/office/drawing/2014/main" id="{9D4BE3A1-0793-73E4-B9EF-1B898E0E0E95}"/>
              </a:ext>
            </a:extLst>
          </p:cNvPr>
          <p:cNvGrpSpPr/>
          <p:nvPr/>
        </p:nvGrpSpPr>
        <p:grpSpPr>
          <a:xfrm>
            <a:off x="5049352" y="2654390"/>
            <a:ext cx="627005" cy="670007"/>
            <a:chOff x="4263650" y="3235150"/>
            <a:chExt cx="295400" cy="296175"/>
          </a:xfrm>
          <a:solidFill>
            <a:srgbClr val="4A4A4A"/>
          </a:solidFill>
        </p:grpSpPr>
        <p:sp>
          <p:nvSpPr>
            <p:cNvPr id="153" name="Google Shape;10235;p74">
              <a:extLst>
                <a:ext uri="{FF2B5EF4-FFF2-40B4-BE49-F238E27FC236}">
                  <a16:creationId xmlns:a16="http://schemas.microsoft.com/office/drawing/2014/main" id="{D6E53690-4061-39F1-6E21-B6486187FE0B}"/>
                </a:ext>
              </a:extLst>
            </p:cNvPr>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4" name="Google Shape;10236;p74">
              <a:extLst>
                <a:ext uri="{FF2B5EF4-FFF2-40B4-BE49-F238E27FC236}">
                  <a16:creationId xmlns:a16="http://schemas.microsoft.com/office/drawing/2014/main" id="{74FE641C-841F-71AA-A19E-0C64E72A363F}"/>
                </a:ext>
              </a:extLst>
            </p:cNvPr>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5" name="Google Shape;10237;p74">
              <a:extLst>
                <a:ext uri="{FF2B5EF4-FFF2-40B4-BE49-F238E27FC236}">
                  <a16:creationId xmlns:a16="http://schemas.microsoft.com/office/drawing/2014/main" id="{423CC72E-FBCA-547F-A06B-9599CC919ED1}"/>
                </a:ext>
              </a:extLst>
            </p:cNvPr>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6" name="Google Shape;10238;p74">
              <a:extLst>
                <a:ext uri="{FF2B5EF4-FFF2-40B4-BE49-F238E27FC236}">
                  <a16:creationId xmlns:a16="http://schemas.microsoft.com/office/drawing/2014/main" id="{0FC6D4C6-FB41-658C-35C5-4EB1EB589A4B}"/>
                </a:ext>
              </a:extLst>
            </p:cNvPr>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7" name="Google Shape;10239;p74">
              <a:extLst>
                <a:ext uri="{FF2B5EF4-FFF2-40B4-BE49-F238E27FC236}">
                  <a16:creationId xmlns:a16="http://schemas.microsoft.com/office/drawing/2014/main" id="{A75540D9-C7B4-E7A4-8195-E910997CF6A5}"/>
                </a:ext>
              </a:extLst>
            </p:cNvPr>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58" name="Google Shape;10251;p74">
            <a:extLst>
              <a:ext uri="{FF2B5EF4-FFF2-40B4-BE49-F238E27FC236}">
                <a16:creationId xmlns:a16="http://schemas.microsoft.com/office/drawing/2014/main" id="{60B6ADF3-9CAD-C478-D4E5-EEC0EDFAB13A}"/>
              </a:ext>
            </a:extLst>
          </p:cNvPr>
          <p:cNvGrpSpPr/>
          <p:nvPr/>
        </p:nvGrpSpPr>
        <p:grpSpPr>
          <a:xfrm>
            <a:off x="9500217" y="2659946"/>
            <a:ext cx="406312" cy="670007"/>
            <a:chOff x="6164975" y="3211525"/>
            <a:chExt cx="191425" cy="296175"/>
          </a:xfrm>
          <a:solidFill>
            <a:srgbClr val="4A4A4A"/>
          </a:solidFill>
        </p:grpSpPr>
        <p:sp>
          <p:nvSpPr>
            <p:cNvPr id="159" name="Google Shape;10252;p74">
              <a:extLst>
                <a:ext uri="{FF2B5EF4-FFF2-40B4-BE49-F238E27FC236}">
                  <a16:creationId xmlns:a16="http://schemas.microsoft.com/office/drawing/2014/main" id="{DF162944-7224-14D1-B9A4-6AE1C5DB6DDD}"/>
                </a:ext>
              </a:extLst>
            </p:cNvPr>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0" name="Google Shape;10253;p74">
              <a:extLst>
                <a:ext uri="{FF2B5EF4-FFF2-40B4-BE49-F238E27FC236}">
                  <a16:creationId xmlns:a16="http://schemas.microsoft.com/office/drawing/2014/main" id="{32EEF310-3684-6131-096D-B4B95E9AE227}"/>
                </a:ext>
              </a:extLst>
            </p:cNvPr>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1" name="Google Shape;10254;p74">
              <a:extLst>
                <a:ext uri="{FF2B5EF4-FFF2-40B4-BE49-F238E27FC236}">
                  <a16:creationId xmlns:a16="http://schemas.microsoft.com/office/drawing/2014/main" id="{A56A0031-4B43-F0FC-0B83-A4BAB7A5E2D9}"/>
                </a:ext>
              </a:extLst>
            </p:cNvPr>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2" name="Google Shape;10255;p74">
              <a:extLst>
                <a:ext uri="{FF2B5EF4-FFF2-40B4-BE49-F238E27FC236}">
                  <a16:creationId xmlns:a16="http://schemas.microsoft.com/office/drawing/2014/main" id="{E126561B-F67F-166A-4ABB-19136E8D5D71}"/>
                </a:ext>
              </a:extLst>
            </p:cNvPr>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3" name="Google Shape;10256;p74">
              <a:extLst>
                <a:ext uri="{FF2B5EF4-FFF2-40B4-BE49-F238E27FC236}">
                  <a16:creationId xmlns:a16="http://schemas.microsoft.com/office/drawing/2014/main" id="{D183B2DB-FC66-5731-79D1-B6B0E2D57699}"/>
                </a:ext>
              </a:extLst>
            </p:cNvPr>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4" name="Google Shape;10257;p74">
              <a:extLst>
                <a:ext uri="{FF2B5EF4-FFF2-40B4-BE49-F238E27FC236}">
                  <a16:creationId xmlns:a16="http://schemas.microsoft.com/office/drawing/2014/main" id="{F4C0C796-C600-F7C3-1CB0-A75D165E7676}"/>
                </a:ext>
              </a:extLst>
            </p:cNvPr>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5" name="Google Shape;10258;p74">
              <a:extLst>
                <a:ext uri="{FF2B5EF4-FFF2-40B4-BE49-F238E27FC236}">
                  <a16:creationId xmlns:a16="http://schemas.microsoft.com/office/drawing/2014/main" id="{FC7970DB-2918-5E22-A446-39448412FCC4}"/>
                </a:ext>
              </a:extLst>
            </p:cNvPr>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66" name="Google Shape;10297;p74">
            <a:extLst>
              <a:ext uri="{FF2B5EF4-FFF2-40B4-BE49-F238E27FC236}">
                <a16:creationId xmlns:a16="http://schemas.microsoft.com/office/drawing/2014/main" id="{3092C4DB-3AA0-2891-2B75-872A6EAC9F72}"/>
              </a:ext>
            </a:extLst>
          </p:cNvPr>
          <p:cNvGrpSpPr/>
          <p:nvPr/>
        </p:nvGrpSpPr>
        <p:grpSpPr>
          <a:xfrm>
            <a:off x="6018209" y="2642161"/>
            <a:ext cx="626953" cy="666443"/>
            <a:chOff x="4629125" y="3235150"/>
            <a:chExt cx="295375" cy="294600"/>
          </a:xfrm>
          <a:solidFill>
            <a:srgbClr val="4A4A4A"/>
          </a:solidFill>
        </p:grpSpPr>
        <p:sp>
          <p:nvSpPr>
            <p:cNvPr id="167" name="Google Shape;10298;p74">
              <a:extLst>
                <a:ext uri="{FF2B5EF4-FFF2-40B4-BE49-F238E27FC236}">
                  <a16:creationId xmlns:a16="http://schemas.microsoft.com/office/drawing/2014/main" id="{0B803897-8382-B7BE-7354-B08F704DDDC3}"/>
                </a:ext>
              </a:extLst>
            </p:cNvPr>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8" name="Google Shape;10299;p74">
              <a:extLst>
                <a:ext uri="{FF2B5EF4-FFF2-40B4-BE49-F238E27FC236}">
                  <a16:creationId xmlns:a16="http://schemas.microsoft.com/office/drawing/2014/main" id="{EE7F6DC4-B5AF-67A9-5924-6D84AA9255BC}"/>
                </a:ext>
              </a:extLst>
            </p:cNvPr>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69" name="Google Shape;10300;p74">
              <a:extLst>
                <a:ext uri="{FF2B5EF4-FFF2-40B4-BE49-F238E27FC236}">
                  <a16:creationId xmlns:a16="http://schemas.microsoft.com/office/drawing/2014/main" id="{14C746FC-CE80-FF12-D3EE-94CA5A71679B}"/>
                </a:ext>
              </a:extLst>
            </p:cNvPr>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0" name="Google Shape;10301;p74">
              <a:extLst>
                <a:ext uri="{FF2B5EF4-FFF2-40B4-BE49-F238E27FC236}">
                  <a16:creationId xmlns:a16="http://schemas.microsoft.com/office/drawing/2014/main" id="{DC96A21E-ED1D-02AF-C1A1-E2FE60D1F083}"/>
                </a:ext>
              </a:extLst>
            </p:cNvPr>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1" name="Google Shape;10302;p74">
              <a:extLst>
                <a:ext uri="{FF2B5EF4-FFF2-40B4-BE49-F238E27FC236}">
                  <a16:creationId xmlns:a16="http://schemas.microsoft.com/office/drawing/2014/main" id="{EB58B755-4E90-E34C-7E54-2E2AB5BDA52F}"/>
                </a:ext>
              </a:extLst>
            </p:cNvPr>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72" name="Google Shape;10352;p74">
            <a:extLst>
              <a:ext uri="{FF2B5EF4-FFF2-40B4-BE49-F238E27FC236}">
                <a16:creationId xmlns:a16="http://schemas.microsoft.com/office/drawing/2014/main" id="{6A5AA560-1EAE-578F-5AEC-F69E1CAB5380}"/>
              </a:ext>
            </a:extLst>
          </p:cNvPr>
          <p:cNvGrpSpPr/>
          <p:nvPr/>
        </p:nvGrpSpPr>
        <p:grpSpPr>
          <a:xfrm>
            <a:off x="6910985" y="2653467"/>
            <a:ext cx="628651" cy="672381"/>
            <a:chOff x="4991425" y="3234750"/>
            <a:chExt cx="296175" cy="297225"/>
          </a:xfrm>
          <a:solidFill>
            <a:srgbClr val="4A4A4A"/>
          </a:solidFill>
        </p:grpSpPr>
        <p:sp>
          <p:nvSpPr>
            <p:cNvPr id="173" name="Google Shape;10353;p74">
              <a:extLst>
                <a:ext uri="{FF2B5EF4-FFF2-40B4-BE49-F238E27FC236}">
                  <a16:creationId xmlns:a16="http://schemas.microsoft.com/office/drawing/2014/main" id="{B5FDD222-0F6E-DBBD-6600-372AF2FC947B}"/>
                </a:ext>
              </a:extLst>
            </p:cNvPr>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4" name="Google Shape;10354;p74">
              <a:extLst>
                <a:ext uri="{FF2B5EF4-FFF2-40B4-BE49-F238E27FC236}">
                  <a16:creationId xmlns:a16="http://schemas.microsoft.com/office/drawing/2014/main" id="{3FDFF2D6-FE67-3007-C1CE-A86F6D610FFB}"/>
                </a:ext>
              </a:extLst>
            </p:cNvPr>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5" name="Google Shape;10355;p74">
              <a:extLst>
                <a:ext uri="{FF2B5EF4-FFF2-40B4-BE49-F238E27FC236}">
                  <a16:creationId xmlns:a16="http://schemas.microsoft.com/office/drawing/2014/main" id="{DEDD3592-A2DF-ED9F-6038-A928562F5065}"/>
                </a:ext>
              </a:extLst>
            </p:cNvPr>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6" name="Google Shape;10356;p74">
              <a:extLst>
                <a:ext uri="{FF2B5EF4-FFF2-40B4-BE49-F238E27FC236}">
                  <a16:creationId xmlns:a16="http://schemas.microsoft.com/office/drawing/2014/main" id="{215323B3-D4EF-CB6D-0085-B01876515BA9}"/>
                </a:ext>
              </a:extLst>
            </p:cNvPr>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7" name="Google Shape;10357;p74">
              <a:extLst>
                <a:ext uri="{FF2B5EF4-FFF2-40B4-BE49-F238E27FC236}">
                  <a16:creationId xmlns:a16="http://schemas.microsoft.com/office/drawing/2014/main" id="{34C63D99-524D-AF5D-C69D-124BC52AFD6E}"/>
                </a:ext>
              </a:extLst>
            </p:cNvPr>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78" name="Google Shape;10358;p74">
              <a:extLst>
                <a:ext uri="{FF2B5EF4-FFF2-40B4-BE49-F238E27FC236}">
                  <a16:creationId xmlns:a16="http://schemas.microsoft.com/office/drawing/2014/main" id="{5F80DD68-E889-FD26-7EB5-100441CE9344}"/>
                </a:ext>
              </a:extLst>
            </p:cNvPr>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79" name="Google Shape;10390;p74">
            <a:extLst>
              <a:ext uri="{FF2B5EF4-FFF2-40B4-BE49-F238E27FC236}">
                <a16:creationId xmlns:a16="http://schemas.microsoft.com/office/drawing/2014/main" id="{1F10A2EC-706B-FEB8-BA99-8E6B7C6C8395}"/>
              </a:ext>
            </a:extLst>
          </p:cNvPr>
          <p:cNvGrpSpPr/>
          <p:nvPr/>
        </p:nvGrpSpPr>
        <p:grpSpPr>
          <a:xfrm>
            <a:off x="4171997" y="2668997"/>
            <a:ext cx="628651" cy="670007"/>
            <a:chOff x="3497300" y="3227275"/>
            <a:chExt cx="296175" cy="296175"/>
          </a:xfrm>
          <a:solidFill>
            <a:srgbClr val="4A4A4A"/>
          </a:solidFill>
        </p:grpSpPr>
        <p:sp>
          <p:nvSpPr>
            <p:cNvPr id="180" name="Google Shape;10391;p74">
              <a:extLst>
                <a:ext uri="{FF2B5EF4-FFF2-40B4-BE49-F238E27FC236}">
                  <a16:creationId xmlns:a16="http://schemas.microsoft.com/office/drawing/2014/main" id="{61EDD1A7-4529-9565-5AE8-911C58838886}"/>
                </a:ext>
              </a:extLst>
            </p:cNvPr>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1" name="Google Shape;10392;p74">
              <a:extLst>
                <a:ext uri="{FF2B5EF4-FFF2-40B4-BE49-F238E27FC236}">
                  <a16:creationId xmlns:a16="http://schemas.microsoft.com/office/drawing/2014/main" id="{07FBC19D-98AD-59A7-B162-F99E6AEACF1A}"/>
                </a:ext>
              </a:extLst>
            </p:cNvPr>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2" name="Google Shape;10393;p74">
              <a:extLst>
                <a:ext uri="{FF2B5EF4-FFF2-40B4-BE49-F238E27FC236}">
                  <a16:creationId xmlns:a16="http://schemas.microsoft.com/office/drawing/2014/main" id="{C991D2B5-AD60-4E7B-8D57-28F766A952FF}"/>
                </a:ext>
              </a:extLst>
            </p:cNvPr>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3" name="Google Shape;10394;p74">
              <a:extLst>
                <a:ext uri="{FF2B5EF4-FFF2-40B4-BE49-F238E27FC236}">
                  <a16:creationId xmlns:a16="http://schemas.microsoft.com/office/drawing/2014/main" id="{374238AF-454C-1700-0174-36D26A09E412}"/>
                </a:ext>
              </a:extLst>
            </p:cNvPr>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4" name="Google Shape;10395;p74">
              <a:extLst>
                <a:ext uri="{FF2B5EF4-FFF2-40B4-BE49-F238E27FC236}">
                  <a16:creationId xmlns:a16="http://schemas.microsoft.com/office/drawing/2014/main" id="{0EBC692F-305A-A2BF-3E61-8D3A7E39C93B}"/>
                </a:ext>
              </a:extLst>
            </p:cNvPr>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5" name="Google Shape;10396;p74">
              <a:extLst>
                <a:ext uri="{FF2B5EF4-FFF2-40B4-BE49-F238E27FC236}">
                  <a16:creationId xmlns:a16="http://schemas.microsoft.com/office/drawing/2014/main" id="{B4F067F2-B6D1-C700-BCFA-EA1D5A64CC88}"/>
                </a:ext>
              </a:extLst>
            </p:cNvPr>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6" name="Google Shape;10397;p74">
              <a:extLst>
                <a:ext uri="{FF2B5EF4-FFF2-40B4-BE49-F238E27FC236}">
                  <a16:creationId xmlns:a16="http://schemas.microsoft.com/office/drawing/2014/main" id="{A707DF0D-AF3C-0C8B-425D-701F27570BFF}"/>
                </a:ext>
              </a:extLst>
            </p:cNvPr>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87" name="Google Shape;10398;p74">
              <a:extLst>
                <a:ext uri="{FF2B5EF4-FFF2-40B4-BE49-F238E27FC236}">
                  <a16:creationId xmlns:a16="http://schemas.microsoft.com/office/drawing/2014/main" id="{4310C1DC-9884-AB32-F2F8-C8A4BC8B819F}"/>
                </a:ext>
              </a:extLst>
            </p:cNvPr>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88" name="Google Shape;10412;p74">
            <a:extLst>
              <a:ext uri="{FF2B5EF4-FFF2-40B4-BE49-F238E27FC236}">
                <a16:creationId xmlns:a16="http://schemas.microsoft.com/office/drawing/2014/main" id="{9B522837-F49A-9935-FB08-E52FB4BCFED6}"/>
              </a:ext>
            </a:extLst>
          </p:cNvPr>
          <p:cNvGrpSpPr/>
          <p:nvPr/>
        </p:nvGrpSpPr>
        <p:grpSpPr>
          <a:xfrm>
            <a:off x="7859579" y="2653945"/>
            <a:ext cx="588535" cy="667235"/>
            <a:chOff x="5364750" y="3235150"/>
            <a:chExt cx="277275" cy="294950"/>
          </a:xfrm>
          <a:solidFill>
            <a:srgbClr val="4A4A4A"/>
          </a:solidFill>
        </p:grpSpPr>
        <p:sp>
          <p:nvSpPr>
            <p:cNvPr id="189" name="Google Shape;10413;p74">
              <a:extLst>
                <a:ext uri="{FF2B5EF4-FFF2-40B4-BE49-F238E27FC236}">
                  <a16:creationId xmlns:a16="http://schemas.microsoft.com/office/drawing/2014/main" id="{1A999ED5-0382-CD06-A34B-A9DF3033A7A8}"/>
                </a:ext>
              </a:extLst>
            </p:cNvPr>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0" name="Google Shape;10414;p74">
              <a:extLst>
                <a:ext uri="{FF2B5EF4-FFF2-40B4-BE49-F238E27FC236}">
                  <a16:creationId xmlns:a16="http://schemas.microsoft.com/office/drawing/2014/main" id="{7519375B-39C3-21A7-1FC6-C57132C3AB43}"/>
                </a:ext>
              </a:extLst>
            </p:cNvPr>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1" name="Google Shape;10415;p74">
              <a:extLst>
                <a:ext uri="{FF2B5EF4-FFF2-40B4-BE49-F238E27FC236}">
                  <a16:creationId xmlns:a16="http://schemas.microsoft.com/office/drawing/2014/main" id="{5CCC2112-5B53-AACE-595D-7D34FCA2F571}"/>
                </a:ext>
              </a:extLst>
            </p:cNvPr>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2" name="Google Shape;10416;p74">
              <a:extLst>
                <a:ext uri="{FF2B5EF4-FFF2-40B4-BE49-F238E27FC236}">
                  <a16:creationId xmlns:a16="http://schemas.microsoft.com/office/drawing/2014/main" id="{17D037C9-3538-33E7-24C7-AA6CDC9F0808}"/>
                </a:ext>
              </a:extLst>
            </p:cNvPr>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3" name="Google Shape;10417;p74">
              <a:extLst>
                <a:ext uri="{FF2B5EF4-FFF2-40B4-BE49-F238E27FC236}">
                  <a16:creationId xmlns:a16="http://schemas.microsoft.com/office/drawing/2014/main" id="{4E0876B6-C1EC-EB0A-B8B2-07849732AF47}"/>
                </a:ext>
              </a:extLst>
            </p:cNvPr>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4" name="Google Shape;10418;p74">
              <a:extLst>
                <a:ext uri="{FF2B5EF4-FFF2-40B4-BE49-F238E27FC236}">
                  <a16:creationId xmlns:a16="http://schemas.microsoft.com/office/drawing/2014/main" id="{BFE377C1-F832-795A-F137-C5006F0B60A5}"/>
                </a:ext>
              </a:extLst>
            </p:cNvPr>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5" name="Google Shape;10419;p74">
              <a:extLst>
                <a:ext uri="{FF2B5EF4-FFF2-40B4-BE49-F238E27FC236}">
                  <a16:creationId xmlns:a16="http://schemas.microsoft.com/office/drawing/2014/main" id="{B1D00661-2DFA-18CC-821F-250AED8F6AE9}"/>
                </a:ext>
              </a:extLst>
            </p:cNvPr>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6" name="Google Shape;10420;p74">
              <a:extLst>
                <a:ext uri="{FF2B5EF4-FFF2-40B4-BE49-F238E27FC236}">
                  <a16:creationId xmlns:a16="http://schemas.microsoft.com/office/drawing/2014/main" id="{C7E036FE-7B14-08D6-FE2C-848FB88C2BF4}"/>
                </a:ext>
              </a:extLst>
            </p:cNvPr>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97" name="Google Shape;10478;p74">
            <a:extLst>
              <a:ext uri="{FF2B5EF4-FFF2-40B4-BE49-F238E27FC236}">
                <a16:creationId xmlns:a16="http://schemas.microsoft.com/office/drawing/2014/main" id="{63770A60-0772-E719-2B8C-7D50E5A15A53}"/>
              </a:ext>
            </a:extLst>
          </p:cNvPr>
          <p:cNvGrpSpPr/>
          <p:nvPr/>
        </p:nvGrpSpPr>
        <p:grpSpPr>
          <a:xfrm>
            <a:off x="8602251" y="2653725"/>
            <a:ext cx="638679" cy="668195"/>
            <a:chOff x="5716825" y="3235950"/>
            <a:chExt cx="300900" cy="295375"/>
          </a:xfrm>
          <a:solidFill>
            <a:srgbClr val="4A4A4A"/>
          </a:solidFill>
        </p:grpSpPr>
        <p:sp>
          <p:nvSpPr>
            <p:cNvPr id="198" name="Google Shape;10479;p74">
              <a:extLst>
                <a:ext uri="{FF2B5EF4-FFF2-40B4-BE49-F238E27FC236}">
                  <a16:creationId xmlns:a16="http://schemas.microsoft.com/office/drawing/2014/main" id="{7853D434-E639-8115-C343-B99B4FFF7054}"/>
                </a:ext>
              </a:extLst>
            </p:cNvPr>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99" name="Google Shape;10480;p74">
              <a:extLst>
                <a:ext uri="{FF2B5EF4-FFF2-40B4-BE49-F238E27FC236}">
                  <a16:creationId xmlns:a16="http://schemas.microsoft.com/office/drawing/2014/main" id="{38ABAAAA-999E-E227-F187-A0D385C88D60}"/>
                </a:ext>
              </a:extLst>
            </p:cNvPr>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0" name="Google Shape;10481;p74">
              <a:extLst>
                <a:ext uri="{FF2B5EF4-FFF2-40B4-BE49-F238E27FC236}">
                  <a16:creationId xmlns:a16="http://schemas.microsoft.com/office/drawing/2014/main" id="{70060014-0CAF-1B73-C19D-B509D0C05E57}"/>
                </a:ext>
              </a:extLst>
            </p:cNvPr>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1" name="Google Shape;10482;p74">
              <a:extLst>
                <a:ext uri="{FF2B5EF4-FFF2-40B4-BE49-F238E27FC236}">
                  <a16:creationId xmlns:a16="http://schemas.microsoft.com/office/drawing/2014/main" id="{C0CE1991-E592-8839-C308-D28DF97ECD34}"/>
                </a:ext>
              </a:extLst>
            </p:cNvPr>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202" name="Google Shape;10101;p74">
            <a:extLst>
              <a:ext uri="{FF2B5EF4-FFF2-40B4-BE49-F238E27FC236}">
                <a16:creationId xmlns:a16="http://schemas.microsoft.com/office/drawing/2014/main" id="{52DBF2DA-E9B3-AD16-20D1-8D2D67F14447}"/>
              </a:ext>
            </a:extLst>
          </p:cNvPr>
          <p:cNvGrpSpPr/>
          <p:nvPr/>
        </p:nvGrpSpPr>
        <p:grpSpPr>
          <a:xfrm>
            <a:off x="11384133" y="5555165"/>
            <a:ext cx="437203" cy="432171"/>
            <a:chOff x="-62511899" y="4129100"/>
            <a:chExt cx="304050" cy="282000"/>
          </a:xfrm>
          <a:solidFill>
            <a:srgbClr val="4A4A4A"/>
          </a:solidFill>
        </p:grpSpPr>
        <p:sp>
          <p:nvSpPr>
            <p:cNvPr id="203" name="Google Shape;10102;p74">
              <a:extLst>
                <a:ext uri="{FF2B5EF4-FFF2-40B4-BE49-F238E27FC236}">
                  <a16:creationId xmlns:a16="http://schemas.microsoft.com/office/drawing/2014/main" id="{CA04E444-B04C-AA95-CBD4-FF56D88B2EC5}"/>
                </a:ext>
              </a:extLst>
            </p:cNvPr>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4" name="Google Shape;10103;p74">
              <a:extLst>
                <a:ext uri="{FF2B5EF4-FFF2-40B4-BE49-F238E27FC236}">
                  <a16:creationId xmlns:a16="http://schemas.microsoft.com/office/drawing/2014/main" id="{BDCC8B58-8164-2780-C06C-AB7A17442697}"/>
                </a:ext>
              </a:extLst>
            </p:cNvPr>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5" name="Google Shape;10104;p74">
              <a:extLst>
                <a:ext uri="{FF2B5EF4-FFF2-40B4-BE49-F238E27FC236}">
                  <a16:creationId xmlns:a16="http://schemas.microsoft.com/office/drawing/2014/main" id="{917EF297-55FF-606A-EC5C-65334E075081}"/>
                </a:ext>
              </a:extLst>
            </p:cNvPr>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6" name="Google Shape;10105;p74">
              <a:extLst>
                <a:ext uri="{FF2B5EF4-FFF2-40B4-BE49-F238E27FC236}">
                  <a16:creationId xmlns:a16="http://schemas.microsoft.com/office/drawing/2014/main" id="{FCA3CA4D-773D-3D2A-06E3-90C8DB7B842E}"/>
                </a:ext>
              </a:extLst>
            </p:cNvPr>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7" name="Google Shape;10106;p74">
              <a:extLst>
                <a:ext uri="{FF2B5EF4-FFF2-40B4-BE49-F238E27FC236}">
                  <a16:creationId xmlns:a16="http://schemas.microsoft.com/office/drawing/2014/main" id="{0AE7CC0A-E591-B184-FB3C-AC332B4634BD}"/>
                </a:ext>
              </a:extLst>
            </p:cNvPr>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208" name="Google Shape;10125;p74">
            <a:extLst>
              <a:ext uri="{FF2B5EF4-FFF2-40B4-BE49-F238E27FC236}">
                <a16:creationId xmlns:a16="http://schemas.microsoft.com/office/drawing/2014/main" id="{0E663AA8-2D71-D7A4-151D-F4755554F427}"/>
              </a:ext>
            </a:extLst>
          </p:cNvPr>
          <p:cNvGrpSpPr/>
          <p:nvPr/>
        </p:nvGrpSpPr>
        <p:grpSpPr>
          <a:xfrm>
            <a:off x="10413014" y="1752331"/>
            <a:ext cx="593961" cy="634639"/>
            <a:chOff x="-64044599" y="3360375"/>
            <a:chExt cx="315850" cy="316650"/>
          </a:xfrm>
          <a:solidFill>
            <a:srgbClr val="4A4A4A"/>
          </a:solidFill>
        </p:grpSpPr>
        <p:sp>
          <p:nvSpPr>
            <p:cNvPr id="209" name="Google Shape;10126;p74">
              <a:extLst>
                <a:ext uri="{FF2B5EF4-FFF2-40B4-BE49-F238E27FC236}">
                  <a16:creationId xmlns:a16="http://schemas.microsoft.com/office/drawing/2014/main" id="{1280B85D-EC1D-DBCC-8EA6-464C2F47ED79}"/>
                </a:ext>
              </a:extLst>
            </p:cNvPr>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10" name="Google Shape;10127;p74">
              <a:extLst>
                <a:ext uri="{FF2B5EF4-FFF2-40B4-BE49-F238E27FC236}">
                  <a16:creationId xmlns:a16="http://schemas.microsoft.com/office/drawing/2014/main" id="{B51D1535-D085-21D4-D7F8-786E1F59A0CC}"/>
                </a:ext>
              </a:extLst>
            </p:cNvPr>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11" name="Google Shape;10128;p74">
              <a:extLst>
                <a:ext uri="{FF2B5EF4-FFF2-40B4-BE49-F238E27FC236}">
                  <a16:creationId xmlns:a16="http://schemas.microsoft.com/office/drawing/2014/main" id="{5A693271-1DBA-BF26-6616-752D5942BB29}"/>
                </a:ext>
              </a:extLst>
            </p:cNvPr>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spTree>
    <p:extLst>
      <p:ext uri="{BB962C8B-B14F-4D97-AF65-F5344CB8AC3E}">
        <p14:creationId xmlns:p14="http://schemas.microsoft.com/office/powerpoint/2010/main" val="765885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2698975-5CD1-4003-092E-874665908324}"/>
              </a:ext>
            </a:extLst>
          </p:cNvPr>
          <p:cNvSpPr txBox="1"/>
          <p:nvPr/>
        </p:nvSpPr>
        <p:spPr>
          <a:xfrm>
            <a:off x="307690" y="166557"/>
            <a:ext cx="11572193" cy="724184"/>
          </a:xfrm>
          <a:prstGeom prst="rect">
            <a:avLst/>
          </a:prstGeom>
        </p:spPr>
        <p:txBody>
          <a:bodyPr anchor="ctr">
            <a:normAutofit lnSpcReduction="10000"/>
          </a:bodyPr>
          <a:lstStyle>
            <a:defPPr>
              <a:defRPr/>
            </a:defPPr>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anose="020b0604020202020204" pitchFamily="34" charset="0"/>
              </a:rPr>
              <a:t>Fully Editable Icon Sets: C</a:t>
            </a:r>
            <a:endParaRPr kumimoji="0" lang="en-US" sz="4800" b="0" i="0" u="none" strike="noStrike" kern="1200" cap="none" spc="0" normalizeH="0" baseline="0" noProof="0">
              <a:ln>
                <a:noFill/>
              </a:ln>
              <a:solidFill>
                <a:sysClr val="windowText" lastClr="000000">
                  <a:lumMod val="85000"/>
                  <a:lumOff val="15000"/>
                </a:sysClr>
              </a:solidFill>
              <a:effectLst/>
              <a:uLnTx/>
              <a:uFillTx/>
              <a:latin typeface="Arial"/>
              <a:cs typeface="Arial" panose="020b0604020202020204" pitchFamily="34" charset="0"/>
            </a:endParaRPr>
          </a:p>
        </p:txBody>
      </p:sp>
      <p:sp>
        <p:nvSpPr>
          <p:cNvPr id="3" name="Isosceles Triangle 68">
            <a:extLst>
              <a:ext uri="{FF2B5EF4-FFF2-40B4-BE49-F238E27FC236}">
                <a16:creationId xmlns:a16="http://schemas.microsoft.com/office/drawing/2014/main" id="{247B5EFD-56EE-02D2-9E47-0D597AEF4121}"/>
              </a:ext>
            </a:extLst>
          </p:cNvPr>
          <p:cNvSpPr/>
          <p:nvPr/>
        </p:nvSpPr>
        <p:spPr>
          <a:xfrm rot="10800000">
            <a:off x="8393817" y="4492605"/>
            <a:ext cx="249687" cy="777571"/>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4" name="Rectangle 9">
            <a:extLst>
              <a:ext uri="{FF2B5EF4-FFF2-40B4-BE49-F238E27FC236}">
                <a16:creationId xmlns:a16="http://schemas.microsoft.com/office/drawing/2014/main" id="{9E774477-5074-DDD9-01E2-C0E76C8DE98A}"/>
              </a:ext>
            </a:extLst>
          </p:cNvPr>
          <p:cNvSpPr/>
          <p:nvPr/>
        </p:nvSpPr>
        <p:spPr>
          <a:xfrm>
            <a:off x="9031442" y="4582374"/>
            <a:ext cx="598999" cy="598025"/>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5" name="Freeform 18">
            <a:extLst>
              <a:ext uri="{FF2B5EF4-FFF2-40B4-BE49-F238E27FC236}">
                <a16:creationId xmlns:a16="http://schemas.microsoft.com/office/drawing/2014/main" id="{53BBDF07-0F4D-8296-992D-461C6AA33121}"/>
              </a:ext>
            </a:extLst>
          </p:cNvPr>
          <p:cNvSpPr/>
          <p:nvPr/>
        </p:nvSpPr>
        <p:spPr>
          <a:xfrm>
            <a:off x="10920076" y="4647958"/>
            <a:ext cx="578477" cy="46687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6" name="Rounded Rectangle 25">
            <a:extLst>
              <a:ext uri="{FF2B5EF4-FFF2-40B4-BE49-F238E27FC236}">
                <a16:creationId xmlns:a16="http://schemas.microsoft.com/office/drawing/2014/main" id="{E29F4FA3-B987-3D4B-B81C-186A3C7ADF9C}"/>
              </a:ext>
            </a:extLst>
          </p:cNvPr>
          <p:cNvSpPr/>
          <p:nvPr/>
        </p:nvSpPr>
        <p:spPr>
          <a:xfrm>
            <a:off x="10978633" y="5849274"/>
            <a:ext cx="664065" cy="486657"/>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7" name="Donut 39">
            <a:extLst>
              <a:ext uri="{FF2B5EF4-FFF2-40B4-BE49-F238E27FC236}">
                <a16:creationId xmlns:a16="http://schemas.microsoft.com/office/drawing/2014/main" id="{18E7C95C-0AC9-C3CA-8FF1-E5A388521072}"/>
              </a:ext>
            </a:extLst>
          </p:cNvPr>
          <p:cNvSpPr/>
          <p:nvPr/>
        </p:nvSpPr>
        <p:spPr>
          <a:xfrm>
            <a:off x="4185474" y="4555830"/>
            <a:ext cx="651119" cy="651119"/>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8" name="Chord 38">
            <a:extLst>
              <a:ext uri="{FF2B5EF4-FFF2-40B4-BE49-F238E27FC236}">
                <a16:creationId xmlns:a16="http://schemas.microsoft.com/office/drawing/2014/main" id="{D8797BEC-AEB2-5E2D-D06A-CDDA9F5313CD}"/>
              </a:ext>
            </a:extLst>
          </p:cNvPr>
          <p:cNvSpPr/>
          <p:nvPr/>
        </p:nvSpPr>
        <p:spPr>
          <a:xfrm>
            <a:off x="6671157" y="5636281"/>
            <a:ext cx="548611" cy="70548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9" name="Oval 6">
            <a:extLst>
              <a:ext uri="{FF2B5EF4-FFF2-40B4-BE49-F238E27FC236}">
                <a16:creationId xmlns:a16="http://schemas.microsoft.com/office/drawing/2014/main" id="{A6080B1C-D302-341E-491A-AD4BA45DE777}"/>
              </a:ext>
            </a:extLst>
          </p:cNvPr>
          <p:cNvSpPr/>
          <p:nvPr/>
        </p:nvSpPr>
        <p:spPr>
          <a:xfrm>
            <a:off x="7508524" y="5806634"/>
            <a:ext cx="574669" cy="56864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0" name="Block Arc 25">
            <a:extLst>
              <a:ext uri="{FF2B5EF4-FFF2-40B4-BE49-F238E27FC236}">
                <a16:creationId xmlns:a16="http://schemas.microsoft.com/office/drawing/2014/main" id="{A194B2F1-2761-03EA-8029-C0F66FF1DCA4}"/>
              </a:ext>
            </a:extLst>
          </p:cNvPr>
          <p:cNvSpPr/>
          <p:nvPr/>
        </p:nvSpPr>
        <p:spPr>
          <a:xfrm>
            <a:off x="5130297" y="5700720"/>
            <a:ext cx="395369" cy="57118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1" name="Block Arc 31">
            <a:extLst>
              <a:ext uri="{FF2B5EF4-FFF2-40B4-BE49-F238E27FC236}">
                <a16:creationId xmlns:a16="http://schemas.microsoft.com/office/drawing/2014/main" id="{FBA510B6-3B03-326F-CAAE-1C2E9FF86BCC}"/>
              </a:ext>
            </a:extLst>
          </p:cNvPr>
          <p:cNvSpPr/>
          <p:nvPr/>
        </p:nvSpPr>
        <p:spPr>
          <a:xfrm>
            <a:off x="8354467" y="5742987"/>
            <a:ext cx="515839" cy="57118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2" name="Freeform 53">
            <a:extLst>
              <a:ext uri="{FF2B5EF4-FFF2-40B4-BE49-F238E27FC236}">
                <a16:creationId xmlns:a16="http://schemas.microsoft.com/office/drawing/2014/main" id="{BEE6FFE8-BF86-E864-5B1C-2B3974DD7117}"/>
              </a:ext>
            </a:extLst>
          </p:cNvPr>
          <p:cNvSpPr/>
          <p:nvPr/>
        </p:nvSpPr>
        <p:spPr>
          <a:xfrm>
            <a:off x="10081185" y="5778080"/>
            <a:ext cx="565283" cy="57958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3" name="Block Arc 10">
            <a:extLst>
              <a:ext uri="{FF2B5EF4-FFF2-40B4-BE49-F238E27FC236}">
                <a16:creationId xmlns:a16="http://schemas.microsoft.com/office/drawing/2014/main" id="{F7ECE5DC-3FFF-AA2F-6DFA-276AE8AAC850}"/>
              </a:ext>
            </a:extLst>
          </p:cNvPr>
          <p:cNvSpPr/>
          <p:nvPr/>
        </p:nvSpPr>
        <p:spPr>
          <a:xfrm>
            <a:off x="4995673" y="4686339"/>
            <a:ext cx="695227" cy="47091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black"/>
              </a:solidFill>
              <a:effectLst/>
              <a:uLnTx/>
              <a:uFillTx/>
              <a:latin typeface="Arial"/>
              <a:cs typeface="+mn-cs"/>
            </a:endParaRPr>
          </a:p>
        </p:txBody>
      </p:sp>
      <p:sp>
        <p:nvSpPr>
          <p:cNvPr id="14" name="Freeform 55">
            <a:extLst>
              <a:ext uri="{FF2B5EF4-FFF2-40B4-BE49-F238E27FC236}">
                <a16:creationId xmlns:a16="http://schemas.microsoft.com/office/drawing/2014/main" id="{94112609-20D9-BD4F-0DD3-086F204579E7}"/>
              </a:ext>
            </a:extLst>
          </p:cNvPr>
          <p:cNvSpPr/>
          <p:nvPr/>
        </p:nvSpPr>
        <p:spPr>
          <a:xfrm>
            <a:off x="4385321" y="5548090"/>
            <a:ext cx="357683" cy="876444"/>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5" name="Round Same Side Corner Rectangle 36">
            <a:extLst>
              <a:ext uri="{FF2B5EF4-FFF2-40B4-BE49-F238E27FC236}">
                <a16:creationId xmlns:a16="http://schemas.microsoft.com/office/drawing/2014/main" id="{51274466-2DEA-A5C5-E877-D3DB574D8068}"/>
              </a:ext>
            </a:extLst>
          </p:cNvPr>
          <p:cNvSpPr/>
          <p:nvPr/>
        </p:nvSpPr>
        <p:spPr>
          <a:xfrm>
            <a:off x="9093644" y="5778079"/>
            <a:ext cx="655384" cy="518159"/>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6" name="Oval 21">
            <a:extLst>
              <a:ext uri="{FF2B5EF4-FFF2-40B4-BE49-F238E27FC236}">
                <a16:creationId xmlns:a16="http://schemas.microsoft.com/office/drawing/2014/main" id="{AB81BE54-80CA-A99E-0B45-7EC0F04FAC8F}"/>
              </a:ext>
            </a:extLst>
          </p:cNvPr>
          <p:cNvSpPr>
            <a:spLocks noChangeAspect="1"/>
          </p:cNvSpPr>
          <p:nvPr/>
        </p:nvSpPr>
        <p:spPr>
          <a:xfrm>
            <a:off x="5899135" y="5752167"/>
            <a:ext cx="539564" cy="544072"/>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sp>
        <p:nvSpPr>
          <p:cNvPr id="17" name="Oval 32">
            <a:extLst>
              <a:ext uri="{FF2B5EF4-FFF2-40B4-BE49-F238E27FC236}">
                <a16:creationId xmlns:a16="http://schemas.microsoft.com/office/drawing/2014/main" id="{E652DD5F-CE9F-50F3-6A83-E22753241CBD}"/>
              </a:ext>
            </a:extLst>
          </p:cNvPr>
          <p:cNvSpPr/>
          <p:nvPr/>
        </p:nvSpPr>
        <p:spPr>
          <a:xfrm>
            <a:off x="10018371" y="4572354"/>
            <a:ext cx="513767" cy="618071"/>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4A4A4A"/>
          </a:solidFill>
          <a:ln w="12700" cap="flat" cmpd="sng" algn="ctr">
            <a:noFill/>
            <a:prstDash val="solid"/>
            <a:miter lim="800000"/>
          </a:ln>
          <a:effectLst/>
        </p:spPr>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400" b="0" i="0" u="none" strike="noStrike" kern="0" cap="none" spc="0" normalizeH="0" baseline="0" noProof="0">
              <a:ln>
                <a:noFill/>
              </a:ln>
              <a:solidFill>
                <a:prstClr val="white"/>
              </a:solidFill>
              <a:effectLst/>
              <a:uLnTx/>
              <a:uFillTx/>
              <a:latin typeface="Arial"/>
              <a:cs typeface="+mn-cs"/>
            </a:endParaRPr>
          </a:p>
        </p:txBody>
      </p:sp>
      <p:grpSp>
        <p:nvGrpSpPr>
          <p:cNvPr id="18" name="Google Shape;6783;p88">
            <a:extLst>
              <a:ext uri="{FF2B5EF4-FFF2-40B4-BE49-F238E27FC236}">
                <a16:creationId xmlns:a16="http://schemas.microsoft.com/office/drawing/2014/main" id="{17C2E818-3532-E283-93CB-86381A03438F}"/>
              </a:ext>
            </a:extLst>
          </p:cNvPr>
          <p:cNvGrpSpPr/>
          <p:nvPr/>
        </p:nvGrpSpPr>
        <p:grpSpPr>
          <a:xfrm>
            <a:off x="10947650" y="1235505"/>
            <a:ext cx="566807" cy="566419"/>
            <a:chOff x="-34004625" y="3585850"/>
            <a:chExt cx="292225" cy="292025"/>
          </a:xfrm>
          <a:solidFill>
            <a:srgbClr val="4A4A4A"/>
          </a:solidFill>
        </p:grpSpPr>
        <p:sp>
          <p:nvSpPr>
            <p:cNvPr id="19" name="Google Shape;6784;p88">
              <a:extLst>
                <a:ext uri="{FF2B5EF4-FFF2-40B4-BE49-F238E27FC236}">
                  <a16:creationId xmlns:a16="http://schemas.microsoft.com/office/drawing/2014/main" id="{2F4125CB-2EB8-D90B-1279-4DF5CCE0B890}"/>
                </a:ext>
              </a:extLst>
            </p:cNvPr>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0" name="Google Shape;6785;p88">
              <a:extLst>
                <a:ext uri="{FF2B5EF4-FFF2-40B4-BE49-F238E27FC236}">
                  <a16:creationId xmlns:a16="http://schemas.microsoft.com/office/drawing/2014/main" id="{F3134988-B6C2-0D7E-08F6-91B350D4BAB9}"/>
                </a:ext>
              </a:extLst>
            </p:cNvPr>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1" name="Google Shape;6786;p88">
              <a:extLst>
                <a:ext uri="{FF2B5EF4-FFF2-40B4-BE49-F238E27FC236}">
                  <a16:creationId xmlns:a16="http://schemas.microsoft.com/office/drawing/2014/main" id="{E52EDE71-514C-3CBE-81C2-1468BCFEAE23}"/>
                </a:ext>
              </a:extLst>
            </p:cNvPr>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2" name="Google Shape;6787;p88">
              <a:extLst>
                <a:ext uri="{FF2B5EF4-FFF2-40B4-BE49-F238E27FC236}">
                  <a16:creationId xmlns:a16="http://schemas.microsoft.com/office/drawing/2014/main" id="{67FC3E34-5C6E-0E6E-9DCF-4C1B3F7E3767}"/>
                </a:ext>
              </a:extLst>
            </p:cNvPr>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3" name="Google Shape;6788;p88">
              <a:extLst>
                <a:ext uri="{FF2B5EF4-FFF2-40B4-BE49-F238E27FC236}">
                  <a16:creationId xmlns:a16="http://schemas.microsoft.com/office/drawing/2014/main" id="{3F4BA3DE-C426-A9CE-95FD-1D9EB8353CB1}"/>
                </a:ext>
              </a:extLst>
            </p:cNvPr>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24" name="Google Shape;6800;p88">
            <a:extLst>
              <a:ext uri="{FF2B5EF4-FFF2-40B4-BE49-F238E27FC236}">
                <a16:creationId xmlns:a16="http://schemas.microsoft.com/office/drawing/2014/main" id="{99839CA7-A158-395B-F4D4-F8839C81CDB5}"/>
              </a:ext>
            </a:extLst>
          </p:cNvPr>
          <p:cNvGrpSpPr/>
          <p:nvPr/>
        </p:nvGrpSpPr>
        <p:grpSpPr>
          <a:xfrm>
            <a:off x="9993221" y="2304828"/>
            <a:ext cx="552039" cy="550573"/>
            <a:chOff x="-30345326" y="3184750"/>
            <a:chExt cx="292225" cy="291450"/>
          </a:xfrm>
          <a:solidFill>
            <a:srgbClr val="4A4A4A"/>
          </a:solidFill>
        </p:grpSpPr>
        <p:sp>
          <p:nvSpPr>
            <p:cNvPr id="25" name="Google Shape;6801;p88">
              <a:extLst>
                <a:ext uri="{FF2B5EF4-FFF2-40B4-BE49-F238E27FC236}">
                  <a16:creationId xmlns:a16="http://schemas.microsoft.com/office/drawing/2014/main" id="{C3154665-AFFA-CCEF-D646-F7D177674B4C}"/>
                </a:ext>
              </a:extLst>
            </p:cNvPr>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6" name="Google Shape;6802;p88">
              <a:extLst>
                <a:ext uri="{FF2B5EF4-FFF2-40B4-BE49-F238E27FC236}">
                  <a16:creationId xmlns:a16="http://schemas.microsoft.com/office/drawing/2014/main" id="{ADE47E41-E37C-4C7C-FC19-6D074680F8B0}"/>
                </a:ext>
              </a:extLst>
            </p:cNvPr>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7" name="Google Shape;6803;p88">
              <a:extLst>
                <a:ext uri="{FF2B5EF4-FFF2-40B4-BE49-F238E27FC236}">
                  <a16:creationId xmlns:a16="http://schemas.microsoft.com/office/drawing/2014/main" id="{2BA8FC9E-B1F5-DBDA-6F58-714B5B10C1F9}"/>
                </a:ext>
              </a:extLst>
            </p:cNvPr>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8" name="Google Shape;6804;p88">
              <a:extLst>
                <a:ext uri="{FF2B5EF4-FFF2-40B4-BE49-F238E27FC236}">
                  <a16:creationId xmlns:a16="http://schemas.microsoft.com/office/drawing/2014/main" id="{7F6FC5EC-B3BF-CA9C-B54E-DF959205FD2E}"/>
                </a:ext>
              </a:extLst>
            </p:cNvPr>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29" name="Google Shape;6805;p88">
              <a:extLst>
                <a:ext uri="{FF2B5EF4-FFF2-40B4-BE49-F238E27FC236}">
                  <a16:creationId xmlns:a16="http://schemas.microsoft.com/office/drawing/2014/main" id="{76C143E8-A883-033F-CBCE-2955C71F1B96}"/>
                </a:ext>
              </a:extLst>
            </p:cNvPr>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30" name="Google Shape;6866;p88">
            <a:extLst>
              <a:ext uri="{FF2B5EF4-FFF2-40B4-BE49-F238E27FC236}">
                <a16:creationId xmlns:a16="http://schemas.microsoft.com/office/drawing/2014/main" id="{E1126CF3-6861-09D7-D58C-C49015446AB6}"/>
              </a:ext>
            </a:extLst>
          </p:cNvPr>
          <p:cNvGrpSpPr/>
          <p:nvPr/>
        </p:nvGrpSpPr>
        <p:grpSpPr>
          <a:xfrm>
            <a:off x="5913597" y="4643929"/>
            <a:ext cx="508811" cy="563019"/>
            <a:chOff x="-30354001" y="3569100"/>
            <a:chExt cx="292250" cy="292225"/>
          </a:xfrm>
          <a:solidFill>
            <a:srgbClr val="4A4A4A"/>
          </a:solidFill>
        </p:grpSpPr>
        <p:sp>
          <p:nvSpPr>
            <p:cNvPr id="31" name="Google Shape;6867;p88">
              <a:extLst>
                <a:ext uri="{FF2B5EF4-FFF2-40B4-BE49-F238E27FC236}">
                  <a16:creationId xmlns:a16="http://schemas.microsoft.com/office/drawing/2014/main" id="{425BC427-B2AB-4EB0-8E40-1A1E3ABD4614}"/>
                </a:ext>
              </a:extLst>
            </p:cNvPr>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2" name="Google Shape;6868;p88">
              <a:extLst>
                <a:ext uri="{FF2B5EF4-FFF2-40B4-BE49-F238E27FC236}">
                  <a16:creationId xmlns:a16="http://schemas.microsoft.com/office/drawing/2014/main" id="{E909A188-6529-98B1-9701-C1475AC6AC74}"/>
                </a:ext>
              </a:extLst>
            </p:cNvPr>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3" name="Google Shape;6869;p88">
              <a:extLst>
                <a:ext uri="{FF2B5EF4-FFF2-40B4-BE49-F238E27FC236}">
                  <a16:creationId xmlns:a16="http://schemas.microsoft.com/office/drawing/2014/main" id="{584C843E-BB94-1E67-4BF4-1B7C15F636C3}"/>
                </a:ext>
              </a:extLst>
            </p:cNvPr>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4" name="Google Shape;6870;p88">
              <a:extLst>
                <a:ext uri="{FF2B5EF4-FFF2-40B4-BE49-F238E27FC236}">
                  <a16:creationId xmlns:a16="http://schemas.microsoft.com/office/drawing/2014/main" id="{5FA1C480-16C9-BBA9-538C-132AD24545EF}"/>
                </a:ext>
              </a:extLst>
            </p:cNvPr>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5" name="Google Shape;6871;p88">
              <a:extLst>
                <a:ext uri="{FF2B5EF4-FFF2-40B4-BE49-F238E27FC236}">
                  <a16:creationId xmlns:a16="http://schemas.microsoft.com/office/drawing/2014/main" id="{006EDACA-E9D0-DD5F-28F9-3D4024E175FE}"/>
                </a:ext>
              </a:extLst>
            </p:cNvPr>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6" name="Google Shape;6872;p88">
              <a:extLst>
                <a:ext uri="{FF2B5EF4-FFF2-40B4-BE49-F238E27FC236}">
                  <a16:creationId xmlns:a16="http://schemas.microsoft.com/office/drawing/2014/main" id="{B52DCD57-7CCB-FB0F-0129-54DC705D9E39}"/>
                </a:ext>
              </a:extLst>
            </p:cNvPr>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37" name="Google Shape;6957;p88">
            <a:extLst>
              <a:ext uri="{FF2B5EF4-FFF2-40B4-BE49-F238E27FC236}">
                <a16:creationId xmlns:a16="http://schemas.microsoft.com/office/drawing/2014/main" id="{8F53AE74-E8D5-0243-90D9-9983B333B0A5}"/>
              </a:ext>
            </a:extLst>
          </p:cNvPr>
          <p:cNvGrpSpPr/>
          <p:nvPr/>
        </p:nvGrpSpPr>
        <p:grpSpPr>
          <a:xfrm>
            <a:off x="4974695" y="1314925"/>
            <a:ext cx="498045" cy="497064"/>
            <a:chOff x="-31094350" y="3194000"/>
            <a:chExt cx="292225" cy="291650"/>
          </a:xfrm>
          <a:solidFill>
            <a:srgbClr val="4A4A4A"/>
          </a:solidFill>
        </p:grpSpPr>
        <p:sp>
          <p:nvSpPr>
            <p:cNvPr id="38" name="Google Shape;6958;p88">
              <a:extLst>
                <a:ext uri="{FF2B5EF4-FFF2-40B4-BE49-F238E27FC236}">
                  <a16:creationId xmlns:a16="http://schemas.microsoft.com/office/drawing/2014/main" id="{F6B6B1AB-D726-F495-3467-9AE706D76293}"/>
                </a:ext>
              </a:extLst>
            </p:cNvPr>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39" name="Google Shape;6959;p88">
              <a:extLst>
                <a:ext uri="{FF2B5EF4-FFF2-40B4-BE49-F238E27FC236}">
                  <a16:creationId xmlns:a16="http://schemas.microsoft.com/office/drawing/2014/main" id="{7BFCA63D-ED23-82D0-5F49-0794A03647E2}"/>
                </a:ext>
              </a:extLst>
            </p:cNvPr>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0" name="Google Shape;6960;p88">
              <a:extLst>
                <a:ext uri="{FF2B5EF4-FFF2-40B4-BE49-F238E27FC236}">
                  <a16:creationId xmlns:a16="http://schemas.microsoft.com/office/drawing/2014/main" id="{FB48F0D6-BA58-ACF4-F3BD-C8294C199C60}"/>
                </a:ext>
              </a:extLst>
            </p:cNvPr>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1" name="Google Shape;6961;p88">
              <a:extLst>
                <a:ext uri="{FF2B5EF4-FFF2-40B4-BE49-F238E27FC236}">
                  <a16:creationId xmlns:a16="http://schemas.microsoft.com/office/drawing/2014/main" id="{A445573A-F502-FD68-3795-7B37422B245C}"/>
                </a:ext>
              </a:extLst>
            </p:cNvPr>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2" name="Google Shape;6962;p88">
              <a:extLst>
                <a:ext uri="{FF2B5EF4-FFF2-40B4-BE49-F238E27FC236}">
                  <a16:creationId xmlns:a16="http://schemas.microsoft.com/office/drawing/2014/main" id="{441B850B-0448-F7E4-45AB-BBE5A6D99D90}"/>
                </a:ext>
              </a:extLst>
            </p:cNvPr>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3" name="Google Shape;6963;p88">
              <a:extLst>
                <a:ext uri="{FF2B5EF4-FFF2-40B4-BE49-F238E27FC236}">
                  <a16:creationId xmlns:a16="http://schemas.microsoft.com/office/drawing/2014/main" id="{2374E9FC-E326-9F1D-28CA-8899FC79EF7E}"/>
                </a:ext>
              </a:extLst>
            </p:cNvPr>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4" name="Google Shape;6964;p88">
              <a:extLst>
                <a:ext uri="{FF2B5EF4-FFF2-40B4-BE49-F238E27FC236}">
                  <a16:creationId xmlns:a16="http://schemas.microsoft.com/office/drawing/2014/main" id="{75191E36-42F5-8433-3FB4-2149AA13D23C}"/>
                </a:ext>
              </a:extLst>
            </p:cNvPr>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5" name="Google Shape;6965;p88">
              <a:extLst>
                <a:ext uri="{FF2B5EF4-FFF2-40B4-BE49-F238E27FC236}">
                  <a16:creationId xmlns:a16="http://schemas.microsoft.com/office/drawing/2014/main" id="{F0304968-62FB-9A96-6D24-21729E50A88D}"/>
                </a:ext>
              </a:extLst>
            </p:cNvPr>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46" name="Google Shape;6966;p88">
            <a:extLst>
              <a:ext uri="{FF2B5EF4-FFF2-40B4-BE49-F238E27FC236}">
                <a16:creationId xmlns:a16="http://schemas.microsoft.com/office/drawing/2014/main" id="{25764668-86FF-1237-FDDD-D5FD000B5D24}"/>
              </a:ext>
            </a:extLst>
          </p:cNvPr>
          <p:cNvGrpSpPr/>
          <p:nvPr/>
        </p:nvGrpSpPr>
        <p:grpSpPr>
          <a:xfrm>
            <a:off x="10919100" y="3411177"/>
            <a:ext cx="604829" cy="605763"/>
            <a:chOff x="-31093575" y="3552550"/>
            <a:chExt cx="291450" cy="291900"/>
          </a:xfrm>
          <a:solidFill>
            <a:srgbClr val="4A4A4A"/>
          </a:solidFill>
        </p:grpSpPr>
        <p:sp>
          <p:nvSpPr>
            <p:cNvPr id="47" name="Google Shape;6967;p88">
              <a:extLst>
                <a:ext uri="{FF2B5EF4-FFF2-40B4-BE49-F238E27FC236}">
                  <a16:creationId xmlns:a16="http://schemas.microsoft.com/office/drawing/2014/main" id="{8C656E85-E89B-77C3-7A64-CA00763AE09B}"/>
                </a:ext>
              </a:extLst>
            </p:cNvPr>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8" name="Google Shape;6968;p88">
              <a:extLst>
                <a:ext uri="{FF2B5EF4-FFF2-40B4-BE49-F238E27FC236}">
                  <a16:creationId xmlns:a16="http://schemas.microsoft.com/office/drawing/2014/main" id="{B09EBB6D-3A88-C3E9-6340-B95DF5BFE584}"/>
                </a:ext>
              </a:extLst>
            </p:cNvPr>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49" name="Google Shape;6969;p88">
              <a:extLst>
                <a:ext uri="{FF2B5EF4-FFF2-40B4-BE49-F238E27FC236}">
                  <a16:creationId xmlns:a16="http://schemas.microsoft.com/office/drawing/2014/main" id="{B1018AB8-4004-8E15-3E5D-FB792D8882CC}"/>
                </a:ext>
              </a:extLst>
            </p:cNvPr>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0" name="Google Shape;6970;p88">
              <a:extLst>
                <a:ext uri="{FF2B5EF4-FFF2-40B4-BE49-F238E27FC236}">
                  <a16:creationId xmlns:a16="http://schemas.microsoft.com/office/drawing/2014/main" id="{4419F895-5185-1E08-7732-4720F2977E60}"/>
                </a:ext>
              </a:extLst>
            </p:cNvPr>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51" name="Google Shape;6760;p88">
            <a:extLst>
              <a:ext uri="{FF2B5EF4-FFF2-40B4-BE49-F238E27FC236}">
                <a16:creationId xmlns:a16="http://schemas.microsoft.com/office/drawing/2014/main" id="{E2D1340B-5B55-2B23-BC83-2C982A2A5381}"/>
              </a:ext>
            </a:extLst>
          </p:cNvPr>
          <p:cNvGrpSpPr/>
          <p:nvPr/>
        </p:nvGrpSpPr>
        <p:grpSpPr>
          <a:xfrm>
            <a:off x="4203051" y="1247202"/>
            <a:ext cx="499909" cy="600511"/>
            <a:chOff x="-35814602" y="3202075"/>
            <a:chExt cx="242625" cy="291450"/>
          </a:xfrm>
          <a:solidFill>
            <a:srgbClr val="4A4A4A"/>
          </a:solidFill>
        </p:grpSpPr>
        <p:sp>
          <p:nvSpPr>
            <p:cNvPr id="52" name="Google Shape;6761;p88">
              <a:extLst>
                <a:ext uri="{FF2B5EF4-FFF2-40B4-BE49-F238E27FC236}">
                  <a16:creationId xmlns:a16="http://schemas.microsoft.com/office/drawing/2014/main" id="{7F8DC7C5-DF01-4248-E001-54E50CFC1885}"/>
                </a:ext>
              </a:extLst>
            </p:cNvPr>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3" name="Google Shape;6762;p88">
              <a:extLst>
                <a:ext uri="{FF2B5EF4-FFF2-40B4-BE49-F238E27FC236}">
                  <a16:creationId xmlns:a16="http://schemas.microsoft.com/office/drawing/2014/main" id="{D7099046-735E-6053-D635-8D62DE1835DA}"/>
                </a:ext>
              </a:extLst>
            </p:cNvPr>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4" name="Google Shape;6763;p88">
              <a:extLst>
                <a:ext uri="{FF2B5EF4-FFF2-40B4-BE49-F238E27FC236}">
                  <a16:creationId xmlns:a16="http://schemas.microsoft.com/office/drawing/2014/main" id="{E76ADA4A-B047-9BD5-6F7F-6D991918C8F1}"/>
                </a:ext>
              </a:extLst>
            </p:cNvPr>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5" name="Google Shape;6764;p88">
              <a:extLst>
                <a:ext uri="{FF2B5EF4-FFF2-40B4-BE49-F238E27FC236}">
                  <a16:creationId xmlns:a16="http://schemas.microsoft.com/office/drawing/2014/main" id="{972971C7-8C74-565A-FE43-1C2E3799B42E}"/>
                </a:ext>
              </a:extLst>
            </p:cNvPr>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6" name="Google Shape;6765;p88">
              <a:extLst>
                <a:ext uri="{FF2B5EF4-FFF2-40B4-BE49-F238E27FC236}">
                  <a16:creationId xmlns:a16="http://schemas.microsoft.com/office/drawing/2014/main" id="{CBE199F5-FE26-3F2B-42C3-D33B41B095A5}"/>
                </a:ext>
              </a:extLst>
            </p:cNvPr>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7" name="Google Shape;6766;p88">
              <a:extLst>
                <a:ext uri="{FF2B5EF4-FFF2-40B4-BE49-F238E27FC236}">
                  <a16:creationId xmlns:a16="http://schemas.microsoft.com/office/drawing/2014/main" id="{D4EE64D1-CE8C-D91B-3B25-5A3C89EB8D41}"/>
                </a:ext>
              </a:extLst>
            </p:cNvPr>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58" name="Google Shape;6767;p88">
              <a:extLst>
                <a:ext uri="{FF2B5EF4-FFF2-40B4-BE49-F238E27FC236}">
                  <a16:creationId xmlns:a16="http://schemas.microsoft.com/office/drawing/2014/main" id="{708C1C99-6898-44A9-0CAF-B7680DF3AD96}"/>
                </a:ext>
              </a:extLst>
            </p:cNvPr>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59" name="Google Shape;6777;p88">
            <a:extLst>
              <a:ext uri="{FF2B5EF4-FFF2-40B4-BE49-F238E27FC236}">
                <a16:creationId xmlns:a16="http://schemas.microsoft.com/office/drawing/2014/main" id="{117F02CD-8256-92D2-89DC-4CAA141D5B4F}"/>
              </a:ext>
            </a:extLst>
          </p:cNvPr>
          <p:cNvGrpSpPr/>
          <p:nvPr/>
        </p:nvGrpSpPr>
        <p:grpSpPr>
          <a:xfrm>
            <a:off x="8170124" y="1211481"/>
            <a:ext cx="600509" cy="600511"/>
            <a:chOff x="-34003850" y="3227275"/>
            <a:chExt cx="291450" cy="291450"/>
          </a:xfrm>
          <a:solidFill>
            <a:srgbClr val="4A4A4A"/>
          </a:solidFill>
        </p:grpSpPr>
        <p:sp>
          <p:nvSpPr>
            <p:cNvPr id="60" name="Google Shape;6778;p88">
              <a:extLst>
                <a:ext uri="{FF2B5EF4-FFF2-40B4-BE49-F238E27FC236}">
                  <a16:creationId xmlns:a16="http://schemas.microsoft.com/office/drawing/2014/main" id="{1157BE46-75F2-254B-839E-DCFC2A20F337}"/>
                </a:ext>
              </a:extLst>
            </p:cNvPr>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1" name="Google Shape;6779;p88">
              <a:extLst>
                <a:ext uri="{FF2B5EF4-FFF2-40B4-BE49-F238E27FC236}">
                  <a16:creationId xmlns:a16="http://schemas.microsoft.com/office/drawing/2014/main" id="{AFE41C0F-0F0B-E8BB-A4E3-6104267A9363}"/>
                </a:ext>
              </a:extLst>
            </p:cNvPr>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2" name="Google Shape;6780;p88">
              <a:extLst>
                <a:ext uri="{FF2B5EF4-FFF2-40B4-BE49-F238E27FC236}">
                  <a16:creationId xmlns:a16="http://schemas.microsoft.com/office/drawing/2014/main" id="{97D1A920-0C0F-4609-D4A9-6744BD4A1354}"/>
                </a:ext>
              </a:extLst>
            </p:cNvPr>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3" name="Google Shape;6781;p88">
              <a:extLst>
                <a:ext uri="{FF2B5EF4-FFF2-40B4-BE49-F238E27FC236}">
                  <a16:creationId xmlns:a16="http://schemas.microsoft.com/office/drawing/2014/main" id="{5619C3FA-C5FE-533C-DC2C-ADA726A7395B}"/>
                </a:ext>
              </a:extLst>
            </p:cNvPr>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4" name="Google Shape;6782;p88">
              <a:extLst>
                <a:ext uri="{FF2B5EF4-FFF2-40B4-BE49-F238E27FC236}">
                  <a16:creationId xmlns:a16="http://schemas.microsoft.com/office/drawing/2014/main" id="{EE930E5C-9040-52A3-7A6A-DC792BCAD8E4}"/>
                </a:ext>
              </a:extLst>
            </p:cNvPr>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65" name="Google Shape;6827;p88">
            <a:extLst>
              <a:ext uri="{FF2B5EF4-FFF2-40B4-BE49-F238E27FC236}">
                <a16:creationId xmlns:a16="http://schemas.microsoft.com/office/drawing/2014/main" id="{E66D1B27-CEBC-495E-D697-26D884AB9BF1}"/>
              </a:ext>
            </a:extLst>
          </p:cNvPr>
          <p:cNvGrpSpPr/>
          <p:nvPr/>
        </p:nvGrpSpPr>
        <p:grpSpPr>
          <a:xfrm>
            <a:off x="8926343" y="1222003"/>
            <a:ext cx="607000" cy="598863"/>
            <a:chOff x="-33645475" y="3228075"/>
            <a:chExt cx="294600" cy="290650"/>
          </a:xfrm>
          <a:solidFill>
            <a:srgbClr val="4A4A4A"/>
          </a:solidFill>
        </p:grpSpPr>
        <p:sp>
          <p:nvSpPr>
            <p:cNvPr id="66" name="Google Shape;6828;p88">
              <a:extLst>
                <a:ext uri="{FF2B5EF4-FFF2-40B4-BE49-F238E27FC236}">
                  <a16:creationId xmlns:a16="http://schemas.microsoft.com/office/drawing/2014/main" id="{7BAAFB33-B8A3-2220-3CE1-64B4CD717C45}"/>
                </a:ext>
              </a:extLst>
            </p:cNvPr>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7" name="Google Shape;6829;p88">
              <a:extLst>
                <a:ext uri="{FF2B5EF4-FFF2-40B4-BE49-F238E27FC236}">
                  <a16:creationId xmlns:a16="http://schemas.microsoft.com/office/drawing/2014/main" id="{15B61893-9AAD-7B2D-589B-A794C9FC982A}"/>
                </a:ext>
              </a:extLst>
            </p:cNvPr>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8" name="Google Shape;6830;p88">
              <a:extLst>
                <a:ext uri="{FF2B5EF4-FFF2-40B4-BE49-F238E27FC236}">
                  <a16:creationId xmlns:a16="http://schemas.microsoft.com/office/drawing/2014/main" id="{69FE073A-C3CF-8A23-2ECD-2C2365EB7CAC}"/>
                </a:ext>
              </a:extLst>
            </p:cNvPr>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69" name="Google Shape;6831;p88">
              <a:extLst>
                <a:ext uri="{FF2B5EF4-FFF2-40B4-BE49-F238E27FC236}">
                  <a16:creationId xmlns:a16="http://schemas.microsoft.com/office/drawing/2014/main" id="{A82404E1-D741-7F85-994A-127CDB71E926}"/>
                </a:ext>
              </a:extLst>
            </p:cNvPr>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0" name="Google Shape;6832;p88">
              <a:extLst>
                <a:ext uri="{FF2B5EF4-FFF2-40B4-BE49-F238E27FC236}">
                  <a16:creationId xmlns:a16="http://schemas.microsoft.com/office/drawing/2014/main" id="{E7C4BF1C-87D8-294A-3923-E10CC2C00FE9}"/>
                </a:ext>
              </a:extLst>
            </p:cNvPr>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1" name="Google Shape;6833;p88">
              <a:extLst>
                <a:ext uri="{FF2B5EF4-FFF2-40B4-BE49-F238E27FC236}">
                  <a16:creationId xmlns:a16="http://schemas.microsoft.com/office/drawing/2014/main" id="{4672787F-87FD-18F0-D8C3-CFF2C53CF0E8}"/>
                </a:ext>
              </a:extLst>
            </p:cNvPr>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2" name="Google Shape;6834;p88">
              <a:extLst>
                <a:ext uri="{FF2B5EF4-FFF2-40B4-BE49-F238E27FC236}">
                  <a16:creationId xmlns:a16="http://schemas.microsoft.com/office/drawing/2014/main" id="{D5E9FB7C-37A4-EA17-3C5E-FE99D75CF380}"/>
                </a:ext>
              </a:extLst>
            </p:cNvPr>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73" name="Google Shape;6873;p88">
            <a:extLst>
              <a:ext uri="{FF2B5EF4-FFF2-40B4-BE49-F238E27FC236}">
                <a16:creationId xmlns:a16="http://schemas.microsoft.com/office/drawing/2014/main" id="{074ADA08-CF59-F4E8-6E49-8F47B3387850}"/>
              </a:ext>
            </a:extLst>
          </p:cNvPr>
          <p:cNvGrpSpPr/>
          <p:nvPr/>
        </p:nvGrpSpPr>
        <p:grpSpPr>
          <a:xfrm>
            <a:off x="5860181" y="1222715"/>
            <a:ext cx="580987" cy="600511"/>
            <a:chOff x="-35118325" y="3202075"/>
            <a:chExt cx="281975" cy="291450"/>
          </a:xfrm>
          <a:solidFill>
            <a:srgbClr val="4A4A4A"/>
          </a:solidFill>
        </p:grpSpPr>
        <p:sp>
          <p:nvSpPr>
            <p:cNvPr id="74" name="Google Shape;6874;p88">
              <a:extLst>
                <a:ext uri="{FF2B5EF4-FFF2-40B4-BE49-F238E27FC236}">
                  <a16:creationId xmlns:a16="http://schemas.microsoft.com/office/drawing/2014/main" id="{83A614BD-5AAB-0620-57BC-AB1DE2399C19}"/>
                </a:ext>
              </a:extLst>
            </p:cNvPr>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5" name="Google Shape;6875;p88">
              <a:extLst>
                <a:ext uri="{FF2B5EF4-FFF2-40B4-BE49-F238E27FC236}">
                  <a16:creationId xmlns:a16="http://schemas.microsoft.com/office/drawing/2014/main" id="{82CA4B44-9FA9-D45F-3C37-CAEEE181AB8E}"/>
                </a:ext>
              </a:extLst>
            </p:cNvPr>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6" name="Google Shape;6876;p88">
              <a:extLst>
                <a:ext uri="{FF2B5EF4-FFF2-40B4-BE49-F238E27FC236}">
                  <a16:creationId xmlns:a16="http://schemas.microsoft.com/office/drawing/2014/main" id="{E4018A16-5BDE-36A1-9E0D-9D553F99E1F4}"/>
                </a:ext>
              </a:extLst>
            </p:cNvPr>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77" name="Google Shape;6877;p88">
              <a:extLst>
                <a:ext uri="{FF2B5EF4-FFF2-40B4-BE49-F238E27FC236}">
                  <a16:creationId xmlns:a16="http://schemas.microsoft.com/office/drawing/2014/main" id="{13995401-EF6B-C49B-01DC-90503B61BA69}"/>
                </a:ext>
              </a:extLst>
            </p:cNvPr>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78" name="Google Shape;6884;p88">
            <a:extLst>
              <a:ext uri="{FF2B5EF4-FFF2-40B4-BE49-F238E27FC236}">
                <a16:creationId xmlns:a16="http://schemas.microsoft.com/office/drawing/2014/main" id="{C9589E8C-67F4-2864-49FC-47CF6C25CC4F}"/>
              </a:ext>
            </a:extLst>
          </p:cNvPr>
          <p:cNvGrpSpPr/>
          <p:nvPr/>
        </p:nvGrpSpPr>
        <p:grpSpPr>
          <a:xfrm>
            <a:off x="9993215" y="1222003"/>
            <a:ext cx="571303" cy="601335"/>
            <a:chOff x="-33277649" y="3226875"/>
            <a:chExt cx="277275" cy="291850"/>
          </a:xfrm>
          <a:solidFill>
            <a:srgbClr val="4A4A4A"/>
          </a:solidFill>
        </p:grpSpPr>
        <p:sp>
          <p:nvSpPr>
            <p:cNvPr id="79" name="Google Shape;6885;p88">
              <a:extLst>
                <a:ext uri="{FF2B5EF4-FFF2-40B4-BE49-F238E27FC236}">
                  <a16:creationId xmlns:a16="http://schemas.microsoft.com/office/drawing/2014/main" id="{0D4F405F-8941-EC55-FA46-DE104B49886F}"/>
                </a:ext>
              </a:extLst>
            </p:cNvPr>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0" name="Google Shape;6886;p88">
              <a:extLst>
                <a:ext uri="{FF2B5EF4-FFF2-40B4-BE49-F238E27FC236}">
                  <a16:creationId xmlns:a16="http://schemas.microsoft.com/office/drawing/2014/main" id="{7F0C66C1-1295-7573-1438-D59C4AE04B21}"/>
                </a:ext>
              </a:extLst>
            </p:cNvPr>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1" name="Google Shape;6887;p88">
              <a:extLst>
                <a:ext uri="{FF2B5EF4-FFF2-40B4-BE49-F238E27FC236}">
                  <a16:creationId xmlns:a16="http://schemas.microsoft.com/office/drawing/2014/main" id="{21E516CB-AE8F-3F2A-44A2-D30120776A49}"/>
                </a:ext>
              </a:extLst>
            </p:cNvPr>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2" name="Google Shape;6888;p88">
              <a:extLst>
                <a:ext uri="{FF2B5EF4-FFF2-40B4-BE49-F238E27FC236}">
                  <a16:creationId xmlns:a16="http://schemas.microsoft.com/office/drawing/2014/main" id="{6AAA68AE-8644-DCAE-DE6B-4F4E07E18B59}"/>
                </a:ext>
              </a:extLst>
            </p:cNvPr>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3" name="Google Shape;6889;p88">
              <a:extLst>
                <a:ext uri="{FF2B5EF4-FFF2-40B4-BE49-F238E27FC236}">
                  <a16:creationId xmlns:a16="http://schemas.microsoft.com/office/drawing/2014/main" id="{26672E15-9D8D-B8B0-79BB-DC8E675034FC}"/>
                </a:ext>
              </a:extLst>
            </p:cNvPr>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4" name="Google Shape;6890;p88">
              <a:extLst>
                <a:ext uri="{FF2B5EF4-FFF2-40B4-BE49-F238E27FC236}">
                  <a16:creationId xmlns:a16="http://schemas.microsoft.com/office/drawing/2014/main" id="{83B4954A-CFA4-88F9-9A84-758BCA742E2B}"/>
                </a:ext>
              </a:extLst>
            </p:cNvPr>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5" name="Google Shape;6891;p88">
              <a:extLst>
                <a:ext uri="{FF2B5EF4-FFF2-40B4-BE49-F238E27FC236}">
                  <a16:creationId xmlns:a16="http://schemas.microsoft.com/office/drawing/2014/main" id="{9C34C531-8B40-B5F2-5475-2494C2D7D410}"/>
                </a:ext>
              </a:extLst>
            </p:cNvPr>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86" name="Google Shape;6922;p88">
            <a:extLst>
              <a:ext uri="{FF2B5EF4-FFF2-40B4-BE49-F238E27FC236}">
                <a16:creationId xmlns:a16="http://schemas.microsoft.com/office/drawing/2014/main" id="{726B45F8-B781-03FF-E472-D21BFF85D357}"/>
              </a:ext>
            </a:extLst>
          </p:cNvPr>
          <p:cNvGrpSpPr/>
          <p:nvPr/>
        </p:nvGrpSpPr>
        <p:grpSpPr>
          <a:xfrm>
            <a:off x="6627533" y="1222715"/>
            <a:ext cx="564763" cy="600511"/>
            <a:chOff x="-34755224" y="3202075"/>
            <a:chExt cx="274100" cy="291450"/>
          </a:xfrm>
          <a:solidFill>
            <a:srgbClr val="4A4A4A"/>
          </a:solidFill>
        </p:grpSpPr>
        <p:sp>
          <p:nvSpPr>
            <p:cNvPr id="87" name="Google Shape;6923;p88">
              <a:extLst>
                <a:ext uri="{FF2B5EF4-FFF2-40B4-BE49-F238E27FC236}">
                  <a16:creationId xmlns:a16="http://schemas.microsoft.com/office/drawing/2014/main" id="{0C800F0F-CA32-6FC4-059B-B619034E2AC5}"/>
                </a:ext>
              </a:extLst>
            </p:cNvPr>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8" name="Google Shape;6924;p88">
              <a:extLst>
                <a:ext uri="{FF2B5EF4-FFF2-40B4-BE49-F238E27FC236}">
                  <a16:creationId xmlns:a16="http://schemas.microsoft.com/office/drawing/2014/main" id="{0342E966-860B-76C6-E577-02FD50136440}"/>
                </a:ext>
              </a:extLst>
            </p:cNvPr>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89" name="Google Shape;6925;p88">
              <a:extLst>
                <a:ext uri="{FF2B5EF4-FFF2-40B4-BE49-F238E27FC236}">
                  <a16:creationId xmlns:a16="http://schemas.microsoft.com/office/drawing/2014/main" id="{16EC10E4-6D42-872E-7A5C-95A0FFDA7244}"/>
                </a:ext>
              </a:extLst>
            </p:cNvPr>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0" name="Google Shape;6926;p88">
              <a:extLst>
                <a:ext uri="{FF2B5EF4-FFF2-40B4-BE49-F238E27FC236}">
                  <a16:creationId xmlns:a16="http://schemas.microsoft.com/office/drawing/2014/main" id="{53484054-C7F5-6CD4-05EC-123251B7BCAA}"/>
                </a:ext>
              </a:extLst>
            </p:cNvPr>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1" name="Google Shape;6927;p88">
              <a:extLst>
                <a:ext uri="{FF2B5EF4-FFF2-40B4-BE49-F238E27FC236}">
                  <a16:creationId xmlns:a16="http://schemas.microsoft.com/office/drawing/2014/main" id="{FC816DBC-84A2-832E-872A-84DA3862F84B}"/>
                </a:ext>
              </a:extLst>
            </p:cNvPr>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2" name="Google Shape;6928;p88">
              <a:extLst>
                <a:ext uri="{FF2B5EF4-FFF2-40B4-BE49-F238E27FC236}">
                  <a16:creationId xmlns:a16="http://schemas.microsoft.com/office/drawing/2014/main" id="{969C56C7-79B1-F788-5C50-E5EEF4042923}"/>
                </a:ext>
              </a:extLst>
            </p:cNvPr>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3" name="Google Shape;6929;p88">
              <a:extLst>
                <a:ext uri="{FF2B5EF4-FFF2-40B4-BE49-F238E27FC236}">
                  <a16:creationId xmlns:a16="http://schemas.microsoft.com/office/drawing/2014/main" id="{1ED8FD3A-40B4-AD3F-C7B9-3F852B8571CE}"/>
                </a:ext>
              </a:extLst>
            </p:cNvPr>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94" name="Google Shape;6981;p88">
            <a:extLst>
              <a:ext uri="{FF2B5EF4-FFF2-40B4-BE49-F238E27FC236}">
                <a16:creationId xmlns:a16="http://schemas.microsoft.com/office/drawing/2014/main" id="{40E5210B-25A3-E25D-D485-A20F2B2525F2}"/>
              </a:ext>
            </a:extLst>
          </p:cNvPr>
          <p:cNvGrpSpPr/>
          <p:nvPr/>
        </p:nvGrpSpPr>
        <p:grpSpPr>
          <a:xfrm>
            <a:off x="7353611" y="1222281"/>
            <a:ext cx="608599" cy="601387"/>
            <a:chOff x="-34408675" y="3202075"/>
            <a:chExt cx="295375" cy="291875"/>
          </a:xfrm>
          <a:solidFill>
            <a:srgbClr val="4A4A4A"/>
          </a:solidFill>
        </p:grpSpPr>
        <p:sp>
          <p:nvSpPr>
            <p:cNvPr id="95" name="Google Shape;6982;p88">
              <a:extLst>
                <a:ext uri="{FF2B5EF4-FFF2-40B4-BE49-F238E27FC236}">
                  <a16:creationId xmlns:a16="http://schemas.microsoft.com/office/drawing/2014/main" id="{AE579CDC-9C99-7CD1-6936-2246B5C69A8E}"/>
                </a:ext>
              </a:extLst>
            </p:cNvPr>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6" name="Google Shape;6983;p88">
              <a:extLst>
                <a:ext uri="{FF2B5EF4-FFF2-40B4-BE49-F238E27FC236}">
                  <a16:creationId xmlns:a16="http://schemas.microsoft.com/office/drawing/2014/main" id="{94DECCDD-20E3-7CD9-1509-8B2B0CF4C138}"/>
                </a:ext>
              </a:extLst>
            </p:cNvPr>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7" name="Google Shape;6984;p88">
              <a:extLst>
                <a:ext uri="{FF2B5EF4-FFF2-40B4-BE49-F238E27FC236}">
                  <a16:creationId xmlns:a16="http://schemas.microsoft.com/office/drawing/2014/main" id="{22DC74DB-FFB1-8B98-7DE9-421C869275DE}"/>
                </a:ext>
              </a:extLst>
            </p:cNvPr>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98" name="Google Shape;6985;p88">
              <a:extLst>
                <a:ext uri="{FF2B5EF4-FFF2-40B4-BE49-F238E27FC236}">
                  <a16:creationId xmlns:a16="http://schemas.microsoft.com/office/drawing/2014/main" id="{D56B94E5-9B8A-47BF-FA05-8A7CA217B558}"/>
                </a:ext>
              </a:extLst>
            </p:cNvPr>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99" name="Google Shape;7015;p88">
            <a:extLst>
              <a:ext uri="{FF2B5EF4-FFF2-40B4-BE49-F238E27FC236}">
                <a16:creationId xmlns:a16="http://schemas.microsoft.com/office/drawing/2014/main" id="{DFE9CFE7-4097-CBAD-FB1C-44AB1D5E3860}"/>
              </a:ext>
            </a:extLst>
          </p:cNvPr>
          <p:cNvGrpSpPr/>
          <p:nvPr/>
        </p:nvGrpSpPr>
        <p:grpSpPr>
          <a:xfrm>
            <a:off x="10893988" y="2239565"/>
            <a:ext cx="664753" cy="661795"/>
            <a:chOff x="-30735200" y="3552550"/>
            <a:chExt cx="292225" cy="290925"/>
          </a:xfrm>
          <a:solidFill>
            <a:srgbClr val="4A4A4A"/>
          </a:solidFill>
        </p:grpSpPr>
        <p:sp>
          <p:nvSpPr>
            <p:cNvPr id="100" name="Google Shape;7016;p88">
              <a:extLst>
                <a:ext uri="{FF2B5EF4-FFF2-40B4-BE49-F238E27FC236}">
                  <a16:creationId xmlns:a16="http://schemas.microsoft.com/office/drawing/2014/main" id="{EB18F110-C296-494D-12BE-D9953BE0D5FF}"/>
                </a:ext>
              </a:extLst>
            </p:cNvPr>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1" name="Google Shape;7017;p88">
              <a:extLst>
                <a:ext uri="{FF2B5EF4-FFF2-40B4-BE49-F238E27FC236}">
                  <a16:creationId xmlns:a16="http://schemas.microsoft.com/office/drawing/2014/main" id="{EBCF3EF1-1FB5-C9FB-E301-E79FA663B548}"/>
                </a:ext>
              </a:extLst>
            </p:cNvPr>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sp>
        <p:nvSpPr>
          <p:cNvPr id="102" name="Google Shape;6799;p88">
            <a:extLst>
              <a:ext uri="{FF2B5EF4-FFF2-40B4-BE49-F238E27FC236}">
                <a16:creationId xmlns:a16="http://schemas.microsoft.com/office/drawing/2014/main" id="{FE2D7FFF-EF7B-578B-1CEC-58B4CFDD448D}"/>
              </a:ext>
            </a:extLst>
          </p:cNvPr>
          <p:cNvSpPr/>
          <p:nvPr/>
        </p:nvSpPr>
        <p:spPr>
          <a:xfrm>
            <a:off x="5795499" y="2277308"/>
            <a:ext cx="593567" cy="595145"/>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4A4A4A"/>
          </a:solid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nvGrpSpPr>
          <p:cNvPr id="103" name="Google Shape;6862;p88">
            <a:extLst>
              <a:ext uri="{FF2B5EF4-FFF2-40B4-BE49-F238E27FC236}">
                <a16:creationId xmlns:a16="http://schemas.microsoft.com/office/drawing/2014/main" id="{94398FBE-4504-E9F6-1F09-8E25B8B5F046}"/>
              </a:ext>
            </a:extLst>
          </p:cNvPr>
          <p:cNvGrpSpPr/>
          <p:nvPr/>
        </p:nvGrpSpPr>
        <p:grpSpPr>
          <a:xfrm>
            <a:off x="6543543" y="2275289"/>
            <a:ext cx="614391" cy="598915"/>
            <a:chOff x="-31817401" y="3910025"/>
            <a:chExt cx="301675" cy="294075"/>
          </a:xfrm>
          <a:solidFill>
            <a:srgbClr val="4A4A4A"/>
          </a:solidFill>
        </p:grpSpPr>
        <p:sp>
          <p:nvSpPr>
            <p:cNvPr id="104" name="Google Shape;6863;p88">
              <a:extLst>
                <a:ext uri="{FF2B5EF4-FFF2-40B4-BE49-F238E27FC236}">
                  <a16:creationId xmlns:a16="http://schemas.microsoft.com/office/drawing/2014/main" id="{1DC39F04-29FD-586D-A083-8F2A357E6533}"/>
                </a:ext>
              </a:extLst>
            </p:cNvPr>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5" name="Google Shape;6864;p88">
              <a:extLst>
                <a:ext uri="{FF2B5EF4-FFF2-40B4-BE49-F238E27FC236}">
                  <a16:creationId xmlns:a16="http://schemas.microsoft.com/office/drawing/2014/main" id="{EAF16629-C803-9C4F-87EC-9C24AE4CEEAF}"/>
                </a:ext>
              </a:extLst>
            </p:cNvPr>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6" name="Google Shape;6865;p88">
              <a:extLst>
                <a:ext uri="{FF2B5EF4-FFF2-40B4-BE49-F238E27FC236}">
                  <a16:creationId xmlns:a16="http://schemas.microsoft.com/office/drawing/2014/main" id="{2980419A-7E0D-C209-93DF-14073C78BA51}"/>
                </a:ext>
              </a:extLst>
            </p:cNvPr>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07" name="Google Shape;6913;p88">
            <a:extLst>
              <a:ext uri="{FF2B5EF4-FFF2-40B4-BE49-F238E27FC236}">
                <a16:creationId xmlns:a16="http://schemas.microsoft.com/office/drawing/2014/main" id="{147EA2BA-B2FB-3ABD-6FA4-5CE424E014A5}"/>
              </a:ext>
            </a:extLst>
          </p:cNvPr>
          <p:cNvGrpSpPr/>
          <p:nvPr/>
        </p:nvGrpSpPr>
        <p:grpSpPr>
          <a:xfrm>
            <a:off x="7300391" y="2275568"/>
            <a:ext cx="599983" cy="598353"/>
            <a:chOff x="-31455100" y="3909350"/>
            <a:chExt cx="294600" cy="293800"/>
          </a:xfrm>
          <a:solidFill>
            <a:srgbClr val="4A4A4A"/>
          </a:solidFill>
        </p:grpSpPr>
        <p:sp>
          <p:nvSpPr>
            <p:cNvPr id="108" name="Google Shape;6914;p88">
              <a:extLst>
                <a:ext uri="{FF2B5EF4-FFF2-40B4-BE49-F238E27FC236}">
                  <a16:creationId xmlns:a16="http://schemas.microsoft.com/office/drawing/2014/main" id="{5387E442-F92D-C1FD-9090-19434E91852F}"/>
                </a:ext>
              </a:extLst>
            </p:cNvPr>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09" name="Google Shape;6915;p88">
              <a:extLst>
                <a:ext uri="{FF2B5EF4-FFF2-40B4-BE49-F238E27FC236}">
                  <a16:creationId xmlns:a16="http://schemas.microsoft.com/office/drawing/2014/main" id="{551FE2F0-9C64-6EC5-D521-8AAACD5B0F2C}"/>
                </a:ext>
              </a:extLst>
            </p:cNvPr>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10" name="Google Shape;6947;p88">
            <a:extLst>
              <a:ext uri="{FF2B5EF4-FFF2-40B4-BE49-F238E27FC236}">
                <a16:creationId xmlns:a16="http://schemas.microsoft.com/office/drawing/2014/main" id="{0A801BB7-6AF7-0831-8110-9DCD2D5E2DB0}"/>
              </a:ext>
            </a:extLst>
          </p:cNvPr>
          <p:cNvGrpSpPr/>
          <p:nvPr/>
        </p:nvGrpSpPr>
        <p:grpSpPr>
          <a:xfrm>
            <a:off x="4197305" y="2301147"/>
            <a:ext cx="595145" cy="596775"/>
            <a:chOff x="-32927950" y="3944800"/>
            <a:chExt cx="292225" cy="293025"/>
          </a:xfrm>
          <a:solidFill>
            <a:srgbClr val="4A4A4A"/>
          </a:solidFill>
        </p:grpSpPr>
        <p:sp>
          <p:nvSpPr>
            <p:cNvPr id="111" name="Google Shape;6948;p88">
              <a:extLst>
                <a:ext uri="{FF2B5EF4-FFF2-40B4-BE49-F238E27FC236}">
                  <a16:creationId xmlns:a16="http://schemas.microsoft.com/office/drawing/2014/main" id="{325CEFE4-C20B-15E4-764B-DAD5024CEB04}"/>
                </a:ext>
              </a:extLst>
            </p:cNvPr>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2" name="Google Shape;6949;p88">
              <a:extLst>
                <a:ext uri="{FF2B5EF4-FFF2-40B4-BE49-F238E27FC236}">
                  <a16:creationId xmlns:a16="http://schemas.microsoft.com/office/drawing/2014/main" id="{AF20C354-4CE0-411C-F818-0A765FACE976}"/>
                </a:ext>
              </a:extLst>
            </p:cNvPr>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3" name="Google Shape;6950;p88">
              <a:extLst>
                <a:ext uri="{FF2B5EF4-FFF2-40B4-BE49-F238E27FC236}">
                  <a16:creationId xmlns:a16="http://schemas.microsoft.com/office/drawing/2014/main" id="{83720E7F-39CB-39DE-8275-3BBEC99AF51B}"/>
                </a:ext>
              </a:extLst>
            </p:cNvPr>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4" name="Google Shape;6951;p88">
              <a:extLst>
                <a:ext uri="{FF2B5EF4-FFF2-40B4-BE49-F238E27FC236}">
                  <a16:creationId xmlns:a16="http://schemas.microsoft.com/office/drawing/2014/main" id="{D74B912B-A260-2E51-0CE3-C067941D3B18}"/>
                </a:ext>
              </a:extLst>
            </p:cNvPr>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5" name="Google Shape;6952;p88">
              <a:extLst>
                <a:ext uri="{FF2B5EF4-FFF2-40B4-BE49-F238E27FC236}">
                  <a16:creationId xmlns:a16="http://schemas.microsoft.com/office/drawing/2014/main" id="{409D7188-6792-6014-30DA-718833DB17C2}"/>
                </a:ext>
              </a:extLst>
            </p:cNvPr>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6" name="Google Shape;6953;p88">
              <a:extLst>
                <a:ext uri="{FF2B5EF4-FFF2-40B4-BE49-F238E27FC236}">
                  <a16:creationId xmlns:a16="http://schemas.microsoft.com/office/drawing/2014/main" id="{9EAEB2A7-E480-B898-9C6E-48DDAEE079E9}"/>
                </a:ext>
              </a:extLst>
            </p:cNvPr>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7" name="Google Shape;6954;p88">
              <a:extLst>
                <a:ext uri="{FF2B5EF4-FFF2-40B4-BE49-F238E27FC236}">
                  <a16:creationId xmlns:a16="http://schemas.microsoft.com/office/drawing/2014/main" id="{6FDA8126-172A-7C2B-57E1-F6D1FA901279}"/>
                </a:ext>
              </a:extLst>
            </p:cNvPr>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8" name="Google Shape;6955;p88">
              <a:extLst>
                <a:ext uri="{FF2B5EF4-FFF2-40B4-BE49-F238E27FC236}">
                  <a16:creationId xmlns:a16="http://schemas.microsoft.com/office/drawing/2014/main" id="{508FA426-9BA6-04F3-5AD4-B6B2BD71A1F7}"/>
                </a:ext>
              </a:extLst>
            </p:cNvPr>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19" name="Google Shape;6956;p88">
              <a:extLst>
                <a:ext uri="{FF2B5EF4-FFF2-40B4-BE49-F238E27FC236}">
                  <a16:creationId xmlns:a16="http://schemas.microsoft.com/office/drawing/2014/main" id="{0DE2DCCC-B133-ACCA-C995-5E81E3E69B1E}"/>
                </a:ext>
              </a:extLst>
            </p:cNvPr>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20" name="Google Shape;6971;p88">
            <a:extLst>
              <a:ext uri="{FF2B5EF4-FFF2-40B4-BE49-F238E27FC236}">
                <a16:creationId xmlns:a16="http://schemas.microsoft.com/office/drawing/2014/main" id="{A12D28C7-6EE8-B5B2-F940-F661B0DF8C4D}"/>
              </a:ext>
            </a:extLst>
          </p:cNvPr>
          <p:cNvGrpSpPr/>
          <p:nvPr/>
        </p:nvGrpSpPr>
        <p:grpSpPr>
          <a:xfrm>
            <a:off x="8143491" y="2267060"/>
            <a:ext cx="593567" cy="593517"/>
            <a:chOff x="-31093575" y="3911725"/>
            <a:chExt cx="291450" cy="291425"/>
          </a:xfrm>
          <a:solidFill>
            <a:srgbClr val="4A4A4A"/>
          </a:solidFill>
        </p:grpSpPr>
        <p:sp>
          <p:nvSpPr>
            <p:cNvPr id="121" name="Google Shape;6972;p88">
              <a:extLst>
                <a:ext uri="{FF2B5EF4-FFF2-40B4-BE49-F238E27FC236}">
                  <a16:creationId xmlns:a16="http://schemas.microsoft.com/office/drawing/2014/main" id="{09544A90-8B37-14B1-FF96-BD83C2A088DF}"/>
                </a:ext>
              </a:extLst>
            </p:cNvPr>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2" name="Google Shape;6973;p88">
              <a:extLst>
                <a:ext uri="{FF2B5EF4-FFF2-40B4-BE49-F238E27FC236}">
                  <a16:creationId xmlns:a16="http://schemas.microsoft.com/office/drawing/2014/main" id="{12FDAC4F-7C58-9983-404F-4F3458679D0F}"/>
                </a:ext>
              </a:extLst>
            </p:cNvPr>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23" name="Google Shape;7004;p88">
            <a:extLst>
              <a:ext uri="{FF2B5EF4-FFF2-40B4-BE49-F238E27FC236}">
                <a16:creationId xmlns:a16="http://schemas.microsoft.com/office/drawing/2014/main" id="{D038EBEA-F2CB-728F-5971-477E65E2033D}"/>
              </a:ext>
            </a:extLst>
          </p:cNvPr>
          <p:cNvGrpSpPr/>
          <p:nvPr/>
        </p:nvGrpSpPr>
        <p:grpSpPr>
          <a:xfrm>
            <a:off x="5042137" y="2277376"/>
            <a:ext cx="625643" cy="594739"/>
            <a:chOff x="-32576675" y="3944600"/>
            <a:chExt cx="307200" cy="292025"/>
          </a:xfrm>
          <a:solidFill>
            <a:srgbClr val="4A4A4A"/>
          </a:solidFill>
        </p:grpSpPr>
        <p:sp>
          <p:nvSpPr>
            <p:cNvPr id="124" name="Google Shape;7005;p88">
              <a:extLst>
                <a:ext uri="{FF2B5EF4-FFF2-40B4-BE49-F238E27FC236}">
                  <a16:creationId xmlns:a16="http://schemas.microsoft.com/office/drawing/2014/main" id="{F3E8A91B-9CA3-E4CB-4149-032E9ECF9E1A}"/>
                </a:ext>
              </a:extLst>
            </p:cNvPr>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5" name="Google Shape;7006;p88">
              <a:extLst>
                <a:ext uri="{FF2B5EF4-FFF2-40B4-BE49-F238E27FC236}">
                  <a16:creationId xmlns:a16="http://schemas.microsoft.com/office/drawing/2014/main" id="{6F35FBE8-D374-B830-601E-4432388E9ED9}"/>
                </a:ext>
              </a:extLst>
            </p:cNvPr>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26" name="Google Shape;7018;p88">
            <a:extLst>
              <a:ext uri="{FF2B5EF4-FFF2-40B4-BE49-F238E27FC236}">
                <a16:creationId xmlns:a16="http://schemas.microsoft.com/office/drawing/2014/main" id="{9F113C7C-3FA0-07FC-CECD-510C94B2B553}"/>
              </a:ext>
            </a:extLst>
          </p:cNvPr>
          <p:cNvGrpSpPr/>
          <p:nvPr/>
        </p:nvGrpSpPr>
        <p:grpSpPr>
          <a:xfrm>
            <a:off x="8973550" y="2276421"/>
            <a:ext cx="595145" cy="593567"/>
            <a:chOff x="-30735200" y="3910925"/>
            <a:chExt cx="292225" cy="291450"/>
          </a:xfrm>
          <a:solidFill>
            <a:srgbClr val="4A4A4A"/>
          </a:solidFill>
        </p:grpSpPr>
        <p:sp>
          <p:nvSpPr>
            <p:cNvPr id="127" name="Google Shape;7019;p88">
              <a:extLst>
                <a:ext uri="{FF2B5EF4-FFF2-40B4-BE49-F238E27FC236}">
                  <a16:creationId xmlns:a16="http://schemas.microsoft.com/office/drawing/2014/main" id="{8FFCC1A3-B439-6938-170E-76A762A04AD2}"/>
                </a:ext>
              </a:extLst>
            </p:cNvPr>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28" name="Google Shape;7020;p88">
              <a:extLst>
                <a:ext uri="{FF2B5EF4-FFF2-40B4-BE49-F238E27FC236}">
                  <a16:creationId xmlns:a16="http://schemas.microsoft.com/office/drawing/2014/main" id="{AFE81552-E729-7B25-DB07-2CA173C148D0}"/>
                </a:ext>
              </a:extLst>
            </p:cNvPr>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sp>
        <p:nvSpPr>
          <p:cNvPr id="129" name="Google Shape;5917;p86">
            <a:extLst>
              <a:ext uri="{FF2B5EF4-FFF2-40B4-BE49-F238E27FC236}">
                <a16:creationId xmlns:a16="http://schemas.microsoft.com/office/drawing/2014/main" id="{C6D91BDD-617C-AA9E-9F02-C2F4F0AF1D7D}"/>
              </a:ext>
            </a:extLst>
          </p:cNvPr>
          <p:cNvSpPr/>
          <p:nvPr/>
        </p:nvSpPr>
        <p:spPr>
          <a:xfrm>
            <a:off x="5786396" y="3436133"/>
            <a:ext cx="601325" cy="617511"/>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0" name="Google Shape;5955;p86">
            <a:extLst>
              <a:ext uri="{FF2B5EF4-FFF2-40B4-BE49-F238E27FC236}">
                <a16:creationId xmlns:a16="http://schemas.microsoft.com/office/drawing/2014/main" id="{0B404F48-6B01-DBE7-BE7C-FDBF1E5C9995}"/>
              </a:ext>
            </a:extLst>
          </p:cNvPr>
          <p:cNvSpPr/>
          <p:nvPr/>
        </p:nvSpPr>
        <p:spPr>
          <a:xfrm>
            <a:off x="6505800" y="3532653"/>
            <a:ext cx="611955" cy="520979"/>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4A4A4A"/>
          </a:solid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nvGrpSpPr>
          <p:cNvPr id="131" name="Google Shape;5983;p86">
            <a:extLst>
              <a:ext uri="{FF2B5EF4-FFF2-40B4-BE49-F238E27FC236}">
                <a16:creationId xmlns:a16="http://schemas.microsoft.com/office/drawing/2014/main" id="{FABC4B71-3B37-718A-2925-BE0B2A4D3F84}"/>
              </a:ext>
            </a:extLst>
          </p:cNvPr>
          <p:cNvGrpSpPr/>
          <p:nvPr/>
        </p:nvGrpSpPr>
        <p:grpSpPr>
          <a:xfrm>
            <a:off x="7369004" y="3452316"/>
            <a:ext cx="614997" cy="615953"/>
            <a:chOff x="-38538975" y="3954250"/>
            <a:chExt cx="318225" cy="316650"/>
          </a:xfrm>
          <a:solidFill>
            <a:srgbClr val="4A4A4A"/>
          </a:solidFill>
        </p:grpSpPr>
        <p:sp>
          <p:nvSpPr>
            <p:cNvPr id="132" name="Google Shape;5984;p86">
              <a:extLst>
                <a:ext uri="{FF2B5EF4-FFF2-40B4-BE49-F238E27FC236}">
                  <a16:creationId xmlns:a16="http://schemas.microsoft.com/office/drawing/2014/main" id="{B9410429-499C-650C-B499-C7BA533AD6DA}"/>
                </a:ext>
              </a:extLst>
            </p:cNvPr>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3" name="Google Shape;5985;p86">
              <a:extLst>
                <a:ext uri="{FF2B5EF4-FFF2-40B4-BE49-F238E27FC236}">
                  <a16:creationId xmlns:a16="http://schemas.microsoft.com/office/drawing/2014/main" id="{DD016D45-767D-9042-3FFB-8C3B718BCE18}"/>
                </a:ext>
              </a:extLst>
            </p:cNvPr>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34" name="Google Shape;5986;p86">
            <a:extLst>
              <a:ext uri="{FF2B5EF4-FFF2-40B4-BE49-F238E27FC236}">
                <a16:creationId xmlns:a16="http://schemas.microsoft.com/office/drawing/2014/main" id="{AA3F134A-B807-9E60-3C05-F7C1AFFFD657}"/>
              </a:ext>
            </a:extLst>
          </p:cNvPr>
          <p:cNvGrpSpPr/>
          <p:nvPr/>
        </p:nvGrpSpPr>
        <p:grpSpPr>
          <a:xfrm>
            <a:off x="9804816" y="3428813"/>
            <a:ext cx="621037" cy="619017"/>
            <a:chOff x="-37385101" y="3949908"/>
            <a:chExt cx="321350" cy="318225"/>
          </a:xfrm>
          <a:solidFill>
            <a:srgbClr val="4A4A4A"/>
          </a:solidFill>
        </p:grpSpPr>
        <p:sp>
          <p:nvSpPr>
            <p:cNvPr id="135" name="Google Shape;5987;p86">
              <a:extLst>
                <a:ext uri="{FF2B5EF4-FFF2-40B4-BE49-F238E27FC236}">
                  <a16:creationId xmlns:a16="http://schemas.microsoft.com/office/drawing/2014/main" id="{117AD77C-1EC6-2B07-C99E-E8E1864BBB97}"/>
                </a:ext>
              </a:extLst>
            </p:cNvPr>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6" name="Google Shape;5988;p86">
              <a:extLst>
                <a:ext uri="{FF2B5EF4-FFF2-40B4-BE49-F238E27FC236}">
                  <a16:creationId xmlns:a16="http://schemas.microsoft.com/office/drawing/2014/main" id="{A613B680-C95A-0D19-F14F-7131AA1359DD}"/>
                </a:ext>
              </a:extLst>
            </p:cNvPr>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37" name="Google Shape;6005;p86">
            <a:extLst>
              <a:ext uri="{FF2B5EF4-FFF2-40B4-BE49-F238E27FC236}">
                <a16:creationId xmlns:a16="http://schemas.microsoft.com/office/drawing/2014/main" id="{AA229AB4-858A-ED64-FAE9-D4D8C1547D67}"/>
              </a:ext>
            </a:extLst>
          </p:cNvPr>
          <p:cNvGrpSpPr/>
          <p:nvPr/>
        </p:nvGrpSpPr>
        <p:grpSpPr>
          <a:xfrm>
            <a:off x="6535095" y="4660282"/>
            <a:ext cx="541672" cy="545169"/>
            <a:chOff x="-40011049" y="3972375"/>
            <a:chExt cx="316650" cy="316625"/>
          </a:xfrm>
          <a:solidFill>
            <a:srgbClr val="4A4A4A"/>
          </a:solidFill>
        </p:grpSpPr>
        <p:sp>
          <p:nvSpPr>
            <p:cNvPr id="138" name="Google Shape;6006;p86">
              <a:extLst>
                <a:ext uri="{FF2B5EF4-FFF2-40B4-BE49-F238E27FC236}">
                  <a16:creationId xmlns:a16="http://schemas.microsoft.com/office/drawing/2014/main" id="{E8E8FDBB-A3C9-AC8F-496D-27D9B3A47FBC}"/>
                </a:ext>
              </a:extLst>
            </p:cNvPr>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39" name="Google Shape;6007;p86">
              <a:extLst>
                <a:ext uri="{FF2B5EF4-FFF2-40B4-BE49-F238E27FC236}">
                  <a16:creationId xmlns:a16="http://schemas.microsoft.com/office/drawing/2014/main" id="{4CCAE5AB-88C2-DD15-ED73-479A252627DD}"/>
                </a:ext>
              </a:extLst>
            </p:cNvPr>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40" name="Google Shape;6020;p86">
            <a:extLst>
              <a:ext uri="{FF2B5EF4-FFF2-40B4-BE49-F238E27FC236}">
                <a16:creationId xmlns:a16="http://schemas.microsoft.com/office/drawing/2014/main" id="{B5B3F211-E05D-AB89-25A6-D75787DAF322}"/>
              </a:ext>
            </a:extLst>
          </p:cNvPr>
          <p:cNvGrpSpPr/>
          <p:nvPr/>
        </p:nvGrpSpPr>
        <p:grpSpPr>
          <a:xfrm>
            <a:off x="8197569" y="3444017"/>
            <a:ext cx="363859" cy="615953"/>
            <a:chOff x="-38109727" y="3955025"/>
            <a:chExt cx="188275" cy="316650"/>
          </a:xfrm>
          <a:solidFill>
            <a:srgbClr val="4A4A4A"/>
          </a:solidFill>
        </p:grpSpPr>
        <p:sp>
          <p:nvSpPr>
            <p:cNvPr id="141" name="Google Shape;6021;p86">
              <a:extLst>
                <a:ext uri="{FF2B5EF4-FFF2-40B4-BE49-F238E27FC236}">
                  <a16:creationId xmlns:a16="http://schemas.microsoft.com/office/drawing/2014/main" id="{1EB32FCE-A09B-B4C3-5F38-16FC82D493E4}"/>
                </a:ext>
              </a:extLst>
            </p:cNvPr>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2" name="Google Shape;6022;p86">
              <a:extLst>
                <a:ext uri="{FF2B5EF4-FFF2-40B4-BE49-F238E27FC236}">
                  <a16:creationId xmlns:a16="http://schemas.microsoft.com/office/drawing/2014/main" id="{E54A78BB-4CFE-0FA7-3FC4-796F1AF7E39B}"/>
                </a:ext>
              </a:extLst>
            </p:cNvPr>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43" name="Google Shape;6038;p86">
            <a:extLst>
              <a:ext uri="{FF2B5EF4-FFF2-40B4-BE49-F238E27FC236}">
                <a16:creationId xmlns:a16="http://schemas.microsoft.com/office/drawing/2014/main" id="{AFEC60A6-9925-EE69-D40C-3B3128D03B65}"/>
              </a:ext>
            </a:extLst>
          </p:cNvPr>
          <p:cNvGrpSpPr/>
          <p:nvPr/>
        </p:nvGrpSpPr>
        <p:grpSpPr>
          <a:xfrm>
            <a:off x="5061501" y="3472661"/>
            <a:ext cx="605867" cy="616731"/>
            <a:chOff x="-39647174" y="3972000"/>
            <a:chExt cx="313500" cy="317050"/>
          </a:xfrm>
          <a:solidFill>
            <a:srgbClr val="4A4A4A"/>
          </a:solidFill>
        </p:grpSpPr>
        <p:sp>
          <p:nvSpPr>
            <p:cNvPr id="144" name="Google Shape;6039;p86">
              <a:extLst>
                <a:ext uri="{FF2B5EF4-FFF2-40B4-BE49-F238E27FC236}">
                  <a16:creationId xmlns:a16="http://schemas.microsoft.com/office/drawing/2014/main" id="{63A5D1D9-C322-39E3-982C-84C737B63C16}"/>
                </a:ext>
              </a:extLst>
            </p:cNvPr>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5" name="Google Shape;6040;p86">
              <a:extLst>
                <a:ext uri="{FF2B5EF4-FFF2-40B4-BE49-F238E27FC236}">
                  <a16:creationId xmlns:a16="http://schemas.microsoft.com/office/drawing/2014/main" id="{73646750-7802-53E6-FD12-CD2FB9B33BEC}"/>
                </a:ext>
              </a:extLst>
            </p:cNvPr>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6" name="Google Shape;6041;p86">
              <a:extLst>
                <a:ext uri="{FF2B5EF4-FFF2-40B4-BE49-F238E27FC236}">
                  <a16:creationId xmlns:a16="http://schemas.microsoft.com/office/drawing/2014/main" id="{4F0232F9-E3B9-9EA0-E5DC-91F8D0F4305B}"/>
                </a:ext>
              </a:extLst>
            </p:cNvPr>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47" name="Google Shape;6048;p86">
            <a:extLst>
              <a:ext uri="{FF2B5EF4-FFF2-40B4-BE49-F238E27FC236}">
                <a16:creationId xmlns:a16="http://schemas.microsoft.com/office/drawing/2014/main" id="{D659E78A-EB4C-0B64-2704-81DF61BDBCC3}"/>
              </a:ext>
            </a:extLst>
          </p:cNvPr>
          <p:cNvGrpSpPr/>
          <p:nvPr/>
        </p:nvGrpSpPr>
        <p:grpSpPr>
          <a:xfrm>
            <a:off x="8940133" y="3435040"/>
            <a:ext cx="608911" cy="619017"/>
            <a:chOff x="-37804927" y="3953450"/>
            <a:chExt cx="315075" cy="318225"/>
          </a:xfrm>
          <a:solidFill>
            <a:srgbClr val="4A4A4A"/>
          </a:solidFill>
        </p:grpSpPr>
        <p:sp>
          <p:nvSpPr>
            <p:cNvPr id="148" name="Google Shape;6049;p86">
              <a:extLst>
                <a:ext uri="{FF2B5EF4-FFF2-40B4-BE49-F238E27FC236}">
                  <a16:creationId xmlns:a16="http://schemas.microsoft.com/office/drawing/2014/main" id="{40F9835F-B205-CB8D-EB4D-4802BCB47D16}"/>
                </a:ext>
              </a:extLst>
            </p:cNvPr>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49" name="Google Shape;6050;p86">
              <a:extLst>
                <a:ext uri="{FF2B5EF4-FFF2-40B4-BE49-F238E27FC236}">
                  <a16:creationId xmlns:a16="http://schemas.microsoft.com/office/drawing/2014/main" id="{4344422A-5578-92A2-3B9C-2E5FD64127EE}"/>
                </a:ext>
              </a:extLst>
            </p:cNvPr>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sp>
          <p:nvSpPr>
            <p:cNvPr id="150" name="Google Shape;6051;p86">
              <a:extLst>
                <a:ext uri="{FF2B5EF4-FFF2-40B4-BE49-F238E27FC236}">
                  <a16:creationId xmlns:a16="http://schemas.microsoft.com/office/drawing/2014/main" id="{3090D8F4-6B82-1146-50EB-868DC445B77B}"/>
                </a:ext>
              </a:extLst>
            </p:cNvPr>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solidFill>
                  <a:prstClr val="black"/>
                </a:solidFill>
                <a:latin typeface="Arial"/>
              </a:endParaRPr>
            </a:p>
          </p:txBody>
        </p:sp>
      </p:grpSp>
      <p:grpSp>
        <p:nvGrpSpPr>
          <p:cNvPr id="151" name="Google Shape;5717;p85">
            <a:extLst>
              <a:ext uri="{FF2B5EF4-FFF2-40B4-BE49-F238E27FC236}">
                <a16:creationId xmlns:a16="http://schemas.microsoft.com/office/drawing/2014/main" id="{18B7BE14-D227-87C0-C338-A2731A1C808F}"/>
              </a:ext>
            </a:extLst>
          </p:cNvPr>
          <p:cNvGrpSpPr/>
          <p:nvPr/>
        </p:nvGrpSpPr>
        <p:grpSpPr>
          <a:xfrm>
            <a:off x="7423675" y="4697955"/>
            <a:ext cx="656428" cy="517207"/>
            <a:chOff x="5629975" y="3255775"/>
            <a:chExt cx="504500" cy="397500"/>
          </a:xfrm>
          <a:solidFill>
            <a:srgbClr val="4A4A4A"/>
          </a:solidFill>
        </p:grpSpPr>
        <p:sp>
          <p:nvSpPr>
            <p:cNvPr id="152" name="Google Shape;5718;p85">
              <a:extLst>
                <a:ext uri="{FF2B5EF4-FFF2-40B4-BE49-F238E27FC236}">
                  <a16:creationId xmlns:a16="http://schemas.microsoft.com/office/drawing/2014/main" id="{28BA555E-8C96-5A15-5DDF-181B9A704DAB}"/>
                </a:ext>
              </a:extLst>
            </p:cNvPr>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53" name="Google Shape;5719;p85">
              <a:extLst>
                <a:ext uri="{FF2B5EF4-FFF2-40B4-BE49-F238E27FC236}">
                  <a16:creationId xmlns:a16="http://schemas.microsoft.com/office/drawing/2014/main" id="{86FBDE42-8192-6F2E-39E6-0348AD8CEFF7}"/>
                </a:ext>
              </a:extLst>
            </p:cNvPr>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54" name="Google Shape;5720;p85">
              <a:extLst>
                <a:ext uri="{FF2B5EF4-FFF2-40B4-BE49-F238E27FC236}">
                  <a16:creationId xmlns:a16="http://schemas.microsoft.com/office/drawing/2014/main" id="{98A0E9A7-1B4E-2A00-30A1-A728144CA384}"/>
                </a:ext>
              </a:extLst>
            </p:cNvPr>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55" name="Google Shape;5721;p85">
              <a:extLst>
                <a:ext uri="{FF2B5EF4-FFF2-40B4-BE49-F238E27FC236}">
                  <a16:creationId xmlns:a16="http://schemas.microsoft.com/office/drawing/2014/main" id="{9A08EF6E-7CCC-1E3E-E432-2CCF95560F14}"/>
                </a:ext>
              </a:extLst>
            </p:cNvPr>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56" name="Google Shape;5722;p85">
              <a:extLst>
                <a:ext uri="{FF2B5EF4-FFF2-40B4-BE49-F238E27FC236}">
                  <a16:creationId xmlns:a16="http://schemas.microsoft.com/office/drawing/2014/main" id="{11E0F705-ED7E-4A2E-2EA0-8665633EFE01}"/>
                </a:ext>
              </a:extLst>
            </p:cNvPr>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grpSp>
      <p:grpSp>
        <p:nvGrpSpPr>
          <p:cNvPr id="157" name="Google Shape;5723;p85">
            <a:extLst>
              <a:ext uri="{FF2B5EF4-FFF2-40B4-BE49-F238E27FC236}">
                <a16:creationId xmlns:a16="http://schemas.microsoft.com/office/drawing/2014/main" id="{6216EC94-302F-34FD-19C8-5F14631C3FFF}"/>
              </a:ext>
            </a:extLst>
          </p:cNvPr>
          <p:cNvGrpSpPr/>
          <p:nvPr/>
        </p:nvGrpSpPr>
        <p:grpSpPr>
          <a:xfrm>
            <a:off x="4104106" y="3461125"/>
            <a:ext cx="741879" cy="609779"/>
            <a:chOff x="6234950" y="3255925"/>
            <a:chExt cx="483250" cy="397200"/>
          </a:xfrm>
          <a:solidFill>
            <a:srgbClr val="4A4A4A"/>
          </a:solidFill>
        </p:grpSpPr>
        <p:sp>
          <p:nvSpPr>
            <p:cNvPr id="158" name="Google Shape;5724;p85">
              <a:extLst>
                <a:ext uri="{FF2B5EF4-FFF2-40B4-BE49-F238E27FC236}">
                  <a16:creationId xmlns:a16="http://schemas.microsoft.com/office/drawing/2014/main" id="{5C9435B0-CAB7-4ABB-3781-631788057F4D}"/>
                </a:ext>
              </a:extLst>
            </p:cNvPr>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59" name="Google Shape;5725;p85">
              <a:extLst>
                <a:ext uri="{FF2B5EF4-FFF2-40B4-BE49-F238E27FC236}">
                  <a16:creationId xmlns:a16="http://schemas.microsoft.com/office/drawing/2014/main" id="{B2F91A10-7583-C32F-1BB4-5457F85A740C}"/>
                </a:ext>
              </a:extLst>
            </p:cNvPr>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60" name="Google Shape;5726;p85">
              <a:extLst>
                <a:ext uri="{FF2B5EF4-FFF2-40B4-BE49-F238E27FC236}">
                  <a16:creationId xmlns:a16="http://schemas.microsoft.com/office/drawing/2014/main" id="{9EBA2302-DD70-B202-D2F2-14EB04FA2EC5}"/>
                </a:ext>
              </a:extLst>
            </p:cNvPr>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61" name="Google Shape;5727;p85">
              <a:extLst>
                <a:ext uri="{FF2B5EF4-FFF2-40B4-BE49-F238E27FC236}">
                  <a16:creationId xmlns:a16="http://schemas.microsoft.com/office/drawing/2014/main" id="{028E276C-3840-C4DE-03FA-E3C23B43E05E}"/>
                </a:ext>
              </a:extLst>
            </p:cNvPr>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62" name="Google Shape;5728;p85">
              <a:extLst>
                <a:ext uri="{FF2B5EF4-FFF2-40B4-BE49-F238E27FC236}">
                  <a16:creationId xmlns:a16="http://schemas.microsoft.com/office/drawing/2014/main" id="{DF82FAE2-EEB3-5C00-8F63-47A7D4D1B19E}"/>
                </a:ext>
              </a:extLst>
            </p:cNvPr>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sp>
          <p:nvSpPr>
            <p:cNvPr id="163" name="Google Shape;5729;p85">
              <a:extLst>
                <a:ext uri="{FF2B5EF4-FFF2-40B4-BE49-F238E27FC236}">
                  <a16:creationId xmlns:a16="http://schemas.microsoft.com/office/drawing/2014/main" id="{006A87A5-CE33-763B-B57D-AA753CB089E7}"/>
                </a:ext>
              </a:extLst>
            </p:cNvPr>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latin typeface="Arial"/>
              </a:endParaRPr>
            </a:p>
          </p:txBody>
        </p:sp>
      </p:grpSp>
    </p:spTree>
    <p:extLst>
      <p:ext uri="{BB962C8B-B14F-4D97-AF65-F5344CB8AC3E}">
        <p14:creationId xmlns:p14="http://schemas.microsoft.com/office/powerpoint/2010/main" val="278731338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17BDC1B1-F9EE-8F51-FA50-5CD89DBA0B4A}"/>
              </a:ext>
            </a:extLst>
          </p:cNvPr>
          <p:cNvSpPr/>
          <p:nvPr/>
        </p:nvSpPr>
        <p:spPr>
          <a:xfrm>
            <a:off x="4410694"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38CE6B3F-B99B-7798-31CB-272AACA9F109}"/>
              </a:ext>
            </a:extLst>
          </p:cNvPr>
          <p:cNvSpPr txBox="1"/>
          <p:nvPr/>
        </p:nvSpPr>
        <p:spPr>
          <a:xfrm>
            <a:off x="890907" y="5870078"/>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rgbClr val="36B9EC"/>
                </a:solidFill>
                <a:hlinkClick r:id="rId2">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2">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325C0DAA-58D2-0229-F044-40F93C6A03EB}"/>
              </a:ext>
            </a:extLst>
          </p:cNvPr>
          <p:cNvGrpSpPr/>
          <p:nvPr/>
        </p:nvGrpSpPr>
        <p:grpSpPr>
          <a:xfrm>
            <a:off x="2673740" y="2333652"/>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CDBD0746-DC4C-DBB9-BAB1-9A5E16D4864E}"/>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E2C038BC-8962-22E3-3180-26D8BAAF3C43}"/>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D47B66FC-1789-B01D-7E16-FB1F780D844E}"/>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16788870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descr="Foto horno de microondas blanco ñˆñ ‚frente a la pared de ladrillo. representación 3d">
            <a:extLst>
              <a:ext uri="{FF2B5EF4-FFF2-40B4-BE49-F238E27FC236}">
                <a16:creationId xmlns:a16="http://schemas.microsoft.com/office/drawing/2014/main" id="{A1A79B70-9F58-1A99-2E21-25E7A7D9F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93" b="8197"/>
          <a:stretch>
            <a:fillRect/>
          </a:stretch>
        </p:blipFill>
        <p:spPr bwMode="auto">
          <a:xfrm>
            <a:off x="0" y="0"/>
            <a:ext cx="1221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948A2979-A456-4286-B8FC-8FF4C0C58EFD}"/>
              </a:ext>
            </a:extLst>
          </p:cNvPr>
          <p:cNvSpPr txBox="1"/>
          <p:nvPr/>
        </p:nvSpPr>
        <p:spPr>
          <a:xfrm>
            <a:off x="2306201" y="4580099"/>
            <a:ext cx="6096000" cy="8309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800" b="1">
                <a:solidFill>
                  <a:schemeClr val="bg1"/>
                </a:solidFill>
                <a:cs typeface="Arial" panose="020b0604020202020204" pitchFamily="34" charset="0"/>
              </a:rPr>
              <a:t>Section Break</a:t>
            </a:r>
            <a:endParaRPr lang="ko-KR" altLang="en-US" sz="4800" b="1">
              <a:solidFill>
                <a:schemeClr val="bg1"/>
              </a:solidFill>
              <a:cs typeface="Arial" pitchFamily="34" charset="0"/>
            </a:endParaRPr>
          </a:p>
        </p:txBody>
      </p:sp>
      <p:sp>
        <p:nvSpPr>
          <p:cNvPr id="3" name="TextBox 4">
            <a:extLst>
              <a:ext uri="{FF2B5EF4-FFF2-40B4-BE49-F238E27FC236}">
                <a16:creationId xmlns:a16="http://schemas.microsoft.com/office/drawing/2014/main" id="{35784B83-6120-4373-9C1F-DC8EEE6D58B3}"/>
              </a:ext>
            </a:extLst>
          </p:cNvPr>
          <p:cNvSpPr txBox="1"/>
          <p:nvPr/>
        </p:nvSpPr>
        <p:spPr>
          <a:xfrm>
            <a:off x="3038250" y="5642180"/>
            <a:ext cx="6095927" cy="70788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a:solidFill>
                  <a:schemeClr val="tx1">
                    <a:lumMod val="95000"/>
                    <a:lumOff val="5000"/>
                  </a:schemeClr>
                </a:solidFill>
                <a:cs typeface="Arial" panose="020b0604020202020204" pitchFamily="34" charset="0"/>
              </a:rPr>
              <a:t>Insert the Sub Title of</a:t>
            </a:r>
          </a:p>
          <a:p>
            <a:pPr algn="ctr"/>
            <a:r>
              <a:rPr lang="en-US" altLang="ko-KR" sz="2000">
                <a:solidFill>
                  <a:schemeClr val="tx1">
                    <a:lumMod val="95000"/>
                    <a:lumOff val="5000"/>
                  </a:schemeClr>
                </a:solidFill>
                <a:cs typeface="Arial" panose="020b0604020202020204" pitchFamily="34" charset="0"/>
              </a:rPr>
              <a:t>Your Presentation</a:t>
            </a:r>
            <a:endParaRPr lang="ko-KR" altLang="en-US" sz="2000">
              <a:solidFill>
                <a:schemeClr val="tx1">
                  <a:lumMod val="95000"/>
                  <a:lumOff val="5000"/>
                </a:schemeClr>
              </a:solidFill>
              <a:cs typeface="Arial" pitchFamily="34" charset="0"/>
            </a:endParaRPr>
          </a:p>
        </p:txBody>
      </p:sp>
      <p:sp>
        <p:nvSpPr>
          <p:cNvPr id="5" name="Forma libre: forma 4">
            <a:extLst>
              <a:ext uri="{FF2B5EF4-FFF2-40B4-BE49-F238E27FC236}">
                <a16:creationId xmlns:a16="http://schemas.microsoft.com/office/drawing/2014/main" id="{3EFBDDFB-8FB1-C3AA-E7CF-226B70A82D88}"/>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6" name="Freeform 15">
            <a:extLst>
              <a:ext uri="{FF2B5EF4-FFF2-40B4-BE49-F238E27FC236}">
                <a16:creationId xmlns:a16="http://schemas.microsoft.com/office/drawing/2014/main" id="{50472B71-1DAA-FD3D-EEAB-3AE85E640EF8}"/>
              </a:ext>
            </a:extLst>
          </p:cNvPr>
          <p:cNvSpPr/>
          <p:nvPr/>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sp>
        <p:nvSpPr>
          <p:cNvPr id="7" name="Forma libre: forma 6">
            <a:extLst>
              <a:ext uri="{FF2B5EF4-FFF2-40B4-BE49-F238E27FC236}">
                <a16:creationId xmlns:a16="http://schemas.microsoft.com/office/drawing/2014/main" id="{C4D1491C-13E7-836B-B21D-177525862A7C}"/>
              </a:ext>
            </a:extLst>
          </p:cNvPr>
          <p:cNvSpPr/>
          <p:nvPr/>
        </p:nvSpPr>
        <p:spPr>
          <a:xfrm rot="10800000">
            <a:off x="546855" y="0"/>
            <a:ext cx="2453295" cy="713984"/>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p>
        </p:txBody>
      </p:sp>
    </p:spTree>
    <p:extLst>
      <p:ext uri="{BB962C8B-B14F-4D97-AF65-F5344CB8AC3E}">
        <p14:creationId xmlns:p14="http://schemas.microsoft.com/office/powerpoint/2010/main" val="128750344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635" name="Forma libre: forma 634">
            <a:extLst>
              <a:ext uri="{FF2B5EF4-FFF2-40B4-BE49-F238E27FC236}">
                <a16:creationId xmlns:a16="http://schemas.microsoft.com/office/drawing/2014/main" id="{F6B4739F-A445-A4E7-5F56-9CA51578283C}"/>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sp>
        <p:nvSpPr>
          <p:cNvPr id="636" name="Freeform 15">
            <a:extLst>
              <a:ext uri="{FF2B5EF4-FFF2-40B4-BE49-F238E27FC236}">
                <a16:creationId xmlns:a16="http://schemas.microsoft.com/office/drawing/2014/main" id="{62EFDE24-03FF-6C0F-824D-B107B7601099}"/>
              </a:ext>
            </a:extLst>
          </p:cNvPr>
          <p:cNvSpPr/>
          <p:nvPr/>
        </p:nvSpPr>
        <p:spPr bwMode="auto">
          <a:xfrm>
            <a:off x="1926473" y="4600145"/>
            <a:ext cx="1607677" cy="1607677"/>
          </a:xfrm>
          <a:custGeom>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4A4A4A">
              <a:alpha val="8000"/>
            </a:srgb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67"/>
          </a:p>
        </p:txBody>
      </p:sp>
      <p:grpSp>
        <p:nvGrpSpPr>
          <p:cNvPr id="2" name="Group 55">
            <a:extLst>
              <a:ext uri="{FF2B5EF4-FFF2-40B4-BE49-F238E27FC236}">
                <a16:creationId xmlns:a16="http://schemas.microsoft.com/office/drawing/2014/main" id="{94E580A2-FB61-42D8-BD81-7F91B593F005}"/>
              </a:ext>
            </a:extLst>
          </p:cNvPr>
          <p:cNvGrpSpPr/>
          <p:nvPr/>
        </p:nvGrpSpPr>
        <p:grpSpPr>
          <a:xfrm>
            <a:off x="978034" y="3010739"/>
            <a:ext cx="3940337" cy="1255622"/>
            <a:chOff x="1985513" y="4307149"/>
            <a:chExt cx="2380861" cy="1255622"/>
          </a:xfrm>
        </p:grpSpPr>
        <p:sp>
          <p:nvSpPr>
            <p:cNvPr id="9" name="TextBox 56">
              <a:extLst>
                <a:ext uri="{FF2B5EF4-FFF2-40B4-BE49-F238E27FC236}">
                  <a16:creationId xmlns:a16="http://schemas.microsoft.com/office/drawing/2014/main" id="{9EE64673-21B3-4088-B76D-63727CBE3726}"/>
                </a:ext>
              </a:extLst>
            </p:cNvPr>
            <p:cNvSpPr txBox="1"/>
            <p:nvPr/>
          </p:nvSpPr>
          <p:spPr>
            <a:xfrm>
              <a:off x="2004348" y="4639441"/>
              <a:ext cx="234663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1800" b="0" i="0" u="none" strike="noStrike" kern="1200" cap="none" spc="0" normalizeH="0" baseline="0" noProof="0">
                  <a:ln>
                    <a:noFill/>
                  </a:ln>
                  <a:solidFill>
                    <a:schemeClr val="bg1"/>
                  </a:solidFill>
                  <a:effectLst/>
                  <a:uLnTx/>
                  <a:uFillTx/>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  </a:t>
              </a:r>
            </a:p>
          </p:txBody>
        </p:sp>
        <p:sp>
          <p:nvSpPr>
            <p:cNvPr id="10" name="TextBox 57">
              <a:extLst>
                <a:ext uri="{FF2B5EF4-FFF2-40B4-BE49-F238E27FC236}">
                  <a16:creationId xmlns:a16="http://schemas.microsoft.com/office/drawing/2014/main" id="{6EACEC0E-42FA-4198-8E9F-6F382BFF3D61}"/>
                </a:ext>
              </a:extLst>
            </p:cNvPr>
            <p:cNvSpPr txBox="1"/>
            <p:nvPr/>
          </p:nvSpPr>
          <p:spPr>
            <a:xfrm>
              <a:off x="1985513" y="4307149"/>
              <a:ext cx="23808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bg1"/>
                  </a:solidFill>
                  <a:effectLst/>
                  <a:uLnTx/>
                  <a:uFillTx/>
                  <a:latin typeface="DK Lemon Yellow Sun" panose="02000000000000000000" pitchFamily="50" charset="0"/>
                  <a:ea typeface="FZShuTi" pitchFamily="2" charset="-122"/>
                  <a:cs typeface="Arial" panose="020b0604020202020204" pitchFamily="34" charset="0"/>
                </a:rPr>
                <a:t>EASY TO CHANGE COLORS.</a:t>
              </a:r>
              <a:endParaRPr kumimoji="0" lang="ko-KR" altLang="en-US" sz="2400" b="0" i="0" u="none" strike="noStrike" kern="1200" cap="none" spc="0" normalizeH="0" baseline="0" noProof="0">
                <a:ln>
                  <a:noFill/>
                </a:ln>
                <a:solidFill>
                  <a:schemeClr val="bg1"/>
                </a:solidFill>
                <a:effectLst/>
                <a:uLnTx/>
                <a:uFillTx/>
                <a:latin typeface="DK Lemon Yellow Sun" panose="02000000000000000000" pitchFamily="50" charset="0"/>
                <a:ea typeface="맑은 고딕" panose="020b0503020000020004" pitchFamily="34" charset="-127"/>
                <a:cs typeface="Arial" pitchFamily="34" charset="0"/>
              </a:endParaRPr>
            </a:p>
          </p:txBody>
        </p:sp>
      </p:grpSp>
      <p:grpSp>
        <p:nvGrpSpPr>
          <p:cNvPr id="3" name="Group 58">
            <a:extLst>
              <a:ext uri="{FF2B5EF4-FFF2-40B4-BE49-F238E27FC236}">
                <a16:creationId xmlns:a16="http://schemas.microsoft.com/office/drawing/2014/main" id="{FCAB3E43-23FF-4CB9-A441-2CEB351B625E}"/>
              </a:ext>
            </a:extLst>
          </p:cNvPr>
          <p:cNvGrpSpPr/>
          <p:nvPr/>
        </p:nvGrpSpPr>
        <p:grpSpPr>
          <a:xfrm>
            <a:off x="958851" y="4846409"/>
            <a:ext cx="3940337" cy="1255622"/>
            <a:chOff x="1985513" y="4307149"/>
            <a:chExt cx="2380861" cy="1255622"/>
          </a:xfrm>
        </p:grpSpPr>
        <p:sp>
          <p:nvSpPr>
            <p:cNvPr id="7" name="TextBox 59">
              <a:extLst>
                <a:ext uri="{FF2B5EF4-FFF2-40B4-BE49-F238E27FC236}">
                  <a16:creationId xmlns:a16="http://schemas.microsoft.com/office/drawing/2014/main" id="{F2EFB0E8-1F43-4509-8568-779C84C346AD}"/>
                </a:ext>
              </a:extLst>
            </p:cNvPr>
            <p:cNvSpPr txBox="1"/>
            <p:nvPr/>
          </p:nvSpPr>
          <p:spPr>
            <a:xfrm>
              <a:off x="2004348" y="4639441"/>
              <a:ext cx="234663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1800" b="0" i="0" u="none" strike="noStrike" kern="1200" cap="none" spc="0" normalizeH="0" baseline="0" noProof="0">
                  <a:ln>
                    <a:noFill/>
                  </a:ln>
                  <a:solidFill>
                    <a:schemeClr val="bg1"/>
                  </a:solidFill>
                  <a:effectLst/>
                  <a:uLnTx/>
                  <a:uFillTx/>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  </a:t>
              </a:r>
            </a:p>
          </p:txBody>
        </p:sp>
        <p:sp>
          <p:nvSpPr>
            <p:cNvPr id="8" name="TextBox 60">
              <a:extLst>
                <a:ext uri="{FF2B5EF4-FFF2-40B4-BE49-F238E27FC236}">
                  <a16:creationId xmlns:a16="http://schemas.microsoft.com/office/drawing/2014/main" id="{3E4834EE-B6E0-4538-81DC-3C0E8CC005A8}"/>
                </a:ext>
              </a:extLst>
            </p:cNvPr>
            <p:cNvSpPr txBox="1"/>
            <p:nvPr/>
          </p:nvSpPr>
          <p:spPr>
            <a:xfrm>
              <a:off x="1985513" y="4307149"/>
              <a:ext cx="23808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bg1"/>
                  </a:solidFill>
                  <a:effectLst/>
                  <a:uLnTx/>
                  <a:uFillTx/>
                  <a:latin typeface="DK Lemon Yellow Sun" panose="02000000000000000000" pitchFamily="50" charset="0"/>
                  <a:ea typeface="FZShuTi" pitchFamily="2" charset="-122"/>
                  <a:cs typeface="Arial" panose="020b0604020202020204" pitchFamily="34" charset="0"/>
                </a:rPr>
                <a:t>EASY TO CHANGE COLORS.</a:t>
              </a:r>
              <a:endParaRPr kumimoji="0" lang="ko-KR" altLang="en-US" sz="2400" b="0" i="0" u="none" strike="noStrike" kern="1200" cap="none" spc="0" normalizeH="0" baseline="0" noProof="0">
                <a:ln>
                  <a:noFill/>
                </a:ln>
                <a:solidFill>
                  <a:schemeClr val="bg1"/>
                </a:solidFill>
                <a:effectLst/>
                <a:uLnTx/>
                <a:uFillTx/>
                <a:latin typeface="DK Lemon Yellow Sun" panose="02000000000000000000" pitchFamily="50" charset="0"/>
                <a:ea typeface="맑은 고딕" panose="020b0503020000020004" pitchFamily="34" charset="-127"/>
                <a:cs typeface="Arial" panose="020b0604020202020204" pitchFamily="34" charset="0"/>
              </a:endParaRPr>
            </a:p>
          </p:txBody>
        </p:sp>
      </p:grpSp>
      <p:grpSp>
        <p:nvGrpSpPr>
          <p:cNvPr id="4" name="Group 61">
            <a:extLst>
              <a:ext uri="{FF2B5EF4-FFF2-40B4-BE49-F238E27FC236}">
                <a16:creationId xmlns:a16="http://schemas.microsoft.com/office/drawing/2014/main" id="{44A81696-D6A2-4996-9D0B-F705570ACCAB}"/>
              </a:ext>
            </a:extLst>
          </p:cNvPr>
          <p:cNvGrpSpPr/>
          <p:nvPr/>
        </p:nvGrpSpPr>
        <p:grpSpPr>
          <a:xfrm>
            <a:off x="997217" y="1308590"/>
            <a:ext cx="3940337" cy="1255622"/>
            <a:chOff x="1985513" y="4307149"/>
            <a:chExt cx="2380861" cy="1255622"/>
          </a:xfrm>
        </p:grpSpPr>
        <p:sp>
          <p:nvSpPr>
            <p:cNvPr id="5" name="TextBox 62">
              <a:extLst>
                <a:ext uri="{FF2B5EF4-FFF2-40B4-BE49-F238E27FC236}">
                  <a16:creationId xmlns:a16="http://schemas.microsoft.com/office/drawing/2014/main" id="{AC883FE5-3434-47D1-A49D-107F972F11B1}"/>
                </a:ext>
              </a:extLst>
            </p:cNvPr>
            <p:cNvSpPr txBox="1"/>
            <p:nvPr/>
          </p:nvSpPr>
          <p:spPr>
            <a:xfrm>
              <a:off x="2004348" y="4639441"/>
              <a:ext cx="234663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1800" b="0" i="0" u="none" strike="noStrike" kern="1200" cap="none" spc="0" normalizeH="0" baseline="0" noProof="0">
                  <a:ln>
                    <a:noFill/>
                  </a:ln>
                  <a:solidFill>
                    <a:schemeClr val="bg1"/>
                  </a:solidFill>
                  <a:effectLst/>
                  <a:uLnTx/>
                  <a:uFillTx/>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  </a:t>
              </a:r>
            </a:p>
          </p:txBody>
        </p:sp>
        <p:sp>
          <p:nvSpPr>
            <p:cNvPr id="6" name="TextBox 63">
              <a:extLst>
                <a:ext uri="{FF2B5EF4-FFF2-40B4-BE49-F238E27FC236}">
                  <a16:creationId xmlns:a16="http://schemas.microsoft.com/office/drawing/2014/main" id="{23C9190E-7692-43C0-B63F-58EC9C0A3617}"/>
                </a:ext>
              </a:extLst>
            </p:cNvPr>
            <p:cNvSpPr txBox="1"/>
            <p:nvPr/>
          </p:nvSpPr>
          <p:spPr>
            <a:xfrm>
              <a:off x="1985513" y="4307149"/>
              <a:ext cx="23808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bg1"/>
                  </a:solidFill>
                  <a:effectLst/>
                  <a:uLnTx/>
                  <a:uFillTx/>
                  <a:latin typeface="DK Lemon Yellow Sun" panose="02000000000000000000" pitchFamily="50" charset="0"/>
                  <a:ea typeface="FZShuTi" pitchFamily="2" charset="-122"/>
                  <a:cs typeface="Arial" panose="020b0604020202020204" pitchFamily="34" charset="0"/>
                </a:rPr>
                <a:t>EASY TO CHANGE COLORS.</a:t>
              </a:r>
              <a:endParaRPr kumimoji="0" lang="ko-KR" altLang="en-US" sz="2400" b="0" i="0" u="none" strike="noStrike" kern="1200" cap="none" spc="0" normalizeH="0" baseline="0" noProof="0">
                <a:ln>
                  <a:noFill/>
                </a:ln>
                <a:solidFill>
                  <a:schemeClr val="bg1"/>
                </a:solidFill>
                <a:effectLst/>
                <a:uLnTx/>
                <a:uFillTx/>
                <a:latin typeface="DK Lemon Yellow Sun" panose="02000000000000000000" pitchFamily="50" charset="0"/>
                <a:ea typeface="맑은 고딕" panose="020b0503020000020004" pitchFamily="34" charset="-127"/>
                <a:cs typeface="Arial" panose="020b0604020202020204" pitchFamily="34" charset="0"/>
              </a:endParaRPr>
            </a:p>
          </p:txBody>
        </p:sp>
      </p:grpSp>
      <p:sp>
        <p:nvSpPr>
          <p:cNvPr id="626" name="Freeform: Shape 228">
            <a:extLst>
              <a:ext uri="{FF2B5EF4-FFF2-40B4-BE49-F238E27FC236}">
                <a16:creationId xmlns:a16="http://schemas.microsoft.com/office/drawing/2014/main" id="{C80DE6C9-94FA-B3C9-B6B2-B967CF3365C0}"/>
              </a:ext>
            </a:extLst>
          </p:cNvPr>
          <p:cNvSpPr/>
          <p:nvPr/>
        </p:nvSpPr>
        <p:spPr>
          <a:xfrm>
            <a:off x="5661369" y="745336"/>
            <a:ext cx="6246056" cy="5815118"/>
          </a:xfrm>
          <a:custGeom>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8" name="Imagen 627">
            <a:extLst>
              <a:ext uri="{FF2B5EF4-FFF2-40B4-BE49-F238E27FC236}">
                <a16:creationId xmlns:a16="http://schemas.microsoft.com/office/drawing/2014/main" id="{2FD6A157-99CA-169F-3870-7F6E044B9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467" y="1869815"/>
            <a:ext cx="6236749" cy="3755461"/>
          </a:xfrm>
          <a:prstGeom prst="rect">
            <a:avLst/>
          </a:prstGeom>
        </p:spPr>
      </p:pic>
      <p:grpSp>
        <p:nvGrpSpPr>
          <p:cNvPr id="629" name="Grupo 628">
            <a:extLst>
              <a:ext uri="{FF2B5EF4-FFF2-40B4-BE49-F238E27FC236}">
                <a16:creationId xmlns:a16="http://schemas.microsoft.com/office/drawing/2014/main" id="{CEBC7760-ED4E-4647-6091-7B0FE3612CBD}"/>
              </a:ext>
            </a:extLst>
          </p:cNvPr>
          <p:cNvGrpSpPr/>
          <p:nvPr/>
        </p:nvGrpSpPr>
        <p:grpSpPr>
          <a:xfrm>
            <a:off x="-3175" y="274637"/>
            <a:ext cx="12195175" cy="1043523"/>
            <a:chOff x="-3175" y="274637"/>
            <a:chExt cx="12195175" cy="1043523"/>
          </a:xfrm>
          <a:solidFill>
            <a:srgbClr val="4A4A4A">
              <a:alpha val="22000"/>
            </a:srgbClr>
          </a:solidFill>
        </p:grpSpPr>
        <p:sp>
          <p:nvSpPr>
            <p:cNvPr id="630" name="Freeform 11">
              <a:extLst>
                <a:ext uri="{FF2B5EF4-FFF2-40B4-BE49-F238E27FC236}">
                  <a16:creationId xmlns:a16="http://schemas.microsoft.com/office/drawing/2014/main" id="{5F15CF10-68BE-69E3-B890-D3AE2FDEA3D7}"/>
                </a:ext>
              </a:extLst>
            </p:cNvPr>
            <p:cNvSpPr/>
            <p:nvPr userDrawn="1"/>
          </p:nvSpPr>
          <p:spPr bwMode="auto">
            <a:xfrm>
              <a:off x="-3175" y="274637"/>
              <a:ext cx="3648075" cy="1043523"/>
            </a:xfrm>
            <a:custGeom>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grpFill/>
            <a:ln w="9525">
              <a:solidFill>
                <a:srgbClr val="000000"/>
              </a:solidFill>
              <a:round/>
            </a:ln>
          </p:spPr>
          <p:txBody>
            <a:bodyPr vert="horz" wrap="square" lIns="91440" tIns="45720" rIns="91440" bIns="45720" numCol="1" anchor="t" anchorCtr="0" compatLnSpc="1">
              <a:prstTxWarp prst="textNoShape">
                <a:avLst/>
              </a:prstTxWarp>
            </a:bodyPr>
            <a:lstStyle/>
            <a:p>
              <a:endParaRPr lang="es-AR"/>
            </a:p>
          </p:txBody>
        </p:sp>
        <p:sp>
          <p:nvSpPr>
            <p:cNvPr id="631" name="Rectángulo 630">
              <a:extLst>
                <a:ext uri="{FF2B5EF4-FFF2-40B4-BE49-F238E27FC236}">
                  <a16:creationId xmlns:a16="http://schemas.microsoft.com/office/drawing/2014/main" id="{382520ED-05FE-85ED-6B8C-D8B479723F41}"/>
                </a:ext>
              </a:extLst>
            </p:cNvPr>
            <p:cNvSpPr/>
            <p:nvPr userDrawn="1"/>
          </p:nvSpPr>
          <p:spPr>
            <a:xfrm>
              <a:off x="3415991" y="412596"/>
              <a:ext cx="8776009" cy="13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634" name="Imagen 633">
            <a:extLst>
              <a:ext uri="{FF2B5EF4-FFF2-40B4-BE49-F238E27FC236}">
                <a16:creationId xmlns:a16="http://schemas.microsoft.com/office/drawing/2014/main" id="{8858F3DD-2CC9-8637-4FFA-C003DFD0F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49" y="96451"/>
            <a:ext cx="1412974" cy="1412974"/>
          </a:xfrm>
          <a:prstGeom prst="rect">
            <a:avLst/>
          </a:prstGeom>
        </p:spPr>
      </p:pic>
      <p:sp>
        <p:nvSpPr>
          <p:cNvPr id="638" name="Text Placeholder 1">
            <a:extLst>
              <a:ext uri="{FF2B5EF4-FFF2-40B4-BE49-F238E27FC236}">
                <a16:creationId xmlns:a16="http://schemas.microsoft.com/office/drawing/2014/main" id="{6BB85ABE-0757-9F3A-786D-A92F3531F3C1}"/>
              </a:ext>
            </a:extLst>
          </p:cNvPr>
          <p:cNvSpPr txBox="1"/>
          <p:nvPr/>
        </p:nvSpPr>
        <p:spPr>
          <a:xfrm>
            <a:off x="1652580" y="750274"/>
            <a:ext cx="4176720" cy="4288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gency FB" panose="020b0503020202020204" pitchFamily="34" charset="0"/>
              </a:rPr>
              <a:t>MICROWAVE TEMPLATE</a:t>
            </a:r>
          </a:p>
        </p:txBody>
      </p:sp>
    </p:spTree>
    <p:extLst>
      <p:ext uri="{BB962C8B-B14F-4D97-AF65-F5344CB8AC3E}">
        <p14:creationId xmlns:p14="http://schemas.microsoft.com/office/powerpoint/2010/main" val="1159761849"/>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62" name="TextBox 61">
            <a:extLst>
              <a:ext uri="{FF2B5EF4-FFF2-40B4-BE49-F238E27FC236}">
                <a16:creationId xmlns:a16="http://schemas.microsoft.com/office/drawing/2014/main" id="{D3567B9E-46BB-4A16-B837-3DCC8926198F}"/>
              </a:ext>
            </a:extLst>
          </p:cNvPr>
          <p:cNvSpPr txBox="1"/>
          <p:nvPr/>
        </p:nvSpPr>
        <p:spPr>
          <a:xfrm>
            <a:off x="-950149" y="0"/>
            <a:ext cx="13597232" cy="4500774"/>
          </a:xfrm>
          <a:custGeom>
            <a:gdLst>
              <a:gd name="connsiteX0" fmla="*/ 5429122 w 13465725"/>
              <a:gd name="connsiteY0" fmla="*/ 4167673 h 4457244"/>
              <a:gd name="connsiteX1" fmla="*/ 5433087 w 13465725"/>
              <a:gd name="connsiteY1" fmla="*/ 4171916 h 4457244"/>
              <a:gd name="connsiteX2" fmla="*/ 5441806 w 13465725"/>
              <a:gd name="connsiteY2" fmla="*/ 4174460 h 4457244"/>
              <a:gd name="connsiteX3" fmla="*/ 5454489 w 13465725"/>
              <a:gd name="connsiteY3" fmla="*/ 4169936 h 4457244"/>
              <a:gd name="connsiteX4" fmla="*/ 5454489 w 13465725"/>
              <a:gd name="connsiteY4" fmla="*/ 4149575 h 4457244"/>
              <a:gd name="connsiteX5" fmla="*/ 5456076 w 13465725"/>
              <a:gd name="connsiteY5" fmla="*/ 4153817 h 4457244"/>
              <a:gd name="connsiteX6" fmla="*/ 5467174 w 13465725"/>
              <a:gd name="connsiteY6" fmla="*/ 4156362 h 4457244"/>
              <a:gd name="connsiteX7" fmla="*/ 5473517 w 13465725"/>
              <a:gd name="connsiteY7" fmla="*/ 4156362 h 4457244"/>
              <a:gd name="connsiteX8" fmla="*/ 5454489 w 13465725"/>
              <a:gd name="connsiteY8" fmla="*/ 4149575 h 4457244"/>
              <a:gd name="connsiteX9" fmla="*/ 11114524 w 13465725"/>
              <a:gd name="connsiteY9" fmla="*/ 4125111 h 4457244"/>
              <a:gd name="connsiteX10" fmla="*/ 11117036 w 13465725"/>
              <a:gd name="connsiteY10" fmla="*/ 4127799 h 4457244"/>
              <a:gd name="connsiteX11" fmla="*/ 11122562 w 13465725"/>
              <a:gd name="connsiteY11" fmla="*/ 4129412 h 4457244"/>
              <a:gd name="connsiteX12" fmla="*/ 11130600 w 13465725"/>
              <a:gd name="connsiteY12" fmla="*/ 4126545 h 4457244"/>
              <a:gd name="connsiteX13" fmla="*/ 6012582 w 13465725"/>
              <a:gd name="connsiteY13" fmla="*/ 4117903 h 4457244"/>
              <a:gd name="connsiteX14" fmla="*/ 6013375 w 13465725"/>
              <a:gd name="connsiteY14" fmla="*/ 4122146 h 4457244"/>
              <a:gd name="connsiteX15" fmla="*/ 6018925 w 13465725"/>
              <a:gd name="connsiteY15" fmla="*/ 4124690 h 4457244"/>
              <a:gd name="connsiteX16" fmla="*/ 6037950 w 13465725"/>
              <a:gd name="connsiteY16" fmla="*/ 4122428 h 4457244"/>
              <a:gd name="connsiteX17" fmla="*/ 11130600 w 13465725"/>
              <a:gd name="connsiteY17" fmla="*/ 4113642 h 4457244"/>
              <a:gd name="connsiteX18" fmla="*/ 11131605 w 13465725"/>
              <a:gd name="connsiteY18" fmla="*/ 4116330 h 4457244"/>
              <a:gd name="connsiteX19" fmla="*/ 11138639 w 13465725"/>
              <a:gd name="connsiteY19" fmla="*/ 4117943 h 4457244"/>
              <a:gd name="connsiteX20" fmla="*/ 11142658 w 13465725"/>
              <a:gd name="connsiteY20" fmla="*/ 4117943 h 4457244"/>
              <a:gd name="connsiteX21" fmla="*/ 11130600 w 13465725"/>
              <a:gd name="connsiteY21" fmla="*/ 4113642 h 4457244"/>
              <a:gd name="connsiteX22" fmla="*/ 6494570 w 13465725"/>
              <a:gd name="connsiteY22" fmla="*/ 4108854 h 4457244"/>
              <a:gd name="connsiteX23" fmla="*/ 6519938 w 13465725"/>
              <a:gd name="connsiteY23" fmla="*/ 4124690 h 4457244"/>
              <a:gd name="connsiteX24" fmla="*/ 6513596 w 13465725"/>
              <a:gd name="connsiteY24" fmla="*/ 4142789 h 4457244"/>
              <a:gd name="connsiteX25" fmla="*/ 6489021 w 13465725"/>
              <a:gd name="connsiteY25" fmla="*/ 4150707 h 4457244"/>
              <a:gd name="connsiteX26" fmla="*/ 6450176 w 13465725"/>
              <a:gd name="connsiteY26" fmla="*/ 4158624 h 4457244"/>
              <a:gd name="connsiteX27" fmla="*/ 6472373 w 13465725"/>
              <a:gd name="connsiteY27" fmla="*/ 4133739 h 4457244"/>
              <a:gd name="connsiteX28" fmla="*/ 6494570 w 13465725"/>
              <a:gd name="connsiteY28" fmla="*/ 4108854 h 4457244"/>
              <a:gd name="connsiteX29" fmla="*/ 11484289 w 13465725"/>
              <a:gd name="connsiteY29" fmla="*/ 4093569 h 4457244"/>
              <a:gd name="connsiteX30" fmla="*/ 11484791 w 13465725"/>
              <a:gd name="connsiteY30" fmla="*/ 4096258 h 4457244"/>
              <a:gd name="connsiteX31" fmla="*/ 11488308 w 13465725"/>
              <a:gd name="connsiteY31" fmla="*/ 4097871 h 4457244"/>
              <a:gd name="connsiteX32" fmla="*/ 11500365 w 13465725"/>
              <a:gd name="connsiteY32" fmla="*/ 4096437 h 4457244"/>
              <a:gd name="connsiteX33" fmla="*/ 11789747 w 13465725"/>
              <a:gd name="connsiteY33" fmla="*/ 4087835 h 4457244"/>
              <a:gd name="connsiteX34" fmla="*/ 11805824 w 13465725"/>
              <a:gd name="connsiteY34" fmla="*/ 4097871 h 4457244"/>
              <a:gd name="connsiteX35" fmla="*/ 11801805 w 13465725"/>
              <a:gd name="connsiteY35" fmla="*/ 4109340 h 4457244"/>
              <a:gd name="connsiteX36" fmla="*/ 11786230 w 13465725"/>
              <a:gd name="connsiteY36" fmla="*/ 4114359 h 4457244"/>
              <a:gd name="connsiteX37" fmla="*/ 11761612 w 13465725"/>
              <a:gd name="connsiteY37" fmla="*/ 4119376 h 4457244"/>
              <a:gd name="connsiteX38" fmla="*/ 11775680 w 13465725"/>
              <a:gd name="connsiteY38" fmla="*/ 4103605 h 4457244"/>
              <a:gd name="connsiteX39" fmla="*/ 11789747 w 13465725"/>
              <a:gd name="connsiteY39" fmla="*/ 4087835 h 4457244"/>
              <a:gd name="connsiteX40" fmla="*/ 3718342 w 13465725"/>
              <a:gd name="connsiteY40" fmla="*/ 4075951 h 4457244"/>
              <a:gd name="connsiteX41" fmla="*/ 3722305 w 13465725"/>
              <a:gd name="connsiteY41" fmla="*/ 4080194 h 4457244"/>
              <a:gd name="connsiteX42" fmla="*/ 3731025 w 13465725"/>
              <a:gd name="connsiteY42" fmla="*/ 4082738 h 4457244"/>
              <a:gd name="connsiteX43" fmla="*/ 3743709 w 13465725"/>
              <a:gd name="connsiteY43" fmla="*/ 4078214 h 4457244"/>
              <a:gd name="connsiteX44" fmla="*/ 3743709 w 13465725"/>
              <a:gd name="connsiteY44" fmla="*/ 4057853 h 4457244"/>
              <a:gd name="connsiteX45" fmla="*/ 3745295 w 13465725"/>
              <a:gd name="connsiteY45" fmla="*/ 4062095 h 4457244"/>
              <a:gd name="connsiteX46" fmla="*/ 3756394 w 13465725"/>
              <a:gd name="connsiteY46" fmla="*/ 4064640 h 4457244"/>
              <a:gd name="connsiteX47" fmla="*/ 3762735 w 13465725"/>
              <a:gd name="connsiteY47" fmla="*/ 4064640 h 4457244"/>
              <a:gd name="connsiteX48" fmla="*/ 3743709 w 13465725"/>
              <a:gd name="connsiteY48" fmla="*/ 4057853 h 4457244"/>
              <a:gd name="connsiteX49" fmla="*/ 6145762 w 13465725"/>
              <a:gd name="connsiteY49" fmla="*/ 4052297 h 4457244"/>
              <a:gd name="connsiteX50" fmla="*/ 6147349 w 13465725"/>
              <a:gd name="connsiteY50" fmla="*/ 4056539 h 4457244"/>
              <a:gd name="connsiteX51" fmla="*/ 6158448 w 13465725"/>
              <a:gd name="connsiteY51" fmla="*/ 4059084 h 4457244"/>
              <a:gd name="connsiteX52" fmla="*/ 6171131 w 13465725"/>
              <a:gd name="connsiteY52" fmla="*/ 4059084 h 4457244"/>
              <a:gd name="connsiteX53" fmla="*/ 6163204 w 13465725"/>
              <a:gd name="connsiteY53" fmla="*/ 4053994 h 4457244"/>
              <a:gd name="connsiteX54" fmla="*/ 6145762 w 13465725"/>
              <a:gd name="connsiteY54" fmla="*/ 4052297 h 4457244"/>
              <a:gd name="connsiteX55" fmla="*/ 11568691 w 13465725"/>
              <a:gd name="connsiteY55" fmla="*/ 4051992 h 4457244"/>
              <a:gd name="connsiteX56" fmla="*/ 11569696 w 13465725"/>
              <a:gd name="connsiteY56" fmla="*/ 4054680 h 4457244"/>
              <a:gd name="connsiteX57" fmla="*/ 11576730 w 13465725"/>
              <a:gd name="connsiteY57" fmla="*/ 4056293 h 4457244"/>
              <a:gd name="connsiteX58" fmla="*/ 11584769 w 13465725"/>
              <a:gd name="connsiteY58" fmla="*/ 4056293 h 4457244"/>
              <a:gd name="connsiteX59" fmla="*/ 11579745 w 13465725"/>
              <a:gd name="connsiteY59" fmla="*/ 4053067 h 4457244"/>
              <a:gd name="connsiteX60" fmla="*/ 11568691 w 13465725"/>
              <a:gd name="connsiteY60" fmla="*/ 4051992 h 4457244"/>
              <a:gd name="connsiteX61" fmla="*/ 4301802 w 13465725"/>
              <a:gd name="connsiteY61" fmla="*/ 4026181 h 4457244"/>
              <a:gd name="connsiteX62" fmla="*/ 4302593 w 13465725"/>
              <a:gd name="connsiteY62" fmla="*/ 4030424 h 4457244"/>
              <a:gd name="connsiteX63" fmla="*/ 4308143 w 13465725"/>
              <a:gd name="connsiteY63" fmla="*/ 4032968 h 4457244"/>
              <a:gd name="connsiteX64" fmla="*/ 4327169 w 13465725"/>
              <a:gd name="connsiteY64" fmla="*/ 4030706 h 4457244"/>
              <a:gd name="connsiteX65" fmla="*/ 1616002 w 13465725"/>
              <a:gd name="connsiteY65" fmla="*/ 4024332 h 4457244"/>
              <a:gd name="connsiteX66" fmla="*/ 1619966 w 13465725"/>
              <a:gd name="connsiteY66" fmla="*/ 4028575 h 4457244"/>
              <a:gd name="connsiteX67" fmla="*/ 1628685 w 13465725"/>
              <a:gd name="connsiteY67" fmla="*/ 4031119 h 4457244"/>
              <a:gd name="connsiteX68" fmla="*/ 1641369 w 13465725"/>
              <a:gd name="connsiteY68" fmla="*/ 4026595 h 4457244"/>
              <a:gd name="connsiteX69" fmla="*/ 4783790 w 13465725"/>
              <a:gd name="connsiteY69" fmla="*/ 4017132 h 4457244"/>
              <a:gd name="connsiteX70" fmla="*/ 4809158 w 13465725"/>
              <a:gd name="connsiteY70" fmla="*/ 4032968 h 4457244"/>
              <a:gd name="connsiteX71" fmla="*/ 4802817 w 13465725"/>
              <a:gd name="connsiteY71" fmla="*/ 4051067 h 4457244"/>
              <a:gd name="connsiteX72" fmla="*/ 4778241 w 13465725"/>
              <a:gd name="connsiteY72" fmla="*/ 4058985 h 4457244"/>
              <a:gd name="connsiteX73" fmla="*/ 4739395 w 13465725"/>
              <a:gd name="connsiteY73" fmla="*/ 4066902 h 4457244"/>
              <a:gd name="connsiteX74" fmla="*/ 4761593 w 13465725"/>
              <a:gd name="connsiteY74" fmla="*/ 4042017 h 4457244"/>
              <a:gd name="connsiteX75" fmla="*/ 4783790 w 13465725"/>
              <a:gd name="connsiteY75" fmla="*/ 4017132 h 4457244"/>
              <a:gd name="connsiteX76" fmla="*/ 1641369 w 13465725"/>
              <a:gd name="connsiteY76" fmla="*/ 4006234 h 4457244"/>
              <a:gd name="connsiteX77" fmla="*/ 1642955 w 13465725"/>
              <a:gd name="connsiteY77" fmla="*/ 4010476 h 4457244"/>
              <a:gd name="connsiteX78" fmla="*/ 1654054 w 13465725"/>
              <a:gd name="connsiteY78" fmla="*/ 4013021 h 4457244"/>
              <a:gd name="connsiteX79" fmla="*/ 1660396 w 13465725"/>
              <a:gd name="connsiteY79" fmla="*/ 4013021 h 4457244"/>
              <a:gd name="connsiteX80" fmla="*/ 1641369 w 13465725"/>
              <a:gd name="connsiteY80" fmla="*/ 4006234 h 4457244"/>
              <a:gd name="connsiteX81" fmla="*/ 11829939 w 13465725"/>
              <a:gd name="connsiteY81" fmla="*/ 4004680 h 4457244"/>
              <a:gd name="connsiteX82" fmla="*/ 11832451 w 13465725"/>
              <a:gd name="connsiteY82" fmla="*/ 4008085 h 4457244"/>
              <a:gd name="connsiteX83" fmla="*/ 11837977 w 13465725"/>
              <a:gd name="connsiteY83" fmla="*/ 4010415 h 4457244"/>
              <a:gd name="connsiteX84" fmla="*/ 11845010 w 13465725"/>
              <a:gd name="connsiteY84" fmla="*/ 4008802 h 4457244"/>
              <a:gd name="connsiteX85" fmla="*/ 11846015 w 13465725"/>
              <a:gd name="connsiteY85" fmla="*/ 4006113 h 4457244"/>
              <a:gd name="connsiteX86" fmla="*/ 11411943 w 13465725"/>
              <a:gd name="connsiteY86" fmla="*/ 3987475 h 4457244"/>
              <a:gd name="connsiteX87" fmla="*/ 11411943 w 13465725"/>
              <a:gd name="connsiteY87" fmla="*/ 3994644 h 4457244"/>
              <a:gd name="connsiteX88" fmla="*/ 11416967 w 13465725"/>
              <a:gd name="connsiteY88" fmla="*/ 3998407 h 4457244"/>
              <a:gd name="connsiteX89" fmla="*/ 11428020 w 13465725"/>
              <a:gd name="connsiteY89" fmla="*/ 3998945 h 4457244"/>
              <a:gd name="connsiteX90" fmla="*/ 6557990 w 13465725"/>
              <a:gd name="connsiteY90" fmla="*/ 3977643 h 4457244"/>
              <a:gd name="connsiteX91" fmla="*/ 6561953 w 13465725"/>
              <a:gd name="connsiteY91" fmla="*/ 3983016 h 4457244"/>
              <a:gd name="connsiteX92" fmla="*/ 6570672 w 13465725"/>
              <a:gd name="connsiteY92" fmla="*/ 3986692 h 4457244"/>
              <a:gd name="connsiteX93" fmla="*/ 6581772 w 13465725"/>
              <a:gd name="connsiteY93" fmla="*/ 3984147 h 4457244"/>
              <a:gd name="connsiteX94" fmla="*/ 6583357 w 13465725"/>
              <a:gd name="connsiteY94" fmla="*/ 3979905 h 4457244"/>
              <a:gd name="connsiteX95" fmla="*/ 11701325 w 13465725"/>
              <a:gd name="connsiteY95" fmla="*/ 3977439 h 4457244"/>
              <a:gd name="connsiteX96" fmla="*/ 11674195 w 13465725"/>
              <a:gd name="connsiteY96" fmla="*/ 3982099 h 4457244"/>
              <a:gd name="connsiteX97" fmla="*/ 11665152 w 13465725"/>
              <a:gd name="connsiteY97" fmla="*/ 3993210 h 4457244"/>
              <a:gd name="connsiteX98" fmla="*/ 11665152 w 13465725"/>
              <a:gd name="connsiteY98" fmla="*/ 3994644 h 4457244"/>
              <a:gd name="connsiteX99" fmla="*/ 11655105 w 13465725"/>
              <a:gd name="connsiteY99" fmla="*/ 3994823 h 4457244"/>
              <a:gd name="connsiteX100" fmla="*/ 11645056 w 13465725"/>
              <a:gd name="connsiteY100" fmla="*/ 3996078 h 4457244"/>
              <a:gd name="connsiteX101" fmla="*/ 11661635 w 13465725"/>
              <a:gd name="connsiteY101" fmla="*/ 3998049 h 4457244"/>
              <a:gd name="connsiteX102" fmla="*/ 11681229 w 13465725"/>
              <a:gd name="connsiteY102" fmla="*/ 3998945 h 4457244"/>
              <a:gd name="connsiteX103" fmla="*/ 11705344 w 13465725"/>
              <a:gd name="connsiteY103" fmla="*/ 3991776 h 4457244"/>
              <a:gd name="connsiteX104" fmla="*/ 11692784 w 13465725"/>
              <a:gd name="connsiteY104" fmla="*/ 3988551 h 4457244"/>
              <a:gd name="connsiteX105" fmla="*/ 11689267 w 13465725"/>
              <a:gd name="connsiteY105" fmla="*/ 3983174 h 4457244"/>
              <a:gd name="connsiteX106" fmla="*/ 2199462 w 13465725"/>
              <a:gd name="connsiteY106" fmla="*/ 3974562 h 4457244"/>
              <a:gd name="connsiteX107" fmla="*/ 2200254 w 13465725"/>
              <a:gd name="connsiteY107" fmla="*/ 3978805 h 4457244"/>
              <a:gd name="connsiteX108" fmla="*/ 2205803 w 13465725"/>
              <a:gd name="connsiteY108" fmla="*/ 3981349 h 4457244"/>
              <a:gd name="connsiteX109" fmla="*/ 2224829 w 13465725"/>
              <a:gd name="connsiteY109" fmla="*/ 3979087 h 4457244"/>
              <a:gd name="connsiteX110" fmla="*/ 11452135 w 13465725"/>
              <a:gd name="connsiteY110" fmla="*/ 3971705 h 4457244"/>
              <a:gd name="connsiteX111" fmla="*/ 11448116 w 13465725"/>
              <a:gd name="connsiteY111" fmla="*/ 3972421 h 4457244"/>
              <a:gd name="connsiteX112" fmla="*/ 11444097 w 13465725"/>
              <a:gd name="connsiteY112" fmla="*/ 3973138 h 4457244"/>
              <a:gd name="connsiteX113" fmla="*/ 11446609 w 13465725"/>
              <a:gd name="connsiteY113" fmla="*/ 3976543 h 4457244"/>
              <a:gd name="connsiteX114" fmla="*/ 11452135 w 13465725"/>
              <a:gd name="connsiteY114" fmla="*/ 3978873 h 4457244"/>
              <a:gd name="connsiteX115" fmla="*/ 11459169 w 13465725"/>
              <a:gd name="connsiteY115" fmla="*/ 3977260 h 4457244"/>
              <a:gd name="connsiteX116" fmla="*/ 11460174 w 13465725"/>
              <a:gd name="connsiteY116" fmla="*/ 3974572 h 4457244"/>
              <a:gd name="connsiteX117" fmla="*/ 11452135 w 13465725"/>
              <a:gd name="connsiteY117" fmla="*/ 3971705 h 4457244"/>
              <a:gd name="connsiteX118" fmla="*/ 2681451 w 13465725"/>
              <a:gd name="connsiteY118" fmla="*/ 3965513 h 4457244"/>
              <a:gd name="connsiteX119" fmla="*/ 2706818 w 13465725"/>
              <a:gd name="connsiteY119" fmla="*/ 3981349 h 4457244"/>
              <a:gd name="connsiteX120" fmla="*/ 2700476 w 13465725"/>
              <a:gd name="connsiteY120" fmla="*/ 3999448 h 4457244"/>
              <a:gd name="connsiteX121" fmla="*/ 2675901 w 13465725"/>
              <a:gd name="connsiteY121" fmla="*/ 4007366 h 4457244"/>
              <a:gd name="connsiteX122" fmla="*/ 2637055 w 13465725"/>
              <a:gd name="connsiteY122" fmla="*/ 4015283 h 4457244"/>
              <a:gd name="connsiteX123" fmla="*/ 2659253 w 13465725"/>
              <a:gd name="connsiteY123" fmla="*/ 3990398 h 4457244"/>
              <a:gd name="connsiteX124" fmla="*/ 2681451 w 13465725"/>
              <a:gd name="connsiteY124" fmla="*/ 3965513 h 4457244"/>
              <a:gd name="connsiteX125" fmla="*/ 4434981 w 13465725"/>
              <a:gd name="connsiteY125" fmla="*/ 3960575 h 4457244"/>
              <a:gd name="connsiteX126" fmla="*/ 4436568 w 13465725"/>
              <a:gd name="connsiteY126" fmla="*/ 3964817 h 4457244"/>
              <a:gd name="connsiteX127" fmla="*/ 4447666 w 13465725"/>
              <a:gd name="connsiteY127" fmla="*/ 3967362 h 4457244"/>
              <a:gd name="connsiteX128" fmla="*/ 4460351 w 13465725"/>
              <a:gd name="connsiteY128" fmla="*/ 3967362 h 4457244"/>
              <a:gd name="connsiteX129" fmla="*/ 4452423 w 13465725"/>
              <a:gd name="connsiteY129" fmla="*/ 3962272 h 4457244"/>
              <a:gd name="connsiteX130" fmla="*/ 4434981 w 13465725"/>
              <a:gd name="connsiteY130" fmla="*/ 3960575 h 4457244"/>
              <a:gd name="connsiteX131" fmla="*/ 11922380 w 13465725"/>
              <a:gd name="connsiteY131" fmla="*/ 3957368 h 4457244"/>
              <a:gd name="connsiteX132" fmla="*/ 11899771 w 13465725"/>
              <a:gd name="connsiteY132" fmla="*/ 3964715 h 4457244"/>
              <a:gd name="connsiteX133" fmla="*/ 11898265 w 13465725"/>
              <a:gd name="connsiteY133" fmla="*/ 3977439 h 4457244"/>
              <a:gd name="connsiteX134" fmla="*/ 11878671 w 13465725"/>
              <a:gd name="connsiteY134" fmla="*/ 3978515 h 4457244"/>
              <a:gd name="connsiteX135" fmla="*/ 11862092 w 13465725"/>
              <a:gd name="connsiteY135" fmla="*/ 3981741 h 4457244"/>
              <a:gd name="connsiteX136" fmla="*/ 11870131 w 13465725"/>
              <a:gd name="connsiteY136" fmla="*/ 3994644 h 4457244"/>
              <a:gd name="connsiteX137" fmla="*/ 11882690 w 13465725"/>
              <a:gd name="connsiteY137" fmla="*/ 3983354 h 4457244"/>
              <a:gd name="connsiteX138" fmla="*/ 11910322 w 13465725"/>
              <a:gd name="connsiteY138" fmla="*/ 3977439 h 4457244"/>
              <a:gd name="connsiteX139" fmla="*/ 11916351 w 13465725"/>
              <a:gd name="connsiteY139" fmla="*/ 3967404 h 4457244"/>
              <a:gd name="connsiteX140" fmla="*/ 11922380 w 13465725"/>
              <a:gd name="connsiteY140" fmla="*/ 3957368 h 4457244"/>
              <a:gd name="connsiteX141" fmla="*/ 5898426 w 13465725"/>
              <a:gd name="connsiteY141" fmla="*/ 3950495 h 4457244"/>
              <a:gd name="connsiteX142" fmla="*/ 5898426 w 13465725"/>
              <a:gd name="connsiteY142" fmla="*/ 3961807 h 4457244"/>
              <a:gd name="connsiteX143" fmla="*/ 5906354 w 13465725"/>
              <a:gd name="connsiteY143" fmla="*/ 3967745 h 4457244"/>
              <a:gd name="connsiteX144" fmla="*/ 5923794 w 13465725"/>
              <a:gd name="connsiteY144" fmla="*/ 3968594 h 4457244"/>
              <a:gd name="connsiteX145" fmla="*/ 6355047 w 13465725"/>
              <a:gd name="connsiteY145" fmla="*/ 3934659 h 4457244"/>
              <a:gd name="connsiteX146" fmla="*/ 6312239 w 13465725"/>
              <a:gd name="connsiteY146" fmla="*/ 3942012 h 4457244"/>
              <a:gd name="connsiteX147" fmla="*/ 6297970 w 13465725"/>
              <a:gd name="connsiteY147" fmla="*/ 3959544 h 4457244"/>
              <a:gd name="connsiteX148" fmla="*/ 6297970 w 13465725"/>
              <a:gd name="connsiteY148" fmla="*/ 3961807 h 4457244"/>
              <a:gd name="connsiteX149" fmla="*/ 6282115 w 13465725"/>
              <a:gd name="connsiteY149" fmla="*/ 3962089 h 4457244"/>
              <a:gd name="connsiteX150" fmla="*/ 6266259 w 13465725"/>
              <a:gd name="connsiteY150" fmla="*/ 3964069 h 4457244"/>
              <a:gd name="connsiteX151" fmla="*/ 6292421 w 13465725"/>
              <a:gd name="connsiteY151" fmla="*/ 3967179 h 4457244"/>
              <a:gd name="connsiteX152" fmla="*/ 6323337 w 13465725"/>
              <a:gd name="connsiteY152" fmla="*/ 3968594 h 4457244"/>
              <a:gd name="connsiteX153" fmla="*/ 6361389 w 13465725"/>
              <a:gd name="connsiteY153" fmla="*/ 3957282 h 4457244"/>
              <a:gd name="connsiteX154" fmla="*/ 6341571 w 13465725"/>
              <a:gd name="connsiteY154" fmla="*/ 3952192 h 4457244"/>
              <a:gd name="connsiteX155" fmla="*/ 6336021 w 13465725"/>
              <a:gd name="connsiteY155" fmla="*/ 3943708 h 4457244"/>
              <a:gd name="connsiteX156" fmla="*/ 11753574 w 13465725"/>
              <a:gd name="connsiteY156" fmla="*/ 3932994 h 4457244"/>
              <a:gd name="connsiteX157" fmla="*/ 11746541 w 13465725"/>
              <a:gd name="connsiteY157" fmla="*/ 3936041 h 4457244"/>
              <a:gd name="connsiteX158" fmla="*/ 11745536 w 13465725"/>
              <a:gd name="connsiteY158" fmla="*/ 3940163 h 4457244"/>
              <a:gd name="connsiteX159" fmla="*/ 11737498 w 13465725"/>
              <a:gd name="connsiteY159" fmla="*/ 3949661 h 4457244"/>
              <a:gd name="connsiteX160" fmla="*/ 11717401 w 13465725"/>
              <a:gd name="connsiteY160" fmla="*/ 3955934 h 4457244"/>
              <a:gd name="connsiteX161" fmla="*/ 11711373 w 13465725"/>
              <a:gd name="connsiteY161" fmla="*/ 3965970 h 4457244"/>
              <a:gd name="connsiteX162" fmla="*/ 11705344 w 13465725"/>
              <a:gd name="connsiteY162" fmla="*/ 3976006 h 4457244"/>
              <a:gd name="connsiteX163" fmla="*/ 11736493 w 13465725"/>
              <a:gd name="connsiteY163" fmla="*/ 3960056 h 4457244"/>
              <a:gd name="connsiteX164" fmla="*/ 11761612 w 13465725"/>
              <a:gd name="connsiteY164" fmla="*/ 3943030 h 4457244"/>
              <a:gd name="connsiteX165" fmla="*/ 11759100 w 13465725"/>
              <a:gd name="connsiteY165" fmla="*/ 3937475 h 4457244"/>
              <a:gd name="connsiteX166" fmla="*/ 11753574 w 13465725"/>
              <a:gd name="connsiteY166" fmla="*/ 3932994 h 4457244"/>
              <a:gd name="connsiteX167" fmla="*/ 5961846 w 13465725"/>
              <a:gd name="connsiteY167" fmla="*/ 3925611 h 4457244"/>
              <a:gd name="connsiteX168" fmla="*/ 5955505 w 13465725"/>
              <a:gd name="connsiteY168" fmla="*/ 3926741 h 4457244"/>
              <a:gd name="connsiteX169" fmla="*/ 5949164 w 13465725"/>
              <a:gd name="connsiteY169" fmla="*/ 3927873 h 4457244"/>
              <a:gd name="connsiteX170" fmla="*/ 5953127 w 13465725"/>
              <a:gd name="connsiteY170" fmla="*/ 3933246 h 4457244"/>
              <a:gd name="connsiteX171" fmla="*/ 5961846 w 13465725"/>
              <a:gd name="connsiteY171" fmla="*/ 3936922 h 4457244"/>
              <a:gd name="connsiteX172" fmla="*/ 5972944 w 13465725"/>
              <a:gd name="connsiteY172" fmla="*/ 3934377 h 4457244"/>
              <a:gd name="connsiteX173" fmla="*/ 5974530 w 13465725"/>
              <a:gd name="connsiteY173" fmla="*/ 3930135 h 4457244"/>
              <a:gd name="connsiteX174" fmla="*/ 5961846 w 13465725"/>
              <a:gd name="connsiteY174" fmla="*/ 3925611 h 4457244"/>
              <a:gd name="connsiteX175" fmla="*/ 11500365 w 13465725"/>
              <a:gd name="connsiteY175" fmla="*/ 3920091 h 4457244"/>
              <a:gd name="connsiteX176" fmla="*/ 11484289 w 13465725"/>
              <a:gd name="connsiteY176" fmla="*/ 3937296 h 4457244"/>
              <a:gd name="connsiteX177" fmla="*/ 11476250 w 13465725"/>
              <a:gd name="connsiteY177" fmla="*/ 3937475 h 4457244"/>
              <a:gd name="connsiteX178" fmla="*/ 11468213 w 13465725"/>
              <a:gd name="connsiteY178" fmla="*/ 3938729 h 4457244"/>
              <a:gd name="connsiteX179" fmla="*/ 11481274 w 13465725"/>
              <a:gd name="connsiteY179" fmla="*/ 3943568 h 4457244"/>
              <a:gd name="connsiteX180" fmla="*/ 11500365 w 13465725"/>
              <a:gd name="connsiteY180" fmla="*/ 3947331 h 4457244"/>
              <a:gd name="connsiteX181" fmla="*/ 11528500 w 13465725"/>
              <a:gd name="connsiteY181" fmla="*/ 3932994 h 4457244"/>
              <a:gd name="connsiteX182" fmla="*/ 2332642 w 13465725"/>
              <a:gd name="connsiteY182" fmla="*/ 3908956 h 4457244"/>
              <a:gd name="connsiteX183" fmla="*/ 2334227 w 13465725"/>
              <a:gd name="connsiteY183" fmla="*/ 3913198 h 4457244"/>
              <a:gd name="connsiteX184" fmla="*/ 2345326 w 13465725"/>
              <a:gd name="connsiteY184" fmla="*/ 3915743 h 4457244"/>
              <a:gd name="connsiteX185" fmla="*/ 2358011 w 13465725"/>
              <a:gd name="connsiteY185" fmla="*/ 3915743 h 4457244"/>
              <a:gd name="connsiteX186" fmla="*/ 2350084 w 13465725"/>
              <a:gd name="connsiteY186" fmla="*/ 3910653 h 4457244"/>
              <a:gd name="connsiteX187" fmla="*/ 2332642 w 13465725"/>
              <a:gd name="connsiteY187" fmla="*/ 3908956 h 4457244"/>
              <a:gd name="connsiteX188" fmla="*/ 6703854 w 13465725"/>
              <a:gd name="connsiteY188" fmla="*/ 3902988 h 4457244"/>
              <a:gd name="connsiteX189" fmla="*/ 6668180 w 13465725"/>
              <a:gd name="connsiteY189" fmla="*/ 3914581 h 4457244"/>
              <a:gd name="connsiteX190" fmla="*/ 6665802 w 13465725"/>
              <a:gd name="connsiteY190" fmla="*/ 3934659 h 4457244"/>
              <a:gd name="connsiteX191" fmla="*/ 6634886 w 13465725"/>
              <a:gd name="connsiteY191" fmla="*/ 3936356 h 4457244"/>
              <a:gd name="connsiteX192" fmla="*/ 6608724 w 13465725"/>
              <a:gd name="connsiteY192" fmla="*/ 3941446 h 4457244"/>
              <a:gd name="connsiteX193" fmla="*/ 6621409 w 13465725"/>
              <a:gd name="connsiteY193" fmla="*/ 3961807 h 4457244"/>
              <a:gd name="connsiteX194" fmla="*/ 6641227 w 13465725"/>
              <a:gd name="connsiteY194" fmla="*/ 3943992 h 4457244"/>
              <a:gd name="connsiteX195" fmla="*/ 6684828 w 13465725"/>
              <a:gd name="connsiteY195" fmla="*/ 3934659 h 4457244"/>
              <a:gd name="connsiteX196" fmla="*/ 6694342 w 13465725"/>
              <a:gd name="connsiteY196" fmla="*/ 3918824 h 4457244"/>
              <a:gd name="connsiteX197" fmla="*/ 6703854 w 13465725"/>
              <a:gd name="connsiteY197" fmla="*/ 3902988 h 4457244"/>
              <a:gd name="connsiteX198" fmla="*/ 7544817 w 13465725"/>
              <a:gd name="connsiteY198" fmla="*/ 3894829 h 4457244"/>
              <a:gd name="connsiteX199" fmla="*/ 7548781 w 13465725"/>
              <a:gd name="connsiteY199" fmla="*/ 3899072 h 4457244"/>
              <a:gd name="connsiteX200" fmla="*/ 7557500 w 13465725"/>
              <a:gd name="connsiteY200" fmla="*/ 3901616 h 4457244"/>
              <a:gd name="connsiteX201" fmla="*/ 7570185 w 13465725"/>
              <a:gd name="connsiteY201" fmla="*/ 3897092 h 4457244"/>
              <a:gd name="connsiteX202" fmla="*/ 4847210 w 13465725"/>
              <a:gd name="connsiteY202" fmla="*/ 3885921 h 4457244"/>
              <a:gd name="connsiteX203" fmla="*/ 4851173 w 13465725"/>
              <a:gd name="connsiteY203" fmla="*/ 3891294 h 4457244"/>
              <a:gd name="connsiteX204" fmla="*/ 4859892 w 13465725"/>
              <a:gd name="connsiteY204" fmla="*/ 3894970 h 4457244"/>
              <a:gd name="connsiteX205" fmla="*/ 4870991 w 13465725"/>
              <a:gd name="connsiteY205" fmla="*/ 3892425 h 4457244"/>
              <a:gd name="connsiteX206" fmla="*/ 4872577 w 13465725"/>
              <a:gd name="connsiteY206" fmla="*/ 3888183 h 4457244"/>
              <a:gd name="connsiteX207" fmla="*/ 7570185 w 13465725"/>
              <a:gd name="connsiteY207" fmla="*/ 3876731 h 4457244"/>
              <a:gd name="connsiteX208" fmla="*/ 7571771 w 13465725"/>
              <a:gd name="connsiteY208" fmla="*/ 3880973 h 4457244"/>
              <a:gd name="connsiteX209" fmla="*/ 7582869 w 13465725"/>
              <a:gd name="connsiteY209" fmla="*/ 3883518 h 4457244"/>
              <a:gd name="connsiteX210" fmla="*/ 7589211 w 13465725"/>
              <a:gd name="connsiteY210" fmla="*/ 3883518 h 4457244"/>
              <a:gd name="connsiteX211" fmla="*/ 7570185 w 13465725"/>
              <a:gd name="connsiteY211" fmla="*/ 3876731 h 4457244"/>
              <a:gd name="connsiteX212" fmla="*/ 11556635 w 13465725"/>
              <a:gd name="connsiteY212" fmla="*/ 3869912 h 4457244"/>
              <a:gd name="connsiteX213" fmla="*/ 11512423 w 13465725"/>
              <a:gd name="connsiteY213" fmla="*/ 3905754 h 4457244"/>
              <a:gd name="connsiteX214" fmla="*/ 11523979 w 13465725"/>
              <a:gd name="connsiteY214" fmla="*/ 3912923 h 4457244"/>
              <a:gd name="connsiteX215" fmla="*/ 11544577 w 13465725"/>
              <a:gd name="connsiteY215" fmla="*/ 3915790 h 4457244"/>
              <a:gd name="connsiteX216" fmla="*/ 11561659 w 13465725"/>
              <a:gd name="connsiteY216" fmla="*/ 3896077 h 4457244"/>
              <a:gd name="connsiteX217" fmla="*/ 11584769 w 13465725"/>
              <a:gd name="connsiteY217" fmla="*/ 3878514 h 4457244"/>
              <a:gd name="connsiteX218" fmla="*/ 6437494 w 13465725"/>
              <a:gd name="connsiteY218" fmla="*/ 3864529 h 4457244"/>
              <a:gd name="connsiteX219" fmla="*/ 6426395 w 13465725"/>
              <a:gd name="connsiteY219" fmla="*/ 3869336 h 4457244"/>
              <a:gd name="connsiteX220" fmla="*/ 6424808 w 13465725"/>
              <a:gd name="connsiteY220" fmla="*/ 3875840 h 4457244"/>
              <a:gd name="connsiteX221" fmla="*/ 6412125 w 13465725"/>
              <a:gd name="connsiteY221" fmla="*/ 3890828 h 4457244"/>
              <a:gd name="connsiteX222" fmla="*/ 6380415 w 13465725"/>
              <a:gd name="connsiteY222" fmla="*/ 3900725 h 4457244"/>
              <a:gd name="connsiteX223" fmla="*/ 6370902 w 13465725"/>
              <a:gd name="connsiteY223" fmla="*/ 3916561 h 4457244"/>
              <a:gd name="connsiteX224" fmla="*/ 6361389 w 13465725"/>
              <a:gd name="connsiteY224" fmla="*/ 3932397 h 4457244"/>
              <a:gd name="connsiteX225" fmla="*/ 6410540 w 13465725"/>
              <a:gd name="connsiteY225" fmla="*/ 3907230 h 4457244"/>
              <a:gd name="connsiteX226" fmla="*/ 6450176 w 13465725"/>
              <a:gd name="connsiteY226" fmla="*/ 3880365 h 4457244"/>
              <a:gd name="connsiteX227" fmla="*/ 6446211 w 13465725"/>
              <a:gd name="connsiteY227" fmla="*/ 3871599 h 4457244"/>
              <a:gd name="connsiteX228" fmla="*/ 6437494 w 13465725"/>
              <a:gd name="connsiteY228" fmla="*/ 3864529 h 4457244"/>
              <a:gd name="connsiteX229" fmla="*/ 4187646 w 13465725"/>
              <a:gd name="connsiteY229" fmla="*/ 3858773 h 4457244"/>
              <a:gd name="connsiteX230" fmla="*/ 4187646 w 13465725"/>
              <a:gd name="connsiteY230" fmla="*/ 3870085 h 4457244"/>
              <a:gd name="connsiteX231" fmla="*/ 4195574 w 13465725"/>
              <a:gd name="connsiteY231" fmla="*/ 3876023 h 4457244"/>
              <a:gd name="connsiteX232" fmla="*/ 4213013 w 13465725"/>
              <a:gd name="connsiteY232" fmla="*/ 3876872 h 4457244"/>
              <a:gd name="connsiteX233" fmla="*/ 8128277 w 13465725"/>
              <a:gd name="connsiteY233" fmla="*/ 3845059 h 4457244"/>
              <a:gd name="connsiteX234" fmla="*/ 8129069 w 13465725"/>
              <a:gd name="connsiteY234" fmla="*/ 3849302 h 4457244"/>
              <a:gd name="connsiteX235" fmla="*/ 8134619 w 13465725"/>
              <a:gd name="connsiteY235" fmla="*/ 3851846 h 4457244"/>
              <a:gd name="connsiteX236" fmla="*/ 8153645 w 13465725"/>
              <a:gd name="connsiteY236" fmla="*/ 3849584 h 4457244"/>
              <a:gd name="connsiteX237" fmla="*/ 6037950 w 13465725"/>
              <a:gd name="connsiteY237" fmla="*/ 3844168 h 4457244"/>
              <a:gd name="connsiteX238" fmla="*/ 6012582 w 13465725"/>
              <a:gd name="connsiteY238" fmla="*/ 3871316 h 4457244"/>
              <a:gd name="connsiteX239" fmla="*/ 5999897 w 13465725"/>
              <a:gd name="connsiteY239" fmla="*/ 3871599 h 4457244"/>
              <a:gd name="connsiteX240" fmla="*/ 5987215 w 13465725"/>
              <a:gd name="connsiteY240" fmla="*/ 3873578 h 4457244"/>
              <a:gd name="connsiteX241" fmla="*/ 6007824 w 13465725"/>
              <a:gd name="connsiteY241" fmla="*/ 3881213 h 4457244"/>
              <a:gd name="connsiteX242" fmla="*/ 6037950 w 13465725"/>
              <a:gd name="connsiteY242" fmla="*/ 3887151 h 4457244"/>
              <a:gd name="connsiteX243" fmla="*/ 6082343 w 13465725"/>
              <a:gd name="connsiteY243" fmla="*/ 3864529 h 4457244"/>
              <a:gd name="connsiteX244" fmla="*/ 4644268 w 13465725"/>
              <a:gd name="connsiteY244" fmla="*/ 3842937 h 4457244"/>
              <a:gd name="connsiteX245" fmla="*/ 4601458 w 13465725"/>
              <a:gd name="connsiteY245" fmla="*/ 3850290 h 4457244"/>
              <a:gd name="connsiteX246" fmla="*/ 4587189 w 13465725"/>
              <a:gd name="connsiteY246" fmla="*/ 3867822 h 4457244"/>
              <a:gd name="connsiteX247" fmla="*/ 4587189 w 13465725"/>
              <a:gd name="connsiteY247" fmla="*/ 3870085 h 4457244"/>
              <a:gd name="connsiteX248" fmla="*/ 4571335 w 13465725"/>
              <a:gd name="connsiteY248" fmla="*/ 3870367 h 4457244"/>
              <a:gd name="connsiteX249" fmla="*/ 4555479 w 13465725"/>
              <a:gd name="connsiteY249" fmla="*/ 3872347 h 4457244"/>
              <a:gd name="connsiteX250" fmla="*/ 4581640 w 13465725"/>
              <a:gd name="connsiteY250" fmla="*/ 3875457 h 4457244"/>
              <a:gd name="connsiteX251" fmla="*/ 4612556 w 13465725"/>
              <a:gd name="connsiteY251" fmla="*/ 3876872 h 4457244"/>
              <a:gd name="connsiteX252" fmla="*/ 4650609 w 13465725"/>
              <a:gd name="connsiteY252" fmla="*/ 3865560 h 4457244"/>
              <a:gd name="connsiteX253" fmla="*/ 4630790 w 13465725"/>
              <a:gd name="connsiteY253" fmla="*/ 3860470 h 4457244"/>
              <a:gd name="connsiteX254" fmla="*/ 4625241 w 13465725"/>
              <a:gd name="connsiteY254" fmla="*/ 3851986 h 4457244"/>
              <a:gd name="connsiteX255" fmla="*/ 8610266 w 13465725"/>
              <a:gd name="connsiteY255" fmla="*/ 3836010 h 4457244"/>
              <a:gd name="connsiteX256" fmla="*/ 8635633 w 13465725"/>
              <a:gd name="connsiteY256" fmla="*/ 3851846 h 4457244"/>
              <a:gd name="connsiteX257" fmla="*/ 8629292 w 13465725"/>
              <a:gd name="connsiteY257" fmla="*/ 3869945 h 4457244"/>
              <a:gd name="connsiteX258" fmla="*/ 8604716 w 13465725"/>
              <a:gd name="connsiteY258" fmla="*/ 3877863 h 4457244"/>
              <a:gd name="connsiteX259" fmla="*/ 8565871 w 13465725"/>
              <a:gd name="connsiteY259" fmla="*/ 3885780 h 4457244"/>
              <a:gd name="connsiteX260" fmla="*/ 8588068 w 13465725"/>
              <a:gd name="connsiteY260" fmla="*/ 3860895 h 4457244"/>
              <a:gd name="connsiteX261" fmla="*/ 8610266 w 13465725"/>
              <a:gd name="connsiteY261" fmla="*/ 3836010 h 4457244"/>
              <a:gd name="connsiteX262" fmla="*/ 2744870 w 13465725"/>
              <a:gd name="connsiteY262" fmla="*/ 3834302 h 4457244"/>
              <a:gd name="connsiteX263" fmla="*/ 2748833 w 13465725"/>
              <a:gd name="connsiteY263" fmla="*/ 3839675 h 4457244"/>
              <a:gd name="connsiteX264" fmla="*/ 2757552 w 13465725"/>
              <a:gd name="connsiteY264" fmla="*/ 3843351 h 4457244"/>
              <a:gd name="connsiteX265" fmla="*/ 2768651 w 13465725"/>
              <a:gd name="connsiteY265" fmla="*/ 3840806 h 4457244"/>
              <a:gd name="connsiteX266" fmla="*/ 2770237 w 13465725"/>
              <a:gd name="connsiteY266" fmla="*/ 3836564 h 4457244"/>
              <a:gd name="connsiteX267" fmla="*/ 4251065 w 13465725"/>
              <a:gd name="connsiteY267" fmla="*/ 3833889 h 4457244"/>
              <a:gd name="connsiteX268" fmla="*/ 4244723 w 13465725"/>
              <a:gd name="connsiteY268" fmla="*/ 3835019 h 4457244"/>
              <a:gd name="connsiteX269" fmla="*/ 4238382 w 13465725"/>
              <a:gd name="connsiteY269" fmla="*/ 3836151 h 4457244"/>
              <a:gd name="connsiteX270" fmla="*/ 4242346 w 13465725"/>
              <a:gd name="connsiteY270" fmla="*/ 3841524 h 4457244"/>
              <a:gd name="connsiteX271" fmla="*/ 4251065 w 13465725"/>
              <a:gd name="connsiteY271" fmla="*/ 3845200 h 4457244"/>
              <a:gd name="connsiteX272" fmla="*/ 4262164 w 13465725"/>
              <a:gd name="connsiteY272" fmla="*/ 3842655 h 4457244"/>
              <a:gd name="connsiteX273" fmla="*/ 4263750 w 13465725"/>
              <a:gd name="connsiteY273" fmla="*/ 3838413 h 4457244"/>
              <a:gd name="connsiteX274" fmla="*/ 4251065 w 13465725"/>
              <a:gd name="connsiteY274" fmla="*/ 3833889 h 4457244"/>
              <a:gd name="connsiteX275" fmla="*/ 11632998 w 13465725"/>
              <a:gd name="connsiteY275" fmla="*/ 3819732 h 4457244"/>
              <a:gd name="connsiteX276" fmla="*/ 11612903 w 13465725"/>
              <a:gd name="connsiteY276" fmla="*/ 3828334 h 4457244"/>
              <a:gd name="connsiteX277" fmla="*/ 11612903 w 13465725"/>
              <a:gd name="connsiteY277" fmla="*/ 3832635 h 4457244"/>
              <a:gd name="connsiteX278" fmla="*/ 11620942 w 13465725"/>
              <a:gd name="connsiteY278" fmla="*/ 3832635 h 4457244"/>
              <a:gd name="connsiteX279" fmla="*/ 11637018 w 13465725"/>
              <a:gd name="connsiteY279" fmla="*/ 3831919 h 4457244"/>
              <a:gd name="connsiteX280" fmla="*/ 11641037 w 13465725"/>
              <a:gd name="connsiteY280" fmla="*/ 3826900 h 4457244"/>
              <a:gd name="connsiteX281" fmla="*/ 4993075 w 13465725"/>
              <a:gd name="connsiteY281" fmla="*/ 3811266 h 4457244"/>
              <a:gd name="connsiteX282" fmla="*/ 4957400 w 13465725"/>
              <a:gd name="connsiteY282" fmla="*/ 3822859 h 4457244"/>
              <a:gd name="connsiteX283" fmla="*/ 4955022 w 13465725"/>
              <a:gd name="connsiteY283" fmla="*/ 3842937 h 4457244"/>
              <a:gd name="connsiteX284" fmla="*/ 4924105 w 13465725"/>
              <a:gd name="connsiteY284" fmla="*/ 3844634 h 4457244"/>
              <a:gd name="connsiteX285" fmla="*/ 4897944 w 13465725"/>
              <a:gd name="connsiteY285" fmla="*/ 3849724 h 4457244"/>
              <a:gd name="connsiteX286" fmla="*/ 4910629 w 13465725"/>
              <a:gd name="connsiteY286" fmla="*/ 3870085 h 4457244"/>
              <a:gd name="connsiteX287" fmla="*/ 4930447 w 13465725"/>
              <a:gd name="connsiteY287" fmla="*/ 3852270 h 4457244"/>
              <a:gd name="connsiteX288" fmla="*/ 4974048 w 13465725"/>
              <a:gd name="connsiteY288" fmla="*/ 3842937 h 4457244"/>
              <a:gd name="connsiteX289" fmla="*/ 4983562 w 13465725"/>
              <a:gd name="connsiteY289" fmla="*/ 3827102 h 4457244"/>
              <a:gd name="connsiteX290" fmla="*/ 4993075 w 13465725"/>
              <a:gd name="connsiteY290" fmla="*/ 3811266 h 4457244"/>
              <a:gd name="connsiteX291" fmla="*/ 12111282 w 13465725"/>
              <a:gd name="connsiteY291" fmla="*/ 3809696 h 4457244"/>
              <a:gd name="connsiteX292" fmla="*/ 12079128 w 13465725"/>
              <a:gd name="connsiteY292" fmla="*/ 3828334 h 4457244"/>
              <a:gd name="connsiteX293" fmla="*/ 12091185 w 13465725"/>
              <a:gd name="connsiteY293" fmla="*/ 3844105 h 4457244"/>
              <a:gd name="connsiteX294" fmla="*/ 12083650 w 13465725"/>
              <a:gd name="connsiteY294" fmla="*/ 3844463 h 4457244"/>
              <a:gd name="connsiteX295" fmla="*/ 12079128 w 13465725"/>
              <a:gd name="connsiteY295" fmla="*/ 3846972 h 4457244"/>
              <a:gd name="connsiteX296" fmla="*/ 12083650 w 13465725"/>
              <a:gd name="connsiteY296" fmla="*/ 3851274 h 4457244"/>
              <a:gd name="connsiteX297" fmla="*/ 12091185 w 13465725"/>
              <a:gd name="connsiteY297" fmla="*/ 3855574 h 4457244"/>
              <a:gd name="connsiteX298" fmla="*/ 12119319 w 13465725"/>
              <a:gd name="connsiteY298" fmla="*/ 3859876 h 4457244"/>
              <a:gd name="connsiteX299" fmla="*/ 12123339 w 13465725"/>
              <a:gd name="connsiteY299" fmla="*/ 3855574 h 4457244"/>
              <a:gd name="connsiteX300" fmla="*/ 12103243 w 13465725"/>
              <a:gd name="connsiteY300" fmla="*/ 3849840 h 4457244"/>
              <a:gd name="connsiteX301" fmla="*/ 12106760 w 13465725"/>
              <a:gd name="connsiteY301" fmla="*/ 3843746 h 4457244"/>
              <a:gd name="connsiteX302" fmla="*/ 12119319 w 13465725"/>
              <a:gd name="connsiteY302" fmla="*/ 3839804 h 4457244"/>
              <a:gd name="connsiteX303" fmla="*/ 12119823 w 13465725"/>
              <a:gd name="connsiteY303" fmla="*/ 3824750 h 4457244"/>
              <a:gd name="connsiteX304" fmla="*/ 12111282 w 13465725"/>
              <a:gd name="connsiteY304" fmla="*/ 3809696 h 4457244"/>
              <a:gd name="connsiteX305" fmla="*/ 2085306 w 13465725"/>
              <a:gd name="connsiteY305" fmla="*/ 3807154 h 4457244"/>
              <a:gd name="connsiteX306" fmla="*/ 2085306 w 13465725"/>
              <a:gd name="connsiteY306" fmla="*/ 3818466 h 4457244"/>
              <a:gd name="connsiteX307" fmla="*/ 2093234 w 13465725"/>
              <a:gd name="connsiteY307" fmla="*/ 3824404 h 4457244"/>
              <a:gd name="connsiteX308" fmla="*/ 2110673 w 13465725"/>
              <a:gd name="connsiteY308" fmla="*/ 3825253 h 4457244"/>
              <a:gd name="connsiteX309" fmla="*/ 11677210 w 13465725"/>
              <a:gd name="connsiteY309" fmla="*/ 3796793 h 4457244"/>
              <a:gd name="connsiteX310" fmla="*/ 11669171 w 13465725"/>
              <a:gd name="connsiteY310" fmla="*/ 3802528 h 4457244"/>
              <a:gd name="connsiteX311" fmla="*/ 11677210 w 13465725"/>
              <a:gd name="connsiteY311" fmla="*/ 3798226 h 4457244"/>
              <a:gd name="connsiteX312" fmla="*/ 1086876 w 13465725"/>
              <a:gd name="connsiteY312" fmla="*/ 3792793 h 4457244"/>
              <a:gd name="connsiteX313" fmla="*/ 1089388 w 13465725"/>
              <a:gd name="connsiteY313" fmla="*/ 3795481 h 4457244"/>
              <a:gd name="connsiteX314" fmla="*/ 1094914 w 13465725"/>
              <a:gd name="connsiteY314" fmla="*/ 3797094 h 4457244"/>
              <a:gd name="connsiteX315" fmla="*/ 1102953 w 13465725"/>
              <a:gd name="connsiteY315" fmla="*/ 3794227 h 4457244"/>
              <a:gd name="connsiteX316" fmla="*/ 2541928 w 13465725"/>
              <a:gd name="connsiteY316" fmla="*/ 3791318 h 4457244"/>
              <a:gd name="connsiteX317" fmla="*/ 2499118 w 13465725"/>
              <a:gd name="connsiteY317" fmla="*/ 3798671 h 4457244"/>
              <a:gd name="connsiteX318" fmla="*/ 2484849 w 13465725"/>
              <a:gd name="connsiteY318" fmla="*/ 3816203 h 4457244"/>
              <a:gd name="connsiteX319" fmla="*/ 2484849 w 13465725"/>
              <a:gd name="connsiteY319" fmla="*/ 3818466 h 4457244"/>
              <a:gd name="connsiteX320" fmla="*/ 2468995 w 13465725"/>
              <a:gd name="connsiteY320" fmla="*/ 3818748 h 4457244"/>
              <a:gd name="connsiteX321" fmla="*/ 2453139 w 13465725"/>
              <a:gd name="connsiteY321" fmla="*/ 3820728 h 4457244"/>
              <a:gd name="connsiteX322" fmla="*/ 2479300 w 13465725"/>
              <a:gd name="connsiteY322" fmla="*/ 3823838 h 4457244"/>
              <a:gd name="connsiteX323" fmla="*/ 2510217 w 13465725"/>
              <a:gd name="connsiteY323" fmla="*/ 3825253 h 4457244"/>
              <a:gd name="connsiteX324" fmla="*/ 2548269 w 13465725"/>
              <a:gd name="connsiteY324" fmla="*/ 3813941 h 4457244"/>
              <a:gd name="connsiteX325" fmla="*/ 2528451 w 13465725"/>
              <a:gd name="connsiteY325" fmla="*/ 3808851 h 4457244"/>
              <a:gd name="connsiteX326" fmla="*/ 2522901 w 13465725"/>
              <a:gd name="connsiteY326" fmla="*/ 3800367 h 4457244"/>
              <a:gd name="connsiteX327" fmla="*/ 2148725 w 13465725"/>
              <a:gd name="connsiteY327" fmla="*/ 3782270 h 4457244"/>
              <a:gd name="connsiteX328" fmla="*/ 2142384 w 13465725"/>
              <a:gd name="connsiteY328" fmla="*/ 3783400 h 4457244"/>
              <a:gd name="connsiteX329" fmla="*/ 2136043 w 13465725"/>
              <a:gd name="connsiteY329" fmla="*/ 3784532 h 4457244"/>
              <a:gd name="connsiteX330" fmla="*/ 2140006 w 13465725"/>
              <a:gd name="connsiteY330" fmla="*/ 3789905 h 4457244"/>
              <a:gd name="connsiteX331" fmla="*/ 2148725 w 13465725"/>
              <a:gd name="connsiteY331" fmla="*/ 3793581 h 4457244"/>
              <a:gd name="connsiteX332" fmla="*/ 2159824 w 13465725"/>
              <a:gd name="connsiteY332" fmla="*/ 3791036 h 4457244"/>
              <a:gd name="connsiteX333" fmla="*/ 2161410 w 13465725"/>
              <a:gd name="connsiteY333" fmla="*/ 3786794 h 4457244"/>
              <a:gd name="connsiteX334" fmla="*/ 2148725 w 13465725"/>
              <a:gd name="connsiteY334" fmla="*/ 3782270 h 4457244"/>
              <a:gd name="connsiteX335" fmla="*/ 1102953 w 13465725"/>
              <a:gd name="connsiteY335" fmla="*/ 3781324 h 4457244"/>
              <a:gd name="connsiteX336" fmla="*/ 1103958 w 13465725"/>
              <a:gd name="connsiteY336" fmla="*/ 3784012 h 4457244"/>
              <a:gd name="connsiteX337" fmla="*/ 1110992 w 13465725"/>
              <a:gd name="connsiteY337" fmla="*/ 3785625 h 4457244"/>
              <a:gd name="connsiteX338" fmla="*/ 1115010 w 13465725"/>
              <a:gd name="connsiteY338" fmla="*/ 3785625 h 4457244"/>
              <a:gd name="connsiteX339" fmla="*/ 1102953 w 13465725"/>
              <a:gd name="connsiteY339" fmla="*/ 3781324 h 4457244"/>
              <a:gd name="connsiteX340" fmla="*/ 8261457 w 13465725"/>
              <a:gd name="connsiteY340" fmla="*/ 3779453 h 4457244"/>
              <a:gd name="connsiteX341" fmla="*/ 8263043 w 13465725"/>
              <a:gd name="connsiteY341" fmla="*/ 3783695 h 4457244"/>
              <a:gd name="connsiteX342" fmla="*/ 8274142 w 13465725"/>
              <a:gd name="connsiteY342" fmla="*/ 3786240 h 4457244"/>
              <a:gd name="connsiteX343" fmla="*/ 8286826 w 13465725"/>
              <a:gd name="connsiteY343" fmla="*/ 3786240 h 4457244"/>
              <a:gd name="connsiteX344" fmla="*/ 8278899 w 13465725"/>
              <a:gd name="connsiteY344" fmla="*/ 3781150 h 4457244"/>
              <a:gd name="connsiteX345" fmla="*/ 8261457 w 13465725"/>
              <a:gd name="connsiteY345" fmla="*/ 3779453 h 4457244"/>
              <a:gd name="connsiteX346" fmla="*/ 4726713 w 13465725"/>
              <a:gd name="connsiteY346" fmla="*/ 3772807 h 4457244"/>
              <a:gd name="connsiteX347" fmla="*/ 4715613 w 13465725"/>
              <a:gd name="connsiteY347" fmla="*/ 3777614 h 4457244"/>
              <a:gd name="connsiteX348" fmla="*/ 4714027 w 13465725"/>
              <a:gd name="connsiteY348" fmla="*/ 3784118 h 4457244"/>
              <a:gd name="connsiteX349" fmla="*/ 4701345 w 13465725"/>
              <a:gd name="connsiteY349" fmla="*/ 3799106 h 4457244"/>
              <a:gd name="connsiteX350" fmla="*/ 4669634 w 13465725"/>
              <a:gd name="connsiteY350" fmla="*/ 3809003 h 4457244"/>
              <a:gd name="connsiteX351" fmla="*/ 4660122 w 13465725"/>
              <a:gd name="connsiteY351" fmla="*/ 3824839 h 4457244"/>
              <a:gd name="connsiteX352" fmla="*/ 4650609 w 13465725"/>
              <a:gd name="connsiteY352" fmla="*/ 3840675 h 4457244"/>
              <a:gd name="connsiteX353" fmla="*/ 4699760 w 13465725"/>
              <a:gd name="connsiteY353" fmla="*/ 3815508 h 4457244"/>
              <a:gd name="connsiteX354" fmla="*/ 4739395 w 13465725"/>
              <a:gd name="connsiteY354" fmla="*/ 3788643 h 4457244"/>
              <a:gd name="connsiteX355" fmla="*/ 4735432 w 13465725"/>
              <a:gd name="connsiteY355" fmla="*/ 3779877 h 4457244"/>
              <a:gd name="connsiteX356" fmla="*/ 4726713 w 13465725"/>
              <a:gd name="connsiteY356" fmla="*/ 3772807 h 4457244"/>
              <a:gd name="connsiteX357" fmla="*/ 2869171 w 13465725"/>
              <a:gd name="connsiteY357" fmla="*/ 3766655 h 4457244"/>
              <a:gd name="connsiteX358" fmla="*/ 2855060 w 13465725"/>
              <a:gd name="connsiteY358" fmla="*/ 3771240 h 4457244"/>
              <a:gd name="connsiteX359" fmla="*/ 2852682 w 13465725"/>
              <a:gd name="connsiteY359" fmla="*/ 3791318 h 4457244"/>
              <a:gd name="connsiteX360" fmla="*/ 2821766 w 13465725"/>
              <a:gd name="connsiteY360" fmla="*/ 3793015 h 4457244"/>
              <a:gd name="connsiteX361" fmla="*/ 2795604 w 13465725"/>
              <a:gd name="connsiteY361" fmla="*/ 3798105 h 4457244"/>
              <a:gd name="connsiteX362" fmla="*/ 2808289 w 13465725"/>
              <a:gd name="connsiteY362" fmla="*/ 3818466 h 4457244"/>
              <a:gd name="connsiteX363" fmla="*/ 2828107 w 13465725"/>
              <a:gd name="connsiteY363" fmla="*/ 3800651 h 4457244"/>
              <a:gd name="connsiteX364" fmla="*/ 2871708 w 13465725"/>
              <a:gd name="connsiteY364" fmla="*/ 3791318 h 4457244"/>
              <a:gd name="connsiteX365" fmla="*/ 2881221 w 13465725"/>
              <a:gd name="connsiteY365" fmla="*/ 3775483 h 4457244"/>
              <a:gd name="connsiteX366" fmla="*/ 2886035 w 13465725"/>
              <a:gd name="connsiteY366" fmla="*/ 3767469 h 4457244"/>
              <a:gd name="connsiteX367" fmla="*/ 2882280 w 13465725"/>
              <a:gd name="connsiteY367" fmla="*/ 3768213 h 4457244"/>
              <a:gd name="connsiteX368" fmla="*/ 6126738 w 13465725"/>
              <a:gd name="connsiteY368" fmla="*/ 3764989 h 4457244"/>
              <a:gd name="connsiteX369" fmla="*/ 6056976 w 13465725"/>
              <a:gd name="connsiteY369" fmla="*/ 3821546 h 4457244"/>
              <a:gd name="connsiteX370" fmla="*/ 6075209 w 13465725"/>
              <a:gd name="connsiteY370" fmla="*/ 3832857 h 4457244"/>
              <a:gd name="connsiteX371" fmla="*/ 6107713 w 13465725"/>
              <a:gd name="connsiteY371" fmla="*/ 3837382 h 4457244"/>
              <a:gd name="connsiteX372" fmla="*/ 6134666 w 13465725"/>
              <a:gd name="connsiteY372" fmla="*/ 3806276 h 4457244"/>
              <a:gd name="connsiteX373" fmla="*/ 6171131 w 13465725"/>
              <a:gd name="connsiteY373" fmla="*/ 3778562 h 4457244"/>
              <a:gd name="connsiteX374" fmla="*/ 1456641 w 13465725"/>
              <a:gd name="connsiteY374" fmla="*/ 3761251 h 4457244"/>
              <a:gd name="connsiteX375" fmla="*/ 1457143 w 13465725"/>
              <a:gd name="connsiteY375" fmla="*/ 3763940 h 4457244"/>
              <a:gd name="connsiteX376" fmla="*/ 1460660 w 13465725"/>
              <a:gd name="connsiteY376" fmla="*/ 3765553 h 4457244"/>
              <a:gd name="connsiteX377" fmla="*/ 1472718 w 13465725"/>
              <a:gd name="connsiteY377" fmla="*/ 3764119 h 4457244"/>
              <a:gd name="connsiteX378" fmla="*/ 12195684 w 13465725"/>
              <a:gd name="connsiteY378" fmla="*/ 3759516 h 4457244"/>
              <a:gd name="connsiteX379" fmla="*/ 12199703 w 13465725"/>
              <a:gd name="connsiteY379" fmla="*/ 3763817 h 4457244"/>
              <a:gd name="connsiteX380" fmla="*/ 12199703 w 13465725"/>
              <a:gd name="connsiteY380" fmla="*/ 3759516 h 4457244"/>
              <a:gd name="connsiteX381" fmla="*/ 2911667 w 13465725"/>
              <a:gd name="connsiteY381" fmla="*/ 3753956 h 4457244"/>
              <a:gd name="connsiteX382" fmla="*/ 2909608 w 13465725"/>
              <a:gd name="connsiteY382" fmla="*/ 3754991 h 4457244"/>
              <a:gd name="connsiteX383" fmla="*/ 2909760 w 13465725"/>
              <a:gd name="connsiteY383" fmla="*/ 3755122 h 4457244"/>
              <a:gd name="connsiteX384" fmla="*/ 4327169 w 13465725"/>
              <a:gd name="connsiteY384" fmla="*/ 3752446 h 4457244"/>
              <a:gd name="connsiteX385" fmla="*/ 4301802 w 13465725"/>
              <a:gd name="connsiteY385" fmla="*/ 3779594 h 4457244"/>
              <a:gd name="connsiteX386" fmla="*/ 4289117 w 13465725"/>
              <a:gd name="connsiteY386" fmla="*/ 3779877 h 4457244"/>
              <a:gd name="connsiteX387" fmla="*/ 4276434 w 13465725"/>
              <a:gd name="connsiteY387" fmla="*/ 3781856 h 4457244"/>
              <a:gd name="connsiteX388" fmla="*/ 4297044 w 13465725"/>
              <a:gd name="connsiteY388" fmla="*/ 3789491 h 4457244"/>
              <a:gd name="connsiteX389" fmla="*/ 4327169 w 13465725"/>
              <a:gd name="connsiteY389" fmla="*/ 3795429 h 4457244"/>
              <a:gd name="connsiteX390" fmla="*/ 4371562 w 13465725"/>
              <a:gd name="connsiteY390" fmla="*/ 3772807 h 4457244"/>
              <a:gd name="connsiteX391" fmla="*/ 12243915 w 13465725"/>
              <a:gd name="connsiteY391" fmla="*/ 3743746 h 4457244"/>
              <a:gd name="connsiteX392" fmla="*/ 12227838 w 13465725"/>
              <a:gd name="connsiteY392" fmla="*/ 3748047 h 4457244"/>
              <a:gd name="connsiteX393" fmla="*/ 12239896 w 13465725"/>
              <a:gd name="connsiteY393" fmla="*/ 3748047 h 4457244"/>
              <a:gd name="connsiteX394" fmla="*/ 12241905 w 13465725"/>
              <a:gd name="connsiteY394" fmla="*/ 3745896 h 4457244"/>
              <a:gd name="connsiteX395" fmla="*/ 12243915 w 13465725"/>
              <a:gd name="connsiteY395" fmla="*/ 3743746 h 4457244"/>
              <a:gd name="connsiteX396" fmla="*/ 2893634 w 13465725"/>
              <a:gd name="connsiteY396" fmla="*/ 3735903 h 4457244"/>
              <a:gd name="connsiteX397" fmla="*/ 2890734 w 13465725"/>
              <a:gd name="connsiteY397" fmla="*/ 3737024 h 4457244"/>
              <a:gd name="connsiteX398" fmla="*/ 2891192 w 13465725"/>
              <a:gd name="connsiteY398" fmla="*/ 3737500 h 4457244"/>
              <a:gd name="connsiteX399" fmla="*/ 10173653 w 13465725"/>
              <a:gd name="connsiteY399" fmla="*/ 3723035 h 4457244"/>
              <a:gd name="connsiteX400" fmla="*/ 10176730 w 13465725"/>
              <a:gd name="connsiteY400" fmla="*/ 3726330 h 4457244"/>
              <a:gd name="connsiteX401" fmla="*/ 10183501 w 13465725"/>
              <a:gd name="connsiteY401" fmla="*/ 3728305 h 4457244"/>
              <a:gd name="connsiteX402" fmla="*/ 10193351 w 13465725"/>
              <a:gd name="connsiteY402" fmla="*/ 3724792 h 4457244"/>
              <a:gd name="connsiteX403" fmla="*/ 12268030 w 13465725"/>
              <a:gd name="connsiteY403" fmla="*/ 3722240 h 4457244"/>
              <a:gd name="connsiteX404" fmla="*/ 12268030 w 13465725"/>
              <a:gd name="connsiteY404" fmla="*/ 3729409 h 4457244"/>
              <a:gd name="connsiteX405" fmla="*/ 12239896 w 13465725"/>
              <a:gd name="connsiteY405" fmla="*/ 3729409 h 4457244"/>
              <a:gd name="connsiteX406" fmla="*/ 12239896 w 13465725"/>
              <a:gd name="connsiteY406" fmla="*/ 3735143 h 4457244"/>
              <a:gd name="connsiteX407" fmla="*/ 12247933 w 13465725"/>
              <a:gd name="connsiteY407" fmla="*/ 3739444 h 4457244"/>
              <a:gd name="connsiteX408" fmla="*/ 12280087 w 13465725"/>
              <a:gd name="connsiteY408" fmla="*/ 3729409 h 4457244"/>
              <a:gd name="connsiteX409" fmla="*/ 12280087 w 13465725"/>
              <a:gd name="connsiteY409" fmla="*/ 3723674 h 4457244"/>
              <a:gd name="connsiteX410" fmla="*/ 2624372 w 13465725"/>
              <a:gd name="connsiteY410" fmla="*/ 3721188 h 4457244"/>
              <a:gd name="connsiteX411" fmla="*/ 2613274 w 13465725"/>
              <a:gd name="connsiteY411" fmla="*/ 3725995 h 4457244"/>
              <a:gd name="connsiteX412" fmla="*/ 2611688 w 13465725"/>
              <a:gd name="connsiteY412" fmla="*/ 3732499 h 4457244"/>
              <a:gd name="connsiteX413" fmla="*/ 2599005 w 13465725"/>
              <a:gd name="connsiteY413" fmla="*/ 3747487 h 4457244"/>
              <a:gd name="connsiteX414" fmla="*/ 2567295 w 13465725"/>
              <a:gd name="connsiteY414" fmla="*/ 3757384 h 4457244"/>
              <a:gd name="connsiteX415" fmla="*/ 2557782 w 13465725"/>
              <a:gd name="connsiteY415" fmla="*/ 3773220 h 4457244"/>
              <a:gd name="connsiteX416" fmla="*/ 2548269 w 13465725"/>
              <a:gd name="connsiteY416" fmla="*/ 3789056 h 4457244"/>
              <a:gd name="connsiteX417" fmla="*/ 2597419 w 13465725"/>
              <a:gd name="connsiteY417" fmla="*/ 3763889 h 4457244"/>
              <a:gd name="connsiteX418" fmla="*/ 2637055 w 13465725"/>
              <a:gd name="connsiteY418" fmla="*/ 3737024 h 4457244"/>
              <a:gd name="connsiteX419" fmla="*/ 2633092 w 13465725"/>
              <a:gd name="connsiteY419" fmla="*/ 3728258 h 4457244"/>
              <a:gd name="connsiteX420" fmla="*/ 2624372 w 13465725"/>
              <a:gd name="connsiteY420" fmla="*/ 3721188 h 4457244"/>
              <a:gd name="connsiteX421" fmla="*/ 1541044 w 13465725"/>
              <a:gd name="connsiteY421" fmla="*/ 3719674 h 4457244"/>
              <a:gd name="connsiteX422" fmla="*/ 1542048 w 13465725"/>
              <a:gd name="connsiteY422" fmla="*/ 3722362 h 4457244"/>
              <a:gd name="connsiteX423" fmla="*/ 1549082 w 13465725"/>
              <a:gd name="connsiteY423" fmla="*/ 3723975 h 4457244"/>
              <a:gd name="connsiteX424" fmla="*/ 1557121 w 13465725"/>
              <a:gd name="connsiteY424" fmla="*/ 3723975 h 4457244"/>
              <a:gd name="connsiteX425" fmla="*/ 1552097 w 13465725"/>
              <a:gd name="connsiteY425" fmla="*/ 3720749 h 4457244"/>
              <a:gd name="connsiteX426" fmla="*/ 1541044 w 13465725"/>
              <a:gd name="connsiteY426" fmla="*/ 3719674 h 4457244"/>
              <a:gd name="connsiteX427" fmla="*/ 10193351 w 13465725"/>
              <a:gd name="connsiteY427" fmla="*/ 3708982 h 4457244"/>
              <a:gd name="connsiteX428" fmla="*/ 10194582 w 13465725"/>
              <a:gd name="connsiteY428" fmla="*/ 3712276 h 4457244"/>
              <a:gd name="connsiteX429" fmla="*/ 10203200 w 13465725"/>
              <a:gd name="connsiteY429" fmla="*/ 3714252 h 4457244"/>
              <a:gd name="connsiteX430" fmla="*/ 10208124 w 13465725"/>
              <a:gd name="connsiteY430" fmla="*/ 3714252 h 4457244"/>
              <a:gd name="connsiteX431" fmla="*/ 10193351 w 13465725"/>
              <a:gd name="connsiteY431" fmla="*/ 3708982 h 4457244"/>
              <a:gd name="connsiteX432" fmla="*/ 12296164 w 13465725"/>
              <a:gd name="connsiteY432" fmla="*/ 3707903 h 4457244"/>
              <a:gd name="connsiteX433" fmla="*/ 12284106 w 13465725"/>
              <a:gd name="connsiteY433" fmla="*/ 3709336 h 4457244"/>
              <a:gd name="connsiteX434" fmla="*/ 12284106 w 13465725"/>
              <a:gd name="connsiteY434" fmla="*/ 3720806 h 4457244"/>
              <a:gd name="connsiteX435" fmla="*/ 12294657 w 13465725"/>
              <a:gd name="connsiteY435" fmla="*/ 3714892 h 4457244"/>
              <a:gd name="connsiteX436" fmla="*/ 12296164 w 13465725"/>
              <a:gd name="connsiteY436" fmla="*/ 3707903 h 4457244"/>
              <a:gd name="connsiteX437" fmla="*/ 8673685 w 13465725"/>
              <a:gd name="connsiteY437" fmla="*/ 3704799 h 4457244"/>
              <a:gd name="connsiteX438" fmla="*/ 8677649 w 13465725"/>
              <a:gd name="connsiteY438" fmla="*/ 3710172 h 4457244"/>
              <a:gd name="connsiteX439" fmla="*/ 8686368 w 13465725"/>
              <a:gd name="connsiteY439" fmla="*/ 3713848 h 4457244"/>
              <a:gd name="connsiteX440" fmla="*/ 8697467 w 13465725"/>
              <a:gd name="connsiteY440" fmla="*/ 3711303 h 4457244"/>
              <a:gd name="connsiteX441" fmla="*/ 8699052 w 13465725"/>
              <a:gd name="connsiteY441" fmla="*/ 3707061 h 4457244"/>
              <a:gd name="connsiteX442" fmla="*/ 2224829 w 13465725"/>
              <a:gd name="connsiteY442" fmla="*/ 3700827 h 4457244"/>
              <a:gd name="connsiteX443" fmla="*/ 2199462 w 13465725"/>
              <a:gd name="connsiteY443" fmla="*/ 3727975 h 4457244"/>
              <a:gd name="connsiteX444" fmla="*/ 2186777 w 13465725"/>
              <a:gd name="connsiteY444" fmla="*/ 3728258 h 4457244"/>
              <a:gd name="connsiteX445" fmla="*/ 2174094 w 13465725"/>
              <a:gd name="connsiteY445" fmla="*/ 3730237 h 4457244"/>
              <a:gd name="connsiteX446" fmla="*/ 2194704 w 13465725"/>
              <a:gd name="connsiteY446" fmla="*/ 3737872 h 4457244"/>
              <a:gd name="connsiteX447" fmla="*/ 2224829 w 13465725"/>
              <a:gd name="connsiteY447" fmla="*/ 3743810 h 4457244"/>
              <a:gd name="connsiteX448" fmla="*/ 2269223 w 13465725"/>
              <a:gd name="connsiteY448" fmla="*/ 3721188 h 4457244"/>
              <a:gd name="connsiteX449" fmla="*/ 3005093 w 13465725"/>
              <a:gd name="connsiteY449" fmla="*/ 3686301 h 4457244"/>
              <a:gd name="connsiteX450" fmla="*/ 2971068 w 13465725"/>
              <a:gd name="connsiteY450" fmla="*/ 3700345 h 4457244"/>
              <a:gd name="connsiteX451" fmla="*/ 2968689 w 13465725"/>
              <a:gd name="connsiteY451" fmla="*/ 3711374 h 4457244"/>
              <a:gd name="connsiteX452" fmla="*/ 2952043 w 13465725"/>
              <a:gd name="connsiteY452" fmla="*/ 3720706 h 4457244"/>
              <a:gd name="connsiteX453" fmla="*/ 2944039 w 13465725"/>
              <a:gd name="connsiteY453" fmla="*/ 3731269 h 4457244"/>
              <a:gd name="connsiteX454" fmla="*/ 2979521 w 13465725"/>
              <a:gd name="connsiteY454" fmla="*/ 3709594 h 4457244"/>
              <a:gd name="connsiteX455" fmla="*/ 6247233 w 13465725"/>
              <a:gd name="connsiteY455" fmla="*/ 3685810 h 4457244"/>
              <a:gd name="connsiteX456" fmla="*/ 6215525 w 13465725"/>
              <a:gd name="connsiteY456" fmla="*/ 3699384 h 4457244"/>
              <a:gd name="connsiteX457" fmla="*/ 6215525 w 13465725"/>
              <a:gd name="connsiteY457" fmla="*/ 3706170 h 4457244"/>
              <a:gd name="connsiteX458" fmla="*/ 6228209 w 13465725"/>
              <a:gd name="connsiteY458" fmla="*/ 3706170 h 4457244"/>
              <a:gd name="connsiteX459" fmla="*/ 6253577 w 13465725"/>
              <a:gd name="connsiteY459" fmla="*/ 3705039 h 4457244"/>
              <a:gd name="connsiteX460" fmla="*/ 6259918 w 13465725"/>
              <a:gd name="connsiteY460" fmla="*/ 3697121 h 4457244"/>
              <a:gd name="connsiteX461" fmla="*/ 10626709 w 13465725"/>
              <a:gd name="connsiteY461" fmla="*/ 3684389 h 4457244"/>
              <a:gd name="connsiteX462" fmla="*/ 10627324 w 13465725"/>
              <a:gd name="connsiteY462" fmla="*/ 3687683 h 4457244"/>
              <a:gd name="connsiteX463" fmla="*/ 10631633 w 13465725"/>
              <a:gd name="connsiteY463" fmla="*/ 3689659 h 4457244"/>
              <a:gd name="connsiteX464" fmla="*/ 10646407 w 13465725"/>
              <a:gd name="connsiteY464" fmla="*/ 3687903 h 4457244"/>
              <a:gd name="connsiteX465" fmla="*/ 8014121 w 13465725"/>
              <a:gd name="connsiteY465" fmla="*/ 3677651 h 4457244"/>
              <a:gd name="connsiteX466" fmla="*/ 8014121 w 13465725"/>
              <a:gd name="connsiteY466" fmla="*/ 3688963 h 4457244"/>
              <a:gd name="connsiteX467" fmla="*/ 8022049 w 13465725"/>
              <a:gd name="connsiteY467" fmla="*/ 3694901 h 4457244"/>
              <a:gd name="connsiteX468" fmla="*/ 8039489 w 13465725"/>
              <a:gd name="connsiteY468" fmla="*/ 3695750 h 4457244"/>
              <a:gd name="connsiteX469" fmla="*/ 11000973 w 13465725"/>
              <a:gd name="connsiteY469" fmla="*/ 3677363 h 4457244"/>
              <a:gd name="connsiteX470" fmla="*/ 11020671 w 13465725"/>
              <a:gd name="connsiteY470" fmla="*/ 3689659 h 4457244"/>
              <a:gd name="connsiteX471" fmla="*/ 11015747 w 13465725"/>
              <a:gd name="connsiteY471" fmla="*/ 3703712 h 4457244"/>
              <a:gd name="connsiteX472" fmla="*/ 10996664 w 13465725"/>
              <a:gd name="connsiteY472" fmla="*/ 3709861 h 4457244"/>
              <a:gd name="connsiteX473" fmla="*/ 10966501 w 13465725"/>
              <a:gd name="connsiteY473" fmla="*/ 3716009 h 4457244"/>
              <a:gd name="connsiteX474" fmla="*/ 10983737 w 13465725"/>
              <a:gd name="connsiteY474" fmla="*/ 3696686 h 4457244"/>
              <a:gd name="connsiteX475" fmla="*/ 11000973 w 13465725"/>
              <a:gd name="connsiteY475" fmla="*/ 3677363 h 4457244"/>
              <a:gd name="connsiteX476" fmla="*/ 12328317 w 13465725"/>
              <a:gd name="connsiteY476" fmla="*/ 3673494 h 4457244"/>
              <a:gd name="connsiteX477" fmla="*/ 12315255 w 13465725"/>
              <a:gd name="connsiteY477" fmla="*/ 3686039 h 4457244"/>
              <a:gd name="connsiteX478" fmla="*/ 12296164 w 13465725"/>
              <a:gd name="connsiteY478" fmla="*/ 3692132 h 4457244"/>
              <a:gd name="connsiteX479" fmla="*/ 12300686 w 13465725"/>
              <a:gd name="connsiteY479" fmla="*/ 3698405 h 4457244"/>
              <a:gd name="connsiteX480" fmla="*/ 12308221 w 13465725"/>
              <a:gd name="connsiteY480" fmla="*/ 3703602 h 4457244"/>
              <a:gd name="connsiteX481" fmla="*/ 12311738 w 13465725"/>
              <a:gd name="connsiteY481" fmla="*/ 3701989 h 4457244"/>
              <a:gd name="connsiteX482" fmla="*/ 12312240 w 13465725"/>
              <a:gd name="connsiteY482" fmla="*/ 3699301 h 4457244"/>
              <a:gd name="connsiteX483" fmla="*/ 12332839 w 13465725"/>
              <a:gd name="connsiteY483" fmla="*/ 3686935 h 4457244"/>
              <a:gd name="connsiteX484" fmla="*/ 12344394 w 13465725"/>
              <a:gd name="connsiteY484" fmla="*/ 3673494 h 4457244"/>
              <a:gd name="connsiteX485" fmla="*/ 4415958 w 13465725"/>
              <a:gd name="connsiteY485" fmla="*/ 3673267 h 4457244"/>
              <a:gd name="connsiteX486" fmla="*/ 4346195 w 13465725"/>
              <a:gd name="connsiteY486" fmla="*/ 3729824 h 4457244"/>
              <a:gd name="connsiteX487" fmla="*/ 4364429 w 13465725"/>
              <a:gd name="connsiteY487" fmla="*/ 3741135 h 4457244"/>
              <a:gd name="connsiteX488" fmla="*/ 4396931 w 13465725"/>
              <a:gd name="connsiteY488" fmla="*/ 3745660 h 4457244"/>
              <a:gd name="connsiteX489" fmla="*/ 4423885 w 13465725"/>
              <a:gd name="connsiteY489" fmla="*/ 3714554 h 4457244"/>
              <a:gd name="connsiteX490" fmla="*/ 4460351 w 13465725"/>
              <a:gd name="connsiteY490" fmla="*/ 3686840 h 4457244"/>
              <a:gd name="connsiteX491" fmla="*/ 7001926 w 13465725"/>
              <a:gd name="connsiteY491" fmla="*/ 3669973 h 4457244"/>
              <a:gd name="connsiteX492" fmla="*/ 6951190 w 13465725"/>
              <a:gd name="connsiteY492" fmla="*/ 3699384 h 4457244"/>
              <a:gd name="connsiteX493" fmla="*/ 6970215 w 13465725"/>
              <a:gd name="connsiteY493" fmla="*/ 3724268 h 4457244"/>
              <a:gd name="connsiteX494" fmla="*/ 6958324 w 13465725"/>
              <a:gd name="connsiteY494" fmla="*/ 3724834 h 4457244"/>
              <a:gd name="connsiteX495" fmla="*/ 6951190 w 13465725"/>
              <a:gd name="connsiteY495" fmla="*/ 3728792 h 4457244"/>
              <a:gd name="connsiteX496" fmla="*/ 6958324 w 13465725"/>
              <a:gd name="connsiteY496" fmla="*/ 3735580 h 4457244"/>
              <a:gd name="connsiteX497" fmla="*/ 6970215 w 13465725"/>
              <a:gd name="connsiteY497" fmla="*/ 3742366 h 4457244"/>
              <a:gd name="connsiteX498" fmla="*/ 7014609 w 13465725"/>
              <a:gd name="connsiteY498" fmla="*/ 3749153 h 4457244"/>
              <a:gd name="connsiteX499" fmla="*/ 7020952 w 13465725"/>
              <a:gd name="connsiteY499" fmla="*/ 3742366 h 4457244"/>
              <a:gd name="connsiteX500" fmla="*/ 6989241 w 13465725"/>
              <a:gd name="connsiteY500" fmla="*/ 3733317 h 4457244"/>
              <a:gd name="connsiteX501" fmla="*/ 6994791 w 13465725"/>
              <a:gd name="connsiteY501" fmla="*/ 3723703 h 4457244"/>
              <a:gd name="connsiteX502" fmla="*/ 7014609 w 13465725"/>
              <a:gd name="connsiteY502" fmla="*/ 3717481 h 4457244"/>
              <a:gd name="connsiteX503" fmla="*/ 7015402 w 13465725"/>
              <a:gd name="connsiteY503" fmla="*/ 3693727 h 4457244"/>
              <a:gd name="connsiteX504" fmla="*/ 7001926 w 13465725"/>
              <a:gd name="connsiteY504" fmla="*/ 3669973 h 4457244"/>
              <a:gd name="connsiteX505" fmla="*/ 8470743 w 13465725"/>
              <a:gd name="connsiteY505" fmla="*/ 3661815 h 4457244"/>
              <a:gd name="connsiteX506" fmla="*/ 8427933 w 13465725"/>
              <a:gd name="connsiteY506" fmla="*/ 3669168 h 4457244"/>
              <a:gd name="connsiteX507" fmla="*/ 8413665 w 13465725"/>
              <a:gd name="connsiteY507" fmla="*/ 3686700 h 4457244"/>
              <a:gd name="connsiteX508" fmla="*/ 8413665 w 13465725"/>
              <a:gd name="connsiteY508" fmla="*/ 3688963 h 4457244"/>
              <a:gd name="connsiteX509" fmla="*/ 8397810 w 13465725"/>
              <a:gd name="connsiteY509" fmla="*/ 3689245 h 4457244"/>
              <a:gd name="connsiteX510" fmla="*/ 8381954 w 13465725"/>
              <a:gd name="connsiteY510" fmla="*/ 3691225 h 4457244"/>
              <a:gd name="connsiteX511" fmla="*/ 8408115 w 13465725"/>
              <a:gd name="connsiteY511" fmla="*/ 3694335 h 4457244"/>
              <a:gd name="connsiteX512" fmla="*/ 8439032 w 13465725"/>
              <a:gd name="connsiteY512" fmla="*/ 3695750 h 4457244"/>
              <a:gd name="connsiteX513" fmla="*/ 8477084 w 13465725"/>
              <a:gd name="connsiteY513" fmla="*/ 3684438 h 4457244"/>
              <a:gd name="connsiteX514" fmla="*/ 8457266 w 13465725"/>
              <a:gd name="connsiteY514" fmla="*/ 3679348 h 4457244"/>
              <a:gd name="connsiteX515" fmla="*/ 8451717 w 13465725"/>
              <a:gd name="connsiteY515" fmla="*/ 3670864 h 4457244"/>
              <a:gd name="connsiteX516" fmla="*/ 1384296 w 13465725"/>
              <a:gd name="connsiteY516" fmla="*/ 3655157 h 4457244"/>
              <a:gd name="connsiteX517" fmla="*/ 1384296 w 13465725"/>
              <a:gd name="connsiteY517" fmla="*/ 3662326 h 4457244"/>
              <a:gd name="connsiteX518" fmla="*/ 1389320 w 13465725"/>
              <a:gd name="connsiteY518" fmla="*/ 3666089 h 4457244"/>
              <a:gd name="connsiteX519" fmla="*/ 1400372 w 13465725"/>
              <a:gd name="connsiteY519" fmla="*/ 3666627 h 4457244"/>
              <a:gd name="connsiteX520" fmla="*/ 8077541 w 13465725"/>
              <a:gd name="connsiteY520" fmla="*/ 3652767 h 4457244"/>
              <a:gd name="connsiteX521" fmla="*/ 8071199 w 13465725"/>
              <a:gd name="connsiteY521" fmla="*/ 3653897 h 4457244"/>
              <a:gd name="connsiteX522" fmla="*/ 8064858 w 13465725"/>
              <a:gd name="connsiteY522" fmla="*/ 3655029 h 4457244"/>
              <a:gd name="connsiteX523" fmla="*/ 8068822 w 13465725"/>
              <a:gd name="connsiteY523" fmla="*/ 3660402 h 4457244"/>
              <a:gd name="connsiteX524" fmla="*/ 8077541 w 13465725"/>
              <a:gd name="connsiteY524" fmla="*/ 3664078 h 4457244"/>
              <a:gd name="connsiteX525" fmla="*/ 8088639 w 13465725"/>
              <a:gd name="connsiteY525" fmla="*/ 3661533 h 4457244"/>
              <a:gd name="connsiteX526" fmla="*/ 8090225 w 13465725"/>
              <a:gd name="connsiteY526" fmla="*/ 3657291 h 4457244"/>
              <a:gd name="connsiteX527" fmla="*/ 8077541 w 13465725"/>
              <a:gd name="connsiteY527" fmla="*/ 3652767 h 4457244"/>
              <a:gd name="connsiteX528" fmla="*/ 6316995 w 13465725"/>
              <a:gd name="connsiteY528" fmla="*/ 3649614 h 4457244"/>
              <a:gd name="connsiteX529" fmla="*/ 6304312 w 13465725"/>
              <a:gd name="connsiteY529" fmla="*/ 3658662 h 4457244"/>
              <a:gd name="connsiteX530" fmla="*/ 6316995 w 13465725"/>
              <a:gd name="connsiteY530" fmla="*/ 3651876 h 4457244"/>
              <a:gd name="connsiteX531" fmla="*/ 1673677 w 13465725"/>
              <a:gd name="connsiteY531" fmla="*/ 3645121 h 4457244"/>
              <a:gd name="connsiteX532" fmla="*/ 1646547 w 13465725"/>
              <a:gd name="connsiteY532" fmla="*/ 3649781 h 4457244"/>
              <a:gd name="connsiteX533" fmla="*/ 1637504 w 13465725"/>
              <a:gd name="connsiteY533" fmla="*/ 3660892 h 4457244"/>
              <a:gd name="connsiteX534" fmla="*/ 1637504 w 13465725"/>
              <a:gd name="connsiteY534" fmla="*/ 3662326 h 4457244"/>
              <a:gd name="connsiteX535" fmla="*/ 1627457 w 13465725"/>
              <a:gd name="connsiteY535" fmla="*/ 3662505 h 4457244"/>
              <a:gd name="connsiteX536" fmla="*/ 1617408 w 13465725"/>
              <a:gd name="connsiteY536" fmla="*/ 3663760 h 4457244"/>
              <a:gd name="connsiteX537" fmla="*/ 1633988 w 13465725"/>
              <a:gd name="connsiteY537" fmla="*/ 3665731 h 4457244"/>
              <a:gd name="connsiteX538" fmla="*/ 1653581 w 13465725"/>
              <a:gd name="connsiteY538" fmla="*/ 3666627 h 4457244"/>
              <a:gd name="connsiteX539" fmla="*/ 1677696 w 13465725"/>
              <a:gd name="connsiteY539" fmla="*/ 3659458 h 4457244"/>
              <a:gd name="connsiteX540" fmla="*/ 1665137 w 13465725"/>
              <a:gd name="connsiteY540" fmla="*/ 3656233 h 4457244"/>
              <a:gd name="connsiteX541" fmla="*/ 1661620 w 13465725"/>
              <a:gd name="connsiteY541" fmla="*/ 3650856 h 4457244"/>
              <a:gd name="connsiteX542" fmla="*/ 1424487 w 13465725"/>
              <a:gd name="connsiteY542" fmla="*/ 3639387 h 4457244"/>
              <a:gd name="connsiteX543" fmla="*/ 1420468 w 13465725"/>
              <a:gd name="connsiteY543" fmla="*/ 3640103 h 4457244"/>
              <a:gd name="connsiteX544" fmla="*/ 1416450 w 13465725"/>
              <a:gd name="connsiteY544" fmla="*/ 3640820 h 4457244"/>
              <a:gd name="connsiteX545" fmla="*/ 1418962 w 13465725"/>
              <a:gd name="connsiteY545" fmla="*/ 3644225 h 4457244"/>
              <a:gd name="connsiteX546" fmla="*/ 1424487 w 13465725"/>
              <a:gd name="connsiteY546" fmla="*/ 3646555 h 4457244"/>
              <a:gd name="connsiteX547" fmla="*/ 1431521 w 13465725"/>
              <a:gd name="connsiteY547" fmla="*/ 3644942 h 4457244"/>
              <a:gd name="connsiteX548" fmla="*/ 1432526 w 13465725"/>
              <a:gd name="connsiteY548" fmla="*/ 3642254 h 4457244"/>
              <a:gd name="connsiteX549" fmla="*/ 1424487 w 13465725"/>
              <a:gd name="connsiteY549" fmla="*/ 3639387 h 4457244"/>
              <a:gd name="connsiteX550" fmla="*/ 10730124 w 13465725"/>
              <a:gd name="connsiteY550" fmla="*/ 3633446 h 4457244"/>
              <a:gd name="connsiteX551" fmla="*/ 10731355 w 13465725"/>
              <a:gd name="connsiteY551" fmla="*/ 3636740 h 4457244"/>
              <a:gd name="connsiteX552" fmla="*/ 10739973 w 13465725"/>
              <a:gd name="connsiteY552" fmla="*/ 3638716 h 4457244"/>
              <a:gd name="connsiteX553" fmla="*/ 10749823 w 13465725"/>
              <a:gd name="connsiteY553" fmla="*/ 3638716 h 4457244"/>
              <a:gd name="connsiteX554" fmla="*/ 10743667 w 13465725"/>
              <a:gd name="connsiteY554" fmla="*/ 3634764 h 4457244"/>
              <a:gd name="connsiteX555" fmla="*/ 10730124 w 13465725"/>
              <a:gd name="connsiteY555" fmla="*/ 3633446 h 4457244"/>
              <a:gd name="connsiteX556" fmla="*/ 5388044 w 13465725"/>
              <a:gd name="connsiteY556" fmla="*/ 3630942 h 4457244"/>
              <a:gd name="connsiteX557" fmla="*/ 5373592 w 13465725"/>
              <a:gd name="connsiteY557" fmla="*/ 3634808 h 4457244"/>
              <a:gd name="connsiteX558" fmla="*/ 5360906 w 13465725"/>
              <a:gd name="connsiteY558" fmla="*/ 3643858 h 4457244"/>
              <a:gd name="connsiteX559" fmla="*/ 5376077 w 13465725"/>
              <a:gd name="connsiteY559" fmla="*/ 3656485 h 4457244"/>
              <a:gd name="connsiteX560" fmla="*/ 5389428 w 13465725"/>
              <a:gd name="connsiteY560" fmla="*/ 3645768 h 4457244"/>
              <a:gd name="connsiteX561" fmla="*/ 8819550 w 13465725"/>
              <a:gd name="connsiteY561" fmla="*/ 3630144 h 4457244"/>
              <a:gd name="connsiteX562" fmla="*/ 8783875 w 13465725"/>
              <a:gd name="connsiteY562" fmla="*/ 3641737 h 4457244"/>
              <a:gd name="connsiteX563" fmla="*/ 8781498 w 13465725"/>
              <a:gd name="connsiteY563" fmla="*/ 3661815 h 4457244"/>
              <a:gd name="connsiteX564" fmla="*/ 8750581 w 13465725"/>
              <a:gd name="connsiteY564" fmla="*/ 3663512 h 4457244"/>
              <a:gd name="connsiteX565" fmla="*/ 8724420 w 13465725"/>
              <a:gd name="connsiteY565" fmla="*/ 3668602 h 4457244"/>
              <a:gd name="connsiteX566" fmla="*/ 8737104 w 13465725"/>
              <a:gd name="connsiteY566" fmla="*/ 3688963 h 4457244"/>
              <a:gd name="connsiteX567" fmla="*/ 8756922 w 13465725"/>
              <a:gd name="connsiteY567" fmla="*/ 3671148 h 4457244"/>
              <a:gd name="connsiteX568" fmla="*/ 8800524 w 13465725"/>
              <a:gd name="connsiteY568" fmla="*/ 3661815 h 4457244"/>
              <a:gd name="connsiteX569" fmla="*/ 8810037 w 13465725"/>
              <a:gd name="connsiteY569" fmla="*/ 3645980 h 4457244"/>
              <a:gd name="connsiteX570" fmla="*/ 8819550 w 13465725"/>
              <a:gd name="connsiteY570" fmla="*/ 3630144 h 4457244"/>
              <a:gd name="connsiteX571" fmla="*/ 12460951 w 13465725"/>
              <a:gd name="connsiteY571" fmla="*/ 3627616 h 4457244"/>
              <a:gd name="connsiteX572" fmla="*/ 12457433 w 13465725"/>
              <a:gd name="connsiteY572" fmla="*/ 3631200 h 4457244"/>
              <a:gd name="connsiteX573" fmla="*/ 12456931 w 13465725"/>
              <a:gd name="connsiteY573" fmla="*/ 3634784 h 4457244"/>
              <a:gd name="connsiteX574" fmla="*/ 12464969 w 13465725"/>
              <a:gd name="connsiteY574" fmla="*/ 3627616 h 4457244"/>
              <a:gd name="connsiteX575" fmla="*/ 2313617 w 13465725"/>
              <a:gd name="connsiteY575" fmla="*/ 3621648 h 4457244"/>
              <a:gd name="connsiteX576" fmla="*/ 2243855 w 13465725"/>
              <a:gd name="connsiteY576" fmla="*/ 3678205 h 4457244"/>
              <a:gd name="connsiteX577" fmla="*/ 2262089 w 13465725"/>
              <a:gd name="connsiteY577" fmla="*/ 3689516 h 4457244"/>
              <a:gd name="connsiteX578" fmla="*/ 2294592 w 13465725"/>
              <a:gd name="connsiteY578" fmla="*/ 3694041 h 4457244"/>
              <a:gd name="connsiteX579" fmla="*/ 2321545 w 13465725"/>
              <a:gd name="connsiteY579" fmla="*/ 3662935 h 4457244"/>
              <a:gd name="connsiteX580" fmla="*/ 2358011 w 13465725"/>
              <a:gd name="connsiteY580" fmla="*/ 3635221 h 4457244"/>
              <a:gd name="connsiteX581" fmla="*/ 1725927 w 13465725"/>
              <a:gd name="connsiteY581" fmla="*/ 3600676 h 4457244"/>
              <a:gd name="connsiteX582" fmla="*/ 1718893 w 13465725"/>
              <a:gd name="connsiteY582" fmla="*/ 3603723 h 4457244"/>
              <a:gd name="connsiteX583" fmla="*/ 1717888 w 13465725"/>
              <a:gd name="connsiteY583" fmla="*/ 3607845 h 4457244"/>
              <a:gd name="connsiteX584" fmla="*/ 1709850 w 13465725"/>
              <a:gd name="connsiteY584" fmla="*/ 3617343 h 4457244"/>
              <a:gd name="connsiteX585" fmla="*/ 1689754 w 13465725"/>
              <a:gd name="connsiteY585" fmla="*/ 3623616 h 4457244"/>
              <a:gd name="connsiteX586" fmla="*/ 1683725 w 13465725"/>
              <a:gd name="connsiteY586" fmla="*/ 3633652 h 4457244"/>
              <a:gd name="connsiteX587" fmla="*/ 1677696 w 13465725"/>
              <a:gd name="connsiteY587" fmla="*/ 3643688 h 4457244"/>
              <a:gd name="connsiteX588" fmla="*/ 1708845 w 13465725"/>
              <a:gd name="connsiteY588" fmla="*/ 3627738 h 4457244"/>
              <a:gd name="connsiteX589" fmla="*/ 1733964 w 13465725"/>
              <a:gd name="connsiteY589" fmla="*/ 3610712 h 4457244"/>
              <a:gd name="connsiteX590" fmla="*/ 1731453 w 13465725"/>
              <a:gd name="connsiteY590" fmla="*/ 3605157 h 4457244"/>
              <a:gd name="connsiteX591" fmla="*/ 1725927 w 13465725"/>
              <a:gd name="connsiteY591" fmla="*/ 3600676 h 4457244"/>
              <a:gd name="connsiteX592" fmla="*/ 12436835 w 13465725"/>
              <a:gd name="connsiteY592" fmla="*/ 3598941 h 4457244"/>
              <a:gd name="connsiteX593" fmla="*/ 12420759 w 13465725"/>
              <a:gd name="connsiteY593" fmla="*/ 3613278 h 4457244"/>
              <a:gd name="connsiteX594" fmla="*/ 12404681 w 13465725"/>
              <a:gd name="connsiteY594" fmla="*/ 3627616 h 4457244"/>
              <a:gd name="connsiteX595" fmla="*/ 12380566 w 13465725"/>
              <a:gd name="connsiteY595" fmla="*/ 3639085 h 4457244"/>
              <a:gd name="connsiteX596" fmla="*/ 12381571 w 13465725"/>
              <a:gd name="connsiteY596" fmla="*/ 3641773 h 4457244"/>
              <a:gd name="connsiteX597" fmla="*/ 12388605 w 13465725"/>
              <a:gd name="connsiteY597" fmla="*/ 3643386 h 4457244"/>
              <a:gd name="connsiteX598" fmla="*/ 12412720 w 13465725"/>
              <a:gd name="connsiteY598" fmla="*/ 3641953 h 4457244"/>
              <a:gd name="connsiteX599" fmla="*/ 12425783 w 13465725"/>
              <a:gd name="connsiteY599" fmla="*/ 3630304 h 4457244"/>
              <a:gd name="connsiteX600" fmla="*/ 12432816 w 13465725"/>
              <a:gd name="connsiteY600" fmla="*/ 3617580 h 4457244"/>
              <a:gd name="connsiteX601" fmla="*/ 12445376 w 13465725"/>
              <a:gd name="connsiteY601" fmla="*/ 3607723 h 4457244"/>
              <a:gd name="connsiteX602" fmla="*/ 12460951 w 13465725"/>
              <a:gd name="connsiteY602" fmla="*/ 3598941 h 4457244"/>
              <a:gd name="connsiteX603" fmla="*/ 4536453 w 13465725"/>
              <a:gd name="connsiteY603" fmla="*/ 3594088 h 4457244"/>
              <a:gd name="connsiteX604" fmla="*/ 4504744 w 13465725"/>
              <a:gd name="connsiteY604" fmla="*/ 3607662 h 4457244"/>
              <a:gd name="connsiteX605" fmla="*/ 4504744 w 13465725"/>
              <a:gd name="connsiteY605" fmla="*/ 3614448 h 4457244"/>
              <a:gd name="connsiteX606" fmla="*/ 4517428 w 13465725"/>
              <a:gd name="connsiteY606" fmla="*/ 3614448 h 4457244"/>
              <a:gd name="connsiteX607" fmla="*/ 4542796 w 13465725"/>
              <a:gd name="connsiteY607" fmla="*/ 3613317 h 4457244"/>
              <a:gd name="connsiteX608" fmla="*/ 4549137 w 13465725"/>
              <a:gd name="connsiteY608" fmla="*/ 3605399 h 4457244"/>
              <a:gd name="connsiteX609" fmla="*/ 5424326 w 13465725"/>
              <a:gd name="connsiteY609" fmla="*/ 3591825 h 4457244"/>
              <a:gd name="connsiteX610" fmla="*/ 5386274 w 13465725"/>
              <a:gd name="connsiteY610" fmla="*/ 3623497 h 4457244"/>
              <a:gd name="connsiteX611" fmla="*/ 5394304 w 13465725"/>
              <a:gd name="connsiteY611" fmla="*/ 3626361 h 4457244"/>
              <a:gd name="connsiteX612" fmla="*/ 5414797 w 13465725"/>
              <a:gd name="connsiteY612" fmla="*/ 3618621 h 4457244"/>
              <a:gd name="connsiteX613" fmla="*/ 5425897 w 13465725"/>
              <a:gd name="connsiteY613" fmla="*/ 3592049 h 4457244"/>
              <a:gd name="connsiteX614" fmla="*/ 8553188 w 13465725"/>
              <a:gd name="connsiteY614" fmla="*/ 3591685 h 4457244"/>
              <a:gd name="connsiteX615" fmla="*/ 8542089 w 13465725"/>
              <a:gd name="connsiteY615" fmla="*/ 3596492 h 4457244"/>
              <a:gd name="connsiteX616" fmla="*/ 8540503 w 13465725"/>
              <a:gd name="connsiteY616" fmla="*/ 3602996 h 4457244"/>
              <a:gd name="connsiteX617" fmla="*/ 8527821 w 13465725"/>
              <a:gd name="connsiteY617" fmla="*/ 3617984 h 4457244"/>
              <a:gd name="connsiteX618" fmla="*/ 8496110 w 13465725"/>
              <a:gd name="connsiteY618" fmla="*/ 3627881 h 4457244"/>
              <a:gd name="connsiteX619" fmla="*/ 8486597 w 13465725"/>
              <a:gd name="connsiteY619" fmla="*/ 3643717 h 4457244"/>
              <a:gd name="connsiteX620" fmla="*/ 8477084 w 13465725"/>
              <a:gd name="connsiteY620" fmla="*/ 3659553 h 4457244"/>
              <a:gd name="connsiteX621" fmla="*/ 8526235 w 13465725"/>
              <a:gd name="connsiteY621" fmla="*/ 3634386 h 4457244"/>
              <a:gd name="connsiteX622" fmla="*/ 8565871 w 13465725"/>
              <a:gd name="connsiteY622" fmla="*/ 3607521 h 4457244"/>
              <a:gd name="connsiteX623" fmla="*/ 8561907 w 13465725"/>
              <a:gd name="connsiteY623" fmla="*/ 3598755 h 4457244"/>
              <a:gd name="connsiteX624" fmla="*/ 8553188 w 13465725"/>
              <a:gd name="connsiteY624" fmla="*/ 3591685 h 4457244"/>
              <a:gd name="connsiteX625" fmla="*/ 7135106 w 13465725"/>
              <a:gd name="connsiteY625" fmla="*/ 3590794 h 4457244"/>
              <a:gd name="connsiteX626" fmla="*/ 7141447 w 13465725"/>
              <a:gd name="connsiteY626" fmla="*/ 3597581 h 4457244"/>
              <a:gd name="connsiteX627" fmla="*/ 7141447 w 13465725"/>
              <a:gd name="connsiteY627" fmla="*/ 3590794 h 4457244"/>
              <a:gd name="connsiteX628" fmla="*/ 1472718 w 13465725"/>
              <a:gd name="connsiteY628" fmla="*/ 3587773 h 4457244"/>
              <a:gd name="connsiteX629" fmla="*/ 1456641 w 13465725"/>
              <a:gd name="connsiteY629" fmla="*/ 3604978 h 4457244"/>
              <a:gd name="connsiteX630" fmla="*/ 1448603 w 13465725"/>
              <a:gd name="connsiteY630" fmla="*/ 3605157 h 4457244"/>
              <a:gd name="connsiteX631" fmla="*/ 1440565 w 13465725"/>
              <a:gd name="connsiteY631" fmla="*/ 3606411 h 4457244"/>
              <a:gd name="connsiteX632" fmla="*/ 1453626 w 13465725"/>
              <a:gd name="connsiteY632" fmla="*/ 3611250 h 4457244"/>
              <a:gd name="connsiteX633" fmla="*/ 1472718 w 13465725"/>
              <a:gd name="connsiteY633" fmla="*/ 3615013 h 4457244"/>
              <a:gd name="connsiteX634" fmla="*/ 1500852 w 13465725"/>
              <a:gd name="connsiteY634" fmla="*/ 3600676 h 4457244"/>
              <a:gd name="connsiteX635" fmla="*/ 3181130 w 13465725"/>
              <a:gd name="connsiteY635" fmla="*/ 3581300 h 4457244"/>
              <a:gd name="connsiteX636" fmla="*/ 3161326 w 13465725"/>
              <a:gd name="connsiteY636" fmla="*/ 3591756 h 4457244"/>
              <a:gd name="connsiteX637" fmla="*/ 3161326 w 13465725"/>
              <a:gd name="connsiteY637" fmla="*/ 3599672 h 4457244"/>
              <a:gd name="connsiteX638" fmla="*/ 3201489 w 13465725"/>
              <a:gd name="connsiteY638" fmla="*/ 3605812 h 4457244"/>
              <a:gd name="connsiteX639" fmla="*/ 3207833 w 13465725"/>
              <a:gd name="connsiteY639" fmla="*/ 3599025 h 4457244"/>
              <a:gd name="connsiteX640" fmla="*/ 3176122 w 13465725"/>
              <a:gd name="connsiteY640" fmla="*/ 3589976 h 4457244"/>
              <a:gd name="connsiteX641" fmla="*/ 12509181 w 13465725"/>
              <a:gd name="connsiteY641" fmla="*/ 3580303 h 4457244"/>
              <a:gd name="connsiteX642" fmla="*/ 12485066 w 13465725"/>
              <a:gd name="connsiteY642" fmla="*/ 3588905 h 4457244"/>
              <a:gd name="connsiteX643" fmla="*/ 12476525 w 13465725"/>
              <a:gd name="connsiteY643" fmla="*/ 3585680 h 4457244"/>
              <a:gd name="connsiteX644" fmla="*/ 12464969 w 13465725"/>
              <a:gd name="connsiteY644" fmla="*/ 3588905 h 4457244"/>
              <a:gd name="connsiteX645" fmla="*/ 12493103 w 13465725"/>
              <a:gd name="connsiteY645" fmla="*/ 3601809 h 4457244"/>
              <a:gd name="connsiteX646" fmla="*/ 12509181 w 13465725"/>
              <a:gd name="connsiteY646" fmla="*/ 3601809 h 4457244"/>
              <a:gd name="connsiteX647" fmla="*/ 12513200 w 13465725"/>
              <a:gd name="connsiteY647" fmla="*/ 3588905 h 4457244"/>
              <a:gd name="connsiteX648" fmla="*/ 5291145 w 13465725"/>
              <a:gd name="connsiteY648" fmla="*/ 3578251 h 4457244"/>
              <a:gd name="connsiteX649" fmla="*/ 5240409 w 13465725"/>
              <a:gd name="connsiteY649" fmla="*/ 3607662 h 4457244"/>
              <a:gd name="connsiteX650" fmla="*/ 5259435 w 13465725"/>
              <a:gd name="connsiteY650" fmla="*/ 3632546 h 4457244"/>
              <a:gd name="connsiteX651" fmla="*/ 5247544 w 13465725"/>
              <a:gd name="connsiteY651" fmla="*/ 3633112 h 4457244"/>
              <a:gd name="connsiteX652" fmla="*/ 5240409 w 13465725"/>
              <a:gd name="connsiteY652" fmla="*/ 3637070 h 4457244"/>
              <a:gd name="connsiteX653" fmla="*/ 5247544 w 13465725"/>
              <a:gd name="connsiteY653" fmla="*/ 3643858 h 4457244"/>
              <a:gd name="connsiteX654" fmla="*/ 5259435 w 13465725"/>
              <a:gd name="connsiteY654" fmla="*/ 3650644 h 4457244"/>
              <a:gd name="connsiteX655" fmla="*/ 5303830 w 13465725"/>
              <a:gd name="connsiteY655" fmla="*/ 3657431 h 4457244"/>
              <a:gd name="connsiteX656" fmla="*/ 5310172 w 13465725"/>
              <a:gd name="connsiteY656" fmla="*/ 3650644 h 4457244"/>
              <a:gd name="connsiteX657" fmla="*/ 5278461 w 13465725"/>
              <a:gd name="connsiteY657" fmla="*/ 3641595 h 4457244"/>
              <a:gd name="connsiteX658" fmla="*/ 5284011 w 13465725"/>
              <a:gd name="connsiteY658" fmla="*/ 3631981 h 4457244"/>
              <a:gd name="connsiteX659" fmla="*/ 5303830 w 13465725"/>
              <a:gd name="connsiteY659" fmla="*/ 3625759 h 4457244"/>
              <a:gd name="connsiteX660" fmla="*/ 5304622 w 13465725"/>
              <a:gd name="connsiteY660" fmla="*/ 3602005 h 4457244"/>
              <a:gd name="connsiteX661" fmla="*/ 5291145 w 13465725"/>
              <a:gd name="connsiteY661" fmla="*/ 3578251 h 4457244"/>
              <a:gd name="connsiteX662" fmla="*/ 11050219 w 13465725"/>
              <a:gd name="connsiteY662" fmla="*/ 3575477 h 4457244"/>
              <a:gd name="connsiteX663" fmla="*/ 11053296 w 13465725"/>
              <a:gd name="connsiteY663" fmla="*/ 3579649 h 4457244"/>
              <a:gd name="connsiteX664" fmla="*/ 11060067 w 13465725"/>
              <a:gd name="connsiteY664" fmla="*/ 3582503 h 4457244"/>
              <a:gd name="connsiteX665" fmla="*/ 11068685 w 13465725"/>
              <a:gd name="connsiteY665" fmla="*/ 3580527 h 4457244"/>
              <a:gd name="connsiteX666" fmla="*/ 11069916 w 13465725"/>
              <a:gd name="connsiteY666" fmla="*/ 3577233 h 4457244"/>
              <a:gd name="connsiteX667" fmla="*/ 8153645 w 13465725"/>
              <a:gd name="connsiteY667" fmla="*/ 3571324 h 4457244"/>
              <a:gd name="connsiteX668" fmla="*/ 8128277 w 13465725"/>
              <a:gd name="connsiteY668" fmla="*/ 3598472 h 4457244"/>
              <a:gd name="connsiteX669" fmla="*/ 8115593 w 13465725"/>
              <a:gd name="connsiteY669" fmla="*/ 3598755 h 4457244"/>
              <a:gd name="connsiteX670" fmla="*/ 8102910 w 13465725"/>
              <a:gd name="connsiteY670" fmla="*/ 3600734 h 4457244"/>
              <a:gd name="connsiteX671" fmla="*/ 8123520 w 13465725"/>
              <a:gd name="connsiteY671" fmla="*/ 3608369 h 4457244"/>
              <a:gd name="connsiteX672" fmla="*/ 8153645 w 13465725"/>
              <a:gd name="connsiteY672" fmla="*/ 3614307 h 4457244"/>
              <a:gd name="connsiteX673" fmla="*/ 8198038 w 13465725"/>
              <a:gd name="connsiteY673" fmla="*/ 3591685 h 4457244"/>
              <a:gd name="connsiteX674" fmla="*/ 3201759 w 13465725"/>
              <a:gd name="connsiteY674" fmla="*/ 3566063 h 4457244"/>
              <a:gd name="connsiteX675" fmla="*/ 3186694 w 13465725"/>
              <a:gd name="connsiteY675" fmla="*/ 3569134 h 4457244"/>
              <a:gd name="connsiteX676" fmla="*/ 3181181 w 13465725"/>
              <a:gd name="connsiteY676" fmla="*/ 3581212 h 4457244"/>
              <a:gd name="connsiteX677" fmla="*/ 3181672 w 13465725"/>
              <a:gd name="connsiteY677" fmla="*/ 3580362 h 4457244"/>
              <a:gd name="connsiteX678" fmla="*/ 3201489 w 13465725"/>
              <a:gd name="connsiteY678" fmla="*/ 3574140 h 4457244"/>
              <a:gd name="connsiteX679" fmla="*/ 7211209 w 13465725"/>
              <a:gd name="connsiteY679" fmla="*/ 3565909 h 4457244"/>
              <a:gd name="connsiteX680" fmla="*/ 7185842 w 13465725"/>
              <a:gd name="connsiteY680" fmla="*/ 3572696 h 4457244"/>
              <a:gd name="connsiteX681" fmla="*/ 7204868 w 13465725"/>
              <a:gd name="connsiteY681" fmla="*/ 3572696 h 4457244"/>
              <a:gd name="connsiteX682" fmla="*/ 7208038 w 13465725"/>
              <a:gd name="connsiteY682" fmla="*/ 3569303 h 4457244"/>
              <a:gd name="connsiteX683" fmla="*/ 7211209 w 13465725"/>
              <a:gd name="connsiteY683" fmla="*/ 3565909 h 4457244"/>
              <a:gd name="connsiteX684" fmla="*/ 4606215 w 13465725"/>
              <a:gd name="connsiteY684" fmla="*/ 3557892 h 4457244"/>
              <a:gd name="connsiteX685" fmla="*/ 4593530 w 13465725"/>
              <a:gd name="connsiteY685" fmla="*/ 3566940 h 4457244"/>
              <a:gd name="connsiteX686" fmla="*/ 4606215 w 13465725"/>
              <a:gd name="connsiteY686" fmla="*/ 3560154 h 4457244"/>
              <a:gd name="connsiteX687" fmla="*/ 12553391 w 13465725"/>
              <a:gd name="connsiteY687" fmla="*/ 3554497 h 4457244"/>
              <a:gd name="connsiteX688" fmla="*/ 12533295 w 13465725"/>
              <a:gd name="connsiteY688" fmla="*/ 3565966 h 4457244"/>
              <a:gd name="connsiteX689" fmla="*/ 12545353 w 13465725"/>
              <a:gd name="connsiteY689" fmla="*/ 3565966 h 4457244"/>
              <a:gd name="connsiteX690" fmla="*/ 12553391 w 13465725"/>
              <a:gd name="connsiteY690" fmla="*/ 3554497 h 4457244"/>
              <a:gd name="connsiteX691" fmla="*/ 10538067 w 13465725"/>
              <a:gd name="connsiteY691" fmla="*/ 3554397 h 4457244"/>
              <a:gd name="connsiteX692" fmla="*/ 10538067 w 13465725"/>
              <a:gd name="connsiteY692" fmla="*/ 3563180 h 4457244"/>
              <a:gd name="connsiteX693" fmla="*/ 10544223 w 13465725"/>
              <a:gd name="connsiteY693" fmla="*/ 3567791 h 4457244"/>
              <a:gd name="connsiteX694" fmla="*/ 10557765 w 13465725"/>
              <a:gd name="connsiteY694" fmla="*/ 3568450 h 4457244"/>
              <a:gd name="connsiteX695" fmla="*/ 12468988 w 13465725"/>
              <a:gd name="connsiteY695" fmla="*/ 3550195 h 4457244"/>
              <a:gd name="connsiteX696" fmla="*/ 12466979 w 13465725"/>
              <a:gd name="connsiteY696" fmla="*/ 3551629 h 4457244"/>
              <a:gd name="connsiteX697" fmla="*/ 12464969 w 13465725"/>
              <a:gd name="connsiteY697" fmla="*/ 3553063 h 4457244"/>
              <a:gd name="connsiteX698" fmla="*/ 12464969 w 13465725"/>
              <a:gd name="connsiteY698" fmla="*/ 3560231 h 4457244"/>
              <a:gd name="connsiteX699" fmla="*/ 12467984 w 13465725"/>
              <a:gd name="connsiteY699" fmla="*/ 3569371 h 4457244"/>
              <a:gd name="connsiteX700" fmla="*/ 12477027 w 13465725"/>
              <a:gd name="connsiteY700" fmla="*/ 3577436 h 4457244"/>
              <a:gd name="connsiteX701" fmla="*/ 12489085 w 13465725"/>
              <a:gd name="connsiteY701" fmla="*/ 3551629 h 4457244"/>
              <a:gd name="connsiteX702" fmla="*/ 2434113 w 13465725"/>
              <a:gd name="connsiteY702" fmla="*/ 3542469 h 4457244"/>
              <a:gd name="connsiteX703" fmla="*/ 2402404 w 13465725"/>
              <a:gd name="connsiteY703" fmla="*/ 3556043 h 4457244"/>
              <a:gd name="connsiteX704" fmla="*/ 2402404 w 13465725"/>
              <a:gd name="connsiteY704" fmla="*/ 3562829 h 4457244"/>
              <a:gd name="connsiteX705" fmla="*/ 2415089 w 13465725"/>
              <a:gd name="connsiteY705" fmla="*/ 3562829 h 4457244"/>
              <a:gd name="connsiteX706" fmla="*/ 2440456 w 13465725"/>
              <a:gd name="connsiteY706" fmla="*/ 3561698 h 4457244"/>
              <a:gd name="connsiteX707" fmla="*/ 2446797 w 13465725"/>
              <a:gd name="connsiteY707" fmla="*/ 3553780 h 4457244"/>
              <a:gd name="connsiteX708" fmla="*/ 10892634 w 13465725"/>
              <a:gd name="connsiteY708" fmla="*/ 3542100 h 4457244"/>
              <a:gd name="connsiteX709" fmla="*/ 10859392 w 13465725"/>
              <a:gd name="connsiteY709" fmla="*/ 3547809 h 4457244"/>
              <a:gd name="connsiteX710" fmla="*/ 10848313 w 13465725"/>
              <a:gd name="connsiteY710" fmla="*/ 3561423 h 4457244"/>
              <a:gd name="connsiteX711" fmla="*/ 10848313 w 13465725"/>
              <a:gd name="connsiteY711" fmla="*/ 3563180 h 4457244"/>
              <a:gd name="connsiteX712" fmla="*/ 10836002 w 13465725"/>
              <a:gd name="connsiteY712" fmla="*/ 3563400 h 4457244"/>
              <a:gd name="connsiteX713" fmla="*/ 10823690 w 13465725"/>
              <a:gd name="connsiteY713" fmla="*/ 3564937 h 4457244"/>
              <a:gd name="connsiteX714" fmla="*/ 10844004 w 13465725"/>
              <a:gd name="connsiteY714" fmla="*/ 3567352 h 4457244"/>
              <a:gd name="connsiteX715" fmla="*/ 10868011 w 13465725"/>
              <a:gd name="connsiteY715" fmla="*/ 3568450 h 4457244"/>
              <a:gd name="connsiteX716" fmla="*/ 10897558 w 13465725"/>
              <a:gd name="connsiteY716" fmla="*/ 3559667 h 4457244"/>
              <a:gd name="connsiteX717" fmla="*/ 10882169 w 13465725"/>
              <a:gd name="connsiteY717" fmla="*/ 3555714 h 4457244"/>
              <a:gd name="connsiteX718" fmla="*/ 10877860 w 13465725"/>
              <a:gd name="connsiteY718" fmla="*/ 3549127 h 4457244"/>
              <a:gd name="connsiteX719" fmla="*/ 1528987 w 13465725"/>
              <a:gd name="connsiteY719" fmla="*/ 3537594 h 4457244"/>
              <a:gd name="connsiteX720" fmla="*/ 1484776 w 13465725"/>
              <a:gd name="connsiteY720" fmla="*/ 3573436 h 4457244"/>
              <a:gd name="connsiteX721" fmla="*/ 1496331 w 13465725"/>
              <a:gd name="connsiteY721" fmla="*/ 3580605 h 4457244"/>
              <a:gd name="connsiteX722" fmla="*/ 1516929 w 13465725"/>
              <a:gd name="connsiteY722" fmla="*/ 3583472 h 4457244"/>
              <a:gd name="connsiteX723" fmla="*/ 1534011 w 13465725"/>
              <a:gd name="connsiteY723" fmla="*/ 3563759 h 4457244"/>
              <a:gd name="connsiteX724" fmla="*/ 1557121 w 13465725"/>
              <a:gd name="connsiteY724" fmla="*/ 3546196 h 4457244"/>
              <a:gd name="connsiteX725" fmla="*/ 10587312 w 13465725"/>
              <a:gd name="connsiteY725" fmla="*/ 3535074 h 4457244"/>
              <a:gd name="connsiteX726" fmla="*/ 10582388 w 13465725"/>
              <a:gd name="connsiteY726" fmla="*/ 3535952 h 4457244"/>
              <a:gd name="connsiteX727" fmla="*/ 10577464 w 13465725"/>
              <a:gd name="connsiteY727" fmla="*/ 3536830 h 4457244"/>
              <a:gd name="connsiteX728" fmla="*/ 10580542 w 13465725"/>
              <a:gd name="connsiteY728" fmla="*/ 3541002 h 4457244"/>
              <a:gd name="connsiteX729" fmla="*/ 10587312 w 13465725"/>
              <a:gd name="connsiteY729" fmla="*/ 3543857 h 4457244"/>
              <a:gd name="connsiteX730" fmla="*/ 10595931 w 13465725"/>
              <a:gd name="connsiteY730" fmla="*/ 3541881 h 4457244"/>
              <a:gd name="connsiteX731" fmla="*/ 10597162 w 13465725"/>
              <a:gd name="connsiteY731" fmla="*/ 3538587 h 4457244"/>
              <a:gd name="connsiteX732" fmla="*/ 10587312 w 13465725"/>
              <a:gd name="connsiteY732" fmla="*/ 3535074 h 4457244"/>
              <a:gd name="connsiteX733" fmla="*/ 7249261 w 13465725"/>
              <a:gd name="connsiteY733" fmla="*/ 3531975 h 4457244"/>
              <a:gd name="connsiteX734" fmla="*/ 7249261 w 13465725"/>
              <a:gd name="connsiteY734" fmla="*/ 3543287 h 4457244"/>
              <a:gd name="connsiteX735" fmla="*/ 7204868 w 13465725"/>
              <a:gd name="connsiteY735" fmla="*/ 3543287 h 4457244"/>
              <a:gd name="connsiteX736" fmla="*/ 7204868 w 13465725"/>
              <a:gd name="connsiteY736" fmla="*/ 3552336 h 4457244"/>
              <a:gd name="connsiteX737" fmla="*/ 7217551 w 13465725"/>
              <a:gd name="connsiteY737" fmla="*/ 3559122 h 4457244"/>
              <a:gd name="connsiteX738" fmla="*/ 7268287 w 13465725"/>
              <a:gd name="connsiteY738" fmla="*/ 3543287 h 4457244"/>
              <a:gd name="connsiteX739" fmla="*/ 7268287 w 13465725"/>
              <a:gd name="connsiteY739" fmla="*/ 3534238 h 4457244"/>
              <a:gd name="connsiteX740" fmla="*/ 12513200 w 13465725"/>
              <a:gd name="connsiteY740" fmla="*/ 3528690 h 4457244"/>
              <a:gd name="connsiteX741" fmla="*/ 12497123 w 13465725"/>
              <a:gd name="connsiteY741" fmla="*/ 3531557 h 4457244"/>
              <a:gd name="connsiteX742" fmla="*/ 12481046 w 13465725"/>
              <a:gd name="connsiteY742" fmla="*/ 3541593 h 4457244"/>
              <a:gd name="connsiteX743" fmla="*/ 12501142 w 13465725"/>
              <a:gd name="connsiteY743" fmla="*/ 3538726 h 4457244"/>
              <a:gd name="connsiteX744" fmla="*/ 12513200 w 13465725"/>
              <a:gd name="connsiteY744" fmla="*/ 3531557 h 4457244"/>
              <a:gd name="connsiteX745" fmla="*/ 11163482 w 13465725"/>
              <a:gd name="connsiteY745" fmla="*/ 3517507 h 4457244"/>
              <a:gd name="connsiteX746" fmla="*/ 11135781 w 13465725"/>
              <a:gd name="connsiteY746" fmla="*/ 3526510 h 4457244"/>
              <a:gd name="connsiteX747" fmla="*/ 11133935 w 13465725"/>
              <a:gd name="connsiteY747" fmla="*/ 3542100 h 4457244"/>
              <a:gd name="connsiteX748" fmla="*/ 11109928 w 13465725"/>
              <a:gd name="connsiteY748" fmla="*/ 3543417 h 4457244"/>
              <a:gd name="connsiteX749" fmla="*/ 11089614 w 13465725"/>
              <a:gd name="connsiteY749" fmla="*/ 3547370 h 4457244"/>
              <a:gd name="connsiteX750" fmla="*/ 11099464 w 13465725"/>
              <a:gd name="connsiteY750" fmla="*/ 3563180 h 4457244"/>
              <a:gd name="connsiteX751" fmla="*/ 11114852 w 13465725"/>
              <a:gd name="connsiteY751" fmla="*/ 3549347 h 4457244"/>
              <a:gd name="connsiteX752" fmla="*/ 11148709 w 13465725"/>
              <a:gd name="connsiteY752" fmla="*/ 3542100 h 4457244"/>
              <a:gd name="connsiteX753" fmla="*/ 11156095 w 13465725"/>
              <a:gd name="connsiteY753" fmla="*/ 3529804 h 4457244"/>
              <a:gd name="connsiteX754" fmla="*/ 11163482 w 13465725"/>
              <a:gd name="connsiteY754" fmla="*/ 3517507 h 4457244"/>
              <a:gd name="connsiteX755" fmla="*/ 7293655 w 13465725"/>
              <a:gd name="connsiteY755" fmla="*/ 3509352 h 4457244"/>
              <a:gd name="connsiteX756" fmla="*/ 7274629 w 13465725"/>
              <a:gd name="connsiteY756" fmla="*/ 3511614 h 4457244"/>
              <a:gd name="connsiteX757" fmla="*/ 7274629 w 13465725"/>
              <a:gd name="connsiteY757" fmla="*/ 3529713 h 4457244"/>
              <a:gd name="connsiteX758" fmla="*/ 7291277 w 13465725"/>
              <a:gd name="connsiteY758" fmla="*/ 3520381 h 4457244"/>
              <a:gd name="connsiteX759" fmla="*/ 7293655 w 13465725"/>
              <a:gd name="connsiteY759" fmla="*/ 3509352 h 4457244"/>
              <a:gd name="connsiteX760" fmla="*/ 2503875 w 13465725"/>
              <a:gd name="connsiteY760" fmla="*/ 3506273 h 4457244"/>
              <a:gd name="connsiteX761" fmla="*/ 2491191 w 13465725"/>
              <a:gd name="connsiteY761" fmla="*/ 3515321 h 4457244"/>
              <a:gd name="connsiteX762" fmla="*/ 2503875 w 13465725"/>
              <a:gd name="connsiteY762" fmla="*/ 3508535 h 4457244"/>
              <a:gd name="connsiteX763" fmla="*/ 5424326 w 13465725"/>
              <a:gd name="connsiteY763" fmla="*/ 3499072 h 4457244"/>
              <a:gd name="connsiteX764" fmla="*/ 5430666 w 13465725"/>
              <a:gd name="connsiteY764" fmla="*/ 3505859 h 4457244"/>
              <a:gd name="connsiteX765" fmla="*/ 5430666 w 13465725"/>
              <a:gd name="connsiteY765" fmla="*/ 3499072 h 4457244"/>
              <a:gd name="connsiteX766" fmla="*/ 8242433 w 13465725"/>
              <a:gd name="connsiteY766" fmla="*/ 3492145 h 4457244"/>
              <a:gd name="connsiteX767" fmla="*/ 8172670 w 13465725"/>
              <a:gd name="connsiteY767" fmla="*/ 3548702 h 4457244"/>
              <a:gd name="connsiteX768" fmla="*/ 8190904 w 13465725"/>
              <a:gd name="connsiteY768" fmla="*/ 3560013 h 4457244"/>
              <a:gd name="connsiteX769" fmla="*/ 8223407 w 13465725"/>
              <a:gd name="connsiteY769" fmla="*/ 3564538 h 4457244"/>
              <a:gd name="connsiteX770" fmla="*/ 8250360 w 13465725"/>
              <a:gd name="connsiteY770" fmla="*/ 3533432 h 4457244"/>
              <a:gd name="connsiteX771" fmla="*/ 8286826 w 13465725"/>
              <a:gd name="connsiteY771" fmla="*/ 3505718 h 4457244"/>
              <a:gd name="connsiteX772" fmla="*/ 10956653 w 13465725"/>
              <a:gd name="connsiteY772" fmla="*/ 3487644 h 4457244"/>
              <a:gd name="connsiteX773" fmla="*/ 10948034 w 13465725"/>
              <a:gd name="connsiteY773" fmla="*/ 3491377 h 4457244"/>
              <a:gd name="connsiteX774" fmla="*/ 10946803 w 13465725"/>
              <a:gd name="connsiteY774" fmla="*/ 3496427 h 4457244"/>
              <a:gd name="connsiteX775" fmla="*/ 10936955 w 13465725"/>
              <a:gd name="connsiteY775" fmla="*/ 3508065 h 4457244"/>
              <a:gd name="connsiteX776" fmla="*/ 10912331 w 13465725"/>
              <a:gd name="connsiteY776" fmla="*/ 3515750 h 4457244"/>
              <a:gd name="connsiteX777" fmla="*/ 10904945 w 13465725"/>
              <a:gd name="connsiteY777" fmla="*/ 3528047 h 4457244"/>
              <a:gd name="connsiteX778" fmla="*/ 10897558 w 13465725"/>
              <a:gd name="connsiteY778" fmla="*/ 3540344 h 4457244"/>
              <a:gd name="connsiteX779" fmla="*/ 10935723 w 13465725"/>
              <a:gd name="connsiteY779" fmla="*/ 3520801 h 4457244"/>
              <a:gd name="connsiteX780" fmla="*/ 10966501 w 13465725"/>
              <a:gd name="connsiteY780" fmla="*/ 3499940 h 4457244"/>
              <a:gd name="connsiteX781" fmla="*/ 10963423 w 13465725"/>
              <a:gd name="connsiteY781" fmla="*/ 3493134 h 4457244"/>
              <a:gd name="connsiteX782" fmla="*/ 10956653 w 13465725"/>
              <a:gd name="connsiteY782" fmla="*/ 3487644 h 4457244"/>
              <a:gd name="connsiteX783" fmla="*/ 1605351 w 13465725"/>
              <a:gd name="connsiteY783" fmla="*/ 3487414 h 4457244"/>
              <a:gd name="connsiteX784" fmla="*/ 1585255 w 13465725"/>
              <a:gd name="connsiteY784" fmla="*/ 3496016 h 4457244"/>
              <a:gd name="connsiteX785" fmla="*/ 1585255 w 13465725"/>
              <a:gd name="connsiteY785" fmla="*/ 3500317 h 4457244"/>
              <a:gd name="connsiteX786" fmla="*/ 1593294 w 13465725"/>
              <a:gd name="connsiteY786" fmla="*/ 3500317 h 4457244"/>
              <a:gd name="connsiteX787" fmla="*/ 1609370 w 13465725"/>
              <a:gd name="connsiteY787" fmla="*/ 3499601 h 4457244"/>
              <a:gd name="connsiteX788" fmla="*/ 1613389 w 13465725"/>
              <a:gd name="connsiteY788" fmla="*/ 3494582 h 4457244"/>
              <a:gd name="connsiteX789" fmla="*/ 5500430 w 13465725"/>
              <a:gd name="connsiteY789" fmla="*/ 3474187 h 4457244"/>
              <a:gd name="connsiteX790" fmla="*/ 5475063 w 13465725"/>
              <a:gd name="connsiteY790" fmla="*/ 3480974 h 4457244"/>
              <a:gd name="connsiteX791" fmla="*/ 5494088 w 13465725"/>
              <a:gd name="connsiteY791" fmla="*/ 3480974 h 4457244"/>
              <a:gd name="connsiteX792" fmla="*/ 5497258 w 13465725"/>
              <a:gd name="connsiteY792" fmla="*/ 3477581 h 4457244"/>
              <a:gd name="connsiteX793" fmla="*/ 5500430 w 13465725"/>
              <a:gd name="connsiteY793" fmla="*/ 3474187 h 4457244"/>
              <a:gd name="connsiteX794" fmla="*/ 10646407 w 13465725"/>
              <a:gd name="connsiteY794" fmla="*/ 3471834 h 4457244"/>
              <a:gd name="connsiteX795" fmla="*/ 10626709 w 13465725"/>
              <a:gd name="connsiteY795" fmla="*/ 3492914 h 4457244"/>
              <a:gd name="connsiteX796" fmla="*/ 10616860 w 13465725"/>
              <a:gd name="connsiteY796" fmla="*/ 3493134 h 4457244"/>
              <a:gd name="connsiteX797" fmla="*/ 10607012 w 13465725"/>
              <a:gd name="connsiteY797" fmla="*/ 3494670 h 4457244"/>
              <a:gd name="connsiteX798" fmla="*/ 10623015 w 13465725"/>
              <a:gd name="connsiteY798" fmla="*/ 3500599 h 4457244"/>
              <a:gd name="connsiteX799" fmla="*/ 10646407 w 13465725"/>
              <a:gd name="connsiteY799" fmla="*/ 3505210 h 4457244"/>
              <a:gd name="connsiteX800" fmla="*/ 10680879 w 13465725"/>
              <a:gd name="connsiteY800" fmla="*/ 3487644 h 4457244"/>
              <a:gd name="connsiteX801" fmla="*/ 9022492 w 13465725"/>
              <a:gd name="connsiteY801" fmla="*/ 3471785 h 4457244"/>
              <a:gd name="connsiteX802" fmla="*/ 9000294 w 13465725"/>
              <a:gd name="connsiteY802" fmla="*/ 3492428 h 4457244"/>
              <a:gd name="connsiteX803" fmla="*/ 8978099 w 13465725"/>
              <a:gd name="connsiteY803" fmla="*/ 3514768 h 4457244"/>
              <a:gd name="connsiteX804" fmla="*/ 8924984 w 13465725"/>
              <a:gd name="connsiteY804" fmla="*/ 3543046 h 4457244"/>
              <a:gd name="connsiteX805" fmla="*/ 8876627 w 13465725"/>
              <a:gd name="connsiteY805" fmla="*/ 3571324 h 4457244"/>
              <a:gd name="connsiteX806" fmla="*/ 8857601 w 13465725"/>
              <a:gd name="connsiteY806" fmla="*/ 3592816 h 4457244"/>
              <a:gd name="connsiteX807" fmla="*/ 8819550 w 13465725"/>
              <a:gd name="connsiteY807" fmla="*/ 3607521 h 4457244"/>
              <a:gd name="connsiteX808" fmla="*/ 8829063 w 13465725"/>
              <a:gd name="connsiteY808" fmla="*/ 3617418 h 4457244"/>
              <a:gd name="connsiteX809" fmla="*/ 8838576 w 13465725"/>
              <a:gd name="connsiteY809" fmla="*/ 3625619 h 4457244"/>
              <a:gd name="connsiteX810" fmla="*/ 8844125 w 13465725"/>
              <a:gd name="connsiteY810" fmla="*/ 3622226 h 4457244"/>
              <a:gd name="connsiteX811" fmla="*/ 8844917 w 13465725"/>
              <a:gd name="connsiteY811" fmla="*/ 3618832 h 4457244"/>
              <a:gd name="connsiteX812" fmla="*/ 8908336 w 13465725"/>
              <a:gd name="connsiteY812" fmla="*/ 3580091 h 4457244"/>
              <a:gd name="connsiteX813" fmla="*/ 8952730 w 13465725"/>
              <a:gd name="connsiteY813" fmla="*/ 3539653 h 4457244"/>
              <a:gd name="connsiteX814" fmla="*/ 8984440 w 13465725"/>
              <a:gd name="connsiteY814" fmla="*/ 3539653 h 4457244"/>
              <a:gd name="connsiteX815" fmla="*/ 9035177 w 13465725"/>
              <a:gd name="connsiteY815" fmla="*/ 3541067 h 4457244"/>
              <a:gd name="connsiteX816" fmla="*/ 9066885 w 13465725"/>
              <a:gd name="connsiteY816" fmla="*/ 3550964 h 4457244"/>
              <a:gd name="connsiteX817" fmla="*/ 9047067 w 13465725"/>
              <a:gd name="connsiteY817" fmla="*/ 3580940 h 4457244"/>
              <a:gd name="connsiteX818" fmla="*/ 9003466 w 13465725"/>
              <a:gd name="connsiteY818" fmla="*/ 3607521 h 4457244"/>
              <a:gd name="connsiteX819" fmla="*/ 9012979 w 13465725"/>
              <a:gd name="connsiteY819" fmla="*/ 3622226 h 4457244"/>
              <a:gd name="connsiteX820" fmla="*/ 9021738 w 13465725"/>
              <a:gd name="connsiteY820" fmla="*/ 3635764 h 4457244"/>
              <a:gd name="connsiteX821" fmla="*/ 9021087 w 13465725"/>
              <a:gd name="connsiteY821" fmla="*/ 3628800 h 4457244"/>
              <a:gd name="connsiteX822" fmla="*/ 9048041 w 13465725"/>
              <a:gd name="connsiteY822" fmla="*/ 3618620 h 4457244"/>
              <a:gd name="connsiteX823" fmla="*/ 9101947 w 13465725"/>
              <a:gd name="connsiteY823" fmla="*/ 3540572 h 4457244"/>
              <a:gd name="connsiteX824" fmla="*/ 9138035 w 13465725"/>
              <a:gd name="connsiteY824" fmla="*/ 3513192 h 4457244"/>
              <a:gd name="connsiteX825" fmla="*/ 9130305 w 13465725"/>
              <a:gd name="connsiteY825" fmla="*/ 3514768 h 4457244"/>
              <a:gd name="connsiteX826" fmla="*/ 9130305 w 13465725"/>
              <a:gd name="connsiteY826" fmla="*/ 3503456 h 4457244"/>
              <a:gd name="connsiteX827" fmla="*/ 9111279 w 13465725"/>
              <a:gd name="connsiteY827" fmla="*/ 3505718 h 4457244"/>
              <a:gd name="connsiteX828" fmla="*/ 9092253 w 13465725"/>
              <a:gd name="connsiteY828" fmla="*/ 3522120 h 4457244"/>
              <a:gd name="connsiteX829" fmla="*/ 9073227 w 13465725"/>
              <a:gd name="connsiteY829" fmla="*/ 3535128 h 4457244"/>
              <a:gd name="connsiteX830" fmla="*/ 9067679 w 13465725"/>
              <a:gd name="connsiteY830" fmla="*/ 3532866 h 4457244"/>
              <a:gd name="connsiteX831" fmla="*/ 9066885 w 13465725"/>
              <a:gd name="connsiteY831" fmla="*/ 3530604 h 4457244"/>
              <a:gd name="connsiteX832" fmla="*/ 9047859 w 13465725"/>
              <a:gd name="connsiteY832" fmla="*/ 3524383 h 4457244"/>
              <a:gd name="connsiteX833" fmla="*/ 9066885 w 13465725"/>
              <a:gd name="connsiteY833" fmla="*/ 3514768 h 4457244"/>
              <a:gd name="connsiteX834" fmla="*/ 9041518 w 13465725"/>
              <a:gd name="connsiteY834" fmla="*/ 3494407 h 4457244"/>
              <a:gd name="connsiteX835" fmla="*/ 9066885 w 13465725"/>
              <a:gd name="connsiteY835" fmla="*/ 3478572 h 4457244"/>
              <a:gd name="connsiteX836" fmla="*/ 12565449 w 13465725"/>
              <a:gd name="connsiteY836" fmla="*/ 3471342 h 4457244"/>
              <a:gd name="connsiteX837" fmla="*/ 12566454 w 13465725"/>
              <a:gd name="connsiteY837" fmla="*/ 3487112 h 4457244"/>
              <a:gd name="connsiteX838" fmla="*/ 12561430 w 13465725"/>
              <a:gd name="connsiteY838" fmla="*/ 3502883 h 4457244"/>
              <a:gd name="connsiteX839" fmla="*/ 12573487 w 13465725"/>
              <a:gd name="connsiteY839" fmla="*/ 3489980 h 4457244"/>
              <a:gd name="connsiteX840" fmla="*/ 12593583 w 13465725"/>
              <a:gd name="connsiteY840" fmla="*/ 3475643 h 4457244"/>
              <a:gd name="connsiteX841" fmla="*/ 1649562 w 13465725"/>
              <a:gd name="connsiteY841" fmla="*/ 3464475 h 4457244"/>
              <a:gd name="connsiteX842" fmla="*/ 1641523 w 13465725"/>
              <a:gd name="connsiteY842" fmla="*/ 3470210 h 4457244"/>
              <a:gd name="connsiteX843" fmla="*/ 1649562 w 13465725"/>
              <a:gd name="connsiteY843" fmla="*/ 3465908 h 4457244"/>
              <a:gd name="connsiteX844" fmla="*/ 7344389 w 13465725"/>
              <a:gd name="connsiteY844" fmla="*/ 3455058 h 4457244"/>
              <a:gd name="connsiteX845" fmla="*/ 7323779 w 13465725"/>
              <a:gd name="connsiteY845" fmla="*/ 3474853 h 4457244"/>
              <a:gd name="connsiteX846" fmla="*/ 7293655 w 13465725"/>
              <a:gd name="connsiteY846" fmla="*/ 3484468 h 4457244"/>
              <a:gd name="connsiteX847" fmla="*/ 7300790 w 13465725"/>
              <a:gd name="connsiteY847" fmla="*/ 3494365 h 4457244"/>
              <a:gd name="connsiteX848" fmla="*/ 7312681 w 13465725"/>
              <a:gd name="connsiteY848" fmla="*/ 3502565 h 4457244"/>
              <a:gd name="connsiteX849" fmla="*/ 7318230 w 13465725"/>
              <a:gd name="connsiteY849" fmla="*/ 3500021 h 4457244"/>
              <a:gd name="connsiteX850" fmla="*/ 7319022 w 13465725"/>
              <a:gd name="connsiteY850" fmla="*/ 3495779 h 4457244"/>
              <a:gd name="connsiteX851" fmla="*/ 7351525 w 13465725"/>
              <a:gd name="connsiteY851" fmla="*/ 3476267 h 4457244"/>
              <a:gd name="connsiteX852" fmla="*/ 7369759 w 13465725"/>
              <a:gd name="connsiteY852" fmla="*/ 3455058 h 4457244"/>
              <a:gd name="connsiteX853" fmla="*/ 9222504 w 13465725"/>
              <a:gd name="connsiteY853" fmla="*/ 3447683 h 4457244"/>
              <a:gd name="connsiteX854" fmla="*/ 9200067 w 13465725"/>
              <a:gd name="connsiteY854" fmla="*/ 3453686 h 4457244"/>
              <a:gd name="connsiteX855" fmla="*/ 9187382 w 13465725"/>
              <a:gd name="connsiteY855" fmla="*/ 3462736 h 4457244"/>
              <a:gd name="connsiteX856" fmla="*/ 9202188 w 13465725"/>
              <a:gd name="connsiteY856" fmla="*/ 3475059 h 4457244"/>
              <a:gd name="connsiteX857" fmla="*/ 9212931 w 13465725"/>
              <a:gd name="connsiteY857" fmla="*/ 3469310 h 4457244"/>
              <a:gd name="connsiteX858" fmla="*/ 9222444 w 13465725"/>
              <a:gd name="connsiteY858" fmla="*/ 3447818 h 4457244"/>
              <a:gd name="connsiteX859" fmla="*/ 5538481 w 13465725"/>
              <a:gd name="connsiteY859" fmla="*/ 3440253 h 4457244"/>
              <a:gd name="connsiteX860" fmla="*/ 5538481 w 13465725"/>
              <a:gd name="connsiteY860" fmla="*/ 3451565 h 4457244"/>
              <a:gd name="connsiteX861" fmla="*/ 5494088 w 13465725"/>
              <a:gd name="connsiteY861" fmla="*/ 3451565 h 4457244"/>
              <a:gd name="connsiteX862" fmla="*/ 5494088 w 13465725"/>
              <a:gd name="connsiteY862" fmla="*/ 3460614 h 4457244"/>
              <a:gd name="connsiteX863" fmla="*/ 5506770 w 13465725"/>
              <a:gd name="connsiteY863" fmla="*/ 3467400 h 4457244"/>
              <a:gd name="connsiteX864" fmla="*/ 5557506 w 13465725"/>
              <a:gd name="connsiteY864" fmla="*/ 3451565 h 4457244"/>
              <a:gd name="connsiteX865" fmla="*/ 5557506 w 13465725"/>
              <a:gd name="connsiteY865" fmla="*/ 3442516 h 4457244"/>
              <a:gd name="connsiteX866" fmla="*/ 4213878 w 13465725"/>
              <a:gd name="connsiteY866" fmla="*/ 3434893 h 4457244"/>
              <a:gd name="connsiteX867" fmla="*/ 4190210 w 13465725"/>
              <a:gd name="connsiteY867" fmla="*/ 3437639 h 4457244"/>
              <a:gd name="connsiteX868" fmla="*/ 4186345 w 13465725"/>
              <a:gd name="connsiteY868" fmla="*/ 3446971 h 4457244"/>
              <a:gd name="connsiteX869" fmla="*/ 4187622 w 13465725"/>
              <a:gd name="connsiteY869" fmla="*/ 3452699 h 4457244"/>
              <a:gd name="connsiteX870" fmla="*/ 3941387 w 13465725"/>
              <a:gd name="connsiteY870" fmla="*/ 3428872 h 4457244"/>
              <a:gd name="connsiteX871" fmla="*/ 3942179 w 13465725"/>
              <a:gd name="connsiteY871" fmla="*/ 3433115 h 4457244"/>
              <a:gd name="connsiteX872" fmla="*/ 3947728 w 13465725"/>
              <a:gd name="connsiteY872" fmla="*/ 3435659 h 4457244"/>
              <a:gd name="connsiteX873" fmla="*/ 3966754 w 13465725"/>
              <a:gd name="connsiteY873" fmla="*/ 3433397 h 4457244"/>
              <a:gd name="connsiteX874" fmla="*/ 9231915 w 13465725"/>
              <a:gd name="connsiteY874" fmla="*/ 3426423 h 4457244"/>
              <a:gd name="connsiteX875" fmla="*/ 9212749 w 13465725"/>
              <a:gd name="connsiteY875" fmla="*/ 3442375 h 4457244"/>
              <a:gd name="connsiteX876" fmla="*/ 9223203 w 13465725"/>
              <a:gd name="connsiteY876" fmla="*/ 3446104 h 4457244"/>
              <a:gd name="connsiteX877" fmla="*/ 5820680 w 13465725"/>
              <a:gd name="connsiteY877" fmla="*/ 3421803 h 4457244"/>
              <a:gd name="connsiteX878" fmla="*/ 5824645 w 13465725"/>
              <a:gd name="connsiteY878" fmla="*/ 3426046 h 4457244"/>
              <a:gd name="connsiteX879" fmla="*/ 5833364 w 13465725"/>
              <a:gd name="connsiteY879" fmla="*/ 3428590 h 4457244"/>
              <a:gd name="connsiteX880" fmla="*/ 5846048 w 13465725"/>
              <a:gd name="connsiteY880" fmla="*/ 3424066 h 4457244"/>
              <a:gd name="connsiteX881" fmla="*/ 9453925 w 13465725"/>
              <a:gd name="connsiteY881" fmla="*/ 3421802 h 4457244"/>
              <a:gd name="connsiteX882" fmla="*/ 9457889 w 13465725"/>
              <a:gd name="connsiteY882" fmla="*/ 3426045 h 4457244"/>
              <a:gd name="connsiteX883" fmla="*/ 9466608 w 13465725"/>
              <a:gd name="connsiteY883" fmla="*/ 3428589 h 4457244"/>
              <a:gd name="connsiteX884" fmla="*/ 9479293 w 13465725"/>
              <a:gd name="connsiteY884" fmla="*/ 3424065 h 4457244"/>
              <a:gd name="connsiteX885" fmla="*/ 5582875 w 13465725"/>
              <a:gd name="connsiteY885" fmla="*/ 3417630 h 4457244"/>
              <a:gd name="connsiteX886" fmla="*/ 5563850 w 13465725"/>
              <a:gd name="connsiteY886" fmla="*/ 3419892 h 4457244"/>
              <a:gd name="connsiteX887" fmla="*/ 5563850 w 13465725"/>
              <a:gd name="connsiteY887" fmla="*/ 3437991 h 4457244"/>
              <a:gd name="connsiteX888" fmla="*/ 5580497 w 13465725"/>
              <a:gd name="connsiteY888" fmla="*/ 3428659 h 4457244"/>
              <a:gd name="connsiteX889" fmla="*/ 5582875 w 13465725"/>
              <a:gd name="connsiteY889" fmla="*/ 3417630 h 4457244"/>
              <a:gd name="connsiteX890" fmla="*/ 8362928 w 13465725"/>
              <a:gd name="connsiteY890" fmla="*/ 3412966 h 4457244"/>
              <a:gd name="connsiteX891" fmla="*/ 8331220 w 13465725"/>
              <a:gd name="connsiteY891" fmla="*/ 3426540 h 4457244"/>
              <a:gd name="connsiteX892" fmla="*/ 8331220 w 13465725"/>
              <a:gd name="connsiteY892" fmla="*/ 3433326 h 4457244"/>
              <a:gd name="connsiteX893" fmla="*/ 8343904 w 13465725"/>
              <a:gd name="connsiteY893" fmla="*/ 3433326 h 4457244"/>
              <a:gd name="connsiteX894" fmla="*/ 8369271 w 13465725"/>
              <a:gd name="connsiteY894" fmla="*/ 3432195 h 4457244"/>
              <a:gd name="connsiteX895" fmla="*/ 8375613 w 13465725"/>
              <a:gd name="connsiteY895" fmla="*/ 3424277 h 4457244"/>
              <a:gd name="connsiteX896" fmla="*/ 9250801 w 13465725"/>
              <a:gd name="connsiteY896" fmla="*/ 3410703 h 4457244"/>
              <a:gd name="connsiteX897" fmla="*/ 9232055 w 13465725"/>
              <a:gd name="connsiteY897" fmla="*/ 3426306 h 4457244"/>
              <a:gd name="connsiteX898" fmla="*/ 9251775 w 13465725"/>
              <a:gd name="connsiteY898" fmla="*/ 3422085 h 4457244"/>
              <a:gd name="connsiteX899" fmla="*/ 9257324 w 13465725"/>
              <a:gd name="connsiteY899" fmla="*/ 3412753 h 4457244"/>
              <a:gd name="connsiteX900" fmla="*/ 9258116 w 13465725"/>
              <a:gd name="connsiteY900" fmla="*/ 3411747 h 4457244"/>
              <a:gd name="connsiteX901" fmla="*/ 10715351 w 13465725"/>
              <a:gd name="connsiteY901" fmla="*/ 3410351 h 4457244"/>
              <a:gd name="connsiteX902" fmla="*/ 10661181 w 13465725"/>
              <a:gd name="connsiteY902" fmla="*/ 3454267 h 4457244"/>
              <a:gd name="connsiteX903" fmla="*/ 10675339 w 13465725"/>
              <a:gd name="connsiteY903" fmla="*/ 3463051 h 4457244"/>
              <a:gd name="connsiteX904" fmla="*/ 10700578 w 13465725"/>
              <a:gd name="connsiteY904" fmla="*/ 3466564 h 4457244"/>
              <a:gd name="connsiteX905" fmla="*/ 10721507 w 13465725"/>
              <a:gd name="connsiteY905" fmla="*/ 3442410 h 4457244"/>
              <a:gd name="connsiteX906" fmla="*/ 10749823 w 13465725"/>
              <a:gd name="connsiteY906" fmla="*/ 3420891 h 4457244"/>
              <a:gd name="connsiteX907" fmla="*/ 5846048 w 13465725"/>
              <a:gd name="connsiteY907" fmla="*/ 3403705 h 4457244"/>
              <a:gd name="connsiteX908" fmla="*/ 5847634 w 13465725"/>
              <a:gd name="connsiteY908" fmla="*/ 3407947 h 4457244"/>
              <a:gd name="connsiteX909" fmla="*/ 5858732 w 13465725"/>
              <a:gd name="connsiteY909" fmla="*/ 3410492 h 4457244"/>
              <a:gd name="connsiteX910" fmla="*/ 5865075 w 13465725"/>
              <a:gd name="connsiteY910" fmla="*/ 3410492 h 4457244"/>
              <a:gd name="connsiteX911" fmla="*/ 5846048 w 13465725"/>
              <a:gd name="connsiteY911" fmla="*/ 3403705 h 4457244"/>
              <a:gd name="connsiteX912" fmla="*/ 9479293 w 13465725"/>
              <a:gd name="connsiteY912" fmla="*/ 3403704 h 4457244"/>
              <a:gd name="connsiteX913" fmla="*/ 9480878 w 13465725"/>
              <a:gd name="connsiteY913" fmla="*/ 3407946 h 4457244"/>
              <a:gd name="connsiteX914" fmla="*/ 9491977 w 13465725"/>
              <a:gd name="connsiteY914" fmla="*/ 3410491 h 4457244"/>
              <a:gd name="connsiteX915" fmla="*/ 9498319 w 13465725"/>
              <a:gd name="connsiteY915" fmla="*/ 3410491 h 4457244"/>
              <a:gd name="connsiteX916" fmla="*/ 9479293 w 13465725"/>
              <a:gd name="connsiteY916" fmla="*/ 3403704 h 4457244"/>
              <a:gd name="connsiteX917" fmla="*/ 9117622 w 13465725"/>
              <a:gd name="connsiteY917" fmla="*/ 3397129 h 4457244"/>
              <a:gd name="connsiteX918" fmla="*/ 9066885 w 13465725"/>
              <a:gd name="connsiteY918" fmla="*/ 3426540 h 4457244"/>
              <a:gd name="connsiteX919" fmla="*/ 9085911 w 13465725"/>
              <a:gd name="connsiteY919" fmla="*/ 3451424 h 4457244"/>
              <a:gd name="connsiteX920" fmla="*/ 9074020 w 13465725"/>
              <a:gd name="connsiteY920" fmla="*/ 3451990 h 4457244"/>
              <a:gd name="connsiteX921" fmla="*/ 9066885 w 13465725"/>
              <a:gd name="connsiteY921" fmla="*/ 3455948 h 4457244"/>
              <a:gd name="connsiteX922" fmla="*/ 9074020 w 13465725"/>
              <a:gd name="connsiteY922" fmla="*/ 3462736 h 4457244"/>
              <a:gd name="connsiteX923" fmla="*/ 9085911 w 13465725"/>
              <a:gd name="connsiteY923" fmla="*/ 3469522 h 4457244"/>
              <a:gd name="connsiteX924" fmla="*/ 9130305 w 13465725"/>
              <a:gd name="connsiteY924" fmla="*/ 3476309 h 4457244"/>
              <a:gd name="connsiteX925" fmla="*/ 9136648 w 13465725"/>
              <a:gd name="connsiteY925" fmla="*/ 3469522 h 4457244"/>
              <a:gd name="connsiteX926" fmla="*/ 9104937 w 13465725"/>
              <a:gd name="connsiteY926" fmla="*/ 3460473 h 4457244"/>
              <a:gd name="connsiteX927" fmla="*/ 9110487 w 13465725"/>
              <a:gd name="connsiteY927" fmla="*/ 3450859 h 4457244"/>
              <a:gd name="connsiteX928" fmla="*/ 9130305 w 13465725"/>
              <a:gd name="connsiteY928" fmla="*/ 3444637 h 4457244"/>
              <a:gd name="connsiteX929" fmla="*/ 9131098 w 13465725"/>
              <a:gd name="connsiteY929" fmla="*/ 3420883 h 4457244"/>
              <a:gd name="connsiteX930" fmla="*/ 9117622 w 13465725"/>
              <a:gd name="connsiteY930" fmla="*/ 3397129 h 4457244"/>
              <a:gd name="connsiteX931" fmla="*/ 7553675 w 13465725"/>
              <a:gd name="connsiteY931" fmla="*/ 3382665 h 4457244"/>
              <a:gd name="connsiteX932" fmla="*/ 7548126 w 13465725"/>
              <a:gd name="connsiteY932" fmla="*/ 3388321 h 4457244"/>
              <a:gd name="connsiteX933" fmla="*/ 7547332 w 13465725"/>
              <a:gd name="connsiteY933" fmla="*/ 3393976 h 4457244"/>
              <a:gd name="connsiteX934" fmla="*/ 7560016 w 13465725"/>
              <a:gd name="connsiteY934" fmla="*/ 3382665 h 4457244"/>
              <a:gd name="connsiteX935" fmla="*/ 12694063 w 13465725"/>
              <a:gd name="connsiteY935" fmla="*/ 3381018 h 4457244"/>
              <a:gd name="connsiteX936" fmla="*/ 12690044 w 13465725"/>
              <a:gd name="connsiteY936" fmla="*/ 3391054 h 4457244"/>
              <a:gd name="connsiteX937" fmla="*/ 12672460 w 13465725"/>
              <a:gd name="connsiteY937" fmla="*/ 3399119 h 4457244"/>
              <a:gd name="connsiteX938" fmla="*/ 12657890 w 13465725"/>
              <a:gd name="connsiteY938" fmla="*/ 3408259 h 4457244"/>
              <a:gd name="connsiteX939" fmla="*/ 12641814 w 13465725"/>
              <a:gd name="connsiteY939" fmla="*/ 3424029 h 4457244"/>
              <a:gd name="connsiteX940" fmla="*/ 12627746 w 13465725"/>
              <a:gd name="connsiteY940" fmla="*/ 3424567 h 4457244"/>
              <a:gd name="connsiteX941" fmla="*/ 12625737 w 13465725"/>
              <a:gd name="connsiteY941" fmla="*/ 3428330 h 4457244"/>
              <a:gd name="connsiteX942" fmla="*/ 12601622 w 13465725"/>
              <a:gd name="connsiteY942" fmla="*/ 3438366 h 4457244"/>
              <a:gd name="connsiteX943" fmla="*/ 12589564 w 13465725"/>
              <a:gd name="connsiteY943" fmla="*/ 3452703 h 4457244"/>
              <a:gd name="connsiteX944" fmla="*/ 12581525 w 13465725"/>
              <a:gd name="connsiteY944" fmla="*/ 3452703 h 4457244"/>
              <a:gd name="connsiteX945" fmla="*/ 12581525 w 13465725"/>
              <a:gd name="connsiteY945" fmla="*/ 3462740 h 4457244"/>
              <a:gd name="connsiteX946" fmla="*/ 12601622 w 13465725"/>
              <a:gd name="connsiteY946" fmla="*/ 3465607 h 4457244"/>
              <a:gd name="connsiteX947" fmla="*/ 12600617 w 13465725"/>
              <a:gd name="connsiteY947" fmla="*/ 3463815 h 4457244"/>
              <a:gd name="connsiteX948" fmla="*/ 12605641 w 13465725"/>
              <a:gd name="connsiteY948" fmla="*/ 3464173 h 4457244"/>
              <a:gd name="connsiteX949" fmla="*/ 12613679 w 13465725"/>
              <a:gd name="connsiteY949" fmla="*/ 3458438 h 4457244"/>
              <a:gd name="connsiteX950" fmla="*/ 12621215 w 13465725"/>
              <a:gd name="connsiteY950" fmla="*/ 3456825 h 4457244"/>
              <a:gd name="connsiteX951" fmla="*/ 12625737 w 13465725"/>
              <a:gd name="connsiteY951" fmla="*/ 3454137 h 4457244"/>
              <a:gd name="connsiteX952" fmla="*/ 12653871 w 13465725"/>
              <a:gd name="connsiteY952" fmla="*/ 3436933 h 4457244"/>
              <a:gd name="connsiteX953" fmla="*/ 12667436 w 13465725"/>
              <a:gd name="connsiteY953" fmla="*/ 3417219 h 4457244"/>
              <a:gd name="connsiteX954" fmla="*/ 12690044 w 13465725"/>
              <a:gd name="connsiteY954" fmla="*/ 3399656 h 4457244"/>
              <a:gd name="connsiteX955" fmla="*/ 12710139 w 13465725"/>
              <a:gd name="connsiteY955" fmla="*/ 3403958 h 4457244"/>
              <a:gd name="connsiteX956" fmla="*/ 12717173 w 13465725"/>
              <a:gd name="connsiteY956" fmla="*/ 3394818 h 4457244"/>
              <a:gd name="connsiteX957" fmla="*/ 12730236 w 13465725"/>
              <a:gd name="connsiteY957" fmla="*/ 3386753 h 4457244"/>
              <a:gd name="connsiteX958" fmla="*/ 12710139 w 13465725"/>
              <a:gd name="connsiteY958" fmla="*/ 3385319 h 4457244"/>
              <a:gd name="connsiteX959" fmla="*/ 8432691 w 13465725"/>
              <a:gd name="connsiteY959" fmla="*/ 3376770 h 4457244"/>
              <a:gd name="connsiteX960" fmla="*/ 8420006 w 13465725"/>
              <a:gd name="connsiteY960" fmla="*/ 3385818 h 4457244"/>
              <a:gd name="connsiteX961" fmla="*/ 8432691 w 13465725"/>
              <a:gd name="connsiteY961" fmla="*/ 3379032 h 4457244"/>
              <a:gd name="connsiteX962" fmla="*/ 10037385 w 13465725"/>
              <a:gd name="connsiteY962" fmla="*/ 3372032 h 4457244"/>
              <a:gd name="connsiteX963" fmla="*/ 10038177 w 13465725"/>
              <a:gd name="connsiteY963" fmla="*/ 3376275 h 4457244"/>
              <a:gd name="connsiteX964" fmla="*/ 10043726 w 13465725"/>
              <a:gd name="connsiteY964" fmla="*/ 3378819 h 4457244"/>
              <a:gd name="connsiteX965" fmla="*/ 10062752 w 13465725"/>
              <a:gd name="connsiteY965" fmla="*/ 3376557 h 4457244"/>
              <a:gd name="connsiteX966" fmla="*/ 12758370 w 13465725"/>
              <a:gd name="connsiteY966" fmla="*/ 3366681 h 4457244"/>
              <a:gd name="connsiteX967" fmla="*/ 12754351 w 13465725"/>
              <a:gd name="connsiteY967" fmla="*/ 3369549 h 4457244"/>
              <a:gd name="connsiteX968" fmla="*/ 12750331 w 13465725"/>
              <a:gd name="connsiteY968" fmla="*/ 3381018 h 4457244"/>
              <a:gd name="connsiteX969" fmla="*/ 12754351 w 13465725"/>
              <a:gd name="connsiteY969" fmla="*/ 3385319 h 4457244"/>
              <a:gd name="connsiteX970" fmla="*/ 12765404 w 13465725"/>
              <a:gd name="connsiteY970" fmla="*/ 3378151 h 4457244"/>
              <a:gd name="connsiteX971" fmla="*/ 12770427 w 13465725"/>
              <a:gd name="connsiteY971" fmla="*/ 3370982 h 4457244"/>
              <a:gd name="connsiteX972" fmla="*/ 12758370 w 13465725"/>
              <a:gd name="connsiteY972" fmla="*/ 3366681 h 4457244"/>
              <a:gd name="connsiteX973" fmla="*/ 5633609 w 13465725"/>
              <a:gd name="connsiteY973" fmla="*/ 3363336 h 4457244"/>
              <a:gd name="connsiteX974" fmla="*/ 5612999 w 13465725"/>
              <a:gd name="connsiteY974" fmla="*/ 3383131 h 4457244"/>
              <a:gd name="connsiteX975" fmla="*/ 5582875 w 13465725"/>
              <a:gd name="connsiteY975" fmla="*/ 3392746 h 4457244"/>
              <a:gd name="connsiteX976" fmla="*/ 5590010 w 13465725"/>
              <a:gd name="connsiteY976" fmla="*/ 3402643 h 4457244"/>
              <a:gd name="connsiteX977" fmla="*/ 5601900 w 13465725"/>
              <a:gd name="connsiteY977" fmla="*/ 3410843 h 4457244"/>
              <a:gd name="connsiteX978" fmla="*/ 5607450 w 13465725"/>
              <a:gd name="connsiteY978" fmla="*/ 3408299 h 4457244"/>
              <a:gd name="connsiteX979" fmla="*/ 5608243 w 13465725"/>
              <a:gd name="connsiteY979" fmla="*/ 3404057 h 4457244"/>
              <a:gd name="connsiteX980" fmla="*/ 5640744 w 13465725"/>
              <a:gd name="connsiteY980" fmla="*/ 3384545 h 4457244"/>
              <a:gd name="connsiteX981" fmla="*/ 5658979 w 13465725"/>
              <a:gd name="connsiteY981" fmla="*/ 3363336 h 4457244"/>
              <a:gd name="connsiteX982" fmla="*/ 4074567 w 13465725"/>
              <a:gd name="connsiteY982" fmla="*/ 3363266 h 4457244"/>
              <a:gd name="connsiteX983" fmla="*/ 4076153 w 13465725"/>
              <a:gd name="connsiteY983" fmla="*/ 3367508 h 4457244"/>
              <a:gd name="connsiteX984" fmla="*/ 4087252 w 13465725"/>
              <a:gd name="connsiteY984" fmla="*/ 3370053 h 4457244"/>
              <a:gd name="connsiteX985" fmla="*/ 4099936 w 13465725"/>
              <a:gd name="connsiteY985" fmla="*/ 3370053 h 4457244"/>
              <a:gd name="connsiteX986" fmla="*/ 4092008 w 13465725"/>
              <a:gd name="connsiteY986" fmla="*/ 3364963 h 4457244"/>
              <a:gd name="connsiteX987" fmla="*/ 4074567 w 13465725"/>
              <a:gd name="connsiteY987" fmla="*/ 3363266 h 4457244"/>
              <a:gd name="connsiteX988" fmla="*/ 12722197 w 13465725"/>
              <a:gd name="connsiteY988" fmla="*/ 3362380 h 4457244"/>
              <a:gd name="connsiteX989" fmla="*/ 12722197 w 13465725"/>
              <a:gd name="connsiteY989" fmla="*/ 3368115 h 4457244"/>
              <a:gd name="connsiteX990" fmla="*/ 12727724 w 13465725"/>
              <a:gd name="connsiteY990" fmla="*/ 3365247 h 4457244"/>
              <a:gd name="connsiteX991" fmla="*/ 12730236 w 13465725"/>
              <a:gd name="connsiteY991" fmla="*/ 3362380 h 4457244"/>
              <a:gd name="connsiteX992" fmla="*/ 313496 w 13465725"/>
              <a:gd name="connsiteY992" fmla="*/ 3350225 h 4457244"/>
              <a:gd name="connsiteX993" fmla="*/ 316008 w 13465725"/>
              <a:gd name="connsiteY993" fmla="*/ 3352913 h 4457244"/>
              <a:gd name="connsiteX994" fmla="*/ 321534 w 13465725"/>
              <a:gd name="connsiteY994" fmla="*/ 3354526 h 4457244"/>
              <a:gd name="connsiteX995" fmla="*/ 329573 w 13465725"/>
              <a:gd name="connsiteY995" fmla="*/ 3351659 h 4457244"/>
              <a:gd name="connsiteX996" fmla="*/ 10808916 w 13465725"/>
              <a:gd name="connsiteY996" fmla="*/ 3348868 h 4457244"/>
              <a:gd name="connsiteX997" fmla="*/ 10784294 w 13465725"/>
              <a:gd name="connsiteY997" fmla="*/ 3359408 h 4457244"/>
              <a:gd name="connsiteX998" fmla="*/ 10784294 w 13465725"/>
              <a:gd name="connsiteY998" fmla="*/ 3364678 h 4457244"/>
              <a:gd name="connsiteX999" fmla="*/ 10794144 w 13465725"/>
              <a:gd name="connsiteY999" fmla="*/ 3364678 h 4457244"/>
              <a:gd name="connsiteX1000" fmla="*/ 10813841 w 13465725"/>
              <a:gd name="connsiteY1000" fmla="*/ 3363800 h 4457244"/>
              <a:gd name="connsiteX1001" fmla="*/ 10818765 w 13465725"/>
              <a:gd name="connsiteY1001" fmla="*/ 3357651 h 4457244"/>
              <a:gd name="connsiteX1002" fmla="*/ 329573 w 13465725"/>
              <a:gd name="connsiteY1002" fmla="*/ 3338756 h 4457244"/>
              <a:gd name="connsiteX1003" fmla="*/ 330578 w 13465725"/>
              <a:gd name="connsiteY1003" fmla="*/ 3341444 h 4457244"/>
              <a:gd name="connsiteX1004" fmla="*/ 337612 w 13465725"/>
              <a:gd name="connsiteY1004" fmla="*/ 3343057 h 4457244"/>
              <a:gd name="connsiteX1005" fmla="*/ 341631 w 13465725"/>
              <a:gd name="connsiteY1005" fmla="*/ 3343057 h 4457244"/>
              <a:gd name="connsiteX1006" fmla="*/ 329573 w 13465725"/>
              <a:gd name="connsiteY1006" fmla="*/ 3338756 h 4457244"/>
              <a:gd name="connsiteX1007" fmla="*/ 7515623 w 13465725"/>
              <a:gd name="connsiteY1007" fmla="*/ 3337419 h 4457244"/>
              <a:gd name="connsiteX1008" fmla="*/ 7490256 w 13465725"/>
              <a:gd name="connsiteY1008" fmla="*/ 3360042 h 4457244"/>
              <a:gd name="connsiteX1009" fmla="*/ 7464887 w 13465725"/>
              <a:gd name="connsiteY1009" fmla="*/ 3382665 h 4457244"/>
              <a:gd name="connsiteX1010" fmla="*/ 7426835 w 13465725"/>
              <a:gd name="connsiteY1010" fmla="*/ 3400763 h 4457244"/>
              <a:gd name="connsiteX1011" fmla="*/ 7428420 w 13465725"/>
              <a:gd name="connsiteY1011" fmla="*/ 3405005 h 4457244"/>
              <a:gd name="connsiteX1012" fmla="*/ 7439519 w 13465725"/>
              <a:gd name="connsiteY1012" fmla="*/ 3407550 h 4457244"/>
              <a:gd name="connsiteX1013" fmla="*/ 7477571 w 13465725"/>
              <a:gd name="connsiteY1013" fmla="*/ 3405288 h 4457244"/>
              <a:gd name="connsiteX1014" fmla="*/ 7498183 w 13465725"/>
              <a:gd name="connsiteY1014" fmla="*/ 3386907 h 4457244"/>
              <a:gd name="connsiteX1015" fmla="*/ 7509282 w 13465725"/>
              <a:gd name="connsiteY1015" fmla="*/ 3366830 h 4457244"/>
              <a:gd name="connsiteX1016" fmla="*/ 7529100 w 13465725"/>
              <a:gd name="connsiteY1016" fmla="*/ 3351276 h 4457244"/>
              <a:gd name="connsiteX1017" fmla="*/ 7553675 w 13465725"/>
              <a:gd name="connsiteY1017" fmla="*/ 3337419 h 4457244"/>
              <a:gd name="connsiteX1018" fmla="*/ 11394935 w 13465725"/>
              <a:gd name="connsiteY1018" fmla="*/ 3336571 h 4457244"/>
              <a:gd name="connsiteX1019" fmla="*/ 11355539 w 13465725"/>
              <a:gd name="connsiteY1019" fmla="*/ 3359408 h 4457244"/>
              <a:gd name="connsiteX1020" fmla="*/ 11370312 w 13465725"/>
              <a:gd name="connsiteY1020" fmla="*/ 3378731 h 4457244"/>
              <a:gd name="connsiteX1021" fmla="*/ 11361079 w 13465725"/>
              <a:gd name="connsiteY1021" fmla="*/ 3379171 h 4457244"/>
              <a:gd name="connsiteX1022" fmla="*/ 11355539 w 13465725"/>
              <a:gd name="connsiteY1022" fmla="*/ 3382244 h 4457244"/>
              <a:gd name="connsiteX1023" fmla="*/ 11361079 w 13465725"/>
              <a:gd name="connsiteY1023" fmla="*/ 3387515 h 4457244"/>
              <a:gd name="connsiteX1024" fmla="*/ 11370312 w 13465725"/>
              <a:gd name="connsiteY1024" fmla="*/ 3392784 h 4457244"/>
              <a:gd name="connsiteX1025" fmla="*/ 11404784 w 13465725"/>
              <a:gd name="connsiteY1025" fmla="*/ 3398054 h 4457244"/>
              <a:gd name="connsiteX1026" fmla="*/ 11409709 w 13465725"/>
              <a:gd name="connsiteY1026" fmla="*/ 3392784 h 4457244"/>
              <a:gd name="connsiteX1027" fmla="*/ 11385086 w 13465725"/>
              <a:gd name="connsiteY1027" fmla="*/ 3385758 h 4457244"/>
              <a:gd name="connsiteX1028" fmla="*/ 11389395 w 13465725"/>
              <a:gd name="connsiteY1028" fmla="*/ 3378292 h 4457244"/>
              <a:gd name="connsiteX1029" fmla="*/ 11404784 w 13465725"/>
              <a:gd name="connsiteY1029" fmla="*/ 3373461 h 4457244"/>
              <a:gd name="connsiteX1030" fmla="*/ 11405400 w 13465725"/>
              <a:gd name="connsiteY1030" fmla="*/ 3355016 h 4457244"/>
              <a:gd name="connsiteX1031" fmla="*/ 11394935 w 13465725"/>
              <a:gd name="connsiteY1031" fmla="*/ 3336571 h 4457244"/>
              <a:gd name="connsiteX1032" fmla="*/ 10863087 w 13465725"/>
              <a:gd name="connsiteY1032" fmla="*/ 3320762 h 4457244"/>
              <a:gd name="connsiteX1033" fmla="*/ 10853237 w 13465725"/>
              <a:gd name="connsiteY1033" fmla="*/ 3327788 h 4457244"/>
              <a:gd name="connsiteX1034" fmla="*/ 10863087 w 13465725"/>
              <a:gd name="connsiteY1034" fmla="*/ 3322518 h 4457244"/>
              <a:gd name="connsiteX1035" fmla="*/ 683262 w 13465725"/>
              <a:gd name="connsiteY1035" fmla="*/ 3318683 h 4457244"/>
              <a:gd name="connsiteX1036" fmla="*/ 683764 w 13465725"/>
              <a:gd name="connsiteY1036" fmla="*/ 3321372 h 4457244"/>
              <a:gd name="connsiteX1037" fmla="*/ 687281 w 13465725"/>
              <a:gd name="connsiteY1037" fmla="*/ 3322985 h 4457244"/>
              <a:gd name="connsiteX1038" fmla="*/ 699338 w 13465725"/>
              <a:gd name="connsiteY1038" fmla="*/ 3321551 h 4457244"/>
              <a:gd name="connsiteX1039" fmla="*/ 9250801 w 13465725"/>
              <a:gd name="connsiteY1039" fmla="*/ 3317950 h 4457244"/>
              <a:gd name="connsiteX1040" fmla="*/ 9257143 w 13465725"/>
              <a:gd name="connsiteY1040" fmla="*/ 3324737 h 4457244"/>
              <a:gd name="connsiteX1041" fmla="*/ 9257143 w 13465725"/>
              <a:gd name="connsiteY1041" fmla="*/ 3317950 h 4457244"/>
              <a:gd name="connsiteX1042" fmla="*/ 988720 w 13465725"/>
              <a:gd name="connsiteY1042" fmla="*/ 3312949 h 4457244"/>
              <a:gd name="connsiteX1043" fmla="*/ 1004796 w 13465725"/>
              <a:gd name="connsiteY1043" fmla="*/ 3322985 h 4457244"/>
              <a:gd name="connsiteX1044" fmla="*/ 1000777 w 13465725"/>
              <a:gd name="connsiteY1044" fmla="*/ 3334454 h 4457244"/>
              <a:gd name="connsiteX1045" fmla="*/ 985203 w 13465725"/>
              <a:gd name="connsiteY1045" fmla="*/ 3339473 h 4457244"/>
              <a:gd name="connsiteX1046" fmla="*/ 960585 w 13465725"/>
              <a:gd name="connsiteY1046" fmla="*/ 3344490 h 4457244"/>
              <a:gd name="connsiteX1047" fmla="*/ 974652 w 13465725"/>
              <a:gd name="connsiteY1047" fmla="*/ 3328719 h 4457244"/>
              <a:gd name="connsiteX1048" fmla="*/ 988720 w 13465725"/>
              <a:gd name="connsiteY1048" fmla="*/ 3312949 h 4457244"/>
              <a:gd name="connsiteX1049" fmla="*/ 12786504 w 13465725"/>
              <a:gd name="connsiteY1049" fmla="*/ 3312200 h 4457244"/>
              <a:gd name="connsiteX1050" fmla="*/ 12774949 w 13465725"/>
              <a:gd name="connsiteY1050" fmla="*/ 3313276 h 4457244"/>
              <a:gd name="connsiteX1051" fmla="*/ 12766407 w 13465725"/>
              <a:gd name="connsiteY1051" fmla="*/ 3316502 h 4457244"/>
              <a:gd name="connsiteX1052" fmla="*/ 12770929 w 13465725"/>
              <a:gd name="connsiteY1052" fmla="*/ 3317756 h 4457244"/>
              <a:gd name="connsiteX1053" fmla="*/ 12778465 w 13465725"/>
              <a:gd name="connsiteY1053" fmla="*/ 3317935 h 4457244"/>
              <a:gd name="connsiteX1054" fmla="*/ 7629779 w 13465725"/>
              <a:gd name="connsiteY1054" fmla="*/ 3308010 h 4457244"/>
              <a:gd name="connsiteX1055" fmla="*/ 7591727 w 13465725"/>
              <a:gd name="connsiteY1055" fmla="*/ 3321584 h 4457244"/>
              <a:gd name="connsiteX1056" fmla="*/ 7578250 w 13465725"/>
              <a:gd name="connsiteY1056" fmla="*/ 3316494 h 4457244"/>
              <a:gd name="connsiteX1057" fmla="*/ 7560016 w 13465725"/>
              <a:gd name="connsiteY1057" fmla="*/ 3321584 h 4457244"/>
              <a:gd name="connsiteX1058" fmla="*/ 7604410 w 13465725"/>
              <a:gd name="connsiteY1058" fmla="*/ 3341944 h 4457244"/>
              <a:gd name="connsiteX1059" fmla="*/ 7629779 w 13465725"/>
              <a:gd name="connsiteY1059" fmla="*/ 3341944 h 4457244"/>
              <a:gd name="connsiteX1060" fmla="*/ 7636120 w 13465725"/>
              <a:gd name="connsiteY1060" fmla="*/ 3321584 h 4457244"/>
              <a:gd name="connsiteX1061" fmla="*/ 10170565 w 13465725"/>
              <a:gd name="connsiteY1061" fmla="*/ 3306426 h 4457244"/>
              <a:gd name="connsiteX1062" fmla="*/ 10172151 w 13465725"/>
              <a:gd name="connsiteY1062" fmla="*/ 3310668 h 4457244"/>
              <a:gd name="connsiteX1063" fmla="*/ 10183249 w 13465725"/>
              <a:gd name="connsiteY1063" fmla="*/ 3313213 h 4457244"/>
              <a:gd name="connsiteX1064" fmla="*/ 10195934 w 13465725"/>
              <a:gd name="connsiteY1064" fmla="*/ 3313213 h 4457244"/>
              <a:gd name="connsiteX1065" fmla="*/ 10188007 w 13465725"/>
              <a:gd name="connsiteY1065" fmla="*/ 3308123 h 4457244"/>
              <a:gd name="connsiteX1066" fmla="*/ 10170565 w 13465725"/>
              <a:gd name="connsiteY1066" fmla="*/ 3306426 h 4457244"/>
              <a:gd name="connsiteX1067" fmla="*/ 5725744 w 13465725"/>
              <a:gd name="connsiteY1067" fmla="*/ 3304433 h 4457244"/>
              <a:gd name="connsiteX1068" fmla="*/ 5716055 w 13465725"/>
              <a:gd name="connsiteY1068" fmla="*/ 3309041 h 4457244"/>
              <a:gd name="connsiteX1069" fmla="*/ 5717640 w 13465725"/>
              <a:gd name="connsiteY1069" fmla="*/ 3313283 h 4457244"/>
              <a:gd name="connsiteX1070" fmla="*/ 5718399 w 13465725"/>
              <a:gd name="connsiteY1070" fmla="*/ 3313457 h 4457244"/>
              <a:gd name="connsiteX1071" fmla="*/ 9326905 w 13465725"/>
              <a:gd name="connsiteY1071" fmla="*/ 3293065 h 4457244"/>
              <a:gd name="connsiteX1072" fmla="*/ 9301538 w 13465725"/>
              <a:gd name="connsiteY1072" fmla="*/ 3299852 h 4457244"/>
              <a:gd name="connsiteX1073" fmla="*/ 9320564 w 13465725"/>
              <a:gd name="connsiteY1073" fmla="*/ 3299852 h 4457244"/>
              <a:gd name="connsiteX1074" fmla="*/ 9323734 w 13465725"/>
              <a:gd name="connsiteY1074" fmla="*/ 3296459 h 4457244"/>
              <a:gd name="connsiteX1075" fmla="*/ 9326905 w 13465725"/>
              <a:gd name="connsiteY1075" fmla="*/ 3293065 h 4457244"/>
              <a:gd name="connsiteX1076" fmla="*/ 767664 w 13465725"/>
              <a:gd name="connsiteY1076" fmla="*/ 3277106 h 4457244"/>
              <a:gd name="connsiteX1077" fmla="*/ 768669 w 13465725"/>
              <a:gd name="connsiteY1077" fmla="*/ 3279794 h 4457244"/>
              <a:gd name="connsiteX1078" fmla="*/ 775703 w 13465725"/>
              <a:gd name="connsiteY1078" fmla="*/ 3281407 h 4457244"/>
              <a:gd name="connsiteX1079" fmla="*/ 783741 w 13465725"/>
              <a:gd name="connsiteY1079" fmla="*/ 3281407 h 4457244"/>
              <a:gd name="connsiteX1080" fmla="*/ 778718 w 13465725"/>
              <a:gd name="connsiteY1080" fmla="*/ 3278181 h 4457244"/>
              <a:gd name="connsiteX1081" fmla="*/ 767664 w 13465725"/>
              <a:gd name="connsiteY1081" fmla="*/ 3277106 h 4457244"/>
              <a:gd name="connsiteX1082" fmla="*/ 11498350 w 13465725"/>
              <a:gd name="connsiteY1082" fmla="*/ 3275089 h 4457244"/>
              <a:gd name="connsiteX1083" fmla="*/ 11503274 w 13465725"/>
              <a:gd name="connsiteY1083" fmla="*/ 3280359 h 4457244"/>
              <a:gd name="connsiteX1084" fmla="*/ 11503274 w 13465725"/>
              <a:gd name="connsiteY1084" fmla="*/ 3275089 h 4457244"/>
              <a:gd name="connsiteX1085" fmla="*/ 7699540 w 13465725"/>
              <a:gd name="connsiteY1085" fmla="*/ 3267289 h 4457244"/>
              <a:gd name="connsiteX1086" fmla="*/ 7667829 w 13465725"/>
              <a:gd name="connsiteY1086" fmla="*/ 3285387 h 4457244"/>
              <a:gd name="connsiteX1087" fmla="*/ 7686855 w 13465725"/>
              <a:gd name="connsiteY1087" fmla="*/ 3285387 h 4457244"/>
              <a:gd name="connsiteX1088" fmla="*/ 7699540 w 13465725"/>
              <a:gd name="connsiteY1088" fmla="*/ 3267289 h 4457244"/>
              <a:gd name="connsiteX1089" fmla="*/ 3827231 w 13465725"/>
              <a:gd name="connsiteY1089" fmla="*/ 3261464 h 4457244"/>
              <a:gd name="connsiteX1090" fmla="*/ 3827231 w 13465725"/>
              <a:gd name="connsiteY1090" fmla="*/ 3272776 h 4457244"/>
              <a:gd name="connsiteX1091" fmla="*/ 3835158 w 13465725"/>
              <a:gd name="connsiteY1091" fmla="*/ 3278714 h 4457244"/>
              <a:gd name="connsiteX1092" fmla="*/ 3852599 w 13465725"/>
              <a:gd name="connsiteY1092" fmla="*/ 3279563 h 4457244"/>
              <a:gd name="connsiteX1093" fmla="*/ 7566358 w 13465725"/>
              <a:gd name="connsiteY1093" fmla="*/ 3260503 h 4457244"/>
              <a:gd name="connsiteX1094" fmla="*/ 7563188 w 13465725"/>
              <a:gd name="connsiteY1094" fmla="*/ 3262765 h 4457244"/>
              <a:gd name="connsiteX1095" fmla="*/ 7560016 w 13465725"/>
              <a:gd name="connsiteY1095" fmla="*/ 3265027 h 4457244"/>
              <a:gd name="connsiteX1096" fmla="*/ 7560016 w 13465725"/>
              <a:gd name="connsiteY1096" fmla="*/ 3276338 h 4457244"/>
              <a:gd name="connsiteX1097" fmla="*/ 7564774 w 13465725"/>
              <a:gd name="connsiteY1097" fmla="*/ 3290760 h 4457244"/>
              <a:gd name="connsiteX1098" fmla="*/ 7579042 w 13465725"/>
              <a:gd name="connsiteY1098" fmla="*/ 3303486 h 4457244"/>
              <a:gd name="connsiteX1099" fmla="*/ 7598068 w 13465725"/>
              <a:gd name="connsiteY1099" fmla="*/ 3262765 h 4457244"/>
              <a:gd name="connsiteX1100" fmla="*/ 9364957 w 13465725"/>
              <a:gd name="connsiteY1100" fmla="*/ 3259131 h 4457244"/>
              <a:gd name="connsiteX1101" fmla="*/ 9364957 w 13465725"/>
              <a:gd name="connsiteY1101" fmla="*/ 3270443 h 4457244"/>
              <a:gd name="connsiteX1102" fmla="*/ 9320564 w 13465725"/>
              <a:gd name="connsiteY1102" fmla="*/ 3270443 h 4457244"/>
              <a:gd name="connsiteX1103" fmla="*/ 9320564 w 13465725"/>
              <a:gd name="connsiteY1103" fmla="*/ 3279492 h 4457244"/>
              <a:gd name="connsiteX1104" fmla="*/ 9333247 w 13465725"/>
              <a:gd name="connsiteY1104" fmla="*/ 3286278 h 4457244"/>
              <a:gd name="connsiteX1105" fmla="*/ 9383983 w 13465725"/>
              <a:gd name="connsiteY1105" fmla="*/ 3270443 h 4457244"/>
              <a:gd name="connsiteX1106" fmla="*/ 9383983 w 13465725"/>
              <a:gd name="connsiteY1106" fmla="*/ 3261394 h 4457244"/>
              <a:gd name="connsiteX1107" fmla="*/ 6232907 w 13465725"/>
              <a:gd name="connsiteY1107" fmla="*/ 3256657 h 4457244"/>
              <a:gd name="connsiteX1108" fmla="*/ 6198820 w 13465725"/>
              <a:gd name="connsiteY1108" fmla="*/ 3277018 h 4457244"/>
              <a:gd name="connsiteX1109" fmla="*/ 6193217 w 13465725"/>
              <a:gd name="connsiteY1109" fmla="*/ 3289991 h 4457244"/>
              <a:gd name="connsiteX1110" fmla="*/ 6212353 w 13465725"/>
              <a:gd name="connsiteY1110" fmla="*/ 3276338 h 4457244"/>
              <a:gd name="connsiteX1111" fmla="*/ 6234550 w 13465725"/>
              <a:gd name="connsiteY1111" fmla="*/ 3260503 h 4457244"/>
              <a:gd name="connsiteX1112" fmla="*/ 6236322 w 13465725"/>
              <a:gd name="connsiteY1112" fmla="*/ 3259397 h 4457244"/>
              <a:gd name="connsiteX1113" fmla="*/ 11557444 w 13465725"/>
              <a:gd name="connsiteY1113" fmla="*/ 3255766 h 4457244"/>
              <a:gd name="connsiteX1114" fmla="*/ 11537747 w 13465725"/>
              <a:gd name="connsiteY1114" fmla="*/ 3261036 h 4457244"/>
              <a:gd name="connsiteX1115" fmla="*/ 11552520 w 13465725"/>
              <a:gd name="connsiteY1115" fmla="*/ 3261036 h 4457244"/>
              <a:gd name="connsiteX1116" fmla="*/ 11554982 w 13465725"/>
              <a:gd name="connsiteY1116" fmla="*/ 3258401 h 4457244"/>
              <a:gd name="connsiteX1117" fmla="*/ 11557444 w 13465725"/>
              <a:gd name="connsiteY1117" fmla="*/ 3255766 h 4457244"/>
              <a:gd name="connsiteX1118" fmla="*/ 4283852 w 13465725"/>
              <a:gd name="connsiteY1118" fmla="*/ 3245628 h 4457244"/>
              <a:gd name="connsiteX1119" fmla="*/ 4241043 w 13465725"/>
              <a:gd name="connsiteY1119" fmla="*/ 3252981 h 4457244"/>
              <a:gd name="connsiteX1120" fmla="*/ 4226774 w 13465725"/>
              <a:gd name="connsiteY1120" fmla="*/ 3270513 h 4457244"/>
              <a:gd name="connsiteX1121" fmla="*/ 4226774 w 13465725"/>
              <a:gd name="connsiteY1121" fmla="*/ 3272776 h 4457244"/>
              <a:gd name="connsiteX1122" fmla="*/ 4210921 w 13465725"/>
              <a:gd name="connsiteY1122" fmla="*/ 3273058 h 4457244"/>
              <a:gd name="connsiteX1123" fmla="*/ 4195064 w 13465725"/>
              <a:gd name="connsiteY1123" fmla="*/ 3275038 h 4457244"/>
              <a:gd name="connsiteX1124" fmla="*/ 4221225 w 13465725"/>
              <a:gd name="connsiteY1124" fmla="*/ 3278148 h 4457244"/>
              <a:gd name="connsiteX1125" fmla="*/ 4252142 w 13465725"/>
              <a:gd name="connsiteY1125" fmla="*/ 3279563 h 4457244"/>
              <a:gd name="connsiteX1126" fmla="*/ 4290194 w 13465725"/>
              <a:gd name="connsiteY1126" fmla="*/ 3268251 h 4457244"/>
              <a:gd name="connsiteX1127" fmla="*/ 4270376 w 13465725"/>
              <a:gd name="connsiteY1127" fmla="*/ 3263161 h 4457244"/>
              <a:gd name="connsiteX1128" fmla="*/ 4264826 w 13465725"/>
              <a:gd name="connsiteY1128" fmla="*/ 3254677 h 4457244"/>
              <a:gd name="connsiteX1129" fmla="*/ 3890650 w 13465725"/>
              <a:gd name="connsiteY1129" fmla="*/ 3236580 h 4457244"/>
              <a:gd name="connsiteX1130" fmla="*/ 3884309 w 13465725"/>
              <a:gd name="connsiteY1130" fmla="*/ 3237710 h 4457244"/>
              <a:gd name="connsiteX1131" fmla="*/ 3877968 w 13465725"/>
              <a:gd name="connsiteY1131" fmla="*/ 3238842 h 4457244"/>
              <a:gd name="connsiteX1132" fmla="*/ 3881931 w 13465725"/>
              <a:gd name="connsiteY1132" fmla="*/ 3244215 h 4457244"/>
              <a:gd name="connsiteX1133" fmla="*/ 3890650 w 13465725"/>
              <a:gd name="connsiteY1133" fmla="*/ 3247891 h 4457244"/>
              <a:gd name="connsiteX1134" fmla="*/ 3901749 w 13465725"/>
              <a:gd name="connsiteY1134" fmla="*/ 3245346 h 4457244"/>
              <a:gd name="connsiteX1135" fmla="*/ 3903335 w 13465725"/>
              <a:gd name="connsiteY1135" fmla="*/ 3241104 h 4457244"/>
              <a:gd name="connsiteX1136" fmla="*/ 3890650 w 13465725"/>
              <a:gd name="connsiteY1136" fmla="*/ 3236580 h 4457244"/>
              <a:gd name="connsiteX1137" fmla="*/ 9409351 w 13465725"/>
              <a:gd name="connsiteY1137" fmla="*/ 3236508 h 4457244"/>
              <a:gd name="connsiteX1138" fmla="*/ 9390325 w 13465725"/>
              <a:gd name="connsiteY1138" fmla="*/ 3238770 h 4457244"/>
              <a:gd name="connsiteX1139" fmla="*/ 9390325 w 13465725"/>
              <a:gd name="connsiteY1139" fmla="*/ 3256869 h 4457244"/>
              <a:gd name="connsiteX1140" fmla="*/ 9406973 w 13465725"/>
              <a:gd name="connsiteY1140" fmla="*/ 3247537 h 4457244"/>
              <a:gd name="connsiteX1141" fmla="*/ 9409351 w 13465725"/>
              <a:gd name="connsiteY1141" fmla="*/ 3236508 h 4457244"/>
              <a:gd name="connsiteX1142" fmla="*/ 1028911 w 13465725"/>
              <a:gd name="connsiteY1142" fmla="*/ 3229794 h 4457244"/>
              <a:gd name="connsiteX1143" fmla="*/ 1031423 w 13465725"/>
              <a:gd name="connsiteY1143" fmla="*/ 3233199 h 4457244"/>
              <a:gd name="connsiteX1144" fmla="*/ 1036949 w 13465725"/>
              <a:gd name="connsiteY1144" fmla="*/ 3235529 h 4457244"/>
              <a:gd name="connsiteX1145" fmla="*/ 1043983 w 13465725"/>
              <a:gd name="connsiteY1145" fmla="*/ 3233916 h 4457244"/>
              <a:gd name="connsiteX1146" fmla="*/ 1044988 w 13465725"/>
              <a:gd name="connsiteY1146" fmla="*/ 3231227 h 4457244"/>
              <a:gd name="connsiteX1147" fmla="*/ 11586992 w 13465725"/>
              <a:gd name="connsiteY1147" fmla="*/ 3229416 h 4457244"/>
              <a:gd name="connsiteX1148" fmla="*/ 11586992 w 13465725"/>
              <a:gd name="connsiteY1148" fmla="*/ 3238199 h 4457244"/>
              <a:gd name="connsiteX1149" fmla="*/ 11552520 w 13465725"/>
              <a:gd name="connsiteY1149" fmla="*/ 3238199 h 4457244"/>
              <a:gd name="connsiteX1150" fmla="*/ 11552520 w 13465725"/>
              <a:gd name="connsiteY1150" fmla="*/ 3245226 h 4457244"/>
              <a:gd name="connsiteX1151" fmla="*/ 11562368 w 13465725"/>
              <a:gd name="connsiteY1151" fmla="*/ 3250496 h 4457244"/>
              <a:gd name="connsiteX1152" fmla="*/ 11601765 w 13465725"/>
              <a:gd name="connsiteY1152" fmla="*/ 3238199 h 4457244"/>
              <a:gd name="connsiteX1153" fmla="*/ 11601765 w 13465725"/>
              <a:gd name="connsiteY1153" fmla="*/ 3231173 h 4457244"/>
              <a:gd name="connsiteX1154" fmla="*/ 610916 w 13465725"/>
              <a:gd name="connsiteY1154" fmla="*/ 3212589 h 4457244"/>
              <a:gd name="connsiteX1155" fmla="*/ 610916 w 13465725"/>
              <a:gd name="connsiteY1155" fmla="*/ 3219758 h 4457244"/>
              <a:gd name="connsiteX1156" fmla="*/ 615940 w 13465725"/>
              <a:gd name="connsiteY1156" fmla="*/ 3223521 h 4457244"/>
              <a:gd name="connsiteX1157" fmla="*/ 626992 w 13465725"/>
              <a:gd name="connsiteY1157" fmla="*/ 3224059 h 4457244"/>
              <a:gd name="connsiteX1158" fmla="*/ 11621463 w 13465725"/>
              <a:gd name="connsiteY1158" fmla="*/ 3211849 h 4457244"/>
              <a:gd name="connsiteX1159" fmla="*/ 11606689 w 13465725"/>
              <a:gd name="connsiteY1159" fmla="*/ 3213606 h 4457244"/>
              <a:gd name="connsiteX1160" fmla="*/ 11606689 w 13465725"/>
              <a:gd name="connsiteY1160" fmla="*/ 3227659 h 4457244"/>
              <a:gd name="connsiteX1161" fmla="*/ 11619617 w 13465725"/>
              <a:gd name="connsiteY1161" fmla="*/ 3220413 h 4457244"/>
              <a:gd name="connsiteX1162" fmla="*/ 11621463 w 13465725"/>
              <a:gd name="connsiteY1162" fmla="*/ 3211849 h 4457244"/>
              <a:gd name="connsiteX1163" fmla="*/ 6289985 w 13465725"/>
              <a:gd name="connsiteY1163" fmla="*/ 3204625 h 4457244"/>
              <a:gd name="connsiteX1164" fmla="*/ 6289985 w 13465725"/>
              <a:gd name="connsiteY1164" fmla="*/ 3215937 h 4457244"/>
              <a:gd name="connsiteX1165" fmla="*/ 6294245 w 13465725"/>
              <a:gd name="connsiteY1165" fmla="*/ 3219128 h 4457244"/>
              <a:gd name="connsiteX1166" fmla="*/ 6296186 w 13465725"/>
              <a:gd name="connsiteY1166" fmla="*/ 3217025 h 4457244"/>
              <a:gd name="connsiteX1167" fmla="*/ 6301131 w 13465725"/>
              <a:gd name="connsiteY1167" fmla="*/ 3212578 h 4457244"/>
              <a:gd name="connsiteX1168" fmla="*/ 9923229 w 13465725"/>
              <a:gd name="connsiteY1168" fmla="*/ 3204624 h 4457244"/>
              <a:gd name="connsiteX1169" fmla="*/ 9923229 w 13465725"/>
              <a:gd name="connsiteY1169" fmla="*/ 3215936 h 4457244"/>
              <a:gd name="connsiteX1170" fmla="*/ 9931156 w 13465725"/>
              <a:gd name="connsiteY1170" fmla="*/ 3221874 h 4457244"/>
              <a:gd name="connsiteX1171" fmla="*/ 9948597 w 13465725"/>
              <a:gd name="connsiteY1171" fmla="*/ 3222723 h 4457244"/>
              <a:gd name="connsiteX1172" fmla="*/ 900298 w 13465725"/>
              <a:gd name="connsiteY1172" fmla="*/ 3202553 h 4457244"/>
              <a:gd name="connsiteX1173" fmla="*/ 873167 w 13465725"/>
              <a:gd name="connsiteY1173" fmla="*/ 3207213 h 4457244"/>
              <a:gd name="connsiteX1174" fmla="*/ 864125 w 13465725"/>
              <a:gd name="connsiteY1174" fmla="*/ 3218324 h 4457244"/>
              <a:gd name="connsiteX1175" fmla="*/ 864125 w 13465725"/>
              <a:gd name="connsiteY1175" fmla="*/ 3219758 h 4457244"/>
              <a:gd name="connsiteX1176" fmla="*/ 854077 w 13465725"/>
              <a:gd name="connsiteY1176" fmla="*/ 3219937 h 4457244"/>
              <a:gd name="connsiteX1177" fmla="*/ 844028 w 13465725"/>
              <a:gd name="connsiteY1177" fmla="*/ 3221192 h 4457244"/>
              <a:gd name="connsiteX1178" fmla="*/ 860608 w 13465725"/>
              <a:gd name="connsiteY1178" fmla="*/ 3223163 h 4457244"/>
              <a:gd name="connsiteX1179" fmla="*/ 880201 w 13465725"/>
              <a:gd name="connsiteY1179" fmla="*/ 3224059 h 4457244"/>
              <a:gd name="connsiteX1180" fmla="*/ 904317 w 13465725"/>
              <a:gd name="connsiteY1180" fmla="*/ 3216890 h 4457244"/>
              <a:gd name="connsiteX1181" fmla="*/ 891757 w 13465725"/>
              <a:gd name="connsiteY1181" fmla="*/ 3213665 h 4457244"/>
              <a:gd name="connsiteX1182" fmla="*/ 888240 w 13465725"/>
              <a:gd name="connsiteY1182" fmla="*/ 3208288 h 4457244"/>
              <a:gd name="connsiteX1183" fmla="*/ 651108 w 13465725"/>
              <a:gd name="connsiteY1183" fmla="*/ 3196819 h 4457244"/>
              <a:gd name="connsiteX1184" fmla="*/ 647089 w 13465725"/>
              <a:gd name="connsiteY1184" fmla="*/ 3197535 h 4457244"/>
              <a:gd name="connsiteX1185" fmla="*/ 643070 w 13465725"/>
              <a:gd name="connsiteY1185" fmla="*/ 3198252 h 4457244"/>
              <a:gd name="connsiteX1186" fmla="*/ 645582 w 13465725"/>
              <a:gd name="connsiteY1186" fmla="*/ 3201657 h 4457244"/>
              <a:gd name="connsiteX1187" fmla="*/ 651108 w 13465725"/>
              <a:gd name="connsiteY1187" fmla="*/ 3203987 h 4457244"/>
              <a:gd name="connsiteX1188" fmla="*/ 658141 w 13465725"/>
              <a:gd name="connsiteY1188" fmla="*/ 3202374 h 4457244"/>
              <a:gd name="connsiteX1189" fmla="*/ 659146 w 13465725"/>
              <a:gd name="connsiteY1189" fmla="*/ 3199686 h 4457244"/>
              <a:gd name="connsiteX1190" fmla="*/ 651108 w 13465725"/>
              <a:gd name="connsiteY1190" fmla="*/ 3196819 h 4457244"/>
              <a:gd name="connsiteX1191" fmla="*/ 12955309 w 13465725"/>
              <a:gd name="connsiteY1191" fmla="*/ 3188902 h 4457244"/>
              <a:gd name="connsiteX1192" fmla="*/ 12955309 w 13465725"/>
              <a:gd name="connsiteY1192" fmla="*/ 3194637 h 4457244"/>
              <a:gd name="connsiteX1193" fmla="*/ 12959329 w 13465725"/>
              <a:gd name="connsiteY1193" fmla="*/ 3190335 h 4457244"/>
              <a:gd name="connsiteX1194" fmla="*/ 10379851 w 13465725"/>
              <a:gd name="connsiteY1194" fmla="*/ 3188788 h 4457244"/>
              <a:gd name="connsiteX1195" fmla="*/ 10337041 w 13465725"/>
              <a:gd name="connsiteY1195" fmla="*/ 3196141 h 4457244"/>
              <a:gd name="connsiteX1196" fmla="*/ 10322773 w 13465725"/>
              <a:gd name="connsiteY1196" fmla="*/ 3213673 h 4457244"/>
              <a:gd name="connsiteX1197" fmla="*/ 10322773 w 13465725"/>
              <a:gd name="connsiteY1197" fmla="*/ 3215936 h 4457244"/>
              <a:gd name="connsiteX1198" fmla="*/ 10306918 w 13465725"/>
              <a:gd name="connsiteY1198" fmla="*/ 3216218 h 4457244"/>
              <a:gd name="connsiteX1199" fmla="*/ 10291062 w 13465725"/>
              <a:gd name="connsiteY1199" fmla="*/ 3218198 h 4457244"/>
              <a:gd name="connsiteX1200" fmla="*/ 10317223 w 13465725"/>
              <a:gd name="connsiteY1200" fmla="*/ 3221308 h 4457244"/>
              <a:gd name="connsiteX1201" fmla="*/ 10348140 w 13465725"/>
              <a:gd name="connsiteY1201" fmla="*/ 3222723 h 4457244"/>
              <a:gd name="connsiteX1202" fmla="*/ 10386192 w 13465725"/>
              <a:gd name="connsiteY1202" fmla="*/ 3211411 h 4457244"/>
              <a:gd name="connsiteX1203" fmla="*/ 10366374 w 13465725"/>
              <a:gd name="connsiteY1203" fmla="*/ 3206321 h 4457244"/>
              <a:gd name="connsiteX1204" fmla="*/ 10360825 w 13465725"/>
              <a:gd name="connsiteY1204" fmla="*/ 3197837 h 4457244"/>
              <a:gd name="connsiteX1205" fmla="*/ 1121352 w 13465725"/>
              <a:gd name="connsiteY1205" fmla="*/ 3182482 h 4457244"/>
              <a:gd name="connsiteX1206" fmla="*/ 1098744 w 13465725"/>
              <a:gd name="connsiteY1206" fmla="*/ 3189829 h 4457244"/>
              <a:gd name="connsiteX1207" fmla="*/ 1097237 w 13465725"/>
              <a:gd name="connsiteY1207" fmla="*/ 3202553 h 4457244"/>
              <a:gd name="connsiteX1208" fmla="*/ 1077644 w 13465725"/>
              <a:gd name="connsiteY1208" fmla="*/ 3203629 h 4457244"/>
              <a:gd name="connsiteX1209" fmla="*/ 1061064 w 13465725"/>
              <a:gd name="connsiteY1209" fmla="*/ 3206855 h 4457244"/>
              <a:gd name="connsiteX1210" fmla="*/ 1069103 w 13465725"/>
              <a:gd name="connsiteY1210" fmla="*/ 3219758 h 4457244"/>
              <a:gd name="connsiteX1211" fmla="*/ 1081663 w 13465725"/>
              <a:gd name="connsiteY1211" fmla="*/ 3208468 h 4457244"/>
              <a:gd name="connsiteX1212" fmla="*/ 1109295 w 13465725"/>
              <a:gd name="connsiteY1212" fmla="*/ 3202553 h 4457244"/>
              <a:gd name="connsiteX1213" fmla="*/ 1115323 w 13465725"/>
              <a:gd name="connsiteY1213" fmla="*/ 3192518 h 4457244"/>
              <a:gd name="connsiteX1214" fmla="*/ 1121352 w 13465725"/>
              <a:gd name="connsiteY1214" fmla="*/ 3182482 h 4457244"/>
              <a:gd name="connsiteX1215" fmla="*/ 9460085 w 13465725"/>
              <a:gd name="connsiteY1215" fmla="*/ 3182214 h 4457244"/>
              <a:gd name="connsiteX1216" fmla="*/ 9439475 w 13465725"/>
              <a:gd name="connsiteY1216" fmla="*/ 3202009 h 4457244"/>
              <a:gd name="connsiteX1217" fmla="*/ 9409351 w 13465725"/>
              <a:gd name="connsiteY1217" fmla="*/ 3211624 h 4457244"/>
              <a:gd name="connsiteX1218" fmla="*/ 9416486 w 13465725"/>
              <a:gd name="connsiteY1218" fmla="*/ 3221521 h 4457244"/>
              <a:gd name="connsiteX1219" fmla="*/ 9428377 w 13465725"/>
              <a:gd name="connsiteY1219" fmla="*/ 3229721 h 4457244"/>
              <a:gd name="connsiteX1220" fmla="*/ 9433926 w 13465725"/>
              <a:gd name="connsiteY1220" fmla="*/ 3227177 h 4457244"/>
              <a:gd name="connsiteX1221" fmla="*/ 9434718 w 13465725"/>
              <a:gd name="connsiteY1221" fmla="*/ 3222935 h 4457244"/>
              <a:gd name="connsiteX1222" fmla="*/ 9452663 w 13465725"/>
              <a:gd name="connsiteY1222" fmla="*/ 3212162 h 4457244"/>
              <a:gd name="connsiteX1223" fmla="*/ 9452339 w 13465725"/>
              <a:gd name="connsiteY1223" fmla="*/ 3208866 h 4457244"/>
              <a:gd name="connsiteX1224" fmla="*/ 9468078 w 13465725"/>
              <a:gd name="connsiteY1224" fmla="*/ 3202426 h 4457244"/>
              <a:gd name="connsiteX1225" fmla="*/ 9485455 w 13465725"/>
              <a:gd name="connsiteY1225" fmla="*/ 3182214 h 4457244"/>
              <a:gd name="connsiteX1226" fmla="*/ 9986649 w 13465725"/>
              <a:gd name="connsiteY1226" fmla="*/ 3179740 h 4457244"/>
              <a:gd name="connsiteX1227" fmla="*/ 9980307 w 13465725"/>
              <a:gd name="connsiteY1227" fmla="*/ 3180870 h 4457244"/>
              <a:gd name="connsiteX1228" fmla="*/ 9973966 w 13465725"/>
              <a:gd name="connsiteY1228" fmla="*/ 3182002 h 4457244"/>
              <a:gd name="connsiteX1229" fmla="*/ 9977929 w 13465725"/>
              <a:gd name="connsiteY1229" fmla="*/ 3187375 h 4457244"/>
              <a:gd name="connsiteX1230" fmla="*/ 9986649 w 13465725"/>
              <a:gd name="connsiteY1230" fmla="*/ 3191051 h 4457244"/>
              <a:gd name="connsiteX1231" fmla="*/ 9997747 w 13465725"/>
              <a:gd name="connsiteY1231" fmla="*/ 3188506 h 4457244"/>
              <a:gd name="connsiteX1232" fmla="*/ 9999333 w 13465725"/>
              <a:gd name="connsiteY1232" fmla="*/ 3184264 h 4457244"/>
              <a:gd name="connsiteX1233" fmla="*/ 9986649 w 13465725"/>
              <a:gd name="connsiteY1233" fmla="*/ 3179740 h 4457244"/>
              <a:gd name="connsiteX1234" fmla="*/ 4366298 w 13465725"/>
              <a:gd name="connsiteY1234" fmla="*/ 3175498 h 4457244"/>
              <a:gd name="connsiteX1235" fmla="*/ 4355199 w 13465725"/>
              <a:gd name="connsiteY1235" fmla="*/ 3180305 h 4457244"/>
              <a:gd name="connsiteX1236" fmla="*/ 4353613 w 13465725"/>
              <a:gd name="connsiteY1236" fmla="*/ 3186809 h 4457244"/>
              <a:gd name="connsiteX1237" fmla="*/ 4340930 w 13465725"/>
              <a:gd name="connsiteY1237" fmla="*/ 3201797 h 4457244"/>
              <a:gd name="connsiteX1238" fmla="*/ 4309220 w 13465725"/>
              <a:gd name="connsiteY1238" fmla="*/ 3211694 h 4457244"/>
              <a:gd name="connsiteX1239" fmla="*/ 4299707 w 13465725"/>
              <a:gd name="connsiteY1239" fmla="*/ 3227530 h 4457244"/>
              <a:gd name="connsiteX1240" fmla="*/ 4290194 w 13465725"/>
              <a:gd name="connsiteY1240" fmla="*/ 3243366 h 4457244"/>
              <a:gd name="connsiteX1241" fmla="*/ 4339345 w 13465725"/>
              <a:gd name="connsiteY1241" fmla="*/ 3218199 h 4457244"/>
              <a:gd name="connsiteX1242" fmla="*/ 4378980 w 13465725"/>
              <a:gd name="connsiteY1242" fmla="*/ 3191334 h 4457244"/>
              <a:gd name="connsiteX1243" fmla="*/ 4375017 w 13465725"/>
              <a:gd name="connsiteY1243" fmla="*/ 3182568 h 4457244"/>
              <a:gd name="connsiteX1244" fmla="*/ 4366298 w 13465725"/>
              <a:gd name="connsiteY1244" fmla="*/ 3175498 h 4457244"/>
              <a:gd name="connsiteX1245" fmla="*/ 11660859 w 13465725"/>
              <a:gd name="connsiteY1245" fmla="*/ 3169690 h 4457244"/>
              <a:gd name="connsiteX1246" fmla="*/ 11644855 w 13465725"/>
              <a:gd name="connsiteY1246" fmla="*/ 3185060 h 4457244"/>
              <a:gd name="connsiteX1247" fmla="*/ 11621463 w 13465725"/>
              <a:gd name="connsiteY1247" fmla="*/ 3192526 h 4457244"/>
              <a:gd name="connsiteX1248" fmla="*/ 11627003 w 13465725"/>
              <a:gd name="connsiteY1248" fmla="*/ 3200211 h 4457244"/>
              <a:gd name="connsiteX1249" fmla="*/ 11636237 w 13465725"/>
              <a:gd name="connsiteY1249" fmla="*/ 3206579 h 4457244"/>
              <a:gd name="connsiteX1250" fmla="*/ 11640546 w 13465725"/>
              <a:gd name="connsiteY1250" fmla="*/ 3204603 h 4457244"/>
              <a:gd name="connsiteX1251" fmla="*/ 11641161 w 13465725"/>
              <a:gd name="connsiteY1251" fmla="*/ 3201309 h 4457244"/>
              <a:gd name="connsiteX1252" fmla="*/ 11666399 w 13465725"/>
              <a:gd name="connsiteY1252" fmla="*/ 3186158 h 4457244"/>
              <a:gd name="connsiteX1253" fmla="*/ 11680558 w 13465725"/>
              <a:gd name="connsiteY1253" fmla="*/ 3169690 h 4457244"/>
              <a:gd name="connsiteX1254" fmla="*/ 5855578 w 13465725"/>
              <a:gd name="connsiteY1254" fmla="*/ 3168781 h 4457244"/>
              <a:gd name="connsiteX1255" fmla="*/ 5852409 w 13465725"/>
              <a:gd name="connsiteY1255" fmla="*/ 3171043 h 4457244"/>
              <a:gd name="connsiteX1256" fmla="*/ 5849236 w 13465725"/>
              <a:gd name="connsiteY1256" fmla="*/ 3173305 h 4457244"/>
              <a:gd name="connsiteX1257" fmla="*/ 5849236 w 13465725"/>
              <a:gd name="connsiteY1257" fmla="*/ 3184616 h 4457244"/>
              <a:gd name="connsiteX1258" fmla="*/ 5851875 w 13465725"/>
              <a:gd name="connsiteY1258" fmla="*/ 3192618 h 4457244"/>
              <a:gd name="connsiteX1259" fmla="*/ 5876793 w 13465725"/>
              <a:gd name="connsiteY1259" fmla="*/ 3170294 h 4457244"/>
              <a:gd name="connsiteX1260" fmla="*/ 952547 w 13465725"/>
              <a:gd name="connsiteY1260" fmla="*/ 3158108 h 4457244"/>
              <a:gd name="connsiteX1261" fmla="*/ 945513 w 13465725"/>
              <a:gd name="connsiteY1261" fmla="*/ 3161155 h 4457244"/>
              <a:gd name="connsiteX1262" fmla="*/ 944508 w 13465725"/>
              <a:gd name="connsiteY1262" fmla="*/ 3165277 h 4457244"/>
              <a:gd name="connsiteX1263" fmla="*/ 936470 w 13465725"/>
              <a:gd name="connsiteY1263" fmla="*/ 3174775 h 4457244"/>
              <a:gd name="connsiteX1264" fmla="*/ 916374 w 13465725"/>
              <a:gd name="connsiteY1264" fmla="*/ 3181048 h 4457244"/>
              <a:gd name="connsiteX1265" fmla="*/ 910345 w 13465725"/>
              <a:gd name="connsiteY1265" fmla="*/ 3191084 h 4457244"/>
              <a:gd name="connsiteX1266" fmla="*/ 904317 w 13465725"/>
              <a:gd name="connsiteY1266" fmla="*/ 3201120 h 4457244"/>
              <a:gd name="connsiteX1267" fmla="*/ 935466 w 13465725"/>
              <a:gd name="connsiteY1267" fmla="*/ 3185170 h 4457244"/>
              <a:gd name="connsiteX1268" fmla="*/ 960585 w 13465725"/>
              <a:gd name="connsiteY1268" fmla="*/ 3168144 h 4457244"/>
              <a:gd name="connsiteX1269" fmla="*/ 958073 w 13465725"/>
              <a:gd name="connsiteY1269" fmla="*/ 3162589 h 4457244"/>
              <a:gd name="connsiteX1270" fmla="*/ 952547 w 13465725"/>
              <a:gd name="connsiteY1270" fmla="*/ 3158108 h 4457244"/>
              <a:gd name="connsiteX1271" fmla="*/ 3966754 w 13465725"/>
              <a:gd name="connsiteY1271" fmla="*/ 3155137 h 4457244"/>
              <a:gd name="connsiteX1272" fmla="*/ 3941387 w 13465725"/>
              <a:gd name="connsiteY1272" fmla="*/ 3182285 h 4457244"/>
              <a:gd name="connsiteX1273" fmla="*/ 3928703 w 13465725"/>
              <a:gd name="connsiteY1273" fmla="*/ 3182568 h 4457244"/>
              <a:gd name="connsiteX1274" fmla="*/ 3916019 w 13465725"/>
              <a:gd name="connsiteY1274" fmla="*/ 3184547 h 4457244"/>
              <a:gd name="connsiteX1275" fmla="*/ 3936629 w 13465725"/>
              <a:gd name="connsiteY1275" fmla="*/ 3192182 h 4457244"/>
              <a:gd name="connsiteX1276" fmla="*/ 3966754 w 13465725"/>
              <a:gd name="connsiteY1276" fmla="*/ 3198120 h 4457244"/>
              <a:gd name="connsiteX1277" fmla="*/ 4011147 w 13465725"/>
              <a:gd name="connsiteY1277" fmla="*/ 3175498 h 4457244"/>
              <a:gd name="connsiteX1278" fmla="*/ 12975406 w 13465725"/>
              <a:gd name="connsiteY1278" fmla="*/ 3150192 h 4457244"/>
              <a:gd name="connsiteX1279" fmla="*/ 12975406 w 13465725"/>
              <a:gd name="connsiteY1279" fmla="*/ 3151626 h 4457244"/>
              <a:gd name="connsiteX1280" fmla="*/ 12991482 w 13465725"/>
              <a:gd name="connsiteY1280" fmla="*/ 3158794 h 4457244"/>
              <a:gd name="connsiteX1281" fmla="*/ 699338 w 13465725"/>
              <a:gd name="connsiteY1281" fmla="*/ 3145205 h 4457244"/>
              <a:gd name="connsiteX1282" fmla="*/ 683262 w 13465725"/>
              <a:gd name="connsiteY1282" fmla="*/ 3162410 h 4457244"/>
              <a:gd name="connsiteX1283" fmla="*/ 675223 w 13465725"/>
              <a:gd name="connsiteY1283" fmla="*/ 3162589 h 4457244"/>
              <a:gd name="connsiteX1284" fmla="*/ 667185 w 13465725"/>
              <a:gd name="connsiteY1284" fmla="*/ 3163843 h 4457244"/>
              <a:gd name="connsiteX1285" fmla="*/ 680247 w 13465725"/>
              <a:gd name="connsiteY1285" fmla="*/ 3168682 h 4457244"/>
              <a:gd name="connsiteX1286" fmla="*/ 699338 w 13465725"/>
              <a:gd name="connsiteY1286" fmla="*/ 3172445 h 4457244"/>
              <a:gd name="connsiteX1287" fmla="*/ 727472 w 13465725"/>
              <a:gd name="connsiteY1287" fmla="*/ 3158108 h 4457244"/>
              <a:gd name="connsiteX1288" fmla="*/ 5925340 w 13465725"/>
              <a:gd name="connsiteY1288" fmla="*/ 3134846 h 4457244"/>
              <a:gd name="connsiteX1289" fmla="*/ 5899973 w 13465725"/>
              <a:gd name="connsiteY1289" fmla="*/ 3139371 h 4457244"/>
              <a:gd name="connsiteX1290" fmla="*/ 5874604 w 13465725"/>
              <a:gd name="connsiteY1290" fmla="*/ 3155207 h 4457244"/>
              <a:gd name="connsiteX1291" fmla="*/ 5906314 w 13465725"/>
              <a:gd name="connsiteY1291" fmla="*/ 3150682 h 4457244"/>
              <a:gd name="connsiteX1292" fmla="*/ 5925340 w 13465725"/>
              <a:gd name="connsiteY1292" fmla="*/ 3139371 h 4457244"/>
              <a:gd name="connsiteX1293" fmla="*/ 11818861 w 13465725"/>
              <a:gd name="connsiteY1293" fmla="*/ 3119284 h 4457244"/>
              <a:gd name="connsiteX1294" fmla="*/ 11818443 w 13465725"/>
              <a:gd name="connsiteY1294" fmla="*/ 3122260 h 4457244"/>
              <a:gd name="connsiteX1295" fmla="*/ 11821780 w 13465725"/>
              <a:gd name="connsiteY1295" fmla="*/ 3119284 h 4457244"/>
              <a:gd name="connsiteX1296" fmla="*/ 11742214 w 13465725"/>
              <a:gd name="connsiteY1296" fmla="*/ 3119284 h 4457244"/>
              <a:gd name="connsiteX1297" fmla="*/ 11724877 w 13465725"/>
              <a:gd name="connsiteY1297" fmla="*/ 3127530 h 4457244"/>
              <a:gd name="connsiteX1298" fmla="*/ 11726109 w 13465725"/>
              <a:gd name="connsiteY1298" fmla="*/ 3130823 h 4457244"/>
              <a:gd name="connsiteX1299" fmla="*/ 11734727 w 13465725"/>
              <a:gd name="connsiteY1299" fmla="*/ 3132800 h 4457244"/>
              <a:gd name="connsiteX1300" fmla="*/ 11764274 w 13465725"/>
              <a:gd name="connsiteY1300" fmla="*/ 3131043 h 4457244"/>
              <a:gd name="connsiteX1301" fmla="*/ 11777460 w 13465725"/>
              <a:gd name="connsiteY1301" fmla="*/ 3119284 h 4457244"/>
              <a:gd name="connsiteX1302" fmla="*/ 10460851 w 13465725"/>
              <a:gd name="connsiteY1302" fmla="*/ 3119284 h 4457244"/>
              <a:gd name="connsiteX1303" fmla="*/ 10451197 w 13465725"/>
              <a:gd name="connsiteY1303" fmla="*/ 3123465 h 4457244"/>
              <a:gd name="connsiteX1304" fmla="*/ 10449611 w 13465725"/>
              <a:gd name="connsiteY1304" fmla="*/ 3129969 h 4457244"/>
              <a:gd name="connsiteX1305" fmla="*/ 10436928 w 13465725"/>
              <a:gd name="connsiteY1305" fmla="*/ 3144957 h 4457244"/>
              <a:gd name="connsiteX1306" fmla="*/ 10405218 w 13465725"/>
              <a:gd name="connsiteY1306" fmla="*/ 3154854 h 4457244"/>
              <a:gd name="connsiteX1307" fmla="*/ 10395705 w 13465725"/>
              <a:gd name="connsiteY1307" fmla="*/ 3170690 h 4457244"/>
              <a:gd name="connsiteX1308" fmla="*/ 10386192 w 13465725"/>
              <a:gd name="connsiteY1308" fmla="*/ 3186526 h 4457244"/>
              <a:gd name="connsiteX1309" fmla="*/ 10435343 w 13465725"/>
              <a:gd name="connsiteY1309" fmla="*/ 3161359 h 4457244"/>
              <a:gd name="connsiteX1310" fmla="*/ 10474979 w 13465725"/>
              <a:gd name="connsiteY1310" fmla="*/ 3134494 h 4457244"/>
              <a:gd name="connsiteX1311" fmla="*/ 10471015 w 13465725"/>
              <a:gd name="connsiteY1311" fmla="*/ 3125728 h 4457244"/>
              <a:gd name="connsiteX1312" fmla="*/ 10463068 w 13465725"/>
              <a:gd name="connsiteY1312" fmla="*/ 3119284 h 4457244"/>
              <a:gd name="connsiteX1313" fmla="*/ 10043141 w 13465725"/>
              <a:gd name="connsiteY1313" fmla="*/ 3119284 h 4457244"/>
              <a:gd name="connsiteX1314" fmla="*/ 10037385 w 13465725"/>
              <a:gd name="connsiteY1314" fmla="*/ 3125445 h 4457244"/>
              <a:gd name="connsiteX1315" fmla="*/ 10024700 w 13465725"/>
              <a:gd name="connsiteY1315" fmla="*/ 3125728 h 4457244"/>
              <a:gd name="connsiteX1316" fmla="*/ 10012018 w 13465725"/>
              <a:gd name="connsiteY1316" fmla="*/ 3127707 h 4457244"/>
              <a:gd name="connsiteX1317" fmla="*/ 10032628 w 13465725"/>
              <a:gd name="connsiteY1317" fmla="*/ 3135342 h 4457244"/>
              <a:gd name="connsiteX1318" fmla="*/ 10062752 w 13465725"/>
              <a:gd name="connsiteY1318" fmla="*/ 3141280 h 4457244"/>
              <a:gd name="connsiteX1319" fmla="*/ 10105918 w 13465725"/>
              <a:gd name="connsiteY1319" fmla="*/ 3119284 h 4457244"/>
              <a:gd name="connsiteX1320" fmla="*/ 9560687 w 13465725"/>
              <a:gd name="connsiteY1320" fmla="*/ 3119284 h 4457244"/>
              <a:gd name="connsiteX1321" fmla="*/ 9542531 w 13465725"/>
              <a:gd name="connsiteY1321" fmla="*/ 3127919 h 4457244"/>
              <a:gd name="connsiteX1322" fmla="*/ 9544116 w 13465725"/>
              <a:gd name="connsiteY1322" fmla="*/ 3132161 h 4457244"/>
              <a:gd name="connsiteX1323" fmla="*/ 9555215 w 13465725"/>
              <a:gd name="connsiteY1323" fmla="*/ 3134706 h 4457244"/>
              <a:gd name="connsiteX1324" fmla="*/ 9573673 w 13465725"/>
              <a:gd name="connsiteY1324" fmla="*/ 3133609 h 4457244"/>
              <a:gd name="connsiteX1325" fmla="*/ 9580764 w 13465725"/>
              <a:gd name="connsiteY1325" fmla="*/ 3127707 h 4457244"/>
              <a:gd name="connsiteX1326" fmla="*/ 9585773 w 13465725"/>
              <a:gd name="connsiteY1326" fmla="*/ 3119284 h 4457244"/>
              <a:gd name="connsiteX1327" fmla="*/ 6409898 w 13465725"/>
              <a:gd name="connsiteY1327" fmla="*/ 3119284 h 4457244"/>
              <a:gd name="connsiteX1328" fmla="*/ 6404141 w 13465725"/>
              <a:gd name="connsiteY1328" fmla="*/ 3125446 h 4457244"/>
              <a:gd name="connsiteX1329" fmla="*/ 6391457 w 13465725"/>
              <a:gd name="connsiteY1329" fmla="*/ 3125729 h 4457244"/>
              <a:gd name="connsiteX1330" fmla="*/ 6378774 w 13465725"/>
              <a:gd name="connsiteY1330" fmla="*/ 3127708 h 4457244"/>
              <a:gd name="connsiteX1331" fmla="*/ 6394395 w 13465725"/>
              <a:gd name="connsiteY1331" fmla="*/ 3133495 h 4457244"/>
              <a:gd name="connsiteX1332" fmla="*/ 6415599 w 13465725"/>
              <a:gd name="connsiteY1332" fmla="*/ 3119284 h 4457244"/>
              <a:gd name="connsiteX1333" fmla="*/ 4002100 w 13465725"/>
              <a:gd name="connsiteY1333" fmla="*/ 3119284 h 4457244"/>
              <a:gd name="connsiteX1334" fmla="*/ 3985780 w 13465725"/>
              <a:gd name="connsiteY1334" fmla="*/ 3132515 h 4457244"/>
              <a:gd name="connsiteX1335" fmla="*/ 4004014 w 13465725"/>
              <a:gd name="connsiteY1335" fmla="*/ 3143826 h 4457244"/>
              <a:gd name="connsiteX1336" fmla="*/ 4036517 w 13465725"/>
              <a:gd name="connsiteY1336" fmla="*/ 3148351 h 4457244"/>
              <a:gd name="connsiteX1337" fmla="*/ 4061703 w 13465725"/>
              <a:gd name="connsiteY1337" fmla="*/ 3119284 h 4457244"/>
              <a:gd name="connsiteX1338" fmla="*/ 13104020 w 13465725"/>
              <a:gd name="connsiteY1338" fmla="*/ 3117216 h 4457244"/>
              <a:gd name="connsiteX1339" fmla="*/ 13095981 w 13465725"/>
              <a:gd name="connsiteY1339" fmla="*/ 3121518 h 4457244"/>
              <a:gd name="connsiteX1340" fmla="*/ 13075885 w 13465725"/>
              <a:gd name="connsiteY1340" fmla="*/ 3125819 h 4457244"/>
              <a:gd name="connsiteX1341" fmla="*/ 13067847 w 13465725"/>
              <a:gd name="connsiteY1341" fmla="*/ 3122952 h 4457244"/>
              <a:gd name="connsiteX1342" fmla="*/ 13059808 w 13465725"/>
              <a:gd name="connsiteY1342" fmla="*/ 3131554 h 4457244"/>
              <a:gd name="connsiteX1343" fmla="*/ 13033684 w 13465725"/>
              <a:gd name="connsiteY1343" fmla="*/ 3144099 h 4457244"/>
              <a:gd name="connsiteX1344" fmla="*/ 13019616 w 13465725"/>
              <a:gd name="connsiteY1344" fmla="*/ 3158794 h 4457244"/>
              <a:gd name="connsiteX1345" fmla="*/ 13003540 w 13465725"/>
              <a:gd name="connsiteY1345" fmla="*/ 3171697 h 4457244"/>
              <a:gd name="connsiteX1346" fmla="*/ 12992989 w 13465725"/>
              <a:gd name="connsiteY1346" fmla="*/ 3177611 h 4457244"/>
              <a:gd name="connsiteX1347" fmla="*/ 12991482 w 13465725"/>
              <a:gd name="connsiteY1347" fmla="*/ 3184601 h 4457244"/>
              <a:gd name="connsiteX1348" fmla="*/ 12967367 w 13465725"/>
              <a:gd name="connsiteY1348" fmla="*/ 3203956 h 4457244"/>
              <a:gd name="connsiteX1349" fmla="*/ 12943252 w 13465725"/>
              <a:gd name="connsiteY1349" fmla="*/ 3223311 h 4457244"/>
              <a:gd name="connsiteX1350" fmla="*/ 12927175 w 13465725"/>
              <a:gd name="connsiteY1350" fmla="*/ 3227612 h 4457244"/>
              <a:gd name="connsiteX1351" fmla="*/ 12916625 w 13465725"/>
              <a:gd name="connsiteY1351" fmla="*/ 3236214 h 4457244"/>
              <a:gd name="connsiteX1352" fmla="*/ 12903060 w 13465725"/>
              <a:gd name="connsiteY1352" fmla="*/ 3244816 h 4457244"/>
              <a:gd name="connsiteX1353" fmla="*/ 12903060 w 13465725"/>
              <a:gd name="connsiteY1353" fmla="*/ 3254852 h 4457244"/>
              <a:gd name="connsiteX1354" fmla="*/ 12941745 w 13465725"/>
              <a:gd name="connsiteY1354" fmla="*/ 3243383 h 4457244"/>
              <a:gd name="connsiteX1355" fmla="*/ 12959329 w 13465725"/>
              <a:gd name="connsiteY1355" fmla="*/ 3227612 h 4457244"/>
              <a:gd name="connsiteX1356" fmla="*/ 12970382 w 13465725"/>
              <a:gd name="connsiteY1356" fmla="*/ 3227254 h 4457244"/>
              <a:gd name="connsiteX1357" fmla="*/ 12975406 w 13465725"/>
              <a:gd name="connsiteY1357" fmla="*/ 3224744 h 4457244"/>
              <a:gd name="connsiteX1358" fmla="*/ 12975406 w 13465725"/>
              <a:gd name="connsiteY1358" fmla="*/ 3218830 h 4457244"/>
              <a:gd name="connsiteX1359" fmla="*/ 12987463 w 13465725"/>
              <a:gd name="connsiteY1359" fmla="*/ 3216142 h 4457244"/>
              <a:gd name="connsiteX1360" fmla="*/ 13035693 w 13465725"/>
              <a:gd name="connsiteY1360" fmla="*/ 3170264 h 4457244"/>
              <a:gd name="connsiteX1361" fmla="*/ 13055789 w 13465725"/>
              <a:gd name="connsiteY1361" fmla="*/ 3165963 h 4457244"/>
              <a:gd name="connsiteX1362" fmla="*/ 13057799 w 13465725"/>
              <a:gd name="connsiteY1362" fmla="*/ 3160228 h 4457244"/>
              <a:gd name="connsiteX1363" fmla="*/ 13071866 w 13465725"/>
              <a:gd name="connsiteY1363" fmla="*/ 3158794 h 4457244"/>
              <a:gd name="connsiteX1364" fmla="*/ 13091962 w 13465725"/>
              <a:gd name="connsiteY1364" fmla="*/ 3144457 h 4457244"/>
              <a:gd name="connsiteX1365" fmla="*/ 13094976 w 13465725"/>
              <a:gd name="connsiteY1365" fmla="*/ 3133525 h 4457244"/>
              <a:gd name="connsiteX1366" fmla="*/ 13104020 w 13465725"/>
              <a:gd name="connsiteY1366" fmla="*/ 3117216 h 4457244"/>
              <a:gd name="connsiteX1367" fmla="*/ 13112057 w 13465725"/>
              <a:gd name="connsiteY1367" fmla="*/ 3110048 h 4457244"/>
              <a:gd name="connsiteX1368" fmla="*/ 13100001 w 13465725"/>
              <a:gd name="connsiteY1368" fmla="*/ 3114349 h 4457244"/>
              <a:gd name="connsiteX1369" fmla="*/ 13105025 w 13465725"/>
              <a:gd name="connsiteY1369" fmla="*/ 3115783 h 4457244"/>
              <a:gd name="connsiteX1370" fmla="*/ 13105433 w 13465725"/>
              <a:gd name="connsiteY1370" fmla="*/ 3116162 h 4457244"/>
              <a:gd name="connsiteX1371" fmla="*/ 13109545 w 13465725"/>
              <a:gd name="connsiteY1371" fmla="*/ 3113095 h 4457244"/>
              <a:gd name="connsiteX1372" fmla="*/ 13112057 w 13465725"/>
              <a:gd name="connsiteY1372" fmla="*/ 3110048 h 4457244"/>
              <a:gd name="connsiteX1373" fmla="*/ 755607 w 13465725"/>
              <a:gd name="connsiteY1373" fmla="*/ 3095026 h 4457244"/>
              <a:gd name="connsiteX1374" fmla="*/ 711396 w 13465725"/>
              <a:gd name="connsiteY1374" fmla="*/ 3130868 h 4457244"/>
              <a:gd name="connsiteX1375" fmla="*/ 722951 w 13465725"/>
              <a:gd name="connsiteY1375" fmla="*/ 3138037 h 4457244"/>
              <a:gd name="connsiteX1376" fmla="*/ 743550 w 13465725"/>
              <a:gd name="connsiteY1376" fmla="*/ 3140904 h 4457244"/>
              <a:gd name="connsiteX1377" fmla="*/ 760631 w 13465725"/>
              <a:gd name="connsiteY1377" fmla="*/ 3121191 h 4457244"/>
              <a:gd name="connsiteX1378" fmla="*/ 783741 w 13465725"/>
              <a:gd name="connsiteY1378" fmla="*/ 3103628 h 4457244"/>
              <a:gd name="connsiteX1379" fmla="*/ 13112057 w 13465725"/>
              <a:gd name="connsiteY1379" fmla="*/ 3091410 h 4457244"/>
              <a:gd name="connsiteX1380" fmla="*/ 13110167 w 13465725"/>
              <a:gd name="connsiteY1380" fmla="*/ 3092591 h 4457244"/>
              <a:gd name="connsiteX1381" fmla="*/ 13120096 w 13465725"/>
              <a:gd name="connsiteY1381" fmla="*/ 3091410 h 4457244"/>
              <a:gd name="connsiteX1382" fmla="*/ 13167321 w 13465725"/>
              <a:gd name="connsiteY1382" fmla="*/ 3083883 h 4457244"/>
              <a:gd name="connsiteX1383" fmla="*/ 13152250 w 13465725"/>
              <a:gd name="connsiteY1383" fmla="*/ 3084241 h 4457244"/>
              <a:gd name="connsiteX1384" fmla="*/ 13141699 w 13465725"/>
              <a:gd name="connsiteY1384" fmla="*/ 3092844 h 4457244"/>
              <a:gd name="connsiteX1385" fmla="*/ 13128135 w 13465725"/>
              <a:gd name="connsiteY1385" fmla="*/ 3101446 h 4457244"/>
              <a:gd name="connsiteX1386" fmla="*/ 13152250 w 13465725"/>
              <a:gd name="connsiteY1386" fmla="*/ 3105747 h 4457244"/>
              <a:gd name="connsiteX1387" fmla="*/ 13164307 w 13465725"/>
              <a:gd name="connsiteY1387" fmla="*/ 3091410 h 4457244"/>
              <a:gd name="connsiteX1388" fmla="*/ 13171843 w 13465725"/>
              <a:gd name="connsiteY1388" fmla="*/ 3088542 h 4457244"/>
              <a:gd name="connsiteX1389" fmla="*/ 13176364 w 13465725"/>
              <a:gd name="connsiteY1389" fmla="*/ 3085675 h 4457244"/>
              <a:gd name="connsiteX1390" fmla="*/ 13167321 w 13465725"/>
              <a:gd name="connsiteY1390" fmla="*/ 3083883 h 4457244"/>
              <a:gd name="connsiteX1391" fmla="*/ 822541 w 13465725"/>
              <a:gd name="connsiteY1391" fmla="*/ 3048883 h 4457244"/>
              <a:gd name="connsiteX1392" fmla="*/ 811875 w 13465725"/>
              <a:gd name="connsiteY1392" fmla="*/ 3053448 h 4457244"/>
              <a:gd name="connsiteX1393" fmla="*/ 811875 w 13465725"/>
              <a:gd name="connsiteY1393" fmla="*/ 3057749 h 4457244"/>
              <a:gd name="connsiteX1394" fmla="*/ 819914 w 13465725"/>
              <a:gd name="connsiteY1394" fmla="*/ 3057749 h 4457244"/>
              <a:gd name="connsiteX1395" fmla="*/ 822541 w 13465725"/>
              <a:gd name="connsiteY1395" fmla="*/ 3057632 h 4457244"/>
              <a:gd name="connsiteX1396" fmla="*/ 13168327 w 13465725"/>
              <a:gd name="connsiteY1396" fmla="*/ 3044098 h 4457244"/>
              <a:gd name="connsiteX1397" fmla="*/ 13152250 w 13465725"/>
              <a:gd name="connsiteY1397" fmla="*/ 3046965 h 4457244"/>
              <a:gd name="connsiteX1398" fmla="*/ 13144211 w 13465725"/>
              <a:gd name="connsiteY1398" fmla="*/ 3061302 h 4457244"/>
              <a:gd name="connsiteX1399" fmla="*/ 13157776 w 13465725"/>
              <a:gd name="connsiteY1399" fmla="*/ 3052700 h 4457244"/>
              <a:gd name="connsiteX1400" fmla="*/ 13168327 w 13465725"/>
              <a:gd name="connsiteY1400" fmla="*/ 3044098 h 4457244"/>
              <a:gd name="connsiteX1401" fmla="*/ 13196461 w 13465725"/>
              <a:gd name="connsiteY1401" fmla="*/ 3029761 h 4457244"/>
              <a:gd name="connsiteX1402" fmla="*/ 13200479 w 13465725"/>
              <a:gd name="connsiteY1402" fmla="*/ 3035496 h 4457244"/>
              <a:gd name="connsiteX1403" fmla="*/ 13208518 w 13465725"/>
              <a:gd name="connsiteY1403" fmla="*/ 3035496 h 4457244"/>
              <a:gd name="connsiteX1404" fmla="*/ 13212537 w 13465725"/>
              <a:gd name="connsiteY1404" fmla="*/ 3032628 h 4457244"/>
              <a:gd name="connsiteX1405" fmla="*/ 13209523 w 13465725"/>
              <a:gd name="connsiteY1405" fmla="*/ 3030119 h 4457244"/>
              <a:gd name="connsiteX1406" fmla="*/ 13200479 w 13465725"/>
              <a:gd name="connsiteY1406" fmla="*/ 3029761 h 4457244"/>
              <a:gd name="connsiteX1407" fmla="*/ 13228613 w 13465725"/>
              <a:gd name="connsiteY1407" fmla="*/ 2995352 h 4457244"/>
              <a:gd name="connsiteX1408" fmla="*/ 13228613 w 13465725"/>
              <a:gd name="connsiteY1408" fmla="*/ 3005388 h 4457244"/>
              <a:gd name="connsiteX1409" fmla="*/ 13217561 w 13465725"/>
              <a:gd name="connsiteY1409" fmla="*/ 3006463 h 4457244"/>
              <a:gd name="connsiteX1410" fmla="*/ 13212537 w 13465725"/>
              <a:gd name="connsiteY1410" fmla="*/ 3009689 h 4457244"/>
              <a:gd name="connsiteX1411" fmla="*/ 13215552 w 13465725"/>
              <a:gd name="connsiteY1411" fmla="*/ 3014348 h 4457244"/>
              <a:gd name="connsiteX1412" fmla="*/ 13224595 w 13465725"/>
              <a:gd name="connsiteY1412" fmla="*/ 3016857 h 4457244"/>
              <a:gd name="connsiteX1413" fmla="*/ 13228112 w 13465725"/>
              <a:gd name="connsiteY1413" fmla="*/ 3015423 h 4457244"/>
              <a:gd name="connsiteX1414" fmla="*/ 13228613 w 13465725"/>
              <a:gd name="connsiteY1414" fmla="*/ 3013990 h 4457244"/>
              <a:gd name="connsiteX1415" fmla="*/ 13248710 w 13465725"/>
              <a:gd name="connsiteY1415" fmla="*/ 3001086 h 4457244"/>
              <a:gd name="connsiteX1416" fmla="*/ 13244691 w 13465725"/>
              <a:gd name="connsiteY1416" fmla="*/ 2976714 h 4457244"/>
              <a:gd name="connsiteX1417" fmla="*/ 13244691 w 13465725"/>
              <a:gd name="connsiteY1417" fmla="*/ 2981015 h 4457244"/>
              <a:gd name="connsiteX1418" fmla="*/ 13228613 w 13465725"/>
              <a:gd name="connsiteY1418" fmla="*/ 2988183 h 4457244"/>
              <a:gd name="connsiteX1419" fmla="*/ 13228613 w 13465725"/>
              <a:gd name="connsiteY1419" fmla="*/ 2991051 h 4457244"/>
              <a:gd name="connsiteX1420" fmla="*/ 13248710 w 13465725"/>
              <a:gd name="connsiteY1420" fmla="*/ 2985316 h 4457244"/>
              <a:gd name="connsiteX1421" fmla="*/ 13248710 w 13465725"/>
              <a:gd name="connsiteY1421" fmla="*/ 2981015 h 4457244"/>
              <a:gd name="connsiteX1422" fmla="*/ 13248208 w 13465725"/>
              <a:gd name="connsiteY1422" fmla="*/ 2978864 h 4457244"/>
              <a:gd name="connsiteX1423" fmla="*/ 13244691 w 13465725"/>
              <a:gd name="connsiteY1423" fmla="*/ 2976714 h 4457244"/>
              <a:gd name="connsiteX1424" fmla="*/ 13014539 w 13465725"/>
              <a:gd name="connsiteY1424" fmla="*/ 2611420 h 4457244"/>
              <a:gd name="connsiteX1425" fmla="*/ 13014539 w 13465725"/>
              <a:gd name="connsiteY1425" fmla="*/ 2613119 h 4457244"/>
              <a:gd name="connsiteX1426" fmla="*/ 13015597 w 13465725"/>
              <a:gd name="connsiteY1426" fmla="*/ 2612553 h 4457244"/>
              <a:gd name="connsiteX1427" fmla="*/ 13014539 w 13465725"/>
              <a:gd name="connsiteY1427" fmla="*/ 1282030 h 4457244"/>
              <a:gd name="connsiteX1428" fmla="*/ 13014539 w 13465725"/>
              <a:gd name="connsiteY1428" fmla="*/ 1323440 h 4457244"/>
              <a:gd name="connsiteX1429" fmla="*/ 13016516 w 13465725"/>
              <a:gd name="connsiteY1429" fmla="*/ 1322414 h 4457244"/>
              <a:gd name="connsiteX1430" fmla="*/ 13024443 w 13465725"/>
              <a:gd name="connsiteY1430" fmla="*/ 1313365 h 4457244"/>
              <a:gd name="connsiteX1431" fmla="*/ 13036334 w 13465725"/>
              <a:gd name="connsiteY1431" fmla="*/ 1302619 h 4457244"/>
              <a:gd name="connsiteX1432" fmla="*/ 13043469 w 13465725"/>
              <a:gd name="connsiteY1432" fmla="*/ 1288480 h 4457244"/>
              <a:gd name="connsiteX1433" fmla="*/ 822541 w 13465725"/>
              <a:gd name="connsiteY1433" fmla="*/ 0 h 4457244"/>
              <a:gd name="connsiteX1434" fmla="*/ 13014539 w 13465725"/>
              <a:gd name="connsiteY1434" fmla="*/ 0 h 4457244"/>
              <a:gd name="connsiteX1435" fmla="*/ 13014539 w 13465725"/>
              <a:gd name="connsiteY1435" fmla="*/ 1095787 h 4457244"/>
              <a:gd name="connsiteX1436" fmla="*/ 13016516 w 13465725"/>
              <a:gd name="connsiteY1436" fmla="*/ 1094207 h 4457244"/>
              <a:gd name="connsiteX1437" fmla="*/ 13081521 w 13465725"/>
              <a:gd name="connsiteY1437" fmla="*/ 1073564 h 4457244"/>
              <a:gd name="connsiteX1438" fmla="*/ 13075179 w 13465725"/>
              <a:gd name="connsiteY1438" fmla="*/ 1062253 h 4457244"/>
              <a:gd name="connsiteX1439" fmla="*/ 13078349 w 13465725"/>
              <a:gd name="connsiteY1439" fmla="*/ 1052356 h 4457244"/>
              <a:gd name="connsiteX1440" fmla="*/ 13100547 w 13465725"/>
              <a:gd name="connsiteY1440" fmla="*/ 1044155 h 4457244"/>
              <a:gd name="connsiteX1441" fmla="*/ 13138599 w 13465725"/>
              <a:gd name="connsiteY1441" fmla="*/ 1039630 h 4457244"/>
              <a:gd name="connsiteX1442" fmla="*/ 13163174 w 13465725"/>
              <a:gd name="connsiteY1442" fmla="*/ 1052356 h 4457244"/>
              <a:gd name="connsiteX1443" fmla="*/ 13144940 w 13465725"/>
              <a:gd name="connsiteY1443" fmla="*/ 1066777 h 4457244"/>
              <a:gd name="connsiteX1444" fmla="*/ 13099753 w 13465725"/>
              <a:gd name="connsiteY1444" fmla="*/ 1087986 h 4457244"/>
              <a:gd name="connsiteX1445" fmla="*/ 13087862 w 13465725"/>
              <a:gd name="connsiteY1445" fmla="*/ 1114285 h 4457244"/>
              <a:gd name="connsiteX1446" fmla="*/ 13061701 w 13465725"/>
              <a:gd name="connsiteY1446" fmla="*/ 1146239 h 4457244"/>
              <a:gd name="connsiteX1447" fmla="*/ 13014539 w 13465725"/>
              <a:gd name="connsiteY1447" fmla="*/ 1178017 h 4457244"/>
              <a:gd name="connsiteX1448" fmla="*/ 13014539 w 13465725"/>
              <a:gd name="connsiteY1448" fmla="*/ 1182595 h 4457244"/>
              <a:gd name="connsiteX1449" fmla="*/ 13020479 w 13465725"/>
              <a:gd name="connsiteY1449" fmla="*/ 1188374 h 4457244"/>
              <a:gd name="connsiteX1450" fmla="*/ 13014539 w 13465725"/>
              <a:gd name="connsiteY1450" fmla="*/ 1190382 h 4457244"/>
              <a:gd name="connsiteX1451" fmla="*/ 13014539 w 13465725"/>
              <a:gd name="connsiteY1451" fmla="*/ 1214276 h 4457244"/>
              <a:gd name="connsiteX1452" fmla="*/ 13037127 w 13465725"/>
              <a:gd name="connsiteY1452" fmla="*/ 1227399 h 4457244"/>
              <a:gd name="connsiteX1453" fmla="*/ 13014539 w 13465725"/>
              <a:gd name="connsiteY1453" fmla="*/ 1241419 h 4457244"/>
              <a:gd name="connsiteX1454" fmla="*/ 13014539 w 13465725"/>
              <a:gd name="connsiteY1454" fmla="*/ 1263167 h 4457244"/>
              <a:gd name="connsiteX1455" fmla="*/ 13024443 w 13465725"/>
              <a:gd name="connsiteY1455" fmla="*/ 1256808 h 4457244"/>
              <a:gd name="connsiteX1456" fmla="*/ 13087862 w 13465725"/>
              <a:gd name="connsiteY1456" fmla="*/ 1261333 h 4457244"/>
              <a:gd name="connsiteX1457" fmla="*/ 13069630 w 13465725"/>
              <a:gd name="connsiteY1457" fmla="*/ 1271513 h 4457244"/>
              <a:gd name="connsiteX1458" fmla="*/ 13056153 w 13465725"/>
              <a:gd name="connsiteY1458" fmla="*/ 1281693 h 4457244"/>
              <a:gd name="connsiteX1459" fmla="*/ 13081521 w 13465725"/>
              <a:gd name="connsiteY1459" fmla="*/ 1288480 h 4457244"/>
              <a:gd name="connsiteX1460" fmla="*/ 13100547 w 13465725"/>
              <a:gd name="connsiteY1460" fmla="*/ 1295267 h 4457244"/>
              <a:gd name="connsiteX1461" fmla="*/ 13089448 w 13465725"/>
              <a:gd name="connsiteY1461" fmla="*/ 1308558 h 4457244"/>
              <a:gd name="connsiteX1462" fmla="*/ 13068836 w 13465725"/>
              <a:gd name="connsiteY1462" fmla="*/ 1320152 h 4457244"/>
              <a:gd name="connsiteX1463" fmla="*/ 13099753 w 13465725"/>
              <a:gd name="connsiteY1463" fmla="*/ 1321283 h 4457244"/>
              <a:gd name="connsiteX1464" fmla="*/ 13125914 w 13465725"/>
              <a:gd name="connsiteY1464" fmla="*/ 1322414 h 4457244"/>
              <a:gd name="connsiteX1465" fmla="*/ 13112437 w 13465725"/>
              <a:gd name="connsiteY1465" fmla="*/ 1337119 h 4457244"/>
              <a:gd name="connsiteX1466" fmla="*/ 13075179 w 13465725"/>
              <a:gd name="connsiteY1466" fmla="*/ 1351823 h 4457244"/>
              <a:gd name="connsiteX1467" fmla="*/ 13067251 w 13465725"/>
              <a:gd name="connsiteY1467" fmla="*/ 1364266 h 4457244"/>
              <a:gd name="connsiteX1468" fmla="*/ 13049810 w 13465725"/>
              <a:gd name="connsiteY1468" fmla="*/ 1369922 h 4457244"/>
              <a:gd name="connsiteX1469" fmla="*/ 13018101 w 13465725"/>
              <a:gd name="connsiteY1469" fmla="*/ 1385758 h 4457244"/>
              <a:gd name="connsiteX1470" fmla="*/ 13018101 w 13465725"/>
              <a:gd name="connsiteY1470" fmla="*/ 1406118 h 4457244"/>
              <a:gd name="connsiteX1471" fmla="*/ 13037127 w 13465725"/>
              <a:gd name="connsiteY1471" fmla="*/ 1399331 h 4457244"/>
              <a:gd name="connsiteX1472" fmla="*/ 13062495 w 13465725"/>
              <a:gd name="connsiteY1472" fmla="*/ 1381233 h 4457244"/>
              <a:gd name="connsiteX1473" fmla="*/ 13075179 w 13465725"/>
              <a:gd name="connsiteY1473" fmla="*/ 1376143 h 4457244"/>
              <a:gd name="connsiteX1474" fmla="*/ 13087862 w 13465725"/>
              <a:gd name="connsiteY1474" fmla="*/ 1374446 h 4457244"/>
              <a:gd name="connsiteX1475" fmla="*/ 13081521 w 13465725"/>
              <a:gd name="connsiteY1475" fmla="*/ 1380385 h 4457244"/>
              <a:gd name="connsiteX1476" fmla="*/ 13075179 w 13465725"/>
              <a:gd name="connsiteY1476" fmla="*/ 1388020 h 4457244"/>
              <a:gd name="connsiteX1477" fmla="*/ 13049810 w 13465725"/>
              <a:gd name="connsiteY1477" fmla="*/ 1410642 h 4457244"/>
              <a:gd name="connsiteX1478" fmla="*/ 13024443 w 13465725"/>
              <a:gd name="connsiteY1478" fmla="*/ 1433265 h 4457244"/>
              <a:gd name="connsiteX1479" fmla="*/ 13014539 w 13465725"/>
              <a:gd name="connsiteY1479" fmla="*/ 1439448 h 4457244"/>
              <a:gd name="connsiteX1480" fmla="*/ 13014539 w 13465725"/>
              <a:gd name="connsiteY1480" fmla="*/ 1453394 h 4457244"/>
              <a:gd name="connsiteX1481" fmla="*/ 13024443 w 13465725"/>
              <a:gd name="connsiteY1481" fmla="*/ 1448536 h 4457244"/>
              <a:gd name="connsiteX1482" fmla="*/ 13043469 w 13465725"/>
              <a:gd name="connsiteY1482" fmla="*/ 1426479 h 4457244"/>
              <a:gd name="connsiteX1483" fmla="*/ 13094204 w 13465725"/>
              <a:gd name="connsiteY1483" fmla="*/ 1433265 h 4457244"/>
              <a:gd name="connsiteX1484" fmla="*/ 13081521 w 13465725"/>
              <a:gd name="connsiteY1484" fmla="*/ 1458150 h 4457244"/>
              <a:gd name="connsiteX1485" fmla="*/ 13113229 w 13465725"/>
              <a:gd name="connsiteY1485" fmla="*/ 1455888 h 4457244"/>
              <a:gd name="connsiteX1486" fmla="*/ 13144940 w 13465725"/>
              <a:gd name="connsiteY1486" fmla="*/ 1469462 h 4457244"/>
              <a:gd name="connsiteX1487" fmla="*/ 13113229 w 13465725"/>
              <a:gd name="connsiteY1487" fmla="*/ 1503396 h 4457244"/>
              <a:gd name="connsiteX1488" fmla="*/ 13051396 w 13465725"/>
              <a:gd name="connsiteY1488" fmla="*/ 1532523 h 4457244"/>
              <a:gd name="connsiteX1489" fmla="*/ 13014539 w 13465725"/>
              <a:gd name="connsiteY1489" fmla="*/ 1551845 h 4457244"/>
              <a:gd name="connsiteX1490" fmla="*/ 13014539 w 13465725"/>
              <a:gd name="connsiteY1490" fmla="*/ 1872790 h 4457244"/>
              <a:gd name="connsiteX1491" fmla="*/ 13020028 w 13465725"/>
              <a:gd name="connsiteY1491" fmla="*/ 1870424 h 4457244"/>
              <a:gd name="connsiteX1492" fmla="*/ 13034802 w 13465725"/>
              <a:gd name="connsiteY1492" fmla="*/ 1873279 h 4457244"/>
              <a:gd name="connsiteX1493" fmla="*/ 13053885 w 13465725"/>
              <a:gd name="connsiteY1493" fmla="*/ 1883160 h 4457244"/>
              <a:gd name="connsiteX1494" fmla="*/ 13039726 w 13465725"/>
              <a:gd name="connsiteY1494" fmla="*/ 1894359 h 4457244"/>
              <a:gd name="connsiteX1495" fmla="*/ 13014539 w 13465725"/>
              <a:gd name="connsiteY1495" fmla="*/ 1906180 h 4457244"/>
              <a:gd name="connsiteX1496" fmla="*/ 13014539 w 13465725"/>
              <a:gd name="connsiteY1496" fmla="*/ 2092410 h 4457244"/>
              <a:gd name="connsiteX1497" fmla="*/ 13024952 w 13465725"/>
              <a:gd name="connsiteY1497" fmla="*/ 2092861 h 4457244"/>
              <a:gd name="connsiteX1498" fmla="*/ 13014539 w 13465725"/>
              <a:gd name="connsiteY1498" fmla="*/ 2104224 h 4457244"/>
              <a:gd name="connsiteX1499" fmla="*/ 13014539 w 13465725"/>
              <a:gd name="connsiteY1499" fmla="*/ 2196544 h 4457244"/>
              <a:gd name="connsiteX1500" fmla="*/ 13015103 w 13465725"/>
              <a:gd name="connsiteY1500" fmla="*/ 2196503 h 4457244"/>
              <a:gd name="connsiteX1501" fmla="*/ 13039726 w 13465725"/>
              <a:gd name="connsiteY1501" fmla="*/ 2207043 h 4457244"/>
              <a:gd name="connsiteX1502" fmla="*/ 13015103 w 13465725"/>
              <a:gd name="connsiteY1502" fmla="*/ 2233393 h 4457244"/>
              <a:gd name="connsiteX1503" fmla="*/ 13014539 w 13465725"/>
              <a:gd name="connsiteY1503" fmla="*/ 2233659 h 4457244"/>
              <a:gd name="connsiteX1504" fmla="*/ 13014539 w 13465725"/>
              <a:gd name="connsiteY1504" fmla="*/ 2516305 h 4457244"/>
              <a:gd name="connsiteX1505" fmla="*/ 13032177 w 13465725"/>
              <a:gd name="connsiteY1505" fmla="*/ 2506638 h 4457244"/>
              <a:gd name="connsiteX1506" fmla="*/ 13055789 w 13465725"/>
              <a:gd name="connsiteY1506" fmla="*/ 2496422 h 4457244"/>
              <a:gd name="connsiteX1507" fmla="*/ 13060813 w 13465725"/>
              <a:gd name="connsiteY1507" fmla="*/ 2489433 h 4457244"/>
              <a:gd name="connsiteX1508" fmla="*/ 13071866 w 13465725"/>
              <a:gd name="connsiteY1508" fmla="*/ 2483519 h 4457244"/>
              <a:gd name="connsiteX1509" fmla="*/ 13087943 w 13465725"/>
              <a:gd name="connsiteY1509" fmla="*/ 2473483 h 4457244"/>
              <a:gd name="connsiteX1510" fmla="*/ 13104020 w 13465725"/>
              <a:gd name="connsiteY1510" fmla="*/ 2470436 h 4457244"/>
              <a:gd name="connsiteX1511" fmla="*/ 13120096 w 13465725"/>
              <a:gd name="connsiteY1511" fmla="*/ 2470615 h 4457244"/>
              <a:gd name="connsiteX1512" fmla="*/ 13098996 w 13465725"/>
              <a:gd name="connsiteY1512" fmla="*/ 2493734 h 4457244"/>
              <a:gd name="connsiteX1513" fmla="*/ 13059808 w 13465725"/>
              <a:gd name="connsiteY1513" fmla="*/ 2517928 h 4457244"/>
              <a:gd name="connsiteX1514" fmla="*/ 13063828 w 13465725"/>
              <a:gd name="connsiteY1514" fmla="*/ 2517928 h 4457244"/>
              <a:gd name="connsiteX1515" fmla="*/ 13073373 w 13465725"/>
              <a:gd name="connsiteY1515" fmla="*/ 2523663 h 4457244"/>
              <a:gd name="connsiteX1516" fmla="*/ 13067847 w 13465725"/>
              <a:gd name="connsiteY1516" fmla="*/ 2529397 h 4457244"/>
              <a:gd name="connsiteX1517" fmla="*/ 13040718 w 13465725"/>
              <a:gd name="connsiteY1517" fmla="*/ 2563090 h 4457244"/>
              <a:gd name="connsiteX1518" fmla="*/ 13014539 w 13465725"/>
              <a:gd name="connsiteY1518" fmla="*/ 2589689 h 4457244"/>
              <a:gd name="connsiteX1519" fmla="*/ 13014539 w 13465725"/>
              <a:gd name="connsiteY1519" fmla="*/ 2606961 h 4457244"/>
              <a:gd name="connsiteX1520" fmla="*/ 13025143 w 13465725"/>
              <a:gd name="connsiteY1520" fmla="*/ 2602337 h 4457244"/>
              <a:gd name="connsiteX1521" fmla="*/ 13035693 w 13465725"/>
              <a:gd name="connsiteY1521" fmla="*/ 2595348 h 4457244"/>
              <a:gd name="connsiteX1522" fmla="*/ 13067847 w 13465725"/>
              <a:gd name="connsiteY1522" fmla="*/ 2569541 h 4457244"/>
              <a:gd name="connsiteX1523" fmla="*/ 13091962 w 13465725"/>
              <a:gd name="connsiteY1523" fmla="*/ 2562373 h 4457244"/>
              <a:gd name="connsiteX1524" fmla="*/ 13102010 w 13465725"/>
              <a:gd name="connsiteY1524" fmla="*/ 2557355 h 4457244"/>
              <a:gd name="connsiteX1525" fmla="*/ 13100001 w 13465725"/>
              <a:gd name="connsiteY1525" fmla="*/ 2552337 h 4457244"/>
              <a:gd name="connsiteX1526" fmla="*/ 13116077 w 13465725"/>
              <a:gd name="connsiteY1526" fmla="*/ 2540867 h 4457244"/>
              <a:gd name="connsiteX1527" fmla="*/ 13128135 w 13465725"/>
              <a:gd name="connsiteY1527" fmla="*/ 2528681 h 4457244"/>
              <a:gd name="connsiteX1528" fmla="*/ 13140193 w 13465725"/>
              <a:gd name="connsiteY1528" fmla="*/ 2516494 h 4457244"/>
              <a:gd name="connsiteX1529" fmla="*/ 13192442 w 13465725"/>
              <a:gd name="connsiteY1529" fmla="*/ 2500723 h 4457244"/>
              <a:gd name="connsiteX1530" fmla="*/ 13207513 w 13465725"/>
              <a:gd name="connsiteY1530" fmla="*/ 2508967 h 4457244"/>
              <a:gd name="connsiteX1531" fmla="*/ 13192442 w 13465725"/>
              <a:gd name="connsiteY1531" fmla="*/ 2515060 h 4457244"/>
              <a:gd name="connsiteX1532" fmla="*/ 13191939 w 13465725"/>
              <a:gd name="connsiteY1532" fmla="*/ 2524200 h 4457244"/>
              <a:gd name="connsiteX1533" fmla="*/ 13188422 w 13465725"/>
              <a:gd name="connsiteY1533" fmla="*/ 2532265 h 4457244"/>
              <a:gd name="connsiteX1534" fmla="*/ 13164810 w 13465725"/>
              <a:gd name="connsiteY1534" fmla="*/ 2550724 h 4457244"/>
              <a:gd name="connsiteX1535" fmla="*/ 13156269 w 13465725"/>
              <a:gd name="connsiteY1535" fmla="*/ 2568108 h 4457244"/>
              <a:gd name="connsiteX1536" fmla="*/ 13124115 w 13465725"/>
              <a:gd name="connsiteY1536" fmla="*/ 2595348 h 4457244"/>
              <a:gd name="connsiteX1537" fmla="*/ 13137177 w 13465725"/>
              <a:gd name="connsiteY1537" fmla="*/ 2606818 h 4457244"/>
              <a:gd name="connsiteX1538" fmla="*/ 13120096 w 13465725"/>
              <a:gd name="connsiteY1538" fmla="*/ 2618287 h 4457244"/>
              <a:gd name="connsiteX1539" fmla="*/ 13102010 w 13465725"/>
              <a:gd name="connsiteY1539" fmla="*/ 2636567 h 4457244"/>
              <a:gd name="connsiteX1540" fmla="*/ 13071866 w 13465725"/>
              <a:gd name="connsiteY1540" fmla="*/ 2652696 h 4457244"/>
              <a:gd name="connsiteX1541" fmla="*/ 13083923 w 13465725"/>
              <a:gd name="connsiteY1541" fmla="*/ 2664166 h 4457244"/>
              <a:gd name="connsiteX1542" fmla="*/ 13055789 w 13465725"/>
              <a:gd name="connsiteY1542" fmla="*/ 2671334 h 4457244"/>
              <a:gd name="connsiteX1543" fmla="*/ 13055789 w 13465725"/>
              <a:gd name="connsiteY1543" fmla="*/ 2687105 h 4457244"/>
              <a:gd name="connsiteX1544" fmla="*/ 13045239 w 13465725"/>
              <a:gd name="connsiteY1544" fmla="*/ 2695349 h 4457244"/>
              <a:gd name="connsiteX1545" fmla="*/ 13031674 w 13465725"/>
              <a:gd name="connsiteY1545" fmla="*/ 2701442 h 4457244"/>
              <a:gd name="connsiteX1546" fmla="*/ 13030669 w 13465725"/>
              <a:gd name="connsiteY1546" fmla="*/ 2707714 h 4457244"/>
              <a:gd name="connsiteX1547" fmla="*/ 13035693 w 13465725"/>
              <a:gd name="connsiteY1547" fmla="*/ 2712912 h 4457244"/>
              <a:gd name="connsiteX1548" fmla="*/ 13043230 w 13465725"/>
              <a:gd name="connsiteY1548" fmla="*/ 2714525 h 4457244"/>
              <a:gd name="connsiteX1549" fmla="*/ 13047751 w 13465725"/>
              <a:gd name="connsiteY1549" fmla="*/ 2712912 h 4457244"/>
              <a:gd name="connsiteX1550" fmla="*/ 13051770 w 13465725"/>
              <a:gd name="connsiteY1550" fmla="*/ 2702159 h 4457244"/>
              <a:gd name="connsiteX1551" fmla="*/ 13079905 w 13465725"/>
              <a:gd name="connsiteY1551" fmla="*/ 2695707 h 4457244"/>
              <a:gd name="connsiteX1552" fmla="*/ 13079905 w 13465725"/>
              <a:gd name="connsiteY1552" fmla="*/ 2674202 h 4457244"/>
              <a:gd name="connsiteX1553" fmla="*/ 13083923 w 13465725"/>
              <a:gd name="connsiteY1553" fmla="*/ 2674202 h 4457244"/>
              <a:gd name="connsiteX1554" fmla="*/ 13088445 w 13465725"/>
              <a:gd name="connsiteY1554" fmla="*/ 2669184 h 4457244"/>
              <a:gd name="connsiteX1555" fmla="*/ 13083923 w 13465725"/>
              <a:gd name="connsiteY1555" fmla="*/ 2664166 h 4457244"/>
              <a:gd name="connsiteX1556" fmla="*/ 13110049 w 13465725"/>
              <a:gd name="connsiteY1556" fmla="*/ 2652159 h 4457244"/>
              <a:gd name="connsiteX1557" fmla="*/ 13136173 w 13465725"/>
              <a:gd name="connsiteY1557" fmla="*/ 2641227 h 4457244"/>
              <a:gd name="connsiteX1558" fmla="*/ 13125120 w 13465725"/>
              <a:gd name="connsiteY1558" fmla="*/ 2631370 h 4457244"/>
              <a:gd name="connsiteX1559" fmla="*/ 13156269 w 13465725"/>
              <a:gd name="connsiteY1559" fmla="*/ 2622588 h 4457244"/>
              <a:gd name="connsiteX1560" fmla="*/ 13176867 w 13465725"/>
              <a:gd name="connsiteY1560" fmla="*/ 2601620 h 4457244"/>
              <a:gd name="connsiteX1561" fmla="*/ 13200479 w 13465725"/>
              <a:gd name="connsiteY1561" fmla="*/ 2579577 h 4457244"/>
              <a:gd name="connsiteX1562" fmla="*/ 13212035 w 13465725"/>
              <a:gd name="connsiteY1562" fmla="*/ 2579219 h 4457244"/>
              <a:gd name="connsiteX1563" fmla="*/ 13220576 w 13465725"/>
              <a:gd name="connsiteY1563" fmla="*/ 2581011 h 4457244"/>
              <a:gd name="connsiteX1564" fmla="*/ 13226102 w 13465725"/>
              <a:gd name="connsiteY1564" fmla="*/ 2594990 h 4457244"/>
              <a:gd name="connsiteX1565" fmla="*/ 13204499 w 13465725"/>
              <a:gd name="connsiteY1565" fmla="*/ 2606818 h 4457244"/>
              <a:gd name="connsiteX1566" fmla="*/ 13180384 w 13465725"/>
              <a:gd name="connsiteY1566" fmla="*/ 2633162 h 4457244"/>
              <a:gd name="connsiteX1567" fmla="*/ 13156269 w 13465725"/>
              <a:gd name="connsiteY1567" fmla="*/ 2658431 h 4457244"/>
              <a:gd name="connsiteX1568" fmla="*/ 13158279 w 13465725"/>
              <a:gd name="connsiteY1568" fmla="*/ 2662015 h 4457244"/>
              <a:gd name="connsiteX1569" fmla="*/ 13148230 w 13465725"/>
              <a:gd name="connsiteY1569" fmla="*/ 2665599 h 4457244"/>
              <a:gd name="connsiteX1570" fmla="*/ 13144211 w 13465725"/>
              <a:gd name="connsiteY1570" fmla="*/ 2669721 h 4457244"/>
              <a:gd name="connsiteX1571" fmla="*/ 13152250 w 13465725"/>
              <a:gd name="connsiteY1571" fmla="*/ 2672768 h 4457244"/>
              <a:gd name="connsiteX1572" fmla="*/ 13135671 w 13465725"/>
              <a:gd name="connsiteY1572" fmla="*/ 2679936 h 4457244"/>
              <a:gd name="connsiteX1573" fmla="*/ 13128135 w 13465725"/>
              <a:gd name="connsiteY1573" fmla="*/ 2687105 h 4457244"/>
              <a:gd name="connsiteX1574" fmla="*/ 13112057 w 13465725"/>
              <a:gd name="connsiteY1574" fmla="*/ 2697141 h 4457244"/>
              <a:gd name="connsiteX1575" fmla="*/ 13119091 w 13465725"/>
              <a:gd name="connsiteY1575" fmla="*/ 2705385 h 4457244"/>
              <a:gd name="connsiteX1576" fmla="*/ 13108039 w 13465725"/>
              <a:gd name="connsiteY1576" fmla="*/ 2711478 h 4457244"/>
              <a:gd name="connsiteX1577" fmla="*/ 13161795 w 13465725"/>
              <a:gd name="connsiteY1577" fmla="*/ 2710403 h 4457244"/>
              <a:gd name="connsiteX1578" fmla="*/ 13212537 w 13465725"/>
              <a:gd name="connsiteY1578" fmla="*/ 2715779 h 4457244"/>
              <a:gd name="connsiteX1579" fmla="*/ 13221581 w 13465725"/>
              <a:gd name="connsiteY1579" fmla="*/ 2724561 h 4457244"/>
              <a:gd name="connsiteX1580" fmla="*/ 13212537 w 13465725"/>
              <a:gd name="connsiteY1580" fmla="*/ 2730116 h 4457244"/>
              <a:gd name="connsiteX1581" fmla="*/ 13209020 w 13465725"/>
              <a:gd name="connsiteY1581" fmla="*/ 2733700 h 4457244"/>
              <a:gd name="connsiteX1582" fmla="*/ 13208518 w 13465725"/>
              <a:gd name="connsiteY1582" fmla="*/ 2737285 h 4457244"/>
              <a:gd name="connsiteX1583" fmla="*/ 13220576 w 13465725"/>
              <a:gd name="connsiteY1583" fmla="*/ 2734417 h 4457244"/>
              <a:gd name="connsiteX1584" fmla="*/ 13272825 w 13465725"/>
              <a:gd name="connsiteY1584" fmla="*/ 2720080 h 4457244"/>
              <a:gd name="connsiteX1585" fmla="*/ 13280864 w 13465725"/>
              <a:gd name="connsiteY1585" fmla="*/ 2710044 h 4457244"/>
              <a:gd name="connsiteX1586" fmla="*/ 13278854 w 13465725"/>
              <a:gd name="connsiteY1586" fmla="*/ 2705922 h 4457244"/>
              <a:gd name="connsiteX1587" fmla="*/ 13288902 w 13465725"/>
              <a:gd name="connsiteY1587" fmla="*/ 2702876 h 4457244"/>
              <a:gd name="connsiteX1588" fmla="*/ 13289907 w 13465725"/>
              <a:gd name="connsiteY1588" fmla="*/ 2699471 h 4457244"/>
              <a:gd name="connsiteX1589" fmla="*/ 13284883 w 13465725"/>
              <a:gd name="connsiteY1589" fmla="*/ 2697141 h 4457244"/>
              <a:gd name="connsiteX1590" fmla="*/ 13317036 w 13465725"/>
              <a:gd name="connsiteY1590" fmla="*/ 2682804 h 4457244"/>
              <a:gd name="connsiteX1591" fmla="*/ 13349190 w 13465725"/>
              <a:gd name="connsiteY1591" fmla="*/ 2668467 h 4457244"/>
              <a:gd name="connsiteX1592" fmla="*/ 13372300 w 13465725"/>
              <a:gd name="connsiteY1592" fmla="*/ 2650008 h 4457244"/>
              <a:gd name="connsiteX1593" fmla="*/ 13413497 w 13465725"/>
              <a:gd name="connsiteY1593" fmla="*/ 2636925 h 4457244"/>
              <a:gd name="connsiteX1594" fmla="*/ 13409478 w 13465725"/>
              <a:gd name="connsiteY1594" fmla="*/ 2629757 h 4457244"/>
              <a:gd name="connsiteX1595" fmla="*/ 13411487 w 13465725"/>
              <a:gd name="connsiteY1595" fmla="*/ 2623485 h 4457244"/>
              <a:gd name="connsiteX1596" fmla="*/ 13425554 w 13465725"/>
              <a:gd name="connsiteY1596" fmla="*/ 2618287 h 4457244"/>
              <a:gd name="connsiteX1597" fmla="*/ 13449669 w 13465725"/>
              <a:gd name="connsiteY1597" fmla="*/ 2615420 h 4457244"/>
              <a:gd name="connsiteX1598" fmla="*/ 13465244 w 13465725"/>
              <a:gd name="connsiteY1598" fmla="*/ 2623485 h 4457244"/>
              <a:gd name="connsiteX1599" fmla="*/ 13453688 w 13465725"/>
              <a:gd name="connsiteY1599" fmla="*/ 2632624 h 4457244"/>
              <a:gd name="connsiteX1600" fmla="*/ 13425051 w 13465725"/>
              <a:gd name="connsiteY1600" fmla="*/ 2646065 h 4457244"/>
              <a:gd name="connsiteX1601" fmla="*/ 13417515 w 13465725"/>
              <a:gd name="connsiteY1601" fmla="*/ 2662732 h 4457244"/>
              <a:gd name="connsiteX1602" fmla="*/ 13400936 w 13465725"/>
              <a:gd name="connsiteY1602" fmla="*/ 2682983 h 4457244"/>
              <a:gd name="connsiteX1603" fmla="*/ 13369285 w 13465725"/>
              <a:gd name="connsiteY1603" fmla="*/ 2704309 h 4457244"/>
              <a:gd name="connsiteX1604" fmla="*/ 13374812 w 13465725"/>
              <a:gd name="connsiteY1604" fmla="*/ 2709686 h 4457244"/>
              <a:gd name="connsiteX1605" fmla="*/ 13365266 w 13465725"/>
              <a:gd name="connsiteY1605" fmla="*/ 2712912 h 4457244"/>
              <a:gd name="connsiteX1606" fmla="*/ 13367778 w 13465725"/>
              <a:gd name="connsiteY1606" fmla="*/ 2724202 h 4457244"/>
              <a:gd name="connsiteX1607" fmla="*/ 13385363 w 13465725"/>
              <a:gd name="connsiteY1607" fmla="*/ 2734417 h 4457244"/>
              <a:gd name="connsiteX1608" fmla="*/ 13342658 w 13465725"/>
              <a:gd name="connsiteY1608" fmla="*/ 2763808 h 4457244"/>
              <a:gd name="connsiteX1609" fmla="*/ 13321056 w 13465725"/>
              <a:gd name="connsiteY1609" fmla="*/ 2793199 h 4457244"/>
              <a:gd name="connsiteX1610" fmla="*/ 13288902 w 13465725"/>
              <a:gd name="connsiteY1610" fmla="*/ 2803235 h 4457244"/>
              <a:gd name="connsiteX1611" fmla="*/ 13271318 w 13465725"/>
              <a:gd name="connsiteY1611" fmla="*/ 2815422 h 4457244"/>
              <a:gd name="connsiteX1612" fmla="*/ 13256749 w 13465725"/>
              <a:gd name="connsiteY1612" fmla="*/ 2827608 h 4457244"/>
              <a:gd name="connsiteX1613" fmla="*/ 13260767 w 13465725"/>
              <a:gd name="connsiteY1613" fmla="*/ 2831909 h 4457244"/>
              <a:gd name="connsiteX1614" fmla="*/ 13289405 w 13465725"/>
              <a:gd name="connsiteY1614" fmla="*/ 2819723 h 4457244"/>
              <a:gd name="connsiteX1615" fmla="*/ 13321056 w 13465725"/>
              <a:gd name="connsiteY1615" fmla="*/ 2807536 h 4457244"/>
              <a:gd name="connsiteX1616" fmla="*/ 13349190 w 13465725"/>
              <a:gd name="connsiteY1616" fmla="*/ 2804669 h 4457244"/>
              <a:gd name="connsiteX1617" fmla="*/ 13321056 w 13465725"/>
              <a:gd name="connsiteY1617" fmla="*/ 2800368 h 4457244"/>
              <a:gd name="connsiteX1618" fmla="*/ 13333113 w 13465725"/>
              <a:gd name="connsiteY1618" fmla="*/ 2797500 h 4457244"/>
              <a:gd name="connsiteX1619" fmla="*/ 13348688 w 13465725"/>
              <a:gd name="connsiteY1619" fmla="*/ 2796783 h 4457244"/>
              <a:gd name="connsiteX1620" fmla="*/ 13361247 w 13465725"/>
              <a:gd name="connsiteY1620" fmla="*/ 2800368 h 4457244"/>
              <a:gd name="connsiteX1621" fmla="*/ 13372300 w 13465725"/>
              <a:gd name="connsiteY1621" fmla="*/ 2794633 h 4457244"/>
              <a:gd name="connsiteX1622" fmla="*/ 13377324 w 13465725"/>
              <a:gd name="connsiteY1622" fmla="*/ 2788898 h 4457244"/>
              <a:gd name="connsiteX1623" fmla="*/ 13384859 w 13465725"/>
              <a:gd name="connsiteY1623" fmla="*/ 2782088 h 4457244"/>
              <a:gd name="connsiteX1624" fmla="*/ 13389381 w 13465725"/>
              <a:gd name="connsiteY1624" fmla="*/ 2773128 h 4457244"/>
              <a:gd name="connsiteX1625" fmla="*/ 13357227 w 13465725"/>
              <a:gd name="connsiteY1625" fmla="*/ 2765959 h 4457244"/>
              <a:gd name="connsiteX1626" fmla="*/ 13377324 w 13465725"/>
              <a:gd name="connsiteY1626" fmla="*/ 2753055 h 4457244"/>
              <a:gd name="connsiteX1627" fmla="*/ 13417515 w 13465725"/>
              <a:gd name="connsiteY1627" fmla="*/ 2755923 h 4457244"/>
              <a:gd name="connsiteX1628" fmla="*/ 13405961 w 13465725"/>
              <a:gd name="connsiteY1628" fmla="*/ 2762375 h 4457244"/>
              <a:gd name="connsiteX1629" fmla="*/ 13397420 w 13465725"/>
              <a:gd name="connsiteY1629" fmla="*/ 2768826 h 4457244"/>
              <a:gd name="connsiteX1630" fmla="*/ 13413497 w 13465725"/>
              <a:gd name="connsiteY1630" fmla="*/ 2773128 h 4457244"/>
              <a:gd name="connsiteX1631" fmla="*/ 13425554 w 13465725"/>
              <a:gd name="connsiteY1631" fmla="*/ 2777428 h 4457244"/>
              <a:gd name="connsiteX1632" fmla="*/ 13418521 w 13465725"/>
              <a:gd name="connsiteY1632" fmla="*/ 2785852 h 4457244"/>
              <a:gd name="connsiteX1633" fmla="*/ 13405458 w 13465725"/>
              <a:gd name="connsiteY1633" fmla="*/ 2793199 h 4457244"/>
              <a:gd name="connsiteX1634" fmla="*/ 13425051 w 13465725"/>
              <a:gd name="connsiteY1634" fmla="*/ 2793916 h 4457244"/>
              <a:gd name="connsiteX1635" fmla="*/ 13441631 w 13465725"/>
              <a:gd name="connsiteY1635" fmla="*/ 2794633 h 4457244"/>
              <a:gd name="connsiteX1636" fmla="*/ 13433090 w 13465725"/>
              <a:gd name="connsiteY1636" fmla="*/ 2803952 h 4457244"/>
              <a:gd name="connsiteX1637" fmla="*/ 13409478 w 13465725"/>
              <a:gd name="connsiteY1637" fmla="*/ 2813271 h 4457244"/>
              <a:gd name="connsiteX1638" fmla="*/ 13404453 w 13465725"/>
              <a:gd name="connsiteY1638" fmla="*/ 2821157 h 4457244"/>
              <a:gd name="connsiteX1639" fmla="*/ 13393400 w 13465725"/>
              <a:gd name="connsiteY1639" fmla="*/ 2824741 h 4457244"/>
              <a:gd name="connsiteX1640" fmla="*/ 13373305 w 13465725"/>
              <a:gd name="connsiteY1640" fmla="*/ 2834777 h 4457244"/>
              <a:gd name="connsiteX1641" fmla="*/ 13373305 w 13465725"/>
              <a:gd name="connsiteY1641" fmla="*/ 2847680 h 4457244"/>
              <a:gd name="connsiteX1642" fmla="*/ 13385363 w 13465725"/>
              <a:gd name="connsiteY1642" fmla="*/ 2843379 h 4457244"/>
              <a:gd name="connsiteX1643" fmla="*/ 13401439 w 13465725"/>
              <a:gd name="connsiteY1643" fmla="*/ 2831909 h 4457244"/>
              <a:gd name="connsiteX1644" fmla="*/ 13409478 w 13465725"/>
              <a:gd name="connsiteY1644" fmla="*/ 2828683 h 4457244"/>
              <a:gd name="connsiteX1645" fmla="*/ 13417515 w 13465725"/>
              <a:gd name="connsiteY1645" fmla="*/ 2827608 h 4457244"/>
              <a:gd name="connsiteX1646" fmla="*/ 13413497 w 13465725"/>
              <a:gd name="connsiteY1646" fmla="*/ 2831372 h 4457244"/>
              <a:gd name="connsiteX1647" fmla="*/ 13409478 w 13465725"/>
              <a:gd name="connsiteY1647" fmla="*/ 2836210 h 4457244"/>
              <a:gd name="connsiteX1648" fmla="*/ 13393400 w 13465725"/>
              <a:gd name="connsiteY1648" fmla="*/ 2850547 h 4457244"/>
              <a:gd name="connsiteX1649" fmla="*/ 13377324 w 13465725"/>
              <a:gd name="connsiteY1649" fmla="*/ 2864884 h 4457244"/>
              <a:gd name="connsiteX1650" fmla="*/ 13361247 w 13465725"/>
              <a:gd name="connsiteY1650" fmla="*/ 2874921 h 4457244"/>
              <a:gd name="connsiteX1651" fmla="*/ 13353209 w 13465725"/>
              <a:gd name="connsiteY1651" fmla="*/ 2886390 h 4457244"/>
              <a:gd name="connsiteX1652" fmla="*/ 13377324 w 13465725"/>
              <a:gd name="connsiteY1652" fmla="*/ 2874562 h 4457244"/>
              <a:gd name="connsiteX1653" fmla="*/ 13389381 w 13465725"/>
              <a:gd name="connsiteY1653" fmla="*/ 2860584 h 4457244"/>
              <a:gd name="connsiteX1654" fmla="*/ 13421534 w 13465725"/>
              <a:gd name="connsiteY1654" fmla="*/ 2864884 h 4457244"/>
              <a:gd name="connsiteX1655" fmla="*/ 13413497 w 13465725"/>
              <a:gd name="connsiteY1655" fmla="*/ 2880655 h 4457244"/>
              <a:gd name="connsiteX1656" fmla="*/ 13433592 w 13465725"/>
              <a:gd name="connsiteY1656" fmla="*/ 2879222 h 4457244"/>
              <a:gd name="connsiteX1657" fmla="*/ 13453688 w 13465725"/>
              <a:gd name="connsiteY1657" fmla="*/ 2887824 h 4457244"/>
              <a:gd name="connsiteX1658" fmla="*/ 13433592 w 13465725"/>
              <a:gd name="connsiteY1658" fmla="*/ 2909329 h 4457244"/>
              <a:gd name="connsiteX1659" fmla="*/ 13394405 w 13465725"/>
              <a:gd name="connsiteY1659" fmla="*/ 2927788 h 4457244"/>
              <a:gd name="connsiteX1660" fmla="*/ 13361247 w 13465725"/>
              <a:gd name="connsiteY1660" fmla="*/ 2945172 h 4457244"/>
              <a:gd name="connsiteX1661" fmla="*/ 13353209 w 13465725"/>
              <a:gd name="connsiteY1661" fmla="*/ 2945172 h 4457244"/>
              <a:gd name="connsiteX1662" fmla="*/ 13353209 w 13465725"/>
              <a:gd name="connsiteY1662" fmla="*/ 2949473 h 4457244"/>
              <a:gd name="connsiteX1663" fmla="*/ 13329093 w 13465725"/>
              <a:gd name="connsiteY1663" fmla="*/ 2963810 h 4457244"/>
              <a:gd name="connsiteX1664" fmla="*/ 13308998 w 13465725"/>
              <a:gd name="connsiteY1664" fmla="*/ 2979939 h 4457244"/>
              <a:gd name="connsiteX1665" fmla="*/ 13288902 w 13465725"/>
              <a:gd name="connsiteY1665" fmla="*/ 2998219 h 4457244"/>
              <a:gd name="connsiteX1666" fmla="*/ 13266797 w 13465725"/>
              <a:gd name="connsiteY1666" fmla="*/ 3013452 h 4457244"/>
              <a:gd name="connsiteX1667" fmla="*/ 13244691 w 13465725"/>
              <a:gd name="connsiteY1667" fmla="*/ 3025460 h 4457244"/>
              <a:gd name="connsiteX1668" fmla="*/ 13240671 w 13465725"/>
              <a:gd name="connsiteY1668" fmla="*/ 3041230 h 4457244"/>
              <a:gd name="connsiteX1669" fmla="*/ 13244691 w 13465725"/>
              <a:gd name="connsiteY1669" fmla="*/ 3041230 h 4457244"/>
              <a:gd name="connsiteX1670" fmla="*/ 13240671 w 13465725"/>
              <a:gd name="connsiteY1670" fmla="*/ 3045531 h 4457244"/>
              <a:gd name="connsiteX1671" fmla="*/ 13232633 w 13465725"/>
              <a:gd name="connsiteY1671" fmla="*/ 3045531 h 4457244"/>
              <a:gd name="connsiteX1672" fmla="*/ 13212537 w 13465725"/>
              <a:gd name="connsiteY1672" fmla="*/ 3051266 h 4457244"/>
              <a:gd name="connsiteX1673" fmla="*/ 13204499 w 13465725"/>
              <a:gd name="connsiteY1673" fmla="*/ 3065603 h 4457244"/>
              <a:gd name="connsiteX1674" fmla="*/ 13196461 w 13465725"/>
              <a:gd name="connsiteY1674" fmla="*/ 3079941 h 4457244"/>
              <a:gd name="connsiteX1675" fmla="*/ 13220576 w 13465725"/>
              <a:gd name="connsiteY1675" fmla="*/ 3091410 h 4457244"/>
              <a:gd name="connsiteX1676" fmla="*/ 13228613 w 13465725"/>
              <a:gd name="connsiteY1676" fmla="*/ 3092844 h 4457244"/>
              <a:gd name="connsiteX1677" fmla="*/ 13223590 w 13465725"/>
              <a:gd name="connsiteY1677" fmla="*/ 3097682 h 4457244"/>
              <a:gd name="connsiteX1678" fmla="*/ 13212537 w 13465725"/>
              <a:gd name="connsiteY1678" fmla="*/ 3101446 h 4457244"/>
              <a:gd name="connsiteX1679" fmla="*/ 13208518 w 13465725"/>
              <a:gd name="connsiteY1679" fmla="*/ 3107360 h 4457244"/>
              <a:gd name="connsiteX1680" fmla="*/ 13192442 w 13465725"/>
              <a:gd name="connsiteY1680" fmla="*/ 3110048 h 4457244"/>
              <a:gd name="connsiteX1681" fmla="*/ 13180384 w 13465725"/>
              <a:gd name="connsiteY1681" fmla="*/ 3110048 h 4457244"/>
              <a:gd name="connsiteX1682" fmla="*/ 13176364 w 13465725"/>
              <a:gd name="connsiteY1682" fmla="*/ 3125819 h 4457244"/>
              <a:gd name="connsiteX1683" fmla="*/ 13136173 w 13465725"/>
              <a:gd name="connsiteY1683" fmla="*/ 3153059 h 4457244"/>
              <a:gd name="connsiteX1684" fmla="*/ 13120096 w 13465725"/>
              <a:gd name="connsiteY1684" fmla="*/ 3157360 h 4457244"/>
              <a:gd name="connsiteX1685" fmla="*/ 13110551 w 13465725"/>
              <a:gd name="connsiteY1685" fmla="*/ 3171697 h 4457244"/>
              <a:gd name="connsiteX1686" fmla="*/ 13091962 w 13465725"/>
              <a:gd name="connsiteY1686" fmla="*/ 3186034 h 4457244"/>
              <a:gd name="connsiteX1687" fmla="*/ 13091962 w 13465725"/>
              <a:gd name="connsiteY1687" fmla="*/ 3203239 h 4457244"/>
              <a:gd name="connsiteX1688" fmla="*/ 13059808 w 13465725"/>
              <a:gd name="connsiteY1688" fmla="*/ 3213275 h 4457244"/>
              <a:gd name="connsiteX1689" fmla="*/ 13043731 w 13465725"/>
              <a:gd name="connsiteY1689" fmla="*/ 3227612 h 4457244"/>
              <a:gd name="connsiteX1690" fmla="*/ 13019616 w 13465725"/>
              <a:gd name="connsiteY1690" fmla="*/ 3234780 h 4457244"/>
              <a:gd name="connsiteX1691" fmla="*/ 13005550 w 13465725"/>
              <a:gd name="connsiteY1691" fmla="*/ 3246429 h 4457244"/>
              <a:gd name="connsiteX1692" fmla="*/ 12991482 w 13465725"/>
              <a:gd name="connsiteY1692" fmla="*/ 3259153 h 4457244"/>
              <a:gd name="connsiteX1693" fmla="*/ 12955309 w 13465725"/>
              <a:gd name="connsiteY1693" fmla="*/ 3283526 h 4457244"/>
              <a:gd name="connsiteX1694" fmla="*/ 12934209 w 13465725"/>
              <a:gd name="connsiteY1694" fmla="*/ 3294996 h 4457244"/>
              <a:gd name="connsiteX1695" fmla="*/ 12907080 w 13465725"/>
              <a:gd name="connsiteY1695" fmla="*/ 3306466 h 4457244"/>
              <a:gd name="connsiteX1696" fmla="*/ 12911099 w 13465725"/>
              <a:gd name="connsiteY1696" fmla="*/ 3266322 h 4457244"/>
              <a:gd name="connsiteX1697" fmla="*/ 12886984 w 13465725"/>
              <a:gd name="connsiteY1697" fmla="*/ 3263454 h 4457244"/>
              <a:gd name="connsiteX1698" fmla="*/ 12870907 w 13465725"/>
              <a:gd name="connsiteY1698" fmla="*/ 3273491 h 4457244"/>
              <a:gd name="connsiteX1699" fmla="*/ 12851816 w 13465725"/>
              <a:gd name="connsiteY1699" fmla="*/ 3297863 h 4457244"/>
              <a:gd name="connsiteX1700" fmla="*/ 12838753 w 13465725"/>
              <a:gd name="connsiteY1700" fmla="*/ 3322236 h 4457244"/>
              <a:gd name="connsiteX1701" fmla="*/ 12831719 w 13465725"/>
              <a:gd name="connsiteY1701" fmla="*/ 3332810 h 4457244"/>
              <a:gd name="connsiteX1702" fmla="*/ 12794543 w 13465725"/>
              <a:gd name="connsiteY1702" fmla="*/ 3333706 h 4457244"/>
              <a:gd name="connsiteX1703" fmla="*/ 12790523 w 13465725"/>
              <a:gd name="connsiteY1703" fmla="*/ 3338007 h 4457244"/>
              <a:gd name="connsiteX1704" fmla="*/ 12802580 w 13465725"/>
              <a:gd name="connsiteY1704" fmla="*/ 3345534 h 4457244"/>
              <a:gd name="connsiteX1705" fmla="*/ 12790523 w 13465725"/>
              <a:gd name="connsiteY1705" fmla="*/ 3350910 h 4457244"/>
              <a:gd name="connsiteX1706" fmla="*/ 12776958 w 13465725"/>
              <a:gd name="connsiteY1706" fmla="*/ 3351807 h 4457244"/>
              <a:gd name="connsiteX1707" fmla="*/ 12766407 w 13465725"/>
              <a:gd name="connsiteY1707" fmla="*/ 3353778 h 4457244"/>
              <a:gd name="connsiteX1708" fmla="*/ 12766407 w 13465725"/>
              <a:gd name="connsiteY1708" fmla="*/ 3355212 h 4457244"/>
              <a:gd name="connsiteX1709" fmla="*/ 12822677 w 13465725"/>
              <a:gd name="connsiteY1709" fmla="*/ 3366681 h 4457244"/>
              <a:gd name="connsiteX1710" fmla="*/ 12844280 w 13465725"/>
              <a:gd name="connsiteY1710" fmla="*/ 3353419 h 4457244"/>
              <a:gd name="connsiteX1711" fmla="*/ 12850811 w 13465725"/>
              <a:gd name="connsiteY1711" fmla="*/ 3338007 h 4457244"/>
              <a:gd name="connsiteX1712" fmla="*/ 12866887 w 13465725"/>
              <a:gd name="connsiteY1712" fmla="*/ 3323670 h 4457244"/>
              <a:gd name="connsiteX1713" fmla="*/ 12882965 w 13465725"/>
              <a:gd name="connsiteY1713" fmla="*/ 3310767 h 4457244"/>
              <a:gd name="connsiteX1714" fmla="*/ 12883467 w 13465725"/>
              <a:gd name="connsiteY1714" fmla="*/ 3307362 h 4457244"/>
              <a:gd name="connsiteX1715" fmla="*/ 12886984 w 13465725"/>
              <a:gd name="connsiteY1715" fmla="*/ 3305032 h 4457244"/>
              <a:gd name="connsiteX1716" fmla="*/ 12907080 w 13465725"/>
              <a:gd name="connsiteY1716" fmla="*/ 3312738 h 4457244"/>
              <a:gd name="connsiteX1717" fmla="*/ 12915118 w 13465725"/>
              <a:gd name="connsiteY1717" fmla="*/ 3323670 h 4457244"/>
              <a:gd name="connsiteX1718" fmla="*/ 12914113 w 13465725"/>
              <a:gd name="connsiteY1718" fmla="*/ 3326358 h 4457244"/>
              <a:gd name="connsiteX1719" fmla="*/ 12907080 w 13465725"/>
              <a:gd name="connsiteY1719" fmla="*/ 3327971 h 4457244"/>
              <a:gd name="connsiteX1720" fmla="*/ 12886482 w 13465725"/>
              <a:gd name="connsiteY1720" fmla="*/ 3349835 h 4457244"/>
              <a:gd name="connsiteX1721" fmla="*/ 12850811 w 13465725"/>
              <a:gd name="connsiteY1721" fmla="*/ 3369549 h 4457244"/>
              <a:gd name="connsiteX1722" fmla="*/ 12844782 w 13465725"/>
              <a:gd name="connsiteY1722" fmla="*/ 3376000 h 4457244"/>
              <a:gd name="connsiteX1723" fmla="*/ 12838753 w 13465725"/>
              <a:gd name="connsiteY1723" fmla="*/ 3382452 h 4457244"/>
              <a:gd name="connsiteX1724" fmla="*/ 12817653 w 13465725"/>
              <a:gd name="connsiteY1724" fmla="*/ 3398043 h 4457244"/>
              <a:gd name="connsiteX1725" fmla="*/ 12790523 w 13465725"/>
              <a:gd name="connsiteY1725" fmla="*/ 3412560 h 4457244"/>
              <a:gd name="connsiteX1726" fmla="*/ 12787509 w 13465725"/>
              <a:gd name="connsiteY1726" fmla="*/ 3417219 h 4457244"/>
              <a:gd name="connsiteX1727" fmla="*/ 12778465 w 13465725"/>
              <a:gd name="connsiteY1727" fmla="*/ 3419728 h 4457244"/>
              <a:gd name="connsiteX1728" fmla="*/ 12766407 w 13465725"/>
              <a:gd name="connsiteY1728" fmla="*/ 3412918 h 4457244"/>
              <a:gd name="connsiteX1729" fmla="*/ 12766407 w 13465725"/>
              <a:gd name="connsiteY1729" fmla="*/ 3403958 h 4457244"/>
              <a:gd name="connsiteX1730" fmla="*/ 12734255 w 13465725"/>
              <a:gd name="connsiteY1730" fmla="*/ 3408259 h 4457244"/>
              <a:gd name="connsiteX1731" fmla="*/ 12730236 w 13465725"/>
              <a:gd name="connsiteY1731" fmla="*/ 3422596 h 4457244"/>
              <a:gd name="connsiteX1732" fmla="*/ 12694063 w 13465725"/>
              <a:gd name="connsiteY1732" fmla="*/ 3448403 h 4457244"/>
              <a:gd name="connsiteX1733" fmla="*/ 12690044 w 13465725"/>
              <a:gd name="connsiteY1733" fmla="*/ 3448403 h 4457244"/>
              <a:gd name="connsiteX1734" fmla="*/ 12657890 w 13465725"/>
              <a:gd name="connsiteY1734" fmla="*/ 3474209 h 4457244"/>
              <a:gd name="connsiteX1735" fmla="*/ 12652866 w 13465725"/>
              <a:gd name="connsiteY1735" fmla="*/ 3481378 h 4457244"/>
              <a:gd name="connsiteX1736" fmla="*/ 12653871 w 13465725"/>
              <a:gd name="connsiteY1736" fmla="*/ 3488546 h 4457244"/>
              <a:gd name="connsiteX1737" fmla="*/ 12667436 w 13465725"/>
              <a:gd name="connsiteY1737" fmla="*/ 3489263 h 4457244"/>
              <a:gd name="connsiteX1738" fmla="*/ 12665929 w 13465725"/>
              <a:gd name="connsiteY1738" fmla="*/ 3494281 h 4457244"/>
              <a:gd name="connsiteX1739" fmla="*/ 12658392 w 13465725"/>
              <a:gd name="connsiteY1739" fmla="*/ 3494639 h 4457244"/>
              <a:gd name="connsiteX1740" fmla="*/ 12653871 w 13465725"/>
              <a:gd name="connsiteY1740" fmla="*/ 3497148 h 4457244"/>
              <a:gd name="connsiteX1741" fmla="*/ 12660905 w 13465725"/>
              <a:gd name="connsiteY1741" fmla="*/ 3502166 h 4457244"/>
              <a:gd name="connsiteX1742" fmla="*/ 12673967 w 13465725"/>
              <a:gd name="connsiteY1742" fmla="*/ 3507184 h 4457244"/>
              <a:gd name="connsiteX1743" fmla="*/ 12660905 w 13465725"/>
              <a:gd name="connsiteY1743" fmla="*/ 3520984 h 4457244"/>
              <a:gd name="connsiteX1744" fmla="*/ 12641814 w 13465725"/>
              <a:gd name="connsiteY1744" fmla="*/ 3531557 h 4457244"/>
              <a:gd name="connsiteX1745" fmla="*/ 12638297 w 13465725"/>
              <a:gd name="connsiteY1745" fmla="*/ 3541056 h 4457244"/>
              <a:gd name="connsiteX1746" fmla="*/ 12613679 w 13465725"/>
              <a:gd name="connsiteY1746" fmla="*/ 3543027 h 4457244"/>
              <a:gd name="connsiteX1747" fmla="*/ 12613679 w 13465725"/>
              <a:gd name="connsiteY1747" fmla="*/ 3558798 h 4457244"/>
              <a:gd name="connsiteX1748" fmla="*/ 12584541 w 13465725"/>
              <a:gd name="connsiteY1748" fmla="*/ 3551271 h 4457244"/>
              <a:gd name="connsiteX1749" fmla="*/ 12561430 w 13465725"/>
              <a:gd name="connsiteY1749" fmla="*/ 3541593 h 4457244"/>
              <a:gd name="connsiteX1750" fmla="*/ 12557410 w 13465725"/>
              <a:gd name="connsiteY1750" fmla="*/ 3550195 h 4457244"/>
              <a:gd name="connsiteX1751" fmla="*/ 12581525 w 13465725"/>
              <a:gd name="connsiteY1751" fmla="*/ 3564532 h 4457244"/>
              <a:gd name="connsiteX1752" fmla="*/ 12551381 w 13465725"/>
              <a:gd name="connsiteY1752" fmla="*/ 3595895 h 4457244"/>
              <a:gd name="connsiteX1753" fmla="*/ 12497123 w 13465725"/>
              <a:gd name="connsiteY1753" fmla="*/ 3621880 h 4457244"/>
              <a:gd name="connsiteX1754" fmla="*/ 12487578 w 13465725"/>
              <a:gd name="connsiteY1754" fmla="*/ 3634246 h 4457244"/>
              <a:gd name="connsiteX1755" fmla="*/ 12468988 w 13465725"/>
              <a:gd name="connsiteY1755" fmla="*/ 3643386 h 4457244"/>
              <a:gd name="connsiteX1756" fmla="*/ 12465471 w 13465725"/>
              <a:gd name="connsiteY1756" fmla="*/ 3641236 h 4457244"/>
              <a:gd name="connsiteX1757" fmla="*/ 12464969 w 13465725"/>
              <a:gd name="connsiteY1757" fmla="*/ 3639085 h 4457244"/>
              <a:gd name="connsiteX1758" fmla="*/ 12448893 w 13465725"/>
              <a:gd name="connsiteY1758" fmla="*/ 3637651 h 4457244"/>
              <a:gd name="connsiteX1759" fmla="*/ 12436835 w 13465725"/>
              <a:gd name="connsiteY1759" fmla="*/ 3643386 h 4457244"/>
              <a:gd name="connsiteX1760" fmla="*/ 12464969 w 13465725"/>
              <a:gd name="connsiteY1760" fmla="*/ 3653422 h 4457244"/>
              <a:gd name="connsiteX1761" fmla="*/ 12451907 w 13465725"/>
              <a:gd name="connsiteY1761" fmla="*/ 3674390 h 4457244"/>
              <a:gd name="connsiteX1762" fmla="*/ 12420759 w 13465725"/>
              <a:gd name="connsiteY1762" fmla="*/ 3692132 h 4457244"/>
              <a:gd name="connsiteX1763" fmla="*/ 12431308 w 13465725"/>
              <a:gd name="connsiteY1763" fmla="*/ 3704677 h 4457244"/>
              <a:gd name="connsiteX1764" fmla="*/ 12432816 w 13465725"/>
              <a:gd name="connsiteY1764" fmla="*/ 3715072 h 4457244"/>
              <a:gd name="connsiteX1765" fmla="*/ 12417242 w 13465725"/>
              <a:gd name="connsiteY1765" fmla="*/ 3713279 h 4457244"/>
              <a:gd name="connsiteX1766" fmla="*/ 12404681 w 13465725"/>
              <a:gd name="connsiteY1766" fmla="*/ 3709336 h 4457244"/>
              <a:gd name="connsiteX1767" fmla="*/ 12398652 w 13465725"/>
              <a:gd name="connsiteY1767" fmla="*/ 3726182 h 4457244"/>
              <a:gd name="connsiteX1768" fmla="*/ 12380566 w 13465725"/>
              <a:gd name="connsiteY1768" fmla="*/ 3740878 h 4457244"/>
              <a:gd name="connsiteX1769" fmla="*/ 12360471 w 13465725"/>
              <a:gd name="connsiteY1769" fmla="*/ 3729409 h 4457244"/>
              <a:gd name="connsiteX1770" fmla="*/ 12372528 w 13465725"/>
              <a:gd name="connsiteY1770" fmla="*/ 3715072 h 4457244"/>
              <a:gd name="connsiteX1771" fmla="*/ 12364993 w 13465725"/>
              <a:gd name="connsiteY1771" fmla="*/ 3712921 h 4457244"/>
              <a:gd name="connsiteX1772" fmla="*/ 12360471 w 13465725"/>
              <a:gd name="connsiteY1772" fmla="*/ 3710770 h 4457244"/>
              <a:gd name="connsiteX1773" fmla="*/ 12373030 w 13465725"/>
              <a:gd name="connsiteY1773" fmla="*/ 3708261 h 4457244"/>
              <a:gd name="connsiteX1774" fmla="*/ 12388605 w 13465725"/>
              <a:gd name="connsiteY1774" fmla="*/ 3707903 h 4457244"/>
              <a:gd name="connsiteX1775" fmla="*/ 12396141 w 13465725"/>
              <a:gd name="connsiteY1775" fmla="*/ 3694283 h 4457244"/>
              <a:gd name="connsiteX1776" fmla="*/ 12412720 w 13465725"/>
              <a:gd name="connsiteY1776" fmla="*/ 3680662 h 4457244"/>
              <a:gd name="connsiteX1777" fmla="*/ 12410208 w 13465725"/>
              <a:gd name="connsiteY1777" fmla="*/ 3677078 h 4457244"/>
              <a:gd name="connsiteX1778" fmla="*/ 12404681 w 13465725"/>
              <a:gd name="connsiteY1778" fmla="*/ 3673494 h 4457244"/>
              <a:gd name="connsiteX1779" fmla="*/ 12376547 w 13465725"/>
              <a:gd name="connsiteY1779" fmla="*/ 3686397 h 4457244"/>
              <a:gd name="connsiteX1780" fmla="*/ 12356452 w 13465725"/>
              <a:gd name="connsiteY1780" fmla="*/ 3687831 h 4457244"/>
              <a:gd name="connsiteX1781" fmla="*/ 12356452 w 13465725"/>
              <a:gd name="connsiteY1781" fmla="*/ 3707903 h 4457244"/>
              <a:gd name="connsiteX1782" fmla="*/ 12318772 w 13465725"/>
              <a:gd name="connsiteY1782" fmla="*/ 3726182 h 4457244"/>
              <a:gd name="connsiteX1783" fmla="*/ 12296164 w 13465725"/>
              <a:gd name="connsiteY1783" fmla="*/ 3746613 h 4457244"/>
              <a:gd name="connsiteX1784" fmla="*/ 12288125 w 13465725"/>
              <a:gd name="connsiteY1784" fmla="*/ 3753781 h 4457244"/>
              <a:gd name="connsiteX1785" fmla="*/ 12280087 w 13465725"/>
              <a:gd name="connsiteY1785" fmla="*/ 3760950 h 4457244"/>
              <a:gd name="connsiteX1786" fmla="*/ 12268030 w 13465725"/>
              <a:gd name="connsiteY1786" fmla="*/ 3772420 h 4457244"/>
              <a:gd name="connsiteX1787" fmla="*/ 12272049 w 13465725"/>
              <a:gd name="connsiteY1787" fmla="*/ 3772420 h 4457244"/>
              <a:gd name="connsiteX1788" fmla="*/ 12264010 w 13465725"/>
              <a:gd name="connsiteY1788" fmla="*/ 3779588 h 4457244"/>
              <a:gd name="connsiteX1789" fmla="*/ 12255972 w 13465725"/>
              <a:gd name="connsiteY1789" fmla="*/ 3786757 h 4457244"/>
              <a:gd name="connsiteX1790" fmla="*/ 12253962 w 13465725"/>
              <a:gd name="connsiteY1790" fmla="*/ 3792671 h 4457244"/>
              <a:gd name="connsiteX1791" fmla="*/ 12239896 w 13465725"/>
              <a:gd name="connsiteY1791" fmla="*/ 3795359 h 4457244"/>
              <a:gd name="connsiteX1792" fmla="*/ 12236881 w 13465725"/>
              <a:gd name="connsiteY1792" fmla="*/ 3803603 h 4457244"/>
              <a:gd name="connsiteX1793" fmla="*/ 12215780 w 13465725"/>
              <a:gd name="connsiteY1793" fmla="*/ 3805395 h 4457244"/>
              <a:gd name="connsiteX1794" fmla="*/ 12215780 w 13465725"/>
              <a:gd name="connsiteY1794" fmla="*/ 3821166 h 4457244"/>
              <a:gd name="connsiteX1795" fmla="*/ 12195684 w 13465725"/>
              <a:gd name="connsiteY1795" fmla="*/ 3818298 h 4457244"/>
              <a:gd name="connsiteX1796" fmla="*/ 12171569 w 13465725"/>
              <a:gd name="connsiteY1796" fmla="*/ 3838370 h 4457244"/>
              <a:gd name="connsiteX1797" fmla="*/ 12179607 w 13465725"/>
              <a:gd name="connsiteY1797" fmla="*/ 3841237 h 4457244"/>
              <a:gd name="connsiteX1798" fmla="*/ 12163531 w 13465725"/>
              <a:gd name="connsiteY1798" fmla="*/ 3845539 h 4457244"/>
              <a:gd name="connsiteX1799" fmla="*/ 12155492 w 13465725"/>
              <a:gd name="connsiteY1799" fmla="*/ 3851274 h 4457244"/>
              <a:gd name="connsiteX1800" fmla="*/ 12167550 w 13465725"/>
              <a:gd name="connsiteY1800" fmla="*/ 3861309 h 4457244"/>
              <a:gd name="connsiteX1801" fmla="*/ 12163531 w 13465725"/>
              <a:gd name="connsiteY1801" fmla="*/ 3872779 h 4457244"/>
              <a:gd name="connsiteX1802" fmla="*/ 12147453 w 13465725"/>
              <a:gd name="connsiteY1802" fmla="*/ 3878514 h 4457244"/>
              <a:gd name="connsiteX1803" fmla="*/ 12119319 w 13465725"/>
              <a:gd name="connsiteY1803" fmla="*/ 3884249 h 4457244"/>
              <a:gd name="connsiteX1804" fmla="*/ 12119319 w 13465725"/>
              <a:gd name="connsiteY1804" fmla="*/ 3877080 h 4457244"/>
              <a:gd name="connsiteX1805" fmla="*/ 12107262 w 13465725"/>
              <a:gd name="connsiteY1805" fmla="*/ 3878514 h 4457244"/>
              <a:gd name="connsiteX1806" fmla="*/ 12095204 w 13465725"/>
              <a:gd name="connsiteY1806" fmla="*/ 3888908 h 4457244"/>
              <a:gd name="connsiteX1807" fmla="*/ 12083147 w 13465725"/>
              <a:gd name="connsiteY1807" fmla="*/ 3897152 h 4457244"/>
              <a:gd name="connsiteX1808" fmla="*/ 12079631 w 13465725"/>
              <a:gd name="connsiteY1808" fmla="*/ 3895718 h 4457244"/>
              <a:gd name="connsiteX1809" fmla="*/ 12079128 w 13465725"/>
              <a:gd name="connsiteY1809" fmla="*/ 3894285 h 4457244"/>
              <a:gd name="connsiteX1810" fmla="*/ 12067070 w 13465725"/>
              <a:gd name="connsiteY1810" fmla="*/ 3890342 h 4457244"/>
              <a:gd name="connsiteX1811" fmla="*/ 12079128 w 13465725"/>
              <a:gd name="connsiteY1811" fmla="*/ 3884249 h 4457244"/>
              <a:gd name="connsiteX1812" fmla="*/ 12063051 w 13465725"/>
              <a:gd name="connsiteY1812" fmla="*/ 3871345 h 4457244"/>
              <a:gd name="connsiteX1813" fmla="*/ 12079128 w 13465725"/>
              <a:gd name="connsiteY1813" fmla="*/ 3861309 h 4457244"/>
              <a:gd name="connsiteX1814" fmla="*/ 12050994 w 13465725"/>
              <a:gd name="connsiteY1814" fmla="*/ 3857008 h 4457244"/>
              <a:gd name="connsiteX1815" fmla="*/ 12036926 w 13465725"/>
              <a:gd name="connsiteY1815" fmla="*/ 3870091 h 4457244"/>
              <a:gd name="connsiteX1816" fmla="*/ 12022860 w 13465725"/>
              <a:gd name="connsiteY1816" fmla="*/ 3884249 h 4457244"/>
              <a:gd name="connsiteX1817" fmla="*/ 11989199 w 13465725"/>
              <a:gd name="connsiteY1817" fmla="*/ 3902170 h 4457244"/>
              <a:gd name="connsiteX1818" fmla="*/ 11958553 w 13465725"/>
              <a:gd name="connsiteY1818" fmla="*/ 3920091 h 4457244"/>
              <a:gd name="connsiteX1819" fmla="*/ 11946495 w 13465725"/>
              <a:gd name="connsiteY1819" fmla="*/ 3933711 h 4457244"/>
              <a:gd name="connsiteX1820" fmla="*/ 11922380 w 13465725"/>
              <a:gd name="connsiteY1820" fmla="*/ 3943030 h 4457244"/>
              <a:gd name="connsiteX1821" fmla="*/ 11928409 w 13465725"/>
              <a:gd name="connsiteY1821" fmla="*/ 3949303 h 4457244"/>
              <a:gd name="connsiteX1822" fmla="*/ 11934437 w 13465725"/>
              <a:gd name="connsiteY1822" fmla="*/ 3954500 h 4457244"/>
              <a:gd name="connsiteX1823" fmla="*/ 11937954 w 13465725"/>
              <a:gd name="connsiteY1823" fmla="*/ 3952350 h 4457244"/>
              <a:gd name="connsiteX1824" fmla="*/ 11938456 w 13465725"/>
              <a:gd name="connsiteY1824" fmla="*/ 3950199 h 4457244"/>
              <a:gd name="connsiteX1825" fmla="*/ 11978648 w 13465725"/>
              <a:gd name="connsiteY1825" fmla="*/ 3925647 h 4457244"/>
              <a:gd name="connsiteX1826" fmla="*/ 12006782 w 13465725"/>
              <a:gd name="connsiteY1826" fmla="*/ 3900019 h 4457244"/>
              <a:gd name="connsiteX1827" fmla="*/ 12026879 w 13465725"/>
              <a:gd name="connsiteY1827" fmla="*/ 3900019 h 4457244"/>
              <a:gd name="connsiteX1828" fmla="*/ 12059033 w 13465725"/>
              <a:gd name="connsiteY1828" fmla="*/ 3900915 h 4457244"/>
              <a:gd name="connsiteX1829" fmla="*/ 12079128 w 13465725"/>
              <a:gd name="connsiteY1829" fmla="*/ 3907188 h 4457244"/>
              <a:gd name="connsiteX1830" fmla="*/ 12066568 w 13465725"/>
              <a:gd name="connsiteY1830" fmla="*/ 3926185 h 4457244"/>
              <a:gd name="connsiteX1831" fmla="*/ 12038936 w 13465725"/>
              <a:gd name="connsiteY1831" fmla="*/ 3943030 h 4457244"/>
              <a:gd name="connsiteX1832" fmla="*/ 12044965 w 13465725"/>
              <a:gd name="connsiteY1832" fmla="*/ 3952350 h 4457244"/>
              <a:gd name="connsiteX1833" fmla="*/ 12050994 w 13465725"/>
              <a:gd name="connsiteY1833" fmla="*/ 3961668 h 4457244"/>
              <a:gd name="connsiteX1834" fmla="*/ 12022860 w 13465725"/>
              <a:gd name="connsiteY1834" fmla="*/ 3958801 h 4457244"/>
              <a:gd name="connsiteX1835" fmla="*/ 12018840 w 13465725"/>
              <a:gd name="connsiteY1835" fmla="*/ 3973138 h 4457244"/>
              <a:gd name="connsiteX1836" fmla="*/ 12002763 w 13465725"/>
              <a:gd name="connsiteY1836" fmla="*/ 3987475 h 4457244"/>
              <a:gd name="connsiteX1837" fmla="*/ 11982668 w 13465725"/>
              <a:gd name="connsiteY1837" fmla="*/ 3977439 h 4457244"/>
              <a:gd name="connsiteX1838" fmla="*/ 11994725 w 13465725"/>
              <a:gd name="connsiteY1838" fmla="*/ 3964536 h 4457244"/>
              <a:gd name="connsiteX1839" fmla="*/ 11987189 w 13465725"/>
              <a:gd name="connsiteY1839" fmla="*/ 3962385 h 4457244"/>
              <a:gd name="connsiteX1840" fmla="*/ 11982668 w 13465725"/>
              <a:gd name="connsiteY1840" fmla="*/ 3960235 h 4457244"/>
              <a:gd name="connsiteX1841" fmla="*/ 11993217 w 13465725"/>
              <a:gd name="connsiteY1841" fmla="*/ 3957726 h 4457244"/>
              <a:gd name="connsiteX1842" fmla="*/ 12006782 w 13465725"/>
              <a:gd name="connsiteY1842" fmla="*/ 3957368 h 4457244"/>
              <a:gd name="connsiteX1843" fmla="*/ 12030897 w 13465725"/>
              <a:gd name="connsiteY1843" fmla="*/ 3932994 h 4457244"/>
              <a:gd name="connsiteX1844" fmla="*/ 12026879 w 13465725"/>
              <a:gd name="connsiteY1844" fmla="*/ 3927260 h 4457244"/>
              <a:gd name="connsiteX1845" fmla="*/ 12010802 w 13465725"/>
              <a:gd name="connsiteY1845" fmla="*/ 3920091 h 4457244"/>
              <a:gd name="connsiteX1846" fmla="*/ 11990706 w 13465725"/>
              <a:gd name="connsiteY1846" fmla="*/ 3927260 h 4457244"/>
              <a:gd name="connsiteX1847" fmla="*/ 11978648 w 13465725"/>
              <a:gd name="connsiteY1847" fmla="*/ 3957368 h 4457244"/>
              <a:gd name="connsiteX1848" fmla="*/ 11944485 w 13465725"/>
              <a:gd name="connsiteY1848" fmla="*/ 3974214 h 4457244"/>
              <a:gd name="connsiteX1849" fmla="*/ 11922380 w 13465725"/>
              <a:gd name="connsiteY1849" fmla="*/ 3993210 h 4457244"/>
              <a:gd name="connsiteX1850" fmla="*/ 11913336 w 13465725"/>
              <a:gd name="connsiteY1850" fmla="*/ 4007547 h 4457244"/>
              <a:gd name="connsiteX1851" fmla="*/ 11898265 w 13465725"/>
              <a:gd name="connsiteY1851" fmla="*/ 4021884 h 4457244"/>
              <a:gd name="connsiteX1852" fmla="*/ 11846015 w 13465725"/>
              <a:gd name="connsiteY1852" fmla="*/ 4041956 h 4457244"/>
              <a:gd name="connsiteX1853" fmla="*/ 11817881 w 13465725"/>
              <a:gd name="connsiteY1853" fmla="*/ 4070630 h 4457244"/>
              <a:gd name="connsiteX1854" fmla="*/ 11808335 w 13465725"/>
              <a:gd name="connsiteY1854" fmla="*/ 4070989 h 4457244"/>
              <a:gd name="connsiteX1855" fmla="*/ 11801805 w 13465725"/>
              <a:gd name="connsiteY1855" fmla="*/ 4073498 h 4457244"/>
              <a:gd name="connsiteX1856" fmla="*/ 11808335 w 13465725"/>
              <a:gd name="connsiteY1856" fmla="*/ 4076365 h 4457244"/>
              <a:gd name="connsiteX1857" fmla="*/ 11817881 w 13465725"/>
              <a:gd name="connsiteY1857" fmla="*/ 4079232 h 4457244"/>
              <a:gd name="connsiteX1858" fmla="*/ 11773670 w 13465725"/>
              <a:gd name="connsiteY1858" fmla="*/ 4087835 h 4457244"/>
              <a:gd name="connsiteX1859" fmla="*/ 11745536 w 13465725"/>
              <a:gd name="connsiteY1859" fmla="*/ 4087835 h 4457244"/>
              <a:gd name="connsiteX1860" fmla="*/ 11752569 w 13465725"/>
              <a:gd name="connsiteY1860" fmla="*/ 4072422 h 4457244"/>
              <a:gd name="connsiteX1861" fmla="*/ 11753574 w 13465725"/>
              <a:gd name="connsiteY1861" fmla="*/ 4050558 h 4457244"/>
              <a:gd name="connsiteX1862" fmla="*/ 11729459 w 13465725"/>
              <a:gd name="connsiteY1862" fmla="*/ 4063103 h 4457244"/>
              <a:gd name="connsiteX1863" fmla="*/ 11717401 w 13465725"/>
              <a:gd name="connsiteY1863" fmla="*/ 4077799 h 4457244"/>
              <a:gd name="connsiteX1864" fmla="*/ 11665152 w 13465725"/>
              <a:gd name="connsiteY1864" fmla="*/ 4096437 h 4457244"/>
              <a:gd name="connsiteX1865" fmla="*/ 11639530 w 13465725"/>
              <a:gd name="connsiteY1865" fmla="*/ 4105039 h 4457244"/>
              <a:gd name="connsiteX1866" fmla="*/ 11628979 w 13465725"/>
              <a:gd name="connsiteY1866" fmla="*/ 4113642 h 4457244"/>
              <a:gd name="connsiteX1867" fmla="*/ 11612903 w 13465725"/>
              <a:gd name="connsiteY1867" fmla="*/ 4113642 h 4457244"/>
              <a:gd name="connsiteX1868" fmla="*/ 11604864 w 13465725"/>
              <a:gd name="connsiteY1868" fmla="*/ 4122781 h 4457244"/>
              <a:gd name="connsiteX1869" fmla="*/ 11596826 w 13465725"/>
              <a:gd name="connsiteY1869" fmla="*/ 4130846 h 4457244"/>
              <a:gd name="connsiteX1870" fmla="*/ 11568691 w 13465725"/>
              <a:gd name="connsiteY1870" fmla="*/ 4139448 h 4457244"/>
              <a:gd name="connsiteX1871" fmla="*/ 11552615 w 13465725"/>
              <a:gd name="connsiteY1871" fmla="*/ 4127979 h 4457244"/>
              <a:gd name="connsiteX1872" fmla="*/ 11540557 w 13465725"/>
              <a:gd name="connsiteY1872" fmla="*/ 4123677 h 4457244"/>
              <a:gd name="connsiteX1873" fmla="*/ 11554625 w 13465725"/>
              <a:gd name="connsiteY1873" fmla="*/ 4107010 h 4457244"/>
              <a:gd name="connsiteX1874" fmla="*/ 11568691 w 13465725"/>
              <a:gd name="connsiteY1874" fmla="*/ 4089268 h 4457244"/>
              <a:gd name="connsiteX1875" fmla="*/ 11568189 w 13465725"/>
              <a:gd name="connsiteY1875" fmla="*/ 4087835 h 4457244"/>
              <a:gd name="connsiteX1876" fmla="*/ 11564672 w 13465725"/>
              <a:gd name="connsiteY1876" fmla="*/ 4086401 h 4457244"/>
              <a:gd name="connsiteX1877" fmla="*/ 11556635 w 13465725"/>
              <a:gd name="connsiteY1877" fmla="*/ 4090881 h 4457244"/>
              <a:gd name="connsiteX1878" fmla="*/ 11548596 w 13465725"/>
              <a:gd name="connsiteY1878" fmla="*/ 4096437 h 4457244"/>
              <a:gd name="connsiteX1879" fmla="*/ 11540557 w 13465725"/>
              <a:gd name="connsiteY1879" fmla="*/ 4100738 h 4457244"/>
              <a:gd name="connsiteX1880" fmla="*/ 11540557 w 13465725"/>
              <a:gd name="connsiteY1880" fmla="*/ 4106652 h 4457244"/>
              <a:gd name="connsiteX1881" fmla="*/ 11528500 w 13465725"/>
              <a:gd name="connsiteY1881" fmla="*/ 4109340 h 4457244"/>
              <a:gd name="connsiteX1882" fmla="*/ 11512423 w 13465725"/>
              <a:gd name="connsiteY1882" fmla="*/ 4112208 h 4457244"/>
              <a:gd name="connsiteX1883" fmla="*/ 11472231 w 13465725"/>
              <a:gd name="connsiteY1883" fmla="*/ 4113642 h 4457244"/>
              <a:gd name="connsiteX1884" fmla="*/ 11460174 w 13465725"/>
              <a:gd name="connsiteY1884" fmla="*/ 4125111 h 4457244"/>
              <a:gd name="connsiteX1885" fmla="*/ 11442590 w 13465725"/>
              <a:gd name="connsiteY1885" fmla="*/ 4128875 h 4457244"/>
              <a:gd name="connsiteX1886" fmla="*/ 11428020 w 13465725"/>
              <a:gd name="connsiteY1886" fmla="*/ 4133713 h 4457244"/>
              <a:gd name="connsiteX1887" fmla="*/ 11414957 w 13465725"/>
              <a:gd name="connsiteY1887" fmla="*/ 4134968 h 4457244"/>
              <a:gd name="connsiteX1888" fmla="*/ 11407923 w 13465725"/>
              <a:gd name="connsiteY1888" fmla="*/ 4139448 h 4457244"/>
              <a:gd name="connsiteX1889" fmla="*/ 11411943 w 13465725"/>
              <a:gd name="connsiteY1889" fmla="*/ 4145183 h 4457244"/>
              <a:gd name="connsiteX1890" fmla="*/ 11375770 w 13465725"/>
              <a:gd name="connsiteY1890" fmla="*/ 4145183 h 4457244"/>
              <a:gd name="connsiteX1891" fmla="*/ 11387326 w 13465725"/>
              <a:gd name="connsiteY1891" fmla="*/ 4132817 h 4457244"/>
              <a:gd name="connsiteX1892" fmla="*/ 11383809 w 13465725"/>
              <a:gd name="connsiteY1892" fmla="*/ 4123677 h 4457244"/>
              <a:gd name="connsiteX1893" fmla="*/ 11372254 w 13465725"/>
              <a:gd name="connsiteY1893" fmla="*/ 4125290 h 4457244"/>
              <a:gd name="connsiteX1894" fmla="*/ 11363713 w 13465725"/>
              <a:gd name="connsiteY1894" fmla="*/ 4127979 h 4457244"/>
              <a:gd name="connsiteX1895" fmla="*/ 11355674 w 13465725"/>
              <a:gd name="connsiteY1895" fmla="*/ 4145183 h 4457244"/>
              <a:gd name="connsiteX1896" fmla="*/ 11335579 w 13465725"/>
              <a:gd name="connsiteY1896" fmla="*/ 4155219 h 4457244"/>
              <a:gd name="connsiteX1897" fmla="*/ 11329550 w 13465725"/>
              <a:gd name="connsiteY1897" fmla="*/ 4166330 h 4457244"/>
              <a:gd name="connsiteX1898" fmla="*/ 11311464 w 13465725"/>
              <a:gd name="connsiteY1898" fmla="*/ 4175291 h 4457244"/>
              <a:gd name="connsiteX1899" fmla="*/ 11311464 w 13465725"/>
              <a:gd name="connsiteY1899" fmla="*/ 4186761 h 4457244"/>
              <a:gd name="connsiteX1900" fmla="*/ 11295387 w 13465725"/>
              <a:gd name="connsiteY1900" fmla="*/ 4202531 h 4457244"/>
              <a:gd name="connsiteX1901" fmla="*/ 11276798 w 13465725"/>
              <a:gd name="connsiteY1901" fmla="*/ 4203427 h 4457244"/>
              <a:gd name="connsiteX1902" fmla="*/ 11267253 w 13465725"/>
              <a:gd name="connsiteY1902" fmla="*/ 4209700 h 4457244"/>
              <a:gd name="connsiteX1903" fmla="*/ 11243138 w 13465725"/>
              <a:gd name="connsiteY1903" fmla="*/ 4222603 h 4457244"/>
              <a:gd name="connsiteX1904" fmla="*/ 11210984 w 13465725"/>
              <a:gd name="connsiteY1904" fmla="*/ 4218302 h 4457244"/>
              <a:gd name="connsiteX1905" fmla="*/ 11221534 w 13465725"/>
              <a:gd name="connsiteY1905" fmla="*/ 4202173 h 4457244"/>
              <a:gd name="connsiteX1906" fmla="*/ 11235099 w 13465725"/>
              <a:gd name="connsiteY1906" fmla="*/ 4188194 h 4457244"/>
              <a:gd name="connsiteX1907" fmla="*/ 11251175 w 13465725"/>
              <a:gd name="connsiteY1907" fmla="*/ 4181025 h 4457244"/>
              <a:gd name="connsiteX1908" fmla="*/ 11283329 w 13465725"/>
              <a:gd name="connsiteY1908" fmla="*/ 4180846 h 4457244"/>
              <a:gd name="connsiteX1909" fmla="*/ 11279310 w 13465725"/>
              <a:gd name="connsiteY1909" fmla="*/ 4175291 h 4457244"/>
              <a:gd name="connsiteX1910" fmla="*/ 11295387 w 13465725"/>
              <a:gd name="connsiteY1910" fmla="*/ 4160954 h 4457244"/>
              <a:gd name="connsiteX1911" fmla="*/ 11279310 w 13465725"/>
              <a:gd name="connsiteY1911" fmla="*/ 4160954 h 4457244"/>
              <a:gd name="connsiteX1912" fmla="*/ 11295387 w 13465725"/>
              <a:gd name="connsiteY1912" fmla="*/ 4153785 h 4457244"/>
              <a:gd name="connsiteX1913" fmla="*/ 11295387 w 13465725"/>
              <a:gd name="connsiteY1913" fmla="*/ 4139448 h 4457244"/>
              <a:gd name="connsiteX1914" fmla="*/ 11323521 w 13465725"/>
              <a:gd name="connsiteY1914" fmla="*/ 4132280 h 4457244"/>
              <a:gd name="connsiteX1915" fmla="*/ 11323521 w 13465725"/>
              <a:gd name="connsiteY1915" fmla="*/ 4119376 h 4457244"/>
              <a:gd name="connsiteX1916" fmla="*/ 11351655 w 13465725"/>
              <a:gd name="connsiteY1916" fmla="*/ 4107907 h 4457244"/>
              <a:gd name="connsiteX1917" fmla="*/ 11363713 w 13465725"/>
              <a:gd name="connsiteY1917" fmla="*/ 4096437 h 4457244"/>
              <a:gd name="connsiteX1918" fmla="*/ 11351655 w 13465725"/>
              <a:gd name="connsiteY1918" fmla="*/ 4081741 h 4457244"/>
              <a:gd name="connsiteX1919" fmla="*/ 11363713 w 13465725"/>
              <a:gd name="connsiteY1919" fmla="*/ 4064895 h 4457244"/>
              <a:gd name="connsiteX1920" fmla="*/ 11375770 w 13465725"/>
              <a:gd name="connsiteY1920" fmla="*/ 4055935 h 4457244"/>
              <a:gd name="connsiteX1921" fmla="*/ 11375770 w 13465725"/>
              <a:gd name="connsiteY1921" fmla="*/ 4044824 h 4457244"/>
              <a:gd name="connsiteX1922" fmla="*/ 11388330 w 13465725"/>
              <a:gd name="connsiteY1922" fmla="*/ 4040164 h 4457244"/>
              <a:gd name="connsiteX1923" fmla="*/ 11391847 w 13465725"/>
              <a:gd name="connsiteY1923" fmla="*/ 4033354 h 4457244"/>
              <a:gd name="connsiteX1924" fmla="*/ 11383809 w 13465725"/>
              <a:gd name="connsiteY1924" fmla="*/ 4026902 h 4457244"/>
              <a:gd name="connsiteX1925" fmla="*/ 11375770 w 13465725"/>
              <a:gd name="connsiteY1925" fmla="*/ 4020450 h 4457244"/>
              <a:gd name="connsiteX1926" fmla="*/ 11354167 w 13465725"/>
              <a:gd name="connsiteY1926" fmla="*/ 4033354 h 4457244"/>
              <a:gd name="connsiteX1927" fmla="*/ 11335579 w 13465725"/>
              <a:gd name="connsiteY1927" fmla="*/ 4046257 h 4457244"/>
              <a:gd name="connsiteX1928" fmla="*/ 11323019 w 13465725"/>
              <a:gd name="connsiteY1928" fmla="*/ 4058623 h 4457244"/>
              <a:gd name="connsiteX1929" fmla="*/ 11295387 w 13465725"/>
              <a:gd name="connsiteY1929" fmla="*/ 4067763 h 4457244"/>
              <a:gd name="connsiteX1930" fmla="*/ 11295387 w 13465725"/>
              <a:gd name="connsiteY1930" fmla="*/ 4086401 h 4457244"/>
              <a:gd name="connsiteX1931" fmla="*/ 11232587 w 13465725"/>
              <a:gd name="connsiteY1931" fmla="*/ 4107010 h 4457244"/>
              <a:gd name="connsiteX1932" fmla="*/ 11202946 w 13465725"/>
              <a:gd name="connsiteY1932" fmla="*/ 4139448 h 4457244"/>
              <a:gd name="connsiteX1933" fmla="*/ 11166773 w 13465725"/>
              <a:gd name="connsiteY1933" fmla="*/ 4144466 h 4457244"/>
              <a:gd name="connsiteX1934" fmla="*/ 11130600 w 13465725"/>
              <a:gd name="connsiteY1934" fmla="*/ 4149484 h 4457244"/>
              <a:gd name="connsiteX1935" fmla="*/ 11130600 w 13465725"/>
              <a:gd name="connsiteY1935" fmla="*/ 4165255 h 4457244"/>
              <a:gd name="connsiteX1936" fmla="*/ 11118543 w 13465725"/>
              <a:gd name="connsiteY1936" fmla="*/ 4165255 h 4457244"/>
              <a:gd name="connsiteX1937" fmla="*/ 11104475 w 13465725"/>
              <a:gd name="connsiteY1937" fmla="*/ 4163104 h 4457244"/>
              <a:gd name="connsiteX1938" fmla="*/ 11102466 w 13465725"/>
              <a:gd name="connsiteY1938" fmla="*/ 4156653 h 4457244"/>
              <a:gd name="connsiteX1939" fmla="*/ 11114524 w 13465725"/>
              <a:gd name="connsiteY1939" fmla="*/ 4145183 h 4457244"/>
              <a:gd name="connsiteX1940" fmla="*/ 11110002 w 13465725"/>
              <a:gd name="connsiteY1940" fmla="*/ 4139627 h 4457244"/>
              <a:gd name="connsiteX1941" fmla="*/ 11102466 w 13465725"/>
              <a:gd name="connsiteY1941" fmla="*/ 4135147 h 4457244"/>
              <a:gd name="connsiteX1942" fmla="*/ 11102466 w 13465725"/>
              <a:gd name="connsiteY1942" fmla="*/ 4139448 h 4457244"/>
              <a:gd name="connsiteX1943" fmla="*/ 11070312 w 13465725"/>
              <a:gd name="connsiteY1943" fmla="*/ 4149126 h 4457244"/>
              <a:gd name="connsiteX1944" fmla="*/ 11050217 w 13465725"/>
              <a:gd name="connsiteY1944" fmla="*/ 4160954 h 4457244"/>
              <a:gd name="connsiteX1945" fmla="*/ 11037656 w 13465725"/>
              <a:gd name="connsiteY1945" fmla="*/ 4167764 h 4457244"/>
              <a:gd name="connsiteX1946" fmla="*/ 11034141 w 13465725"/>
              <a:gd name="connsiteY1946" fmla="*/ 4176724 h 4457244"/>
              <a:gd name="connsiteX1947" fmla="*/ 11006005 w 13465725"/>
              <a:gd name="connsiteY1947" fmla="*/ 4182459 h 4457244"/>
              <a:gd name="connsiteX1948" fmla="*/ 11002488 w 13465725"/>
              <a:gd name="connsiteY1948" fmla="*/ 4190165 h 4457244"/>
              <a:gd name="connsiteX1949" fmla="*/ 10989929 w 13465725"/>
              <a:gd name="connsiteY1949" fmla="*/ 4196796 h 4457244"/>
              <a:gd name="connsiteX1950" fmla="*/ 10989929 w 13465725"/>
              <a:gd name="connsiteY1950" fmla="*/ 4208266 h 4457244"/>
              <a:gd name="connsiteX1951" fmla="*/ 10973852 w 13465725"/>
              <a:gd name="connsiteY1951" fmla="*/ 4212567 h 4457244"/>
              <a:gd name="connsiteX1952" fmla="*/ 10961292 w 13465725"/>
              <a:gd name="connsiteY1952" fmla="*/ 4225112 h 4457244"/>
              <a:gd name="connsiteX1953" fmla="*/ 10933661 w 13465725"/>
              <a:gd name="connsiteY1953" fmla="*/ 4235506 h 4457244"/>
              <a:gd name="connsiteX1954" fmla="*/ 10904522 w 13465725"/>
              <a:gd name="connsiteY1954" fmla="*/ 4251098 h 4457244"/>
              <a:gd name="connsiteX1955" fmla="*/ 10869354 w 13465725"/>
              <a:gd name="connsiteY1955" fmla="*/ 4265614 h 4457244"/>
              <a:gd name="connsiteX1956" fmla="*/ 10867846 w 13465725"/>
              <a:gd name="connsiteY1956" fmla="*/ 4272603 h 4457244"/>
              <a:gd name="connsiteX1957" fmla="*/ 10857296 w 13465725"/>
              <a:gd name="connsiteY1957" fmla="*/ 4278518 h 4457244"/>
              <a:gd name="connsiteX1958" fmla="*/ 10847249 w 13465725"/>
              <a:gd name="connsiteY1958" fmla="*/ 4291779 h 4457244"/>
              <a:gd name="connsiteX1959" fmla="*/ 10825142 w 13465725"/>
              <a:gd name="connsiteY1959" fmla="*/ 4302890 h 4457244"/>
              <a:gd name="connsiteX1960" fmla="*/ 10822128 w 13465725"/>
              <a:gd name="connsiteY1960" fmla="*/ 4306833 h 4457244"/>
              <a:gd name="connsiteX1961" fmla="*/ 10813085 w 13465725"/>
              <a:gd name="connsiteY1961" fmla="*/ 4308625 h 4457244"/>
              <a:gd name="connsiteX1962" fmla="*/ 10801027 w 13465725"/>
              <a:gd name="connsiteY1962" fmla="*/ 4307192 h 4457244"/>
              <a:gd name="connsiteX1963" fmla="*/ 10813085 w 13465725"/>
              <a:gd name="connsiteY1963" fmla="*/ 4292855 h 4457244"/>
              <a:gd name="connsiteX1964" fmla="*/ 10822128 w 13465725"/>
              <a:gd name="connsiteY1964" fmla="*/ 4286940 h 4457244"/>
              <a:gd name="connsiteX1965" fmla="*/ 10825142 w 13465725"/>
              <a:gd name="connsiteY1965" fmla="*/ 4279951 h 4457244"/>
              <a:gd name="connsiteX1966" fmla="*/ 10841219 w 13465725"/>
              <a:gd name="connsiteY1966" fmla="*/ 4267048 h 4457244"/>
              <a:gd name="connsiteX1967" fmla="*/ 10840215 w 13465725"/>
              <a:gd name="connsiteY1967" fmla="*/ 4256295 h 4457244"/>
              <a:gd name="connsiteX1968" fmla="*/ 10857296 w 13465725"/>
              <a:gd name="connsiteY1968" fmla="*/ 4249843 h 4457244"/>
              <a:gd name="connsiteX1969" fmla="*/ 10891459 w 13465725"/>
              <a:gd name="connsiteY1969" fmla="*/ 4200381 h 4457244"/>
              <a:gd name="connsiteX1970" fmla="*/ 10961795 w 13465725"/>
              <a:gd name="connsiteY1970" fmla="*/ 4155219 h 4457244"/>
              <a:gd name="connsiteX1971" fmla="*/ 10967824 w 13465725"/>
              <a:gd name="connsiteY1971" fmla="*/ 4141599 h 4457244"/>
              <a:gd name="connsiteX1972" fmla="*/ 10973852 w 13465725"/>
              <a:gd name="connsiteY1972" fmla="*/ 4127979 h 4457244"/>
              <a:gd name="connsiteX1973" fmla="*/ 10986412 w 13465725"/>
              <a:gd name="connsiteY1973" fmla="*/ 4125290 h 4457244"/>
              <a:gd name="connsiteX1974" fmla="*/ 10989929 w 13465725"/>
              <a:gd name="connsiteY1974" fmla="*/ 4119376 h 4457244"/>
              <a:gd name="connsiteX1975" fmla="*/ 10997968 w 13465725"/>
              <a:gd name="connsiteY1975" fmla="*/ 4109161 h 4457244"/>
              <a:gd name="connsiteX1976" fmla="*/ 11006005 w 13465725"/>
              <a:gd name="connsiteY1976" fmla="*/ 4102172 h 4457244"/>
              <a:gd name="connsiteX1977" fmla="*/ 11026102 w 13465725"/>
              <a:gd name="connsiteY1977" fmla="*/ 4087835 h 4457244"/>
              <a:gd name="connsiteX1978" fmla="*/ 11038661 w 13465725"/>
              <a:gd name="connsiteY1978" fmla="*/ 4083892 h 4457244"/>
              <a:gd name="connsiteX1979" fmla="*/ 11042178 w 13465725"/>
              <a:gd name="connsiteY1979" fmla="*/ 4077799 h 4457244"/>
              <a:gd name="connsiteX1980" fmla="*/ 11038159 w 13465725"/>
              <a:gd name="connsiteY1980" fmla="*/ 4070630 h 4457244"/>
              <a:gd name="connsiteX1981" fmla="*/ 11074332 w 13465725"/>
              <a:gd name="connsiteY1981" fmla="*/ 4026186 h 4457244"/>
              <a:gd name="connsiteX1982" fmla="*/ 11090409 w 13465725"/>
              <a:gd name="connsiteY1982" fmla="*/ 4021884 h 4457244"/>
              <a:gd name="connsiteX1983" fmla="*/ 11102466 w 13465725"/>
              <a:gd name="connsiteY1983" fmla="*/ 4014716 h 4457244"/>
              <a:gd name="connsiteX1984" fmla="*/ 11105480 w 13465725"/>
              <a:gd name="connsiteY1984" fmla="*/ 4007009 h 4457244"/>
              <a:gd name="connsiteX1985" fmla="*/ 11114524 w 13465725"/>
              <a:gd name="connsiteY1985" fmla="*/ 4000379 h 4457244"/>
              <a:gd name="connsiteX1986" fmla="*/ 11113519 w 13465725"/>
              <a:gd name="connsiteY1986" fmla="*/ 3990163 h 4457244"/>
              <a:gd name="connsiteX1987" fmla="*/ 11130600 w 13465725"/>
              <a:gd name="connsiteY1987" fmla="*/ 3983174 h 4457244"/>
              <a:gd name="connsiteX1988" fmla="*/ 11152204 w 13465725"/>
              <a:gd name="connsiteY1988" fmla="*/ 3963819 h 4457244"/>
              <a:gd name="connsiteX1989" fmla="*/ 11182850 w 13465725"/>
              <a:gd name="connsiteY1989" fmla="*/ 3948765 h 4457244"/>
              <a:gd name="connsiteX1990" fmla="*/ 11194907 w 13465725"/>
              <a:gd name="connsiteY1990" fmla="*/ 3938729 h 4457244"/>
              <a:gd name="connsiteX1991" fmla="*/ 11208975 w 13465725"/>
              <a:gd name="connsiteY1991" fmla="*/ 3915073 h 4457244"/>
              <a:gd name="connsiteX1992" fmla="*/ 11223041 w 13465725"/>
              <a:gd name="connsiteY1992" fmla="*/ 3891417 h 4457244"/>
              <a:gd name="connsiteX1993" fmla="*/ 11235099 w 13465725"/>
              <a:gd name="connsiteY1993" fmla="*/ 3885682 h 4457244"/>
              <a:gd name="connsiteX1994" fmla="*/ 11257204 w 13465725"/>
              <a:gd name="connsiteY1994" fmla="*/ 3867044 h 4457244"/>
              <a:gd name="connsiteX1995" fmla="*/ 11279310 w 13465725"/>
              <a:gd name="connsiteY1995" fmla="*/ 3848406 h 4457244"/>
              <a:gd name="connsiteX1996" fmla="*/ 11295387 w 13465725"/>
              <a:gd name="connsiteY1996" fmla="*/ 3835503 h 4457244"/>
              <a:gd name="connsiteX1997" fmla="*/ 11311464 w 13465725"/>
              <a:gd name="connsiteY1997" fmla="*/ 3822599 h 4457244"/>
              <a:gd name="connsiteX1998" fmla="*/ 11342109 w 13465725"/>
              <a:gd name="connsiteY1998" fmla="*/ 3788549 h 4457244"/>
              <a:gd name="connsiteX1999" fmla="*/ 11375770 w 13465725"/>
              <a:gd name="connsiteY1999" fmla="*/ 3756649 h 4457244"/>
              <a:gd name="connsiteX2000" fmla="*/ 11374765 w 13465725"/>
              <a:gd name="connsiteY2000" fmla="*/ 3748584 h 4457244"/>
              <a:gd name="connsiteX2001" fmla="*/ 11391847 w 13465725"/>
              <a:gd name="connsiteY2001" fmla="*/ 3743746 h 4457244"/>
              <a:gd name="connsiteX2002" fmla="*/ 11437565 w 13465725"/>
              <a:gd name="connsiteY2002" fmla="*/ 3712742 h 4457244"/>
              <a:gd name="connsiteX2003" fmla="*/ 11468213 w 13465725"/>
              <a:gd name="connsiteY2003" fmla="*/ 3680662 h 4457244"/>
              <a:gd name="connsiteX2004" fmla="*/ 11477758 w 13465725"/>
              <a:gd name="connsiteY2004" fmla="*/ 3678333 h 4457244"/>
              <a:gd name="connsiteX2005" fmla="*/ 11484289 w 13465725"/>
              <a:gd name="connsiteY2005" fmla="*/ 3674928 h 4457244"/>
              <a:gd name="connsiteX2006" fmla="*/ 11478260 w 13465725"/>
              <a:gd name="connsiteY2006" fmla="*/ 3673673 h 4457244"/>
              <a:gd name="connsiteX2007" fmla="*/ 11472231 w 13465725"/>
              <a:gd name="connsiteY2007" fmla="*/ 3673494 h 4457244"/>
              <a:gd name="connsiteX2008" fmla="*/ 11484289 w 13465725"/>
              <a:gd name="connsiteY2008" fmla="*/ 3660591 h 4457244"/>
              <a:gd name="connsiteX2009" fmla="*/ 11500365 w 13465725"/>
              <a:gd name="connsiteY2009" fmla="*/ 3657723 h 4457244"/>
              <a:gd name="connsiteX2010" fmla="*/ 11521467 w 13465725"/>
              <a:gd name="connsiteY2010" fmla="*/ 3641773 h 4457244"/>
              <a:gd name="connsiteX2011" fmla="*/ 11536538 w 13465725"/>
              <a:gd name="connsiteY2011" fmla="*/ 3624748 h 4457244"/>
              <a:gd name="connsiteX2012" fmla="*/ 11537543 w 13465725"/>
              <a:gd name="connsiteY2012" fmla="*/ 3616863 h 4457244"/>
              <a:gd name="connsiteX2013" fmla="*/ 11556635 w 13465725"/>
              <a:gd name="connsiteY2013" fmla="*/ 3613278 h 4457244"/>
              <a:gd name="connsiteX2014" fmla="*/ 11568691 w 13465725"/>
              <a:gd name="connsiteY2014" fmla="*/ 3603242 h 4457244"/>
              <a:gd name="connsiteX2015" fmla="*/ 11585774 w 13465725"/>
              <a:gd name="connsiteY2015" fmla="*/ 3587292 h 4457244"/>
              <a:gd name="connsiteX2016" fmla="*/ 11596826 w 13465725"/>
              <a:gd name="connsiteY2016" fmla="*/ 3570267 h 4457244"/>
              <a:gd name="connsiteX2017" fmla="*/ 11610893 w 13465725"/>
              <a:gd name="connsiteY2017" fmla="*/ 3560231 h 4457244"/>
              <a:gd name="connsiteX2018" fmla="*/ 11624960 w 13465725"/>
              <a:gd name="connsiteY2018" fmla="*/ 3550195 h 4457244"/>
              <a:gd name="connsiteX2019" fmla="*/ 11657113 w 13465725"/>
              <a:gd name="connsiteY2019" fmla="*/ 3530123 h 4457244"/>
              <a:gd name="connsiteX2020" fmla="*/ 11679220 w 13465725"/>
              <a:gd name="connsiteY2020" fmla="*/ 3508976 h 4457244"/>
              <a:gd name="connsiteX2021" fmla="*/ 11701325 w 13465725"/>
              <a:gd name="connsiteY2021" fmla="*/ 3489980 h 4457244"/>
              <a:gd name="connsiteX2022" fmla="*/ 11700320 w 13465725"/>
              <a:gd name="connsiteY2022" fmla="*/ 3480661 h 4457244"/>
              <a:gd name="connsiteX2023" fmla="*/ 11717401 w 13465725"/>
              <a:gd name="connsiteY2023" fmla="*/ 3475643 h 4457244"/>
              <a:gd name="connsiteX2024" fmla="*/ 11767139 w 13465725"/>
              <a:gd name="connsiteY2024" fmla="*/ 3442309 h 4457244"/>
              <a:gd name="connsiteX2025" fmla="*/ 11801805 w 13465725"/>
              <a:gd name="connsiteY2025" fmla="*/ 3406825 h 4457244"/>
              <a:gd name="connsiteX2026" fmla="*/ 11811349 w 13465725"/>
              <a:gd name="connsiteY2026" fmla="*/ 3403958 h 4457244"/>
              <a:gd name="connsiteX2027" fmla="*/ 11817881 w 13465725"/>
              <a:gd name="connsiteY2027" fmla="*/ 3401090 h 4457244"/>
              <a:gd name="connsiteX2028" fmla="*/ 11813359 w 13465725"/>
              <a:gd name="connsiteY2028" fmla="*/ 3398581 h 4457244"/>
              <a:gd name="connsiteX2029" fmla="*/ 11805824 w 13465725"/>
              <a:gd name="connsiteY2029" fmla="*/ 3398223 h 4457244"/>
              <a:gd name="connsiteX2030" fmla="*/ 11817881 w 13465725"/>
              <a:gd name="connsiteY2030" fmla="*/ 3385319 h 4457244"/>
              <a:gd name="connsiteX2031" fmla="*/ 11850034 w 13465725"/>
              <a:gd name="connsiteY2031" fmla="*/ 3373850 h 4457244"/>
              <a:gd name="connsiteX2032" fmla="*/ 11874149 w 13465725"/>
              <a:gd name="connsiteY2032" fmla="*/ 3345176 h 4457244"/>
              <a:gd name="connsiteX2033" fmla="*/ 11877164 w 13465725"/>
              <a:gd name="connsiteY2033" fmla="*/ 3337290 h 4457244"/>
              <a:gd name="connsiteX2034" fmla="*/ 11898265 w 13465725"/>
              <a:gd name="connsiteY2034" fmla="*/ 3333706 h 4457244"/>
              <a:gd name="connsiteX2035" fmla="*/ 11904293 w 13465725"/>
              <a:gd name="connsiteY2035" fmla="*/ 3327971 h 4457244"/>
              <a:gd name="connsiteX2036" fmla="*/ 11910322 w 13465725"/>
              <a:gd name="connsiteY2036" fmla="*/ 3322236 h 4457244"/>
              <a:gd name="connsiteX2037" fmla="*/ 11927906 w 13465725"/>
              <a:gd name="connsiteY2037" fmla="*/ 3304853 h 4457244"/>
              <a:gd name="connsiteX2038" fmla="*/ 11942476 w 13465725"/>
              <a:gd name="connsiteY2038" fmla="*/ 3286394 h 4457244"/>
              <a:gd name="connsiteX2039" fmla="*/ 11956543 w 13465725"/>
              <a:gd name="connsiteY2039" fmla="*/ 3275641 h 4457244"/>
              <a:gd name="connsiteX2040" fmla="*/ 11970610 w 13465725"/>
              <a:gd name="connsiteY2040" fmla="*/ 3264888 h 4457244"/>
              <a:gd name="connsiteX2041" fmla="*/ 11986687 w 13465725"/>
              <a:gd name="connsiteY2041" fmla="*/ 3253418 h 4457244"/>
              <a:gd name="connsiteX2042" fmla="*/ 11998744 w 13465725"/>
              <a:gd name="connsiteY2042" fmla="*/ 3245533 h 4457244"/>
              <a:gd name="connsiteX2043" fmla="*/ 12010802 w 13465725"/>
              <a:gd name="connsiteY2043" fmla="*/ 3237648 h 4457244"/>
              <a:gd name="connsiteX2044" fmla="*/ 12034917 w 13465725"/>
              <a:gd name="connsiteY2044" fmla="*/ 3230479 h 4457244"/>
              <a:gd name="connsiteX2045" fmla="*/ 12034414 w 13465725"/>
              <a:gd name="connsiteY2045" fmla="*/ 3229046 h 4457244"/>
              <a:gd name="connsiteX2046" fmla="*/ 12030897 w 13465725"/>
              <a:gd name="connsiteY2046" fmla="*/ 3227612 h 4457244"/>
              <a:gd name="connsiteX2047" fmla="*/ 12038936 w 13465725"/>
              <a:gd name="connsiteY2047" fmla="*/ 3223311 h 4457244"/>
              <a:gd name="connsiteX2048" fmla="*/ 12042453 w 13465725"/>
              <a:gd name="connsiteY2048" fmla="*/ 3219726 h 4457244"/>
              <a:gd name="connsiteX2049" fmla="*/ 12042955 w 13465725"/>
              <a:gd name="connsiteY2049" fmla="*/ 3216142 h 4457244"/>
              <a:gd name="connsiteX2050" fmla="*/ 12085660 w 13465725"/>
              <a:gd name="connsiteY2050" fmla="*/ 3188543 h 4457244"/>
              <a:gd name="connsiteX2051" fmla="*/ 12119319 w 13465725"/>
              <a:gd name="connsiteY2051" fmla="*/ 3158794 h 4457244"/>
              <a:gd name="connsiteX2052" fmla="*/ 12133889 w 13465725"/>
              <a:gd name="connsiteY2052" fmla="*/ 3144815 h 4457244"/>
              <a:gd name="connsiteX2053" fmla="*/ 12151473 w 13465725"/>
              <a:gd name="connsiteY2053" fmla="*/ 3132987 h 4457244"/>
              <a:gd name="connsiteX2054" fmla="*/ 12161019 w 13465725"/>
              <a:gd name="connsiteY2054" fmla="*/ 3119546 h 4457244"/>
              <a:gd name="connsiteX2055" fmla="*/ 12161413 w 13465725"/>
              <a:gd name="connsiteY2055" fmla="*/ 3119284 h 4457244"/>
              <a:gd name="connsiteX2056" fmla="*/ 11857783 w 13465725"/>
              <a:gd name="connsiteY2056" fmla="*/ 3119284 h 4457244"/>
              <a:gd name="connsiteX2057" fmla="*/ 11855994 w 13465725"/>
              <a:gd name="connsiteY2057" fmla="*/ 3121601 h 4457244"/>
              <a:gd name="connsiteX2058" fmla="*/ 11833217 w 13465725"/>
              <a:gd name="connsiteY2058" fmla="*/ 3132800 h 4457244"/>
              <a:gd name="connsiteX2059" fmla="*/ 11828908 w 13465725"/>
              <a:gd name="connsiteY2059" fmla="*/ 3130165 h 4457244"/>
              <a:gd name="connsiteX2060" fmla="*/ 11828293 w 13465725"/>
              <a:gd name="connsiteY2060" fmla="*/ 3127530 h 4457244"/>
              <a:gd name="connsiteX2061" fmla="*/ 11808595 w 13465725"/>
              <a:gd name="connsiteY2061" fmla="*/ 3125773 h 4457244"/>
              <a:gd name="connsiteX2062" fmla="*/ 11793821 w 13465725"/>
              <a:gd name="connsiteY2062" fmla="*/ 3132800 h 4457244"/>
              <a:gd name="connsiteX2063" fmla="*/ 11828293 w 13465725"/>
              <a:gd name="connsiteY2063" fmla="*/ 3145096 h 4457244"/>
              <a:gd name="connsiteX2064" fmla="*/ 11812288 w 13465725"/>
              <a:gd name="connsiteY2064" fmla="*/ 3170788 h 4457244"/>
              <a:gd name="connsiteX2065" fmla="*/ 11774124 w 13465725"/>
              <a:gd name="connsiteY2065" fmla="*/ 3192526 h 4457244"/>
              <a:gd name="connsiteX2066" fmla="*/ 11787050 w 13465725"/>
              <a:gd name="connsiteY2066" fmla="*/ 3207897 h 4457244"/>
              <a:gd name="connsiteX2067" fmla="*/ 11788897 w 13465725"/>
              <a:gd name="connsiteY2067" fmla="*/ 3220633 h 4457244"/>
              <a:gd name="connsiteX2068" fmla="*/ 11769815 w 13465725"/>
              <a:gd name="connsiteY2068" fmla="*/ 3218437 h 4457244"/>
              <a:gd name="connsiteX2069" fmla="*/ 11754425 w 13465725"/>
              <a:gd name="connsiteY2069" fmla="*/ 3213606 h 4457244"/>
              <a:gd name="connsiteX2070" fmla="*/ 11747038 w 13465725"/>
              <a:gd name="connsiteY2070" fmla="*/ 3234246 h 4457244"/>
              <a:gd name="connsiteX2071" fmla="*/ 11724877 w 13465725"/>
              <a:gd name="connsiteY2071" fmla="*/ 3252252 h 4457244"/>
              <a:gd name="connsiteX2072" fmla="*/ 11700255 w 13465725"/>
              <a:gd name="connsiteY2072" fmla="*/ 3238199 h 4457244"/>
              <a:gd name="connsiteX2073" fmla="*/ 11715029 w 13465725"/>
              <a:gd name="connsiteY2073" fmla="*/ 3220633 h 4457244"/>
              <a:gd name="connsiteX2074" fmla="*/ 11705796 w 13465725"/>
              <a:gd name="connsiteY2074" fmla="*/ 3217998 h 4457244"/>
              <a:gd name="connsiteX2075" fmla="*/ 11700255 w 13465725"/>
              <a:gd name="connsiteY2075" fmla="*/ 3215363 h 4457244"/>
              <a:gd name="connsiteX2076" fmla="*/ 11715644 w 13465725"/>
              <a:gd name="connsiteY2076" fmla="*/ 3212288 h 4457244"/>
              <a:gd name="connsiteX2077" fmla="*/ 11734727 w 13465725"/>
              <a:gd name="connsiteY2077" fmla="*/ 3211849 h 4457244"/>
              <a:gd name="connsiteX2078" fmla="*/ 11743960 w 13465725"/>
              <a:gd name="connsiteY2078" fmla="*/ 3195161 h 4457244"/>
              <a:gd name="connsiteX2079" fmla="*/ 11764274 w 13465725"/>
              <a:gd name="connsiteY2079" fmla="*/ 3178473 h 4457244"/>
              <a:gd name="connsiteX2080" fmla="*/ 11761196 w 13465725"/>
              <a:gd name="connsiteY2080" fmla="*/ 3174081 h 4457244"/>
              <a:gd name="connsiteX2081" fmla="*/ 11754425 w 13465725"/>
              <a:gd name="connsiteY2081" fmla="*/ 3169690 h 4457244"/>
              <a:gd name="connsiteX2082" fmla="*/ 11719953 w 13465725"/>
              <a:gd name="connsiteY2082" fmla="*/ 3185499 h 4457244"/>
              <a:gd name="connsiteX2083" fmla="*/ 11695331 w 13465725"/>
              <a:gd name="connsiteY2083" fmla="*/ 3187256 h 4457244"/>
              <a:gd name="connsiteX2084" fmla="*/ 11695331 w 13465725"/>
              <a:gd name="connsiteY2084" fmla="*/ 3211849 h 4457244"/>
              <a:gd name="connsiteX2085" fmla="*/ 11649164 w 13465725"/>
              <a:gd name="connsiteY2085" fmla="*/ 3234246 h 4457244"/>
              <a:gd name="connsiteX2086" fmla="*/ 11621463 w 13465725"/>
              <a:gd name="connsiteY2086" fmla="*/ 3259279 h 4457244"/>
              <a:gd name="connsiteX2087" fmla="*/ 11611613 w 13465725"/>
              <a:gd name="connsiteY2087" fmla="*/ 3268062 h 4457244"/>
              <a:gd name="connsiteX2088" fmla="*/ 11601765 w 13465725"/>
              <a:gd name="connsiteY2088" fmla="*/ 3276846 h 4457244"/>
              <a:gd name="connsiteX2089" fmla="*/ 11586992 w 13465725"/>
              <a:gd name="connsiteY2089" fmla="*/ 3290899 h 4457244"/>
              <a:gd name="connsiteX2090" fmla="*/ 11591916 w 13465725"/>
              <a:gd name="connsiteY2090" fmla="*/ 3290899 h 4457244"/>
              <a:gd name="connsiteX2091" fmla="*/ 11582066 w 13465725"/>
              <a:gd name="connsiteY2091" fmla="*/ 3299682 h 4457244"/>
              <a:gd name="connsiteX2092" fmla="*/ 11572218 w 13465725"/>
              <a:gd name="connsiteY2092" fmla="*/ 3308465 h 4457244"/>
              <a:gd name="connsiteX2093" fmla="*/ 11569755 w 13465725"/>
              <a:gd name="connsiteY2093" fmla="*/ 3315711 h 4457244"/>
              <a:gd name="connsiteX2094" fmla="*/ 11552520 w 13465725"/>
              <a:gd name="connsiteY2094" fmla="*/ 3319005 h 4457244"/>
              <a:gd name="connsiteX2095" fmla="*/ 11548826 w 13465725"/>
              <a:gd name="connsiteY2095" fmla="*/ 3329106 h 4457244"/>
              <a:gd name="connsiteX2096" fmla="*/ 11522973 w 13465725"/>
              <a:gd name="connsiteY2096" fmla="*/ 3331301 h 4457244"/>
              <a:gd name="connsiteX2097" fmla="*/ 11522973 w 13465725"/>
              <a:gd name="connsiteY2097" fmla="*/ 3350625 h 4457244"/>
              <a:gd name="connsiteX2098" fmla="*/ 11498350 w 13465725"/>
              <a:gd name="connsiteY2098" fmla="*/ 3347111 h 4457244"/>
              <a:gd name="connsiteX2099" fmla="*/ 11468802 w 13465725"/>
              <a:gd name="connsiteY2099" fmla="*/ 3371705 h 4457244"/>
              <a:gd name="connsiteX2100" fmla="*/ 11478652 w 13465725"/>
              <a:gd name="connsiteY2100" fmla="*/ 3375218 h 4457244"/>
              <a:gd name="connsiteX2101" fmla="*/ 11458954 w 13465725"/>
              <a:gd name="connsiteY2101" fmla="*/ 3380488 h 4457244"/>
              <a:gd name="connsiteX2102" fmla="*/ 11449105 w 13465725"/>
              <a:gd name="connsiteY2102" fmla="*/ 3387515 h 4457244"/>
              <a:gd name="connsiteX2103" fmla="*/ 11463878 w 13465725"/>
              <a:gd name="connsiteY2103" fmla="*/ 3399811 h 4457244"/>
              <a:gd name="connsiteX2104" fmla="*/ 11458954 w 13465725"/>
              <a:gd name="connsiteY2104" fmla="*/ 3413864 h 4457244"/>
              <a:gd name="connsiteX2105" fmla="*/ 11439255 w 13465725"/>
              <a:gd name="connsiteY2105" fmla="*/ 3420891 h 4457244"/>
              <a:gd name="connsiteX2106" fmla="*/ 11404784 w 13465725"/>
              <a:gd name="connsiteY2106" fmla="*/ 3427918 h 4457244"/>
              <a:gd name="connsiteX2107" fmla="*/ 11404784 w 13465725"/>
              <a:gd name="connsiteY2107" fmla="*/ 3419134 h 4457244"/>
              <a:gd name="connsiteX2108" fmla="*/ 11390010 w 13465725"/>
              <a:gd name="connsiteY2108" fmla="*/ 3420891 h 4457244"/>
              <a:gd name="connsiteX2109" fmla="*/ 11375236 w 13465725"/>
              <a:gd name="connsiteY2109" fmla="*/ 3433627 h 4457244"/>
              <a:gd name="connsiteX2110" fmla="*/ 11360463 w 13465725"/>
              <a:gd name="connsiteY2110" fmla="*/ 3443727 h 4457244"/>
              <a:gd name="connsiteX2111" fmla="*/ 11356155 w 13465725"/>
              <a:gd name="connsiteY2111" fmla="*/ 3441971 h 4457244"/>
              <a:gd name="connsiteX2112" fmla="*/ 11355539 w 13465725"/>
              <a:gd name="connsiteY2112" fmla="*/ 3440214 h 4457244"/>
              <a:gd name="connsiteX2113" fmla="*/ 11340765 w 13465725"/>
              <a:gd name="connsiteY2113" fmla="*/ 3435384 h 4457244"/>
              <a:gd name="connsiteX2114" fmla="*/ 11355539 w 13465725"/>
              <a:gd name="connsiteY2114" fmla="*/ 3427918 h 4457244"/>
              <a:gd name="connsiteX2115" fmla="*/ 11335841 w 13465725"/>
              <a:gd name="connsiteY2115" fmla="*/ 3412108 h 4457244"/>
              <a:gd name="connsiteX2116" fmla="*/ 11355539 w 13465725"/>
              <a:gd name="connsiteY2116" fmla="*/ 3399811 h 4457244"/>
              <a:gd name="connsiteX2117" fmla="*/ 11321067 w 13465725"/>
              <a:gd name="connsiteY2117" fmla="*/ 3394541 h 4457244"/>
              <a:gd name="connsiteX2118" fmla="*/ 11303831 w 13465725"/>
              <a:gd name="connsiteY2118" fmla="*/ 3410571 h 4457244"/>
              <a:gd name="connsiteX2119" fmla="*/ 11286596 w 13465725"/>
              <a:gd name="connsiteY2119" fmla="*/ 3427918 h 4457244"/>
              <a:gd name="connsiteX2120" fmla="*/ 11245353 w 13465725"/>
              <a:gd name="connsiteY2120" fmla="*/ 3449876 h 4457244"/>
              <a:gd name="connsiteX2121" fmla="*/ 11207803 w 13465725"/>
              <a:gd name="connsiteY2121" fmla="*/ 3471834 h 4457244"/>
              <a:gd name="connsiteX2122" fmla="*/ 11193030 w 13465725"/>
              <a:gd name="connsiteY2122" fmla="*/ 3488522 h 4457244"/>
              <a:gd name="connsiteX2123" fmla="*/ 11163482 w 13465725"/>
              <a:gd name="connsiteY2123" fmla="*/ 3499940 h 4457244"/>
              <a:gd name="connsiteX2124" fmla="*/ 11170869 w 13465725"/>
              <a:gd name="connsiteY2124" fmla="*/ 3507626 h 4457244"/>
              <a:gd name="connsiteX2125" fmla="*/ 11178256 w 13465725"/>
              <a:gd name="connsiteY2125" fmla="*/ 3513994 h 4457244"/>
              <a:gd name="connsiteX2126" fmla="*/ 11182565 w 13465725"/>
              <a:gd name="connsiteY2126" fmla="*/ 3511359 h 4457244"/>
              <a:gd name="connsiteX2127" fmla="*/ 11183180 w 13465725"/>
              <a:gd name="connsiteY2127" fmla="*/ 3508724 h 4457244"/>
              <a:gd name="connsiteX2128" fmla="*/ 11232425 w 13465725"/>
              <a:gd name="connsiteY2128" fmla="*/ 3478641 h 4457244"/>
              <a:gd name="connsiteX2129" fmla="*/ 11266897 w 13465725"/>
              <a:gd name="connsiteY2129" fmla="*/ 3447241 h 4457244"/>
              <a:gd name="connsiteX2130" fmla="*/ 11291520 w 13465725"/>
              <a:gd name="connsiteY2130" fmla="*/ 3447241 h 4457244"/>
              <a:gd name="connsiteX2131" fmla="*/ 11330917 w 13465725"/>
              <a:gd name="connsiteY2131" fmla="*/ 3448339 h 4457244"/>
              <a:gd name="connsiteX2132" fmla="*/ 11355539 w 13465725"/>
              <a:gd name="connsiteY2132" fmla="*/ 3456024 h 4457244"/>
              <a:gd name="connsiteX2133" fmla="*/ 11340150 w 13465725"/>
              <a:gd name="connsiteY2133" fmla="*/ 3479300 h 4457244"/>
              <a:gd name="connsiteX2134" fmla="*/ 11306293 w 13465725"/>
              <a:gd name="connsiteY2134" fmla="*/ 3499940 h 4457244"/>
              <a:gd name="connsiteX2135" fmla="*/ 11313680 w 13465725"/>
              <a:gd name="connsiteY2135" fmla="*/ 3511359 h 4457244"/>
              <a:gd name="connsiteX2136" fmla="*/ 11321067 w 13465725"/>
              <a:gd name="connsiteY2136" fmla="*/ 3522777 h 4457244"/>
              <a:gd name="connsiteX2137" fmla="*/ 11286596 w 13465725"/>
              <a:gd name="connsiteY2137" fmla="*/ 3519264 h 4457244"/>
              <a:gd name="connsiteX2138" fmla="*/ 11281670 w 13465725"/>
              <a:gd name="connsiteY2138" fmla="*/ 3536830 h 4457244"/>
              <a:gd name="connsiteX2139" fmla="*/ 11261973 w 13465725"/>
              <a:gd name="connsiteY2139" fmla="*/ 3554397 h 4457244"/>
              <a:gd name="connsiteX2140" fmla="*/ 11237351 w 13465725"/>
              <a:gd name="connsiteY2140" fmla="*/ 3542100 h 4457244"/>
              <a:gd name="connsiteX2141" fmla="*/ 11252124 w 13465725"/>
              <a:gd name="connsiteY2141" fmla="*/ 3526290 h 4457244"/>
              <a:gd name="connsiteX2142" fmla="*/ 11242890 w 13465725"/>
              <a:gd name="connsiteY2142" fmla="*/ 3523655 h 4457244"/>
              <a:gd name="connsiteX2143" fmla="*/ 11237351 w 13465725"/>
              <a:gd name="connsiteY2143" fmla="*/ 3521020 h 4457244"/>
              <a:gd name="connsiteX2144" fmla="*/ 11250277 w 13465725"/>
              <a:gd name="connsiteY2144" fmla="*/ 3517946 h 4457244"/>
              <a:gd name="connsiteX2145" fmla="*/ 11266897 w 13465725"/>
              <a:gd name="connsiteY2145" fmla="*/ 3517507 h 4457244"/>
              <a:gd name="connsiteX2146" fmla="*/ 11296444 w 13465725"/>
              <a:gd name="connsiteY2146" fmla="*/ 3487644 h 4457244"/>
              <a:gd name="connsiteX2147" fmla="*/ 11291520 w 13465725"/>
              <a:gd name="connsiteY2147" fmla="*/ 3480617 h 4457244"/>
              <a:gd name="connsiteX2148" fmla="*/ 11271822 w 13465725"/>
              <a:gd name="connsiteY2148" fmla="*/ 3471834 h 4457244"/>
              <a:gd name="connsiteX2149" fmla="*/ 11247199 w 13465725"/>
              <a:gd name="connsiteY2149" fmla="*/ 3480617 h 4457244"/>
              <a:gd name="connsiteX2150" fmla="*/ 11232425 w 13465725"/>
              <a:gd name="connsiteY2150" fmla="*/ 3517507 h 4457244"/>
              <a:gd name="connsiteX2151" fmla="*/ 11190567 w 13465725"/>
              <a:gd name="connsiteY2151" fmla="*/ 3538148 h 4457244"/>
              <a:gd name="connsiteX2152" fmla="*/ 11163482 w 13465725"/>
              <a:gd name="connsiteY2152" fmla="*/ 3561423 h 4457244"/>
              <a:gd name="connsiteX2153" fmla="*/ 11152401 w 13465725"/>
              <a:gd name="connsiteY2153" fmla="*/ 3578990 h 4457244"/>
              <a:gd name="connsiteX2154" fmla="*/ 11133935 w 13465725"/>
              <a:gd name="connsiteY2154" fmla="*/ 3596557 h 4457244"/>
              <a:gd name="connsiteX2155" fmla="*/ 11069916 w 13465725"/>
              <a:gd name="connsiteY2155" fmla="*/ 3621150 h 4457244"/>
              <a:gd name="connsiteX2156" fmla="*/ 11035445 w 13465725"/>
              <a:gd name="connsiteY2156" fmla="*/ 3656283 h 4457244"/>
              <a:gd name="connsiteX2157" fmla="*/ 11023749 w 13465725"/>
              <a:gd name="connsiteY2157" fmla="*/ 3656722 h 4457244"/>
              <a:gd name="connsiteX2158" fmla="*/ 11015747 w 13465725"/>
              <a:gd name="connsiteY2158" fmla="*/ 3659796 h 4457244"/>
              <a:gd name="connsiteX2159" fmla="*/ 11023749 w 13465725"/>
              <a:gd name="connsiteY2159" fmla="*/ 3663310 h 4457244"/>
              <a:gd name="connsiteX2160" fmla="*/ 11035445 w 13465725"/>
              <a:gd name="connsiteY2160" fmla="*/ 3666823 h 4457244"/>
              <a:gd name="connsiteX2161" fmla="*/ 10981274 w 13465725"/>
              <a:gd name="connsiteY2161" fmla="*/ 3677363 h 4457244"/>
              <a:gd name="connsiteX2162" fmla="*/ 10946803 w 13465725"/>
              <a:gd name="connsiteY2162" fmla="*/ 3677363 h 4457244"/>
              <a:gd name="connsiteX2163" fmla="*/ 10955421 w 13465725"/>
              <a:gd name="connsiteY2163" fmla="*/ 3658478 h 4457244"/>
              <a:gd name="connsiteX2164" fmla="*/ 10956653 w 13465725"/>
              <a:gd name="connsiteY2164" fmla="*/ 3631690 h 4457244"/>
              <a:gd name="connsiteX2165" fmla="*/ 10927105 w 13465725"/>
              <a:gd name="connsiteY2165" fmla="*/ 3647060 h 4457244"/>
              <a:gd name="connsiteX2166" fmla="*/ 10912331 w 13465725"/>
              <a:gd name="connsiteY2166" fmla="*/ 3665066 h 4457244"/>
              <a:gd name="connsiteX2167" fmla="*/ 10848313 w 13465725"/>
              <a:gd name="connsiteY2167" fmla="*/ 3687903 h 4457244"/>
              <a:gd name="connsiteX2168" fmla="*/ 10816919 w 13465725"/>
              <a:gd name="connsiteY2168" fmla="*/ 3698443 h 4457244"/>
              <a:gd name="connsiteX2169" fmla="*/ 10803992 w 13465725"/>
              <a:gd name="connsiteY2169" fmla="*/ 3708982 h 4457244"/>
              <a:gd name="connsiteX2170" fmla="*/ 10784294 w 13465725"/>
              <a:gd name="connsiteY2170" fmla="*/ 3708982 h 4457244"/>
              <a:gd name="connsiteX2171" fmla="*/ 10774445 w 13465725"/>
              <a:gd name="connsiteY2171" fmla="*/ 3720181 h 4457244"/>
              <a:gd name="connsiteX2172" fmla="*/ 10764596 w 13465725"/>
              <a:gd name="connsiteY2172" fmla="*/ 3730062 h 4457244"/>
              <a:gd name="connsiteX2173" fmla="*/ 10730124 w 13465725"/>
              <a:gd name="connsiteY2173" fmla="*/ 3740602 h 4457244"/>
              <a:gd name="connsiteX2174" fmla="*/ 10710426 w 13465725"/>
              <a:gd name="connsiteY2174" fmla="*/ 3726549 h 4457244"/>
              <a:gd name="connsiteX2175" fmla="*/ 10695652 w 13465725"/>
              <a:gd name="connsiteY2175" fmla="*/ 3721279 h 4457244"/>
              <a:gd name="connsiteX2176" fmla="*/ 10712889 w 13465725"/>
              <a:gd name="connsiteY2176" fmla="*/ 3700858 h 4457244"/>
              <a:gd name="connsiteX2177" fmla="*/ 10730124 w 13465725"/>
              <a:gd name="connsiteY2177" fmla="*/ 3679119 h 4457244"/>
              <a:gd name="connsiteX2178" fmla="*/ 10729509 w 13465725"/>
              <a:gd name="connsiteY2178" fmla="*/ 3677363 h 4457244"/>
              <a:gd name="connsiteX2179" fmla="*/ 10725199 w 13465725"/>
              <a:gd name="connsiteY2179" fmla="*/ 3675606 h 4457244"/>
              <a:gd name="connsiteX2180" fmla="*/ 10715351 w 13465725"/>
              <a:gd name="connsiteY2180" fmla="*/ 3681095 h 4457244"/>
              <a:gd name="connsiteX2181" fmla="*/ 10705502 w 13465725"/>
              <a:gd name="connsiteY2181" fmla="*/ 3687903 h 4457244"/>
              <a:gd name="connsiteX2182" fmla="*/ 10695652 w 13465725"/>
              <a:gd name="connsiteY2182" fmla="*/ 3693173 h 4457244"/>
              <a:gd name="connsiteX2183" fmla="*/ 10695652 w 13465725"/>
              <a:gd name="connsiteY2183" fmla="*/ 3700419 h 4457244"/>
              <a:gd name="connsiteX2184" fmla="*/ 10680879 w 13465725"/>
              <a:gd name="connsiteY2184" fmla="*/ 3703712 h 4457244"/>
              <a:gd name="connsiteX2185" fmla="*/ 10661181 w 13465725"/>
              <a:gd name="connsiteY2185" fmla="*/ 3707226 h 4457244"/>
              <a:gd name="connsiteX2186" fmla="*/ 10611936 w 13465725"/>
              <a:gd name="connsiteY2186" fmla="*/ 3708982 h 4457244"/>
              <a:gd name="connsiteX2187" fmla="*/ 10597162 w 13465725"/>
              <a:gd name="connsiteY2187" fmla="*/ 3723035 h 4457244"/>
              <a:gd name="connsiteX2188" fmla="*/ 10575618 w 13465725"/>
              <a:gd name="connsiteY2188" fmla="*/ 3727647 h 4457244"/>
              <a:gd name="connsiteX2189" fmla="*/ 10557765 w 13465725"/>
              <a:gd name="connsiteY2189" fmla="*/ 3733575 h 4457244"/>
              <a:gd name="connsiteX2190" fmla="*/ 10541760 w 13465725"/>
              <a:gd name="connsiteY2190" fmla="*/ 3735113 h 4457244"/>
              <a:gd name="connsiteX2191" fmla="*/ 10533142 w 13465725"/>
              <a:gd name="connsiteY2191" fmla="*/ 3740602 h 4457244"/>
              <a:gd name="connsiteX2192" fmla="*/ 10538067 w 13465725"/>
              <a:gd name="connsiteY2192" fmla="*/ 3747629 h 4457244"/>
              <a:gd name="connsiteX2193" fmla="*/ 10493746 w 13465725"/>
              <a:gd name="connsiteY2193" fmla="*/ 3747629 h 4457244"/>
              <a:gd name="connsiteX2194" fmla="*/ 10507905 w 13465725"/>
              <a:gd name="connsiteY2194" fmla="*/ 3732478 h 4457244"/>
              <a:gd name="connsiteX2195" fmla="*/ 10503596 w 13465725"/>
              <a:gd name="connsiteY2195" fmla="*/ 3721279 h 4457244"/>
              <a:gd name="connsiteX2196" fmla="*/ 10489437 w 13465725"/>
              <a:gd name="connsiteY2196" fmla="*/ 3723255 h 4457244"/>
              <a:gd name="connsiteX2197" fmla="*/ 10478973 w 13465725"/>
              <a:gd name="connsiteY2197" fmla="*/ 3726549 h 4457244"/>
              <a:gd name="connsiteX2198" fmla="*/ 10469123 w 13465725"/>
              <a:gd name="connsiteY2198" fmla="*/ 3747629 h 4457244"/>
              <a:gd name="connsiteX2199" fmla="*/ 10444501 w 13465725"/>
              <a:gd name="connsiteY2199" fmla="*/ 3759925 h 4457244"/>
              <a:gd name="connsiteX2200" fmla="*/ 10437115 w 13465725"/>
              <a:gd name="connsiteY2200" fmla="*/ 3773539 h 4457244"/>
              <a:gd name="connsiteX2201" fmla="*/ 10414954 w 13465725"/>
              <a:gd name="connsiteY2201" fmla="*/ 3784518 h 4457244"/>
              <a:gd name="connsiteX2202" fmla="*/ 10414954 w 13465725"/>
              <a:gd name="connsiteY2202" fmla="*/ 3798572 h 4457244"/>
              <a:gd name="connsiteX2203" fmla="*/ 10395256 w 13465725"/>
              <a:gd name="connsiteY2203" fmla="*/ 3817895 h 4457244"/>
              <a:gd name="connsiteX2204" fmla="*/ 10372479 w 13465725"/>
              <a:gd name="connsiteY2204" fmla="*/ 3818993 h 4457244"/>
              <a:gd name="connsiteX2205" fmla="*/ 10360785 w 13465725"/>
              <a:gd name="connsiteY2205" fmla="*/ 3826678 h 4457244"/>
              <a:gd name="connsiteX2206" fmla="*/ 10331237 w 13465725"/>
              <a:gd name="connsiteY2206" fmla="*/ 3842488 h 4457244"/>
              <a:gd name="connsiteX2207" fmla="*/ 10291841 w 13465725"/>
              <a:gd name="connsiteY2207" fmla="*/ 3837218 h 4457244"/>
              <a:gd name="connsiteX2208" fmla="*/ 10304768 w 13465725"/>
              <a:gd name="connsiteY2208" fmla="*/ 3817456 h 4457244"/>
              <a:gd name="connsiteX2209" fmla="*/ 10321388 w 13465725"/>
              <a:gd name="connsiteY2209" fmla="*/ 3800328 h 4457244"/>
              <a:gd name="connsiteX2210" fmla="*/ 10341086 w 13465725"/>
              <a:gd name="connsiteY2210" fmla="*/ 3791545 h 4457244"/>
              <a:gd name="connsiteX2211" fmla="*/ 10380483 w 13465725"/>
              <a:gd name="connsiteY2211" fmla="*/ 3791326 h 4457244"/>
              <a:gd name="connsiteX2212" fmla="*/ 10375557 w 13465725"/>
              <a:gd name="connsiteY2212" fmla="*/ 3784518 h 4457244"/>
              <a:gd name="connsiteX2213" fmla="*/ 10395256 w 13465725"/>
              <a:gd name="connsiteY2213" fmla="*/ 3766952 h 4457244"/>
              <a:gd name="connsiteX2214" fmla="*/ 10375557 w 13465725"/>
              <a:gd name="connsiteY2214" fmla="*/ 3766952 h 4457244"/>
              <a:gd name="connsiteX2215" fmla="*/ 10395256 w 13465725"/>
              <a:gd name="connsiteY2215" fmla="*/ 3758168 h 4457244"/>
              <a:gd name="connsiteX2216" fmla="*/ 10395256 w 13465725"/>
              <a:gd name="connsiteY2216" fmla="*/ 3740602 h 4457244"/>
              <a:gd name="connsiteX2217" fmla="*/ 10429728 w 13465725"/>
              <a:gd name="connsiteY2217" fmla="*/ 3731819 h 4457244"/>
              <a:gd name="connsiteX2218" fmla="*/ 10429728 w 13465725"/>
              <a:gd name="connsiteY2218" fmla="*/ 3716009 h 4457244"/>
              <a:gd name="connsiteX2219" fmla="*/ 10464199 w 13465725"/>
              <a:gd name="connsiteY2219" fmla="*/ 3701956 h 4457244"/>
              <a:gd name="connsiteX2220" fmla="*/ 10478973 w 13465725"/>
              <a:gd name="connsiteY2220" fmla="*/ 3687903 h 4457244"/>
              <a:gd name="connsiteX2221" fmla="*/ 10464199 w 13465725"/>
              <a:gd name="connsiteY2221" fmla="*/ 3669897 h 4457244"/>
              <a:gd name="connsiteX2222" fmla="*/ 10478973 w 13465725"/>
              <a:gd name="connsiteY2222" fmla="*/ 3649256 h 4457244"/>
              <a:gd name="connsiteX2223" fmla="*/ 10493746 w 13465725"/>
              <a:gd name="connsiteY2223" fmla="*/ 3638277 h 4457244"/>
              <a:gd name="connsiteX2224" fmla="*/ 10493746 w 13465725"/>
              <a:gd name="connsiteY2224" fmla="*/ 3624663 h 4457244"/>
              <a:gd name="connsiteX2225" fmla="*/ 10509135 w 13465725"/>
              <a:gd name="connsiteY2225" fmla="*/ 3618954 h 4457244"/>
              <a:gd name="connsiteX2226" fmla="*/ 10513444 w 13465725"/>
              <a:gd name="connsiteY2226" fmla="*/ 3610610 h 4457244"/>
              <a:gd name="connsiteX2227" fmla="*/ 10503596 w 13465725"/>
              <a:gd name="connsiteY2227" fmla="*/ 3602705 h 4457244"/>
              <a:gd name="connsiteX2228" fmla="*/ 10493746 w 13465725"/>
              <a:gd name="connsiteY2228" fmla="*/ 3594800 h 4457244"/>
              <a:gd name="connsiteX2229" fmla="*/ 10467277 w 13465725"/>
              <a:gd name="connsiteY2229" fmla="*/ 3610610 h 4457244"/>
              <a:gd name="connsiteX2230" fmla="*/ 10444501 w 13465725"/>
              <a:gd name="connsiteY2230" fmla="*/ 3626420 h 4457244"/>
              <a:gd name="connsiteX2231" fmla="*/ 10429113 w 13465725"/>
              <a:gd name="connsiteY2231" fmla="*/ 3641571 h 4457244"/>
              <a:gd name="connsiteX2232" fmla="*/ 10395256 w 13465725"/>
              <a:gd name="connsiteY2232" fmla="*/ 3652770 h 4457244"/>
              <a:gd name="connsiteX2233" fmla="*/ 10395256 w 13465725"/>
              <a:gd name="connsiteY2233" fmla="*/ 3675606 h 4457244"/>
              <a:gd name="connsiteX2234" fmla="*/ 10318310 w 13465725"/>
              <a:gd name="connsiteY2234" fmla="*/ 3700858 h 4457244"/>
              <a:gd name="connsiteX2235" fmla="*/ 10281992 w 13465725"/>
              <a:gd name="connsiteY2235" fmla="*/ 3740602 h 4457244"/>
              <a:gd name="connsiteX2236" fmla="*/ 10237671 w 13465725"/>
              <a:gd name="connsiteY2236" fmla="*/ 3746750 h 4457244"/>
              <a:gd name="connsiteX2237" fmla="*/ 10193351 w 13465725"/>
              <a:gd name="connsiteY2237" fmla="*/ 3752899 h 4457244"/>
              <a:gd name="connsiteX2238" fmla="*/ 10193351 w 13465725"/>
              <a:gd name="connsiteY2238" fmla="*/ 3772222 h 4457244"/>
              <a:gd name="connsiteX2239" fmla="*/ 10178577 w 13465725"/>
              <a:gd name="connsiteY2239" fmla="*/ 3772222 h 4457244"/>
              <a:gd name="connsiteX2240" fmla="*/ 10161340 w 13465725"/>
              <a:gd name="connsiteY2240" fmla="*/ 3769587 h 4457244"/>
              <a:gd name="connsiteX2241" fmla="*/ 10158879 w 13465725"/>
              <a:gd name="connsiteY2241" fmla="*/ 3761682 h 4457244"/>
              <a:gd name="connsiteX2242" fmla="*/ 10173653 w 13465725"/>
              <a:gd name="connsiteY2242" fmla="*/ 3747629 h 4457244"/>
              <a:gd name="connsiteX2243" fmla="*/ 10168112 w 13465725"/>
              <a:gd name="connsiteY2243" fmla="*/ 3740822 h 4457244"/>
              <a:gd name="connsiteX2244" fmla="*/ 10158879 w 13465725"/>
              <a:gd name="connsiteY2244" fmla="*/ 3735332 h 4457244"/>
              <a:gd name="connsiteX2245" fmla="*/ 10158879 w 13465725"/>
              <a:gd name="connsiteY2245" fmla="*/ 3740602 h 4457244"/>
              <a:gd name="connsiteX2246" fmla="*/ 10119482 w 13465725"/>
              <a:gd name="connsiteY2246" fmla="*/ 3752460 h 4457244"/>
              <a:gd name="connsiteX2247" fmla="*/ 10094860 w 13465725"/>
              <a:gd name="connsiteY2247" fmla="*/ 3766952 h 4457244"/>
              <a:gd name="connsiteX2248" fmla="*/ 10079470 w 13465725"/>
              <a:gd name="connsiteY2248" fmla="*/ 3775296 h 4457244"/>
              <a:gd name="connsiteX2249" fmla="*/ 10075163 w 13465725"/>
              <a:gd name="connsiteY2249" fmla="*/ 3786275 h 4457244"/>
              <a:gd name="connsiteX2250" fmla="*/ 10040690 w 13465725"/>
              <a:gd name="connsiteY2250" fmla="*/ 3793302 h 4457244"/>
              <a:gd name="connsiteX2251" fmla="*/ 10036381 w 13465725"/>
              <a:gd name="connsiteY2251" fmla="*/ 3802743 h 4457244"/>
              <a:gd name="connsiteX2252" fmla="*/ 10020992 w 13465725"/>
              <a:gd name="connsiteY2252" fmla="*/ 3810868 h 4457244"/>
              <a:gd name="connsiteX2253" fmla="*/ 10020992 w 13465725"/>
              <a:gd name="connsiteY2253" fmla="*/ 3824921 h 4457244"/>
              <a:gd name="connsiteX2254" fmla="*/ 10001294 w 13465725"/>
              <a:gd name="connsiteY2254" fmla="*/ 3830191 h 4457244"/>
              <a:gd name="connsiteX2255" fmla="*/ 9985904 w 13465725"/>
              <a:gd name="connsiteY2255" fmla="*/ 3845562 h 4457244"/>
              <a:gd name="connsiteX2256" fmla="*/ 9952049 w 13465725"/>
              <a:gd name="connsiteY2256" fmla="*/ 3858298 h 4457244"/>
              <a:gd name="connsiteX2257" fmla="*/ 9916346 w 13465725"/>
              <a:gd name="connsiteY2257" fmla="*/ 3877401 h 4457244"/>
              <a:gd name="connsiteX2258" fmla="*/ 9873257 w 13465725"/>
              <a:gd name="connsiteY2258" fmla="*/ 3895188 h 4457244"/>
              <a:gd name="connsiteX2259" fmla="*/ 9871409 w 13465725"/>
              <a:gd name="connsiteY2259" fmla="*/ 3903751 h 4457244"/>
              <a:gd name="connsiteX2260" fmla="*/ 9858483 w 13465725"/>
              <a:gd name="connsiteY2260" fmla="*/ 3910998 h 4457244"/>
              <a:gd name="connsiteX2261" fmla="*/ 9846172 w 13465725"/>
              <a:gd name="connsiteY2261" fmla="*/ 3927246 h 4457244"/>
              <a:gd name="connsiteX2262" fmla="*/ 9819086 w 13465725"/>
              <a:gd name="connsiteY2262" fmla="*/ 3940861 h 4457244"/>
              <a:gd name="connsiteX2263" fmla="*/ 9815394 w 13465725"/>
              <a:gd name="connsiteY2263" fmla="*/ 3945691 h 4457244"/>
              <a:gd name="connsiteX2264" fmla="*/ 9804313 w 13465725"/>
              <a:gd name="connsiteY2264" fmla="*/ 3947887 h 4457244"/>
              <a:gd name="connsiteX2265" fmla="*/ 9789539 w 13465725"/>
              <a:gd name="connsiteY2265" fmla="*/ 3946131 h 4457244"/>
              <a:gd name="connsiteX2266" fmla="*/ 9804313 w 13465725"/>
              <a:gd name="connsiteY2266" fmla="*/ 3928564 h 4457244"/>
              <a:gd name="connsiteX2267" fmla="*/ 9815394 w 13465725"/>
              <a:gd name="connsiteY2267" fmla="*/ 3921318 h 4457244"/>
              <a:gd name="connsiteX2268" fmla="*/ 9819086 w 13465725"/>
              <a:gd name="connsiteY2268" fmla="*/ 3912754 h 4457244"/>
              <a:gd name="connsiteX2269" fmla="*/ 9838784 w 13465725"/>
              <a:gd name="connsiteY2269" fmla="*/ 3896944 h 4457244"/>
              <a:gd name="connsiteX2270" fmla="*/ 9837554 w 13465725"/>
              <a:gd name="connsiteY2270" fmla="*/ 3883769 h 4457244"/>
              <a:gd name="connsiteX2271" fmla="*/ 9858483 w 13465725"/>
              <a:gd name="connsiteY2271" fmla="*/ 3875864 h 4457244"/>
              <a:gd name="connsiteX2272" fmla="*/ 9900341 w 13465725"/>
              <a:gd name="connsiteY2272" fmla="*/ 3815260 h 4457244"/>
              <a:gd name="connsiteX2273" fmla="*/ 9986521 w 13465725"/>
              <a:gd name="connsiteY2273" fmla="*/ 3759925 h 4457244"/>
              <a:gd name="connsiteX2274" fmla="*/ 9993907 w 13465725"/>
              <a:gd name="connsiteY2274" fmla="*/ 3743237 h 4457244"/>
              <a:gd name="connsiteX2275" fmla="*/ 10001294 w 13465725"/>
              <a:gd name="connsiteY2275" fmla="*/ 3726549 h 4457244"/>
              <a:gd name="connsiteX2276" fmla="*/ 10016683 w 13465725"/>
              <a:gd name="connsiteY2276" fmla="*/ 3723255 h 4457244"/>
              <a:gd name="connsiteX2277" fmla="*/ 10020992 w 13465725"/>
              <a:gd name="connsiteY2277" fmla="*/ 3716009 h 4457244"/>
              <a:gd name="connsiteX2278" fmla="*/ 10030842 w 13465725"/>
              <a:gd name="connsiteY2278" fmla="*/ 3703493 h 4457244"/>
              <a:gd name="connsiteX2279" fmla="*/ 10040690 w 13465725"/>
              <a:gd name="connsiteY2279" fmla="*/ 3694929 h 4457244"/>
              <a:gd name="connsiteX2280" fmla="*/ 10065313 w 13465725"/>
              <a:gd name="connsiteY2280" fmla="*/ 3677363 h 4457244"/>
              <a:gd name="connsiteX2281" fmla="*/ 10080702 w 13465725"/>
              <a:gd name="connsiteY2281" fmla="*/ 3672532 h 4457244"/>
              <a:gd name="connsiteX2282" fmla="*/ 10085011 w 13465725"/>
              <a:gd name="connsiteY2282" fmla="*/ 3665066 h 4457244"/>
              <a:gd name="connsiteX2283" fmla="*/ 10080087 w 13465725"/>
              <a:gd name="connsiteY2283" fmla="*/ 3656283 h 4457244"/>
              <a:gd name="connsiteX2284" fmla="*/ 10124408 w 13465725"/>
              <a:gd name="connsiteY2284" fmla="*/ 3601827 h 4457244"/>
              <a:gd name="connsiteX2285" fmla="*/ 10144105 w 13465725"/>
              <a:gd name="connsiteY2285" fmla="*/ 3596557 h 4457244"/>
              <a:gd name="connsiteX2286" fmla="*/ 10158879 w 13465725"/>
              <a:gd name="connsiteY2286" fmla="*/ 3587773 h 4457244"/>
              <a:gd name="connsiteX2287" fmla="*/ 10162572 w 13465725"/>
              <a:gd name="connsiteY2287" fmla="*/ 3578331 h 4457244"/>
              <a:gd name="connsiteX2288" fmla="*/ 10173653 w 13465725"/>
              <a:gd name="connsiteY2288" fmla="*/ 3570207 h 4457244"/>
              <a:gd name="connsiteX2289" fmla="*/ 10172421 w 13465725"/>
              <a:gd name="connsiteY2289" fmla="*/ 3557690 h 4457244"/>
              <a:gd name="connsiteX2290" fmla="*/ 10193351 w 13465725"/>
              <a:gd name="connsiteY2290" fmla="*/ 3549127 h 4457244"/>
              <a:gd name="connsiteX2291" fmla="*/ 10219820 w 13465725"/>
              <a:gd name="connsiteY2291" fmla="*/ 3525412 h 4457244"/>
              <a:gd name="connsiteX2292" fmla="*/ 10257369 w 13465725"/>
              <a:gd name="connsiteY2292" fmla="*/ 3506967 h 4457244"/>
              <a:gd name="connsiteX2293" fmla="*/ 10272143 w 13465725"/>
              <a:gd name="connsiteY2293" fmla="*/ 3494670 h 4457244"/>
              <a:gd name="connsiteX2294" fmla="*/ 10289379 w 13465725"/>
              <a:gd name="connsiteY2294" fmla="*/ 3465686 h 4457244"/>
              <a:gd name="connsiteX2295" fmla="*/ 10306614 w 13465725"/>
              <a:gd name="connsiteY2295" fmla="*/ 3436701 h 4457244"/>
              <a:gd name="connsiteX2296" fmla="*/ 10321388 w 13465725"/>
              <a:gd name="connsiteY2296" fmla="*/ 3429674 h 4457244"/>
              <a:gd name="connsiteX2297" fmla="*/ 10348473 w 13465725"/>
              <a:gd name="connsiteY2297" fmla="*/ 3406838 h 4457244"/>
              <a:gd name="connsiteX2298" fmla="*/ 10375557 w 13465725"/>
              <a:gd name="connsiteY2298" fmla="*/ 3384001 h 4457244"/>
              <a:gd name="connsiteX2299" fmla="*/ 10395256 w 13465725"/>
              <a:gd name="connsiteY2299" fmla="*/ 3368191 h 4457244"/>
              <a:gd name="connsiteX2300" fmla="*/ 10414954 w 13465725"/>
              <a:gd name="connsiteY2300" fmla="*/ 3352381 h 4457244"/>
              <a:gd name="connsiteX2301" fmla="*/ 10452503 w 13465725"/>
              <a:gd name="connsiteY2301" fmla="*/ 3310661 h 4457244"/>
              <a:gd name="connsiteX2302" fmla="*/ 10455519 w 13465725"/>
              <a:gd name="connsiteY2302" fmla="*/ 3307690 h 4457244"/>
              <a:gd name="connsiteX2303" fmla="*/ 10424244 w 13465725"/>
              <a:gd name="connsiteY2303" fmla="*/ 3323959 h 4457244"/>
              <a:gd name="connsiteX2304" fmla="*/ 10405218 w 13465725"/>
              <a:gd name="connsiteY2304" fmla="*/ 3347148 h 4457244"/>
              <a:gd name="connsiteX2305" fmla="*/ 10322773 w 13465725"/>
              <a:gd name="connsiteY2305" fmla="*/ 3376557 h 4457244"/>
              <a:gd name="connsiteX2306" fmla="*/ 10282343 w 13465725"/>
              <a:gd name="connsiteY2306" fmla="*/ 3390131 h 4457244"/>
              <a:gd name="connsiteX2307" fmla="*/ 10265695 w 13465725"/>
              <a:gd name="connsiteY2307" fmla="*/ 3403704 h 4457244"/>
              <a:gd name="connsiteX2308" fmla="*/ 10240327 w 13465725"/>
              <a:gd name="connsiteY2308" fmla="*/ 3403704 h 4457244"/>
              <a:gd name="connsiteX2309" fmla="*/ 10227643 w 13465725"/>
              <a:gd name="connsiteY2309" fmla="*/ 3418126 h 4457244"/>
              <a:gd name="connsiteX2310" fmla="*/ 10214960 w 13465725"/>
              <a:gd name="connsiteY2310" fmla="*/ 3430852 h 4457244"/>
              <a:gd name="connsiteX2311" fmla="*/ 10170565 w 13465725"/>
              <a:gd name="connsiteY2311" fmla="*/ 3444425 h 4457244"/>
              <a:gd name="connsiteX2312" fmla="*/ 10145198 w 13465725"/>
              <a:gd name="connsiteY2312" fmla="*/ 3426327 h 4457244"/>
              <a:gd name="connsiteX2313" fmla="*/ 10126172 w 13465725"/>
              <a:gd name="connsiteY2313" fmla="*/ 3419540 h 4457244"/>
              <a:gd name="connsiteX2314" fmla="*/ 10148369 w 13465725"/>
              <a:gd name="connsiteY2314" fmla="*/ 3393241 h 4457244"/>
              <a:gd name="connsiteX2315" fmla="*/ 10170565 w 13465725"/>
              <a:gd name="connsiteY2315" fmla="*/ 3365245 h 4457244"/>
              <a:gd name="connsiteX2316" fmla="*/ 10169773 w 13465725"/>
              <a:gd name="connsiteY2316" fmla="*/ 3362983 h 4457244"/>
              <a:gd name="connsiteX2317" fmla="*/ 10164223 w 13465725"/>
              <a:gd name="connsiteY2317" fmla="*/ 3360721 h 4457244"/>
              <a:gd name="connsiteX2318" fmla="*/ 10151541 w 13465725"/>
              <a:gd name="connsiteY2318" fmla="*/ 3367791 h 4457244"/>
              <a:gd name="connsiteX2319" fmla="*/ 10138856 w 13465725"/>
              <a:gd name="connsiteY2319" fmla="*/ 3376557 h 4457244"/>
              <a:gd name="connsiteX2320" fmla="*/ 10126172 w 13465725"/>
              <a:gd name="connsiteY2320" fmla="*/ 3383344 h 4457244"/>
              <a:gd name="connsiteX2321" fmla="*/ 10126172 w 13465725"/>
              <a:gd name="connsiteY2321" fmla="*/ 3392676 h 4457244"/>
              <a:gd name="connsiteX2322" fmla="*/ 10107146 w 13465725"/>
              <a:gd name="connsiteY2322" fmla="*/ 3396918 h 4457244"/>
              <a:gd name="connsiteX2323" fmla="*/ 10081778 w 13465725"/>
              <a:gd name="connsiteY2323" fmla="*/ 3401442 h 4457244"/>
              <a:gd name="connsiteX2324" fmla="*/ 10018359 w 13465725"/>
              <a:gd name="connsiteY2324" fmla="*/ 3403704 h 4457244"/>
              <a:gd name="connsiteX2325" fmla="*/ 9999333 w 13465725"/>
              <a:gd name="connsiteY2325" fmla="*/ 3421802 h 4457244"/>
              <a:gd name="connsiteX2326" fmla="*/ 9971588 w 13465725"/>
              <a:gd name="connsiteY2326" fmla="*/ 3427741 h 4457244"/>
              <a:gd name="connsiteX2327" fmla="*/ 9948597 w 13465725"/>
              <a:gd name="connsiteY2327" fmla="*/ 3435376 h 4457244"/>
              <a:gd name="connsiteX2328" fmla="*/ 9927985 w 13465725"/>
              <a:gd name="connsiteY2328" fmla="*/ 3437356 h 4457244"/>
              <a:gd name="connsiteX2329" fmla="*/ 9916886 w 13465725"/>
              <a:gd name="connsiteY2329" fmla="*/ 3444425 h 4457244"/>
              <a:gd name="connsiteX2330" fmla="*/ 9923229 w 13465725"/>
              <a:gd name="connsiteY2330" fmla="*/ 3453475 h 4457244"/>
              <a:gd name="connsiteX2331" fmla="*/ 9866151 w 13465725"/>
              <a:gd name="connsiteY2331" fmla="*/ 3453475 h 4457244"/>
              <a:gd name="connsiteX2332" fmla="*/ 9884385 w 13465725"/>
              <a:gd name="connsiteY2332" fmla="*/ 3433962 h 4457244"/>
              <a:gd name="connsiteX2333" fmla="*/ 9878836 w 13465725"/>
              <a:gd name="connsiteY2333" fmla="*/ 3419540 h 4457244"/>
              <a:gd name="connsiteX2334" fmla="*/ 9860602 w 13465725"/>
              <a:gd name="connsiteY2334" fmla="*/ 3422085 h 4457244"/>
              <a:gd name="connsiteX2335" fmla="*/ 9847125 w 13465725"/>
              <a:gd name="connsiteY2335" fmla="*/ 3426327 h 4457244"/>
              <a:gd name="connsiteX2336" fmla="*/ 9834441 w 13465725"/>
              <a:gd name="connsiteY2336" fmla="*/ 3453475 h 4457244"/>
              <a:gd name="connsiteX2337" fmla="*/ 9802732 w 13465725"/>
              <a:gd name="connsiteY2337" fmla="*/ 3469310 h 4457244"/>
              <a:gd name="connsiteX2338" fmla="*/ 9793219 w 13465725"/>
              <a:gd name="connsiteY2338" fmla="*/ 3486843 h 4457244"/>
              <a:gd name="connsiteX2339" fmla="*/ 9764680 w 13465725"/>
              <a:gd name="connsiteY2339" fmla="*/ 3500982 h 4457244"/>
              <a:gd name="connsiteX2340" fmla="*/ 9764680 w 13465725"/>
              <a:gd name="connsiteY2340" fmla="*/ 3519080 h 4457244"/>
              <a:gd name="connsiteX2341" fmla="*/ 9739313 w 13465725"/>
              <a:gd name="connsiteY2341" fmla="*/ 3543965 h 4457244"/>
              <a:gd name="connsiteX2342" fmla="*/ 9709980 w 13465725"/>
              <a:gd name="connsiteY2342" fmla="*/ 3545379 h 4457244"/>
              <a:gd name="connsiteX2343" fmla="*/ 9694919 w 13465725"/>
              <a:gd name="connsiteY2343" fmla="*/ 3555277 h 4457244"/>
              <a:gd name="connsiteX2344" fmla="*/ 9656868 w 13465725"/>
              <a:gd name="connsiteY2344" fmla="*/ 3575637 h 4457244"/>
              <a:gd name="connsiteX2345" fmla="*/ 9606131 w 13465725"/>
              <a:gd name="connsiteY2345" fmla="*/ 3568850 h 4457244"/>
              <a:gd name="connsiteX2346" fmla="*/ 9622779 w 13465725"/>
              <a:gd name="connsiteY2346" fmla="*/ 3543399 h 4457244"/>
              <a:gd name="connsiteX2347" fmla="*/ 9644183 w 13465725"/>
              <a:gd name="connsiteY2347" fmla="*/ 3521342 h 4457244"/>
              <a:gd name="connsiteX2348" fmla="*/ 9669550 w 13465725"/>
              <a:gd name="connsiteY2348" fmla="*/ 3510031 h 4457244"/>
              <a:gd name="connsiteX2349" fmla="*/ 9720287 w 13465725"/>
              <a:gd name="connsiteY2349" fmla="*/ 3509748 h 4457244"/>
              <a:gd name="connsiteX2350" fmla="*/ 9713944 w 13465725"/>
              <a:gd name="connsiteY2350" fmla="*/ 3500982 h 4457244"/>
              <a:gd name="connsiteX2351" fmla="*/ 9739313 w 13465725"/>
              <a:gd name="connsiteY2351" fmla="*/ 3478359 h 4457244"/>
              <a:gd name="connsiteX2352" fmla="*/ 9713944 w 13465725"/>
              <a:gd name="connsiteY2352" fmla="*/ 3478359 h 4457244"/>
              <a:gd name="connsiteX2353" fmla="*/ 9739313 w 13465725"/>
              <a:gd name="connsiteY2353" fmla="*/ 3467048 h 4457244"/>
              <a:gd name="connsiteX2354" fmla="*/ 9739313 w 13465725"/>
              <a:gd name="connsiteY2354" fmla="*/ 3444425 h 4457244"/>
              <a:gd name="connsiteX2355" fmla="*/ 9783706 w 13465725"/>
              <a:gd name="connsiteY2355" fmla="*/ 3433114 h 4457244"/>
              <a:gd name="connsiteX2356" fmla="*/ 9783706 w 13465725"/>
              <a:gd name="connsiteY2356" fmla="*/ 3412753 h 4457244"/>
              <a:gd name="connsiteX2357" fmla="*/ 9828099 w 13465725"/>
              <a:gd name="connsiteY2357" fmla="*/ 3394656 h 4457244"/>
              <a:gd name="connsiteX2358" fmla="*/ 9847125 w 13465725"/>
              <a:gd name="connsiteY2358" fmla="*/ 3376557 h 4457244"/>
              <a:gd name="connsiteX2359" fmla="*/ 9828099 w 13465725"/>
              <a:gd name="connsiteY2359" fmla="*/ 3353369 h 4457244"/>
              <a:gd name="connsiteX2360" fmla="*/ 9847125 w 13465725"/>
              <a:gd name="connsiteY2360" fmla="*/ 3326787 h 4457244"/>
              <a:gd name="connsiteX2361" fmla="*/ 9866151 w 13465725"/>
              <a:gd name="connsiteY2361" fmla="*/ 3312648 h 4457244"/>
              <a:gd name="connsiteX2362" fmla="*/ 9866151 w 13465725"/>
              <a:gd name="connsiteY2362" fmla="*/ 3295115 h 4457244"/>
              <a:gd name="connsiteX2363" fmla="*/ 9885969 w 13465725"/>
              <a:gd name="connsiteY2363" fmla="*/ 3287763 h 4457244"/>
              <a:gd name="connsiteX2364" fmla="*/ 9891519 w 13465725"/>
              <a:gd name="connsiteY2364" fmla="*/ 3277017 h 4457244"/>
              <a:gd name="connsiteX2365" fmla="*/ 9878836 w 13465725"/>
              <a:gd name="connsiteY2365" fmla="*/ 3266837 h 4457244"/>
              <a:gd name="connsiteX2366" fmla="*/ 9866151 w 13465725"/>
              <a:gd name="connsiteY2366" fmla="*/ 3256656 h 4457244"/>
              <a:gd name="connsiteX2367" fmla="*/ 9832063 w 13465725"/>
              <a:gd name="connsiteY2367" fmla="*/ 3277017 h 4457244"/>
              <a:gd name="connsiteX2368" fmla="*/ 9802732 w 13465725"/>
              <a:gd name="connsiteY2368" fmla="*/ 3297378 h 4457244"/>
              <a:gd name="connsiteX2369" fmla="*/ 9782914 w 13465725"/>
              <a:gd name="connsiteY2369" fmla="*/ 3316890 h 4457244"/>
              <a:gd name="connsiteX2370" fmla="*/ 9739313 w 13465725"/>
              <a:gd name="connsiteY2370" fmla="*/ 3331312 h 4457244"/>
              <a:gd name="connsiteX2371" fmla="*/ 9739313 w 13465725"/>
              <a:gd name="connsiteY2371" fmla="*/ 3360721 h 4457244"/>
              <a:gd name="connsiteX2372" fmla="*/ 9640219 w 13465725"/>
              <a:gd name="connsiteY2372" fmla="*/ 3393241 h 4457244"/>
              <a:gd name="connsiteX2373" fmla="*/ 9593448 w 13465725"/>
              <a:gd name="connsiteY2373" fmla="*/ 3444425 h 4457244"/>
              <a:gd name="connsiteX2374" fmla="*/ 9536370 w 13465725"/>
              <a:gd name="connsiteY2374" fmla="*/ 3452343 h 4457244"/>
              <a:gd name="connsiteX2375" fmla="*/ 9479293 w 13465725"/>
              <a:gd name="connsiteY2375" fmla="*/ 3460261 h 4457244"/>
              <a:gd name="connsiteX2376" fmla="*/ 9479293 w 13465725"/>
              <a:gd name="connsiteY2376" fmla="*/ 3485146 h 4457244"/>
              <a:gd name="connsiteX2377" fmla="*/ 9460267 w 13465725"/>
              <a:gd name="connsiteY2377" fmla="*/ 3485146 h 4457244"/>
              <a:gd name="connsiteX2378" fmla="*/ 9438069 w 13465725"/>
              <a:gd name="connsiteY2378" fmla="*/ 3481753 h 4457244"/>
              <a:gd name="connsiteX2379" fmla="*/ 9434899 w 13465725"/>
              <a:gd name="connsiteY2379" fmla="*/ 3471572 h 4457244"/>
              <a:gd name="connsiteX2380" fmla="*/ 9453925 w 13465725"/>
              <a:gd name="connsiteY2380" fmla="*/ 3453475 h 4457244"/>
              <a:gd name="connsiteX2381" fmla="*/ 9446790 w 13465725"/>
              <a:gd name="connsiteY2381" fmla="*/ 3444708 h 4457244"/>
              <a:gd name="connsiteX2382" fmla="*/ 9434899 w 13465725"/>
              <a:gd name="connsiteY2382" fmla="*/ 3437638 h 4457244"/>
              <a:gd name="connsiteX2383" fmla="*/ 9434899 w 13465725"/>
              <a:gd name="connsiteY2383" fmla="*/ 3444425 h 4457244"/>
              <a:gd name="connsiteX2384" fmla="*/ 9384163 w 13465725"/>
              <a:gd name="connsiteY2384" fmla="*/ 3459696 h 4457244"/>
              <a:gd name="connsiteX2385" fmla="*/ 9352454 w 13465725"/>
              <a:gd name="connsiteY2385" fmla="*/ 3478359 h 4457244"/>
              <a:gd name="connsiteX2386" fmla="*/ 9332634 w 13465725"/>
              <a:gd name="connsiteY2386" fmla="*/ 3489105 h 4457244"/>
              <a:gd name="connsiteX2387" fmla="*/ 9327087 w 13465725"/>
              <a:gd name="connsiteY2387" fmla="*/ 3503244 h 4457244"/>
              <a:gd name="connsiteX2388" fmla="*/ 9282692 w 13465725"/>
              <a:gd name="connsiteY2388" fmla="*/ 3512294 h 4457244"/>
              <a:gd name="connsiteX2389" fmla="*/ 9277142 w 13465725"/>
              <a:gd name="connsiteY2389" fmla="*/ 3524453 h 4457244"/>
              <a:gd name="connsiteX2390" fmla="*/ 9257324 w 13465725"/>
              <a:gd name="connsiteY2390" fmla="*/ 3534916 h 4457244"/>
              <a:gd name="connsiteX2391" fmla="*/ 9257324 w 13465725"/>
              <a:gd name="connsiteY2391" fmla="*/ 3553014 h 4457244"/>
              <a:gd name="connsiteX2392" fmla="*/ 9231957 w 13465725"/>
              <a:gd name="connsiteY2392" fmla="*/ 3559801 h 4457244"/>
              <a:gd name="connsiteX2393" fmla="*/ 9212137 w 13465725"/>
              <a:gd name="connsiteY2393" fmla="*/ 3579596 h 4457244"/>
              <a:gd name="connsiteX2394" fmla="*/ 9168538 w 13465725"/>
              <a:gd name="connsiteY2394" fmla="*/ 3595997 h 4457244"/>
              <a:gd name="connsiteX2395" fmla="*/ 9122559 w 13465725"/>
              <a:gd name="connsiteY2395" fmla="*/ 3620599 h 4457244"/>
              <a:gd name="connsiteX2396" fmla="*/ 9067067 w 13465725"/>
              <a:gd name="connsiteY2396" fmla="*/ 3643505 h 4457244"/>
              <a:gd name="connsiteX2397" fmla="*/ 9064687 w 13465725"/>
              <a:gd name="connsiteY2397" fmla="*/ 3654534 h 4457244"/>
              <a:gd name="connsiteX2398" fmla="*/ 9048041 w 13465725"/>
              <a:gd name="connsiteY2398" fmla="*/ 3663866 h 4457244"/>
              <a:gd name="connsiteX2399" fmla="*/ 9032186 w 13465725"/>
              <a:gd name="connsiteY2399" fmla="*/ 3684791 h 4457244"/>
              <a:gd name="connsiteX2400" fmla="*/ 8997304 w 13465725"/>
              <a:gd name="connsiteY2400" fmla="*/ 3702324 h 4457244"/>
              <a:gd name="connsiteX2401" fmla="*/ 8992549 w 13465725"/>
              <a:gd name="connsiteY2401" fmla="*/ 3708545 h 4457244"/>
              <a:gd name="connsiteX2402" fmla="*/ 8978278 w 13465725"/>
              <a:gd name="connsiteY2402" fmla="*/ 3711373 h 4457244"/>
              <a:gd name="connsiteX2403" fmla="*/ 8959252 w 13465725"/>
              <a:gd name="connsiteY2403" fmla="*/ 3709111 h 4457244"/>
              <a:gd name="connsiteX2404" fmla="*/ 8978278 w 13465725"/>
              <a:gd name="connsiteY2404" fmla="*/ 3686488 h 4457244"/>
              <a:gd name="connsiteX2405" fmla="*/ 8992549 w 13465725"/>
              <a:gd name="connsiteY2405" fmla="*/ 3677156 h 4457244"/>
              <a:gd name="connsiteX2406" fmla="*/ 8997304 w 13465725"/>
              <a:gd name="connsiteY2406" fmla="*/ 3666128 h 4457244"/>
              <a:gd name="connsiteX2407" fmla="*/ 9022672 w 13465725"/>
              <a:gd name="connsiteY2407" fmla="*/ 3645767 h 4457244"/>
              <a:gd name="connsiteX2408" fmla="*/ 9021840 w 13465725"/>
              <a:gd name="connsiteY2408" fmla="*/ 3636864 h 4457244"/>
              <a:gd name="connsiteX2409" fmla="*/ 8978099 w 13465725"/>
              <a:gd name="connsiteY2409" fmla="*/ 3632406 h 4457244"/>
              <a:gd name="connsiteX2410" fmla="*/ 8971755 w 13465725"/>
              <a:gd name="connsiteY2410" fmla="*/ 3655029 h 4457244"/>
              <a:gd name="connsiteX2411" fmla="*/ 8946388 w 13465725"/>
              <a:gd name="connsiteY2411" fmla="*/ 3677651 h 4457244"/>
              <a:gd name="connsiteX2412" fmla="*/ 8914679 w 13465725"/>
              <a:gd name="connsiteY2412" fmla="*/ 3661815 h 4457244"/>
              <a:gd name="connsiteX2413" fmla="*/ 8933705 w 13465725"/>
              <a:gd name="connsiteY2413" fmla="*/ 3641455 h 4457244"/>
              <a:gd name="connsiteX2414" fmla="*/ 8921813 w 13465725"/>
              <a:gd name="connsiteY2414" fmla="*/ 3638061 h 4457244"/>
              <a:gd name="connsiteX2415" fmla="*/ 8914679 w 13465725"/>
              <a:gd name="connsiteY2415" fmla="*/ 3634668 h 4457244"/>
              <a:gd name="connsiteX2416" fmla="*/ 8931326 w 13465725"/>
              <a:gd name="connsiteY2416" fmla="*/ 3630709 h 4457244"/>
              <a:gd name="connsiteX2417" fmla="*/ 8952730 w 13465725"/>
              <a:gd name="connsiteY2417" fmla="*/ 3630144 h 4457244"/>
              <a:gd name="connsiteX2418" fmla="*/ 8990781 w 13465725"/>
              <a:gd name="connsiteY2418" fmla="*/ 3591685 h 4457244"/>
              <a:gd name="connsiteX2419" fmla="*/ 8984440 w 13465725"/>
              <a:gd name="connsiteY2419" fmla="*/ 3582636 h 4457244"/>
              <a:gd name="connsiteX2420" fmla="*/ 8959073 w 13465725"/>
              <a:gd name="connsiteY2420" fmla="*/ 3571324 h 4457244"/>
              <a:gd name="connsiteX2421" fmla="*/ 8927362 w 13465725"/>
              <a:gd name="connsiteY2421" fmla="*/ 3582636 h 4457244"/>
              <a:gd name="connsiteX2422" fmla="*/ 8908336 w 13465725"/>
              <a:gd name="connsiteY2422" fmla="*/ 3630144 h 4457244"/>
              <a:gd name="connsiteX2423" fmla="*/ 8854430 w 13465725"/>
              <a:gd name="connsiteY2423" fmla="*/ 3656726 h 4457244"/>
              <a:gd name="connsiteX2424" fmla="*/ 8819550 w 13465725"/>
              <a:gd name="connsiteY2424" fmla="*/ 3686700 h 4457244"/>
              <a:gd name="connsiteX2425" fmla="*/ 8805279 w 13465725"/>
              <a:gd name="connsiteY2425" fmla="*/ 3709323 h 4457244"/>
              <a:gd name="connsiteX2426" fmla="*/ 8781498 w 13465725"/>
              <a:gd name="connsiteY2426" fmla="*/ 3731946 h 4457244"/>
              <a:gd name="connsiteX2427" fmla="*/ 8699052 w 13465725"/>
              <a:gd name="connsiteY2427" fmla="*/ 3763618 h 4457244"/>
              <a:gd name="connsiteX2428" fmla="*/ 8654659 w 13465725"/>
              <a:gd name="connsiteY2428" fmla="*/ 3808863 h 4457244"/>
              <a:gd name="connsiteX2429" fmla="*/ 8639597 w 13465725"/>
              <a:gd name="connsiteY2429" fmla="*/ 3809429 h 4457244"/>
              <a:gd name="connsiteX2430" fmla="*/ 8629292 w 13465725"/>
              <a:gd name="connsiteY2430" fmla="*/ 3813388 h 4457244"/>
              <a:gd name="connsiteX2431" fmla="*/ 8639597 w 13465725"/>
              <a:gd name="connsiteY2431" fmla="*/ 3817912 h 4457244"/>
              <a:gd name="connsiteX2432" fmla="*/ 8654659 w 13465725"/>
              <a:gd name="connsiteY2432" fmla="*/ 3822437 h 4457244"/>
              <a:gd name="connsiteX2433" fmla="*/ 8584897 w 13465725"/>
              <a:gd name="connsiteY2433" fmla="*/ 3836010 h 4457244"/>
              <a:gd name="connsiteX2434" fmla="*/ 8540503 w 13465725"/>
              <a:gd name="connsiteY2434" fmla="*/ 3836010 h 4457244"/>
              <a:gd name="connsiteX2435" fmla="*/ 8551602 w 13465725"/>
              <a:gd name="connsiteY2435" fmla="*/ 3811691 h 4457244"/>
              <a:gd name="connsiteX2436" fmla="*/ 8553188 w 13465725"/>
              <a:gd name="connsiteY2436" fmla="*/ 3777191 h 4457244"/>
              <a:gd name="connsiteX2437" fmla="*/ 8515136 w 13465725"/>
              <a:gd name="connsiteY2437" fmla="*/ 3796986 h 4457244"/>
              <a:gd name="connsiteX2438" fmla="*/ 8496110 w 13465725"/>
              <a:gd name="connsiteY2438" fmla="*/ 3820175 h 4457244"/>
              <a:gd name="connsiteX2439" fmla="*/ 8413665 w 13465725"/>
              <a:gd name="connsiteY2439" fmla="*/ 3849584 h 4457244"/>
              <a:gd name="connsiteX2440" fmla="*/ 8373235 w 13465725"/>
              <a:gd name="connsiteY2440" fmla="*/ 3863158 h 4457244"/>
              <a:gd name="connsiteX2441" fmla="*/ 8356587 w 13465725"/>
              <a:gd name="connsiteY2441" fmla="*/ 3876731 h 4457244"/>
              <a:gd name="connsiteX2442" fmla="*/ 8331220 w 13465725"/>
              <a:gd name="connsiteY2442" fmla="*/ 3876731 h 4457244"/>
              <a:gd name="connsiteX2443" fmla="*/ 8318535 w 13465725"/>
              <a:gd name="connsiteY2443" fmla="*/ 3891153 h 4457244"/>
              <a:gd name="connsiteX2444" fmla="*/ 8305852 w 13465725"/>
              <a:gd name="connsiteY2444" fmla="*/ 3903879 h 4457244"/>
              <a:gd name="connsiteX2445" fmla="*/ 8261457 w 13465725"/>
              <a:gd name="connsiteY2445" fmla="*/ 3917452 h 4457244"/>
              <a:gd name="connsiteX2446" fmla="*/ 8236090 w 13465725"/>
              <a:gd name="connsiteY2446" fmla="*/ 3899354 h 4457244"/>
              <a:gd name="connsiteX2447" fmla="*/ 8217064 w 13465725"/>
              <a:gd name="connsiteY2447" fmla="*/ 3892567 h 4457244"/>
              <a:gd name="connsiteX2448" fmla="*/ 8239261 w 13465725"/>
              <a:gd name="connsiteY2448" fmla="*/ 3866268 h 4457244"/>
              <a:gd name="connsiteX2449" fmla="*/ 8261457 w 13465725"/>
              <a:gd name="connsiteY2449" fmla="*/ 3838272 h 4457244"/>
              <a:gd name="connsiteX2450" fmla="*/ 8260665 w 13465725"/>
              <a:gd name="connsiteY2450" fmla="*/ 3836010 h 4457244"/>
              <a:gd name="connsiteX2451" fmla="*/ 8255116 w 13465725"/>
              <a:gd name="connsiteY2451" fmla="*/ 3833748 h 4457244"/>
              <a:gd name="connsiteX2452" fmla="*/ 8242433 w 13465725"/>
              <a:gd name="connsiteY2452" fmla="*/ 3840818 h 4457244"/>
              <a:gd name="connsiteX2453" fmla="*/ 8229748 w 13465725"/>
              <a:gd name="connsiteY2453" fmla="*/ 3849584 h 4457244"/>
              <a:gd name="connsiteX2454" fmla="*/ 8217064 w 13465725"/>
              <a:gd name="connsiteY2454" fmla="*/ 3856371 h 4457244"/>
              <a:gd name="connsiteX2455" fmla="*/ 8217064 w 13465725"/>
              <a:gd name="connsiteY2455" fmla="*/ 3865703 h 4457244"/>
              <a:gd name="connsiteX2456" fmla="*/ 8198038 w 13465725"/>
              <a:gd name="connsiteY2456" fmla="*/ 3869945 h 4457244"/>
              <a:gd name="connsiteX2457" fmla="*/ 8172670 w 13465725"/>
              <a:gd name="connsiteY2457" fmla="*/ 3874469 h 4457244"/>
              <a:gd name="connsiteX2458" fmla="*/ 8109251 w 13465725"/>
              <a:gd name="connsiteY2458" fmla="*/ 3876731 h 4457244"/>
              <a:gd name="connsiteX2459" fmla="*/ 8090225 w 13465725"/>
              <a:gd name="connsiteY2459" fmla="*/ 3894829 h 4457244"/>
              <a:gd name="connsiteX2460" fmla="*/ 8062480 w 13465725"/>
              <a:gd name="connsiteY2460" fmla="*/ 3900768 h 4457244"/>
              <a:gd name="connsiteX2461" fmla="*/ 8039489 w 13465725"/>
              <a:gd name="connsiteY2461" fmla="*/ 3908403 h 4457244"/>
              <a:gd name="connsiteX2462" fmla="*/ 8018877 w 13465725"/>
              <a:gd name="connsiteY2462" fmla="*/ 3910383 h 4457244"/>
              <a:gd name="connsiteX2463" fmla="*/ 8007778 w 13465725"/>
              <a:gd name="connsiteY2463" fmla="*/ 3917452 h 4457244"/>
              <a:gd name="connsiteX2464" fmla="*/ 8014121 w 13465725"/>
              <a:gd name="connsiteY2464" fmla="*/ 3926502 h 4457244"/>
              <a:gd name="connsiteX2465" fmla="*/ 7957044 w 13465725"/>
              <a:gd name="connsiteY2465" fmla="*/ 3926502 h 4457244"/>
              <a:gd name="connsiteX2466" fmla="*/ 7975278 w 13465725"/>
              <a:gd name="connsiteY2466" fmla="*/ 3906989 h 4457244"/>
              <a:gd name="connsiteX2467" fmla="*/ 7969728 w 13465725"/>
              <a:gd name="connsiteY2467" fmla="*/ 3892567 h 4457244"/>
              <a:gd name="connsiteX2468" fmla="*/ 7951494 w 13465725"/>
              <a:gd name="connsiteY2468" fmla="*/ 3895112 h 4457244"/>
              <a:gd name="connsiteX2469" fmla="*/ 7938018 w 13465725"/>
              <a:gd name="connsiteY2469" fmla="*/ 3899354 h 4457244"/>
              <a:gd name="connsiteX2470" fmla="*/ 7925333 w 13465725"/>
              <a:gd name="connsiteY2470" fmla="*/ 3926502 h 4457244"/>
              <a:gd name="connsiteX2471" fmla="*/ 7893624 w 13465725"/>
              <a:gd name="connsiteY2471" fmla="*/ 3942337 h 4457244"/>
              <a:gd name="connsiteX2472" fmla="*/ 7884111 w 13465725"/>
              <a:gd name="connsiteY2472" fmla="*/ 3959870 h 4457244"/>
              <a:gd name="connsiteX2473" fmla="*/ 7855572 w 13465725"/>
              <a:gd name="connsiteY2473" fmla="*/ 3974009 h 4457244"/>
              <a:gd name="connsiteX2474" fmla="*/ 7855572 w 13465725"/>
              <a:gd name="connsiteY2474" fmla="*/ 3992107 h 4457244"/>
              <a:gd name="connsiteX2475" fmla="*/ 7830205 w 13465725"/>
              <a:gd name="connsiteY2475" fmla="*/ 4016992 h 4457244"/>
              <a:gd name="connsiteX2476" fmla="*/ 7800872 w 13465725"/>
              <a:gd name="connsiteY2476" fmla="*/ 4018406 h 4457244"/>
              <a:gd name="connsiteX2477" fmla="*/ 7785812 w 13465725"/>
              <a:gd name="connsiteY2477" fmla="*/ 4028304 h 4457244"/>
              <a:gd name="connsiteX2478" fmla="*/ 7747760 w 13465725"/>
              <a:gd name="connsiteY2478" fmla="*/ 4048664 h 4457244"/>
              <a:gd name="connsiteX2479" fmla="*/ 7697023 w 13465725"/>
              <a:gd name="connsiteY2479" fmla="*/ 4041877 h 4457244"/>
              <a:gd name="connsiteX2480" fmla="*/ 7713671 w 13465725"/>
              <a:gd name="connsiteY2480" fmla="*/ 4016426 h 4457244"/>
              <a:gd name="connsiteX2481" fmla="*/ 7735075 w 13465725"/>
              <a:gd name="connsiteY2481" fmla="*/ 3994369 h 4457244"/>
              <a:gd name="connsiteX2482" fmla="*/ 7760443 w 13465725"/>
              <a:gd name="connsiteY2482" fmla="*/ 3983058 h 4457244"/>
              <a:gd name="connsiteX2483" fmla="*/ 7811179 w 13465725"/>
              <a:gd name="connsiteY2483" fmla="*/ 3982775 h 4457244"/>
              <a:gd name="connsiteX2484" fmla="*/ 7804836 w 13465725"/>
              <a:gd name="connsiteY2484" fmla="*/ 3974009 h 4457244"/>
              <a:gd name="connsiteX2485" fmla="*/ 7830205 w 13465725"/>
              <a:gd name="connsiteY2485" fmla="*/ 3951386 h 4457244"/>
              <a:gd name="connsiteX2486" fmla="*/ 7804836 w 13465725"/>
              <a:gd name="connsiteY2486" fmla="*/ 3951386 h 4457244"/>
              <a:gd name="connsiteX2487" fmla="*/ 7830205 w 13465725"/>
              <a:gd name="connsiteY2487" fmla="*/ 3940075 h 4457244"/>
              <a:gd name="connsiteX2488" fmla="*/ 7830205 w 13465725"/>
              <a:gd name="connsiteY2488" fmla="*/ 3917452 h 4457244"/>
              <a:gd name="connsiteX2489" fmla="*/ 7874598 w 13465725"/>
              <a:gd name="connsiteY2489" fmla="*/ 3906141 h 4457244"/>
              <a:gd name="connsiteX2490" fmla="*/ 7874598 w 13465725"/>
              <a:gd name="connsiteY2490" fmla="*/ 3885780 h 4457244"/>
              <a:gd name="connsiteX2491" fmla="*/ 7918992 w 13465725"/>
              <a:gd name="connsiteY2491" fmla="*/ 3867683 h 4457244"/>
              <a:gd name="connsiteX2492" fmla="*/ 7938018 w 13465725"/>
              <a:gd name="connsiteY2492" fmla="*/ 3849584 h 4457244"/>
              <a:gd name="connsiteX2493" fmla="*/ 7918992 w 13465725"/>
              <a:gd name="connsiteY2493" fmla="*/ 3826396 h 4457244"/>
              <a:gd name="connsiteX2494" fmla="*/ 7938018 w 13465725"/>
              <a:gd name="connsiteY2494" fmla="*/ 3799814 h 4457244"/>
              <a:gd name="connsiteX2495" fmla="*/ 7957044 w 13465725"/>
              <a:gd name="connsiteY2495" fmla="*/ 3785675 h 4457244"/>
              <a:gd name="connsiteX2496" fmla="*/ 7957044 w 13465725"/>
              <a:gd name="connsiteY2496" fmla="*/ 3768142 h 4457244"/>
              <a:gd name="connsiteX2497" fmla="*/ 7976862 w 13465725"/>
              <a:gd name="connsiteY2497" fmla="*/ 3760790 h 4457244"/>
              <a:gd name="connsiteX2498" fmla="*/ 7982411 w 13465725"/>
              <a:gd name="connsiteY2498" fmla="*/ 3750044 h 4457244"/>
              <a:gd name="connsiteX2499" fmla="*/ 7969728 w 13465725"/>
              <a:gd name="connsiteY2499" fmla="*/ 3739864 h 4457244"/>
              <a:gd name="connsiteX2500" fmla="*/ 7957044 w 13465725"/>
              <a:gd name="connsiteY2500" fmla="*/ 3729683 h 4457244"/>
              <a:gd name="connsiteX2501" fmla="*/ 7922955 w 13465725"/>
              <a:gd name="connsiteY2501" fmla="*/ 3750044 h 4457244"/>
              <a:gd name="connsiteX2502" fmla="*/ 7893624 w 13465725"/>
              <a:gd name="connsiteY2502" fmla="*/ 3770405 h 4457244"/>
              <a:gd name="connsiteX2503" fmla="*/ 7873806 w 13465725"/>
              <a:gd name="connsiteY2503" fmla="*/ 3789917 h 4457244"/>
              <a:gd name="connsiteX2504" fmla="*/ 7830205 w 13465725"/>
              <a:gd name="connsiteY2504" fmla="*/ 3804339 h 4457244"/>
              <a:gd name="connsiteX2505" fmla="*/ 7830205 w 13465725"/>
              <a:gd name="connsiteY2505" fmla="*/ 3833748 h 4457244"/>
              <a:gd name="connsiteX2506" fmla="*/ 7731112 w 13465725"/>
              <a:gd name="connsiteY2506" fmla="*/ 3866268 h 4457244"/>
              <a:gd name="connsiteX2507" fmla="*/ 7684340 w 13465725"/>
              <a:gd name="connsiteY2507" fmla="*/ 3917452 h 4457244"/>
              <a:gd name="connsiteX2508" fmla="*/ 7627263 w 13465725"/>
              <a:gd name="connsiteY2508" fmla="*/ 3925370 h 4457244"/>
              <a:gd name="connsiteX2509" fmla="*/ 7570185 w 13465725"/>
              <a:gd name="connsiteY2509" fmla="*/ 3933288 h 4457244"/>
              <a:gd name="connsiteX2510" fmla="*/ 7570185 w 13465725"/>
              <a:gd name="connsiteY2510" fmla="*/ 3958173 h 4457244"/>
              <a:gd name="connsiteX2511" fmla="*/ 7551159 w 13465725"/>
              <a:gd name="connsiteY2511" fmla="*/ 3958173 h 4457244"/>
              <a:gd name="connsiteX2512" fmla="*/ 7528961 w 13465725"/>
              <a:gd name="connsiteY2512" fmla="*/ 3954780 h 4457244"/>
              <a:gd name="connsiteX2513" fmla="*/ 7525791 w 13465725"/>
              <a:gd name="connsiteY2513" fmla="*/ 3944599 h 4457244"/>
              <a:gd name="connsiteX2514" fmla="*/ 7544817 w 13465725"/>
              <a:gd name="connsiteY2514" fmla="*/ 3926502 h 4457244"/>
              <a:gd name="connsiteX2515" fmla="*/ 7537682 w 13465725"/>
              <a:gd name="connsiteY2515" fmla="*/ 3917735 h 4457244"/>
              <a:gd name="connsiteX2516" fmla="*/ 7525791 w 13465725"/>
              <a:gd name="connsiteY2516" fmla="*/ 3910665 h 4457244"/>
              <a:gd name="connsiteX2517" fmla="*/ 7525791 w 13465725"/>
              <a:gd name="connsiteY2517" fmla="*/ 3917452 h 4457244"/>
              <a:gd name="connsiteX2518" fmla="*/ 7475055 w 13465725"/>
              <a:gd name="connsiteY2518" fmla="*/ 3932723 h 4457244"/>
              <a:gd name="connsiteX2519" fmla="*/ 7443346 w 13465725"/>
              <a:gd name="connsiteY2519" fmla="*/ 3951386 h 4457244"/>
              <a:gd name="connsiteX2520" fmla="*/ 7423526 w 13465725"/>
              <a:gd name="connsiteY2520" fmla="*/ 3962132 h 4457244"/>
              <a:gd name="connsiteX2521" fmla="*/ 7417979 w 13465725"/>
              <a:gd name="connsiteY2521" fmla="*/ 3976271 h 4457244"/>
              <a:gd name="connsiteX2522" fmla="*/ 7373584 w 13465725"/>
              <a:gd name="connsiteY2522" fmla="*/ 3985321 h 4457244"/>
              <a:gd name="connsiteX2523" fmla="*/ 7368034 w 13465725"/>
              <a:gd name="connsiteY2523" fmla="*/ 3997480 h 4457244"/>
              <a:gd name="connsiteX2524" fmla="*/ 7348216 w 13465725"/>
              <a:gd name="connsiteY2524" fmla="*/ 4007943 h 4457244"/>
              <a:gd name="connsiteX2525" fmla="*/ 7348216 w 13465725"/>
              <a:gd name="connsiteY2525" fmla="*/ 4026041 h 4457244"/>
              <a:gd name="connsiteX2526" fmla="*/ 7322849 w 13465725"/>
              <a:gd name="connsiteY2526" fmla="*/ 4032828 h 4457244"/>
              <a:gd name="connsiteX2527" fmla="*/ 7303029 w 13465725"/>
              <a:gd name="connsiteY2527" fmla="*/ 4052623 h 4457244"/>
              <a:gd name="connsiteX2528" fmla="*/ 7259430 w 13465725"/>
              <a:gd name="connsiteY2528" fmla="*/ 4069024 h 4457244"/>
              <a:gd name="connsiteX2529" fmla="*/ 7213451 w 13465725"/>
              <a:gd name="connsiteY2529" fmla="*/ 4093626 h 4457244"/>
              <a:gd name="connsiteX2530" fmla="*/ 7157959 w 13465725"/>
              <a:gd name="connsiteY2530" fmla="*/ 4116532 h 4457244"/>
              <a:gd name="connsiteX2531" fmla="*/ 7155579 w 13465725"/>
              <a:gd name="connsiteY2531" fmla="*/ 4127561 h 4457244"/>
              <a:gd name="connsiteX2532" fmla="*/ 7138933 w 13465725"/>
              <a:gd name="connsiteY2532" fmla="*/ 4136893 h 4457244"/>
              <a:gd name="connsiteX2533" fmla="*/ 7123078 w 13465725"/>
              <a:gd name="connsiteY2533" fmla="*/ 4157818 h 4457244"/>
              <a:gd name="connsiteX2534" fmla="*/ 7088196 w 13465725"/>
              <a:gd name="connsiteY2534" fmla="*/ 4175351 h 4457244"/>
              <a:gd name="connsiteX2535" fmla="*/ 7083441 w 13465725"/>
              <a:gd name="connsiteY2535" fmla="*/ 4181572 h 4457244"/>
              <a:gd name="connsiteX2536" fmla="*/ 7069170 w 13465725"/>
              <a:gd name="connsiteY2536" fmla="*/ 4184400 h 4457244"/>
              <a:gd name="connsiteX2537" fmla="*/ 7050144 w 13465725"/>
              <a:gd name="connsiteY2537" fmla="*/ 4182138 h 4457244"/>
              <a:gd name="connsiteX2538" fmla="*/ 7069170 w 13465725"/>
              <a:gd name="connsiteY2538" fmla="*/ 4159515 h 4457244"/>
              <a:gd name="connsiteX2539" fmla="*/ 7083441 w 13465725"/>
              <a:gd name="connsiteY2539" fmla="*/ 4150183 h 4457244"/>
              <a:gd name="connsiteX2540" fmla="*/ 7088196 w 13465725"/>
              <a:gd name="connsiteY2540" fmla="*/ 4139155 h 4457244"/>
              <a:gd name="connsiteX2541" fmla="*/ 7113564 w 13465725"/>
              <a:gd name="connsiteY2541" fmla="*/ 4118794 h 4457244"/>
              <a:gd name="connsiteX2542" fmla="*/ 7111979 w 13465725"/>
              <a:gd name="connsiteY2542" fmla="*/ 4101827 h 4457244"/>
              <a:gd name="connsiteX2543" fmla="*/ 7138933 w 13465725"/>
              <a:gd name="connsiteY2543" fmla="*/ 4091647 h 4457244"/>
              <a:gd name="connsiteX2544" fmla="*/ 7192839 w 13465725"/>
              <a:gd name="connsiteY2544" fmla="*/ 4013599 h 4457244"/>
              <a:gd name="connsiteX2545" fmla="*/ 7303823 w 13465725"/>
              <a:gd name="connsiteY2545" fmla="*/ 3942337 h 4457244"/>
              <a:gd name="connsiteX2546" fmla="*/ 7313336 w 13465725"/>
              <a:gd name="connsiteY2546" fmla="*/ 3920845 h 4457244"/>
              <a:gd name="connsiteX2547" fmla="*/ 7322849 w 13465725"/>
              <a:gd name="connsiteY2547" fmla="*/ 3899354 h 4457244"/>
              <a:gd name="connsiteX2548" fmla="*/ 7342667 w 13465725"/>
              <a:gd name="connsiteY2548" fmla="*/ 3895112 h 4457244"/>
              <a:gd name="connsiteX2549" fmla="*/ 7348216 w 13465725"/>
              <a:gd name="connsiteY2549" fmla="*/ 3885780 h 4457244"/>
              <a:gd name="connsiteX2550" fmla="*/ 7360901 w 13465725"/>
              <a:gd name="connsiteY2550" fmla="*/ 3869661 h 4457244"/>
              <a:gd name="connsiteX2551" fmla="*/ 7373584 w 13465725"/>
              <a:gd name="connsiteY2551" fmla="*/ 3858633 h 4457244"/>
              <a:gd name="connsiteX2552" fmla="*/ 7405294 w 13465725"/>
              <a:gd name="connsiteY2552" fmla="*/ 3836010 h 4457244"/>
              <a:gd name="connsiteX2553" fmla="*/ 7425112 w 13465725"/>
              <a:gd name="connsiteY2553" fmla="*/ 3829789 h 4457244"/>
              <a:gd name="connsiteX2554" fmla="*/ 7430662 w 13465725"/>
              <a:gd name="connsiteY2554" fmla="*/ 3820175 h 4457244"/>
              <a:gd name="connsiteX2555" fmla="*/ 7424320 w 13465725"/>
              <a:gd name="connsiteY2555" fmla="*/ 3808863 h 4457244"/>
              <a:gd name="connsiteX2556" fmla="*/ 7481398 w 13465725"/>
              <a:gd name="connsiteY2556" fmla="*/ 3738733 h 4457244"/>
              <a:gd name="connsiteX2557" fmla="*/ 7506765 w 13465725"/>
              <a:gd name="connsiteY2557" fmla="*/ 3731946 h 4457244"/>
              <a:gd name="connsiteX2558" fmla="*/ 7525791 w 13465725"/>
              <a:gd name="connsiteY2558" fmla="*/ 3720634 h 4457244"/>
              <a:gd name="connsiteX2559" fmla="*/ 7530547 w 13465725"/>
              <a:gd name="connsiteY2559" fmla="*/ 3708475 h 4457244"/>
              <a:gd name="connsiteX2560" fmla="*/ 7544817 w 13465725"/>
              <a:gd name="connsiteY2560" fmla="*/ 3698012 h 4457244"/>
              <a:gd name="connsiteX2561" fmla="*/ 7543232 w 13465725"/>
              <a:gd name="connsiteY2561" fmla="*/ 3681893 h 4457244"/>
              <a:gd name="connsiteX2562" fmla="*/ 7570185 w 13465725"/>
              <a:gd name="connsiteY2562" fmla="*/ 3670864 h 4457244"/>
              <a:gd name="connsiteX2563" fmla="*/ 7604273 w 13465725"/>
              <a:gd name="connsiteY2563" fmla="*/ 3640324 h 4457244"/>
              <a:gd name="connsiteX2564" fmla="*/ 7652630 w 13465725"/>
              <a:gd name="connsiteY2564" fmla="*/ 3616570 h 4457244"/>
              <a:gd name="connsiteX2565" fmla="*/ 7671656 w 13465725"/>
              <a:gd name="connsiteY2565" fmla="*/ 3600734 h 4457244"/>
              <a:gd name="connsiteX2566" fmla="*/ 7693853 w 13465725"/>
              <a:gd name="connsiteY2566" fmla="*/ 3563407 h 4457244"/>
              <a:gd name="connsiteX2567" fmla="*/ 7716049 w 13465725"/>
              <a:gd name="connsiteY2567" fmla="*/ 3526079 h 4457244"/>
              <a:gd name="connsiteX2568" fmla="*/ 7735075 w 13465725"/>
              <a:gd name="connsiteY2568" fmla="*/ 3517030 h 4457244"/>
              <a:gd name="connsiteX2569" fmla="*/ 7769956 w 13465725"/>
              <a:gd name="connsiteY2569" fmla="*/ 3487621 h 4457244"/>
              <a:gd name="connsiteX2570" fmla="*/ 7804836 w 13465725"/>
              <a:gd name="connsiteY2570" fmla="*/ 3458211 h 4457244"/>
              <a:gd name="connsiteX2571" fmla="*/ 7830205 w 13465725"/>
              <a:gd name="connsiteY2571" fmla="*/ 3437851 h 4457244"/>
              <a:gd name="connsiteX2572" fmla="*/ 7855572 w 13465725"/>
              <a:gd name="connsiteY2572" fmla="*/ 3417490 h 4457244"/>
              <a:gd name="connsiteX2573" fmla="*/ 7903929 w 13465725"/>
              <a:gd name="connsiteY2573" fmla="*/ 3363762 h 4457244"/>
              <a:gd name="connsiteX2574" fmla="*/ 7957044 w 13465725"/>
              <a:gd name="connsiteY2574" fmla="*/ 3313426 h 4457244"/>
              <a:gd name="connsiteX2575" fmla="*/ 7955458 w 13465725"/>
              <a:gd name="connsiteY2575" fmla="*/ 3300700 h 4457244"/>
              <a:gd name="connsiteX2576" fmla="*/ 7982411 w 13465725"/>
              <a:gd name="connsiteY2576" fmla="*/ 3293065 h 4457244"/>
              <a:gd name="connsiteX2577" fmla="*/ 8054551 w 13465725"/>
              <a:gd name="connsiteY2577" fmla="*/ 3244143 h 4457244"/>
              <a:gd name="connsiteX2578" fmla="*/ 8102910 w 13465725"/>
              <a:gd name="connsiteY2578" fmla="*/ 3193525 h 4457244"/>
              <a:gd name="connsiteX2579" fmla="*/ 8117972 w 13465725"/>
              <a:gd name="connsiteY2579" fmla="*/ 3189849 h 4457244"/>
              <a:gd name="connsiteX2580" fmla="*/ 8128277 w 13465725"/>
              <a:gd name="connsiteY2580" fmla="*/ 3184476 h 4457244"/>
              <a:gd name="connsiteX2581" fmla="*/ 8118764 w 13465725"/>
              <a:gd name="connsiteY2581" fmla="*/ 3182497 h 4457244"/>
              <a:gd name="connsiteX2582" fmla="*/ 8109251 w 13465725"/>
              <a:gd name="connsiteY2582" fmla="*/ 3182214 h 4457244"/>
              <a:gd name="connsiteX2583" fmla="*/ 8128277 w 13465725"/>
              <a:gd name="connsiteY2583" fmla="*/ 3161854 h 4457244"/>
              <a:gd name="connsiteX2584" fmla="*/ 8153645 w 13465725"/>
              <a:gd name="connsiteY2584" fmla="*/ 3157329 h 4457244"/>
              <a:gd name="connsiteX2585" fmla="*/ 8186941 w 13465725"/>
              <a:gd name="connsiteY2585" fmla="*/ 3132161 h 4457244"/>
              <a:gd name="connsiteX2586" fmla="*/ 8198340 w 13465725"/>
              <a:gd name="connsiteY2586" fmla="*/ 3119284 h 4457244"/>
              <a:gd name="connsiteX2587" fmla="*/ 8149140 w 13465725"/>
              <a:gd name="connsiteY2587" fmla="*/ 3119284 h 4457244"/>
              <a:gd name="connsiteX2588" fmla="*/ 8129852 w 13465725"/>
              <a:gd name="connsiteY2588" fmla="*/ 3125181 h 4457244"/>
              <a:gd name="connsiteX2589" fmla="*/ 8121587 w 13465725"/>
              <a:gd name="connsiteY2589" fmla="*/ 3119284 h 4457244"/>
              <a:gd name="connsiteX2590" fmla="*/ 7890991 w 13465725"/>
              <a:gd name="connsiteY2590" fmla="*/ 3119284 h 4457244"/>
              <a:gd name="connsiteX2591" fmla="*/ 7878863 w 13465725"/>
              <a:gd name="connsiteY2591" fmla="*/ 3129019 h 4457244"/>
              <a:gd name="connsiteX2592" fmla="*/ 7882516 w 13465725"/>
              <a:gd name="connsiteY2592" fmla="*/ 3134231 h 4457244"/>
              <a:gd name="connsiteX2593" fmla="*/ 7872369 w 13465725"/>
              <a:gd name="connsiteY2593" fmla="*/ 3134231 h 4457244"/>
              <a:gd name="connsiteX2594" fmla="*/ 7864430 w 13465725"/>
              <a:gd name="connsiteY2594" fmla="*/ 3140602 h 4457244"/>
              <a:gd name="connsiteX2595" fmla="*/ 7856503 w 13465725"/>
              <a:gd name="connsiteY2595" fmla="*/ 3151914 h 4457244"/>
              <a:gd name="connsiteX2596" fmla="*/ 7858089 w 13465725"/>
              <a:gd name="connsiteY2596" fmla="*/ 3163225 h 4457244"/>
              <a:gd name="connsiteX2597" fmla="*/ 7879492 w 13465725"/>
              <a:gd name="connsiteY2597" fmla="*/ 3164356 h 4457244"/>
              <a:gd name="connsiteX2598" fmla="*/ 7877115 w 13465725"/>
              <a:gd name="connsiteY2598" fmla="*/ 3172274 h 4457244"/>
              <a:gd name="connsiteX2599" fmla="*/ 7865222 w 13465725"/>
              <a:gd name="connsiteY2599" fmla="*/ 3172839 h 4457244"/>
              <a:gd name="connsiteX2600" fmla="*/ 7858089 w 13465725"/>
              <a:gd name="connsiteY2600" fmla="*/ 3176798 h 4457244"/>
              <a:gd name="connsiteX2601" fmla="*/ 7869187 w 13465725"/>
              <a:gd name="connsiteY2601" fmla="*/ 3184717 h 4457244"/>
              <a:gd name="connsiteX2602" fmla="*/ 7889797 w 13465725"/>
              <a:gd name="connsiteY2602" fmla="*/ 3192634 h 4457244"/>
              <a:gd name="connsiteX2603" fmla="*/ 7869187 w 13465725"/>
              <a:gd name="connsiteY2603" fmla="*/ 3214409 h 4457244"/>
              <a:gd name="connsiteX2604" fmla="*/ 7839063 w 13465725"/>
              <a:gd name="connsiteY2604" fmla="*/ 3231093 h 4457244"/>
              <a:gd name="connsiteX2605" fmla="*/ 7833513 w 13465725"/>
              <a:gd name="connsiteY2605" fmla="*/ 3246081 h 4457244"/>
              <a:gd name="connsiteX2606" fmla="*/ 7794669 w 13465725"/>
              <a:gd name="connsiteY2606" fmla="*/ 3249191 h 4457244"/>
              <a:gd name="connsiteX2607" fmla="*/ 7794669 w 13465725"/>
              <a:gd name="connsiteY2607" fmla="*/ 3274076 h 4457244"/>
              <a:gd name="connsiteX2608" fmla="*/ 7748690 w 13465725"/>
              <a:gd name="connsiteY2608" fmla="*/ 3262199 h 4457244"/>
              <a:gd name="connsiteX2609" fmla="*/ 7712224 w 13465725"/>
              <a:gd name="connsiteY2609" fmla="*/ 3246929 h 4457244"/>
              <a:gd name="connsiteX2610" fmla="*/ 7705881 w 13465725"/>
              <a:gd name="connsiteY2610" fmla="*/ 3260503 h 4457244"/>
              <a:gd name="connsiteX2611" fmla="*/ 7743933 w 13465725"/>
              <a:gd name="connsiteY2611" fmla="*/ 3283125 h 4457244"/>
              <a:gd name="connsiteX2612" fmla="*/ 7696368 w 13465725"/>
              <a:gd name="connsiteY2612" fmla="*/ 3332612 h 4457244"/>
              <a:gd name="connsiteX2613" fmla="*/ 7610753 w 13465725"/>
              <a:gd name="connsiteY2613" fmla="*/ 3373616 h 4457244"/>
              <a:gd name="connsiteX2614" fmla="*/ 7595691 w 13465725"/>
              <a:gd name="connsiteY2614" fmla="*/ 3393128 h 4457244"/>
              <a:gd name="connsiteX2615" fmla="*/ 7566358 w 13465725"/>
              <a:gd name="connsiteY2615" fmla="*/ 3407550 h 4457244"/>
              <a:gd name="connsiteX2616" fmla="*/ 7560808 w 13465725"/>
              <a:gd name="connsiteY2616" fmla="*/ 3404157 h 4457244"/>
              <a:gd name="connsiteX2617" fmla="*/ 7560016 w 13465725"/>
              <a:gd name="connsiteY2617" fmla="*/ 3400763 h 4457244"/>
              <a:gd name="connsiteX2618" fmla="*/ 7534649 w 13465725"/>
              <a:gd name="connsiteY2618" fmla="*/ 3398501 h 4457244"/>
              <a:gd name="connsiteX2619" fmla="*/ 7515623 w 13465725"/>
              <a:gd name="connsiteY2619" fmla="*/ 3407550 h 4457244"/>
              <a:gd name="connsiteX2620" fmla="*/ 7560016 w 13465725"/>
              <a:gd name="connsiteY2620" fmla="*/ 3423386 h 4457244"/>
              <a:gd name="connsiteX2621" fmla="*/ 7539405 w 13465725"/>
              <a:gd name="connsiteY2621" fmla="*/ 3456472 h 4457244"/>
              <a:gd name="connsiteX2622" fmla="*/ 7490256 w 13465725"/>
              <a:gd name="connsiteY2622" fmla="*/ 3484468 h 4457244"/>
              <a:gd name="connsiteX2623" fmla="*/ 7506902 w 13465725"/>
              <a:gd name="connsiteY2623" fmla="*/ 3504262 h 4457244"/>
              <a:gd name="connsiteX2624" fmla="*/ 7509282 w 13465725"/>
              <a:gd name="connsiteY2624" fmla="*/ 3520664 h 4457244"/>
              <a:gd name="connsiteX2625" fmla="*/ 7484706 w 13465725"/>
              <a:gd name="connsiteY2625" fmla="*/ 3517836 h 4457244"/>
              <a:gd name="connsiteX2626" fmla="*/ 7464887 w 13465725"/>
              <a:gd name="connsiteY2626" fmla="*/ 3511614 h 4457244"/>
              <a:gd name="connsiteX2627" fmla="*/ 7455374 w 13465725"/>
              <a:gd name="connsiteY2627" fmla="*/ 3538196 h 4457244"/>
              <a:gd name="connsiteX2628" fmla="*/ 7426835 w 13465725"/>
              <a:gd name="connsiteY2628" fmla="*/ 3561384 h 4457244"/>
              <a:gd name="connsiteX2629" fmla="*/ 7395126 w 13465725"/>
              <a:gd name="connsiteY2629" fmla="*/ 3543287 h 4457244"/>
              <a:gd name="connsiteX2630" fmla="*/ 7414152 w 13465725"/>
              <a:gd name="connsiteY2630" fmla="*/ 3520664 h 4457244"/>
              <a:gd name="connsiteX2631" fmla="*/ 7402261 w 13465725"/>
              <a:gd name="connsiteY2631" fmla="*/ 3517271 h 4457244"/>
              <a:gd name="connsiteX2632" fmla="*/ 7395126 w 13465725"/>
              <a:gd name="connsiteY2632" fmla="*/ 3513877 h 4457244"/>
              <a:gd name="connsiteX2633" fmla="*/ 7414944 w 13465725"/>
              <a:gd name="connsiteY2633" fmla="*/ 3509918 h 4457244"/>
              <a:gd name="connsiteX2634" fmla="*/ 7439519 w 13465725"/>
              <a:gd name="connsiteY2634" fmla="*/ 3509352 h 4457244"/>
              <a:gd name="connsiteX2635" fmla="*/ 7451410 w 13465725"/>
              <a:gd name="connsiteY2635" fmla="*/ 3487861 h 4457244"/>
              <a:gd name="connsiteX2636" fmla="*/ 7477571 w 13465725"/>
              <a:gd name="connsiteY2636" fmla="*/ 3466369 h 4457244"/>
              <a:gd name="connsiteX2637" fmla="*/ 7473608 w 13465725"/>
              <a:gd name="connsiteY2637" fmla="*/ 3460714 h 4457244"/>
              <a:gd name="connsiteX2638" fmla="*/ 7464887 w 13465725"/>
              <a:gd name="connsiteY2638" fmla="*/ 3455058 h 4457244"/>
              <a:gd name="connsiteX2639" fmla="*/ 7420493 w 13465725"/>
              <a:gd name="connsiteY2639" fmla="*/ 3475418 h 4457244"/>
              <a:gd name="connsiteX2640" fmla="*/ 7388785 w 13465725"/>
              <a:gd name="connsiteY2640" fmla="*/ 3477681 h 4457244"/>
              <a:gd name="connsiteX2641" fmla="*/ 7388785 w 13465725"/>
              <a:gd name="connsiteY2641" fmla="*/ 3509352 h 4457244"/>
              <a:gd name="connsiteX2642" fmla="*/ 7329329 w 13465725"/>
              <a:gd name="connsiteY2642" fmla="*/ 3538196 h 4457244"/>
              <a:gd name="connsiteX2643" fmla="*/ 7293655 w 13465725"/>
              <a:gd name="connsiteY2643" fmla="*/ 3570434 h 4457244"/>
              <a:gd name="connsiteX2644" fmla="*/ 7280970 w 13465725"/>
              <a:gd name="connsiteY2644" fmla="*/ 3581745 h 4457244"/>
              <a:gd name="connsiteX2645" fmla="*/ 7268287 w 13465725"/>
              <a:gd name="connsiteY2645" fmla="*/ 3593057 h 4457244"/>
              <a:gd name="connsiteX2646" fmla="*/ 7249261 w 13465725"/>
              <a:gd name="connsiteY2646" fmla="*/ 3611154 h 4457244"/>
              <a:gd name="connsiteX2647" fmla="*/ 7255603 w 13465725"/>
              <a:gd name="connsiteY2647" fmla="*/ 3611154 h 4457244"/>
              <a:gd name="connsiteX2648" fmla="*/ 7242918 w 13465725"/>
              <a:gd name="connsiteY2648" fmla="*/ 3622466 h 4457244"/>
              <a:gd name="connsiteX2649" fmla="*/ 7230235 w 13465725"/>
              <a:gd name="connsiteY2649" fmla="*/ 3633778 h 4457244"/>
              <a:gd name="connsiteX2650" fmla="*/ 7227064 w 13465725"/>
              <a:gd name="connsiteY2650" fmla="*/ 3643109 h 4457244"/>
              <a:gd name="connsiteX2651" fmla="*/ 7204868 w 13465725"/>
              <a:gd name="connsiteY2651" fmla="*/ 3647351 h 4457244"/>
              <a:gd name="connsiteX2652" fmla="*/ 7200111 w 13465725"/>
              <a:gd name="connsiteY2652" fmla="*/ 3660359 h 4457244"/>
              <a:gd name="connsiteX2653" fmla="*/ 7166816 w 13465725"/>
              <a:gd name="connsiteY2653" fmla="*/ 3663187 h 4457244"/>
              <a:gd name="connsiteX2654" fmla="*/ 7166816 w 13465725"/>
              <a:gd name="connsiteY2654" fmla="*/ 3688072 h 4457244"/>
              <a:gd name="connsiteX2655" fmla="*/ 7135106 w 13465725"/>
              <a:gd name="connsiteY2655" fmla="*/ 3683547 h 4457244"/>
              <a:gd name="connsiteX2656" fmla="*/ 7097054 w 13465725"/>
              <a:gd name="connsiteY2656" fmla="*/ 3715219 h 4457244"/>
              <a:gd name="connsiteX2657" fmla="*/ 7109738 w 13465725"/>
              <a:gd name="connsiteY2657" fmla="*/ 3719743 h 4457244"/>
              <a:gd name="connsiteX2658" fmla="*/ 7084371 w 13465725"/>
              <a:gd name="connsiteY2658" fmla="*/ 3726530 h 4457244"/>
              <a:gd name="connsiteX2659" fmla="*/ 7071686 w 13465725"/>
              <a:gd name="connsiteY2659" fmla="*/ 3735580 h 4457244"/>
              <a:gd name="connsiteX2660" fmla="*/ 7090712 w 13465725"/>
              <a:gd name="connsiteY2660" fmla="*/ 3751416 h 4457244"/>
              <a:gd name="connsiteX2661" fmla="*/ 7084371 w 13465725"/>
              <a:gd name="connsiteY2661" fmla="*/ 3769514 h 4457244"/>
              <a:gd name="connsiteX2662" fmla="*/ 7059002 w 13465725"/>
              <a:gd name="connsiteY2662" fmla="*/ 3778562 h 4457244"/>
              <a:gd name="connsiteX2663" fmla="*/ 7014609 w 13465725"/>
              <a:gd name="connsiteY2663" fmla="*/ 3787612 h 4457244"/>
              <a:gd name="connsiteX2664" fmla="*/ 7014609 w 13465725"/>
              <a:gd name="connsiteY2664" fmla="*/ 3776300 h 4457244"/>
              <a:gd name="connsiteX2665" fmla="*/ 6995583 w 13465725"/>
              <a:gd name="connsiteY2665" fmla="*/ 3778562 h 4457244"/>
              <a:gd name="connsiteX2666" fmla="*/ 6976557 w 13465725"/>
              <a:gd name="connsiteY2666" fmla="*/ 3794964 h 4457244"/>
              <a:gd name="connsiteX2667" fmla="*/ 6957531 w 13465725"/>
              <a:gd name="connsiteY2667" fmla="*/ 3807972 h 4457244"/>
              <a:gd name="connsiteX2668" fmla="*/ 6951984 w 13465725"/>
              <a:gd name="connsiteY2668" fmla="*/ 3805710 h 4457244"/>
              <a:gd name="connsiteX2669" fmla="*/ 6951190 w 13465725"/>
              <a:gd name="connsiteY2669" fmla="*/ 3803448 h 4457244"/>
              <a:gd name="connsiteX2670" fmla="*/ 6932163 w 13465725"/>
              <a:gd name="connsiteY2670" fmla="*/ 3797227 h 4457244"/>
              <a:gd name="connsiteX2671" fmla="*/ 6951190 w 13465725"/>
              <a:gd name="connsiteY2671" fmla="*/ 3787612 h 4457244"/>
              <a:gd name="connsiteX2672" fmla="*/ 6925822 w 13465725"/>
              <a:gd name="connsiteY2672" fmla="*/ 3767251 h 4457244"/>
              <a:gd name="connsiteX2673" fmla="*/ 6951190 w 13465725"/>
              <a:gd name="connsiteY2673" fmla="*/ 3751416 h 4457244"/>
              <a:gd name="connsiteX2674" fmla="*/ 6906797 w 13465725"/>
              <a:gd name="connsiteY2674" fmla="*/ 3744629 h 4457244"/>
              <a:gd name="connsiteX2675" fmla="*/ 6884598 w 13465725"/>
              <a:gd name="connsiteY2675" fmla="*/ 3765272 h 4457244"/>
              <a:gd name="connsiteX2676" fmla="*/ 6862403 w 13465725"/>
              <a:gd name="connsiteY2676" fmla="*/ 3787612 h 4457244"/>
              <a:gd name="connsiteX2677" fmla="*/ 6809288 w 13465725"/>
              <a:gd name="connsiteY2677" fmla="*/ 3815890 h 4457244"/>
              <a:gd name="connsiteX2678" fmla="*/ 6760932 w 13465725"/>
              <a:gd name="connsiteY2678" fmla="*/ 3844168 h 4457244"/>
              <a:gd name="connsiteX2679" fmla="*/ 6741906 w 13465725"/>
              <a:gd name="connsiteY2679" fmla="*/ 3865660 h 4457244"/>
              <a:gd name="connsiteX2680" fmla="*/ 6703854 w 13465725"/>
              <a:gd name="connsiteY2680" fmla="*/ 3880365 h 4457244"/>
              <a:gd name="connsiteX2681" fmla="*/ 6713368 w 13465725"/>
              <a:gd name="connsiteY2681" fmla="*/ 3890262 h 4457244"/>
              <a:gd name="connsiteX2682" fmla="*/ 6722880 w 13465725"/>
              <a:gd name="connsiteY2682" fmla="*/ 3898463 h 4457244"/>
              <a:gd name="connsiteX2683" fmla="*/ 6728430 w 13465725"/>
              <a:gd name="connsiteY2683" fmla="*/ 3895070 h 4457244"/>
              <a:gd name="connsiteX2684" fmla="*/ 6729222 w 13465725"/>
              <a:gd name="connsiteY2684" fmla="*/ 3891676 h 4457244"/>
              <a:gd name="connsiteX2685" fmla="*/ 6792641 w 13465725"/>
              <a:gd name="connsiteY2685" fmla="*/ 3852935 h 4457244"/>
              <a:gd name="connsiteX2686" fmla="*/ 6837034 w 13465725"/>
              <a:gd name="connsiteY2686" fmla="*/ 3812497 h 4457244"/>
              <a:gd name="connsiteX2687" fmla="*/ 6868745 w 13465725"/>
              <a:gd name="connsiteY2687" fmla="*/ 3812497 h 4457244"/>
              <a:gd name="connsiteX2688" fmla="*/ 6919481 w 13465725"/>
              <a:gd name="connsiteY2688" fmla="*/ 3813911 h 4457244"/>
              <a:gd name="connsiteX2689" fmla="*/ 6951190 w 13465725"/>
              <a:gd name="connsiteY2689" fmla="*/ 3823808 h 4457244"/>
              <a:gd name="connsiteX2690" fmla="*/ 6931372 w 13465725"/>
              <a:gd name="connsiteY2690" fmla="*/ 3853784 h 4457244"/>
              <a:gd name="connsiteX2691" fmla="*/ 6887771 w 13465725"/>
              <a:gd name="connsiteY2691" fmla="*/ 3880365 h 4457244"/>
              <a:gd name="connsiteX2692" fmla="*/ 6897283 w 13465725"/>
              <a:gd name="connsiteY2692" fmla="*/ 3895070 h 4457244"/>
              <a:gd name="connsiteX2693" fmla="*/ 6906797 w 13465725"/>
              <a:gd name="connsiteY2693" fmla="*/ 3909774 h 4457244"/>
              <a:gd name="connsiteX2694" fmla="*/ 6862403 w 13465725"/>
              <a:gd name="connsiteY2694" fmla="*/ 3905250 h 4457244"/>
              <a:gd name="connsiteX2695" fmla="*/ 6856060 w 13465725"/>
              <a:gd name="connsiteY2695" fmla="*/ 3927873 h 4457244"/>
              <a:gd name="connsiteX2696" fmla="*/ 6830693 w 13465725"/>
              <a:gd name="connsiteY2696" fmla="*/ 3950495 h 4457244"/>
              <a:gd name="connsiteX2697" fmla="*/ 6798984 w 13465725"/>
              <a:gd name="connsiteY2697" fmla="*/ 3934659 h 4457244"/>
              <a:gd name="connsiteX2698" fmla="*/ 6818010 w 13465725"/>
              <a:gd name="connsiteY2698" fmla="*/ 3914299 h 4457244"/>
              <a:gd name="connsiteX2699" fmla="*/ 6806117 w 13465725"/>
              <a:gd name="connsiteY2699" fmla="*/ 3910905 h 4457244"/>
              <a:gd name="connsiteX2700" fmla="*/ 6798984 w 13465725"/>
              <a:gd name="connsiteY2700" fmla="*/ 3907512 h 4457244"/>
              <a:gd name="connsiteX2701" fmla="*/ 6815630 w 13465725"/>
              <a:gd name="connsiteY2701" fmla="*/ 3903553 h 4457244"/>
              <a:gd name="connsiteX2702" fmla="*/ 6837034 w 13465725"/>
              <a:gd name="connsiteY2702" fmla="*/ 3902988 h 4457244"/>
              <a:gd name="connsiteX2703" fmla="*/ 6875086 w 13465725"/>
              <a:gd name="connsiteY2703" fmla="*/ 3864529 h 4457244"/>
              <a:gd name="connsiteX2704" fmla="*/ 6868745 w 13465725"/>
              <a:gd name="connsiteY2704" fmla="*/ 3855480 h 4457244"/>
              <a:gd name="connsiteX2705" fmla="*/ 6843377 w 13465725"/>
              <a:gd name="connsiteY2705" fmla="*/ 3844168 h 4457244"/>
              <a:gd name="connsiteX2706" fmla="*/ 6811667 w 13465725"/>
              <a:gd name="connsiteY2706" fmla="*/ 3855480 h 4457244"/>
              <a:gd name="connsiteX2707" fmla="*/ 6792641 w 13465725"/>
              <a:gd name="connsiteY2707" fmla="*/ 3902988 h 4457244"/>
              <a:gd name="connsiteX2708" fmla="*/ 6738734 w 13465725"/>
              <a:gd name="connsiteY2708" fmla="*/ 3929570 h 4457244"/>
              <a:gd name="connsiteX2709" fmla="*/ 6703854 w 13465725"/>
              <a:gd name="connsiteY2709" fmla="*/ 3959544 h 4457244"/>
              <a:gd name="connsiteX2710" fmla="*/ 6689584 w 13465725"/>
              <a:gd name="connsiteY2710" fmla="*/ 3982167 h 4457244"/>
              <a:gd name="connsiteX2711" fmla="*/ 6665802 w 13465725"/>
              <a:gd name="connsiteY2711" fmla="*/ 4004790 h 4457244"/>
              <a:gd name="connsiteX2712" fmla="*/ 6583357 w 13465725"/>
              <a:gd name="connsiteY2712" fmla="*/ 4036462 h 4457244"/>
              <a:gd name="connsiteX2713" fmla="*/ 6538964 w 13465725"/>
              <a:gd name="connsiteY2713" fmla="*/ 4081707 h 4457244"/>
              <a:gd name="connsiteX2714" fmla="*/ 6523902 w 13465725"/>
              <a:gd name="connsiteY2714" fmla="*/ 4082273 h 4457244"/>
              <a:gd name="connsiteX2715" fmla="*/ 6513596 w 13465725"/>
              <a:gd name="connsiteY2715" fmla="*/ 4086232 h 4457244"/>
              <a:gd name="connsiteX2716" fmla="*/ 6523902 w 13465725"/>
              <a:gd name="connsiteY2716" fmla="*/ 4090756 h 4457244"/>
              <a:gd name="connsiteX2717" fmla="*/ 6538964 w 13465725"/>
              <a:gd name="connsiteY2717" fmla="*/ 4095281 h 4457244"/>
              <a:gd name="connsiteX2718" fmla="*/ 6469201 w 13465725"/>
              <a:gd name="connsiteY2718" fmla="*/ 4108854 h 4457244"/>
              <a:gd name="connsiteX2719" fmla="*/ 6424808 w 13465725"/>
              <a:gd name="connsiteY2719" fmla="*/ 4108854 h 4457244"/>
              <a:gd name="connsiteX2720" fmla="*/ 6435907 w 13465725"/>
              <a:gd name="connsiteY2720" fmla="*/ 4084535 h 4457244"/>
              <a:gd name="connsiteX2721" fmla="*/ 6437494 w 13465725"/>
              <a:gd name="connsiteY2721" fmla="*/ 4050035 h 4457244"/>
              <a:gd name="connsiteX2722" fmla="*/ 6399441 w 13465725"/>
              <a:gd name="connsiteY2722" fmla="*/ 4069830 h 4457244"/>
              <a:gd name="connsiteX2723" fmla="*/ 6380415 w 13465725"/>
              <a:gd name="connsiteY2723" fmla="*/ 4093019 h 4457244"/>
              <a:gd name="connsiteX2724" fmla="*/ 6297970 w 13465725"/>
              <a:gd name="connsiteY2724" fmla="*/ 4122428 h 4457244"/>
              <a:gd name="connsiteX2725" fmla="*/ 6257540 w 13465725"/>
              <a:gd name="connsiteY2725" fmla="*/ 4136002 h 4457244"/>
              <a:gd name="connsiteX2726" fmla="*/ 6240892 w 13465725"/>
              <a:gd name="connsiteY2726" fmla="*/ 4149575 h 4457244"/>
              <a:gd name="connsiteX2727" fmla="*/ 6215525 w 13465725"/>
              <a:gd name="connsiteY2727" fmla="*/ 4149575 h 4457244"/>
              <a:gd name="connsiteX2728" fmla="*/ 6202840 w 13465725"/>
              <a:gd name="connsiteY2728" fmla="*/ 4163997 h 4457244"/>
              <a:gd name="connsiteX2729" fmla="*/ 6190157 w 13465725"/>
              <a:gd name="connsiteY2729" fmla="*/ 4176723 h 4457244"/>
              <a:gd name="connsiteX2730" fmla="*/ 6145762 w 13465725"/>
              <a:gd name="connsiteY2730" fmla="*/ 4190296 h 4457244"/>
              <a:gd name="connsiteX2731" fmla="*/ 6120395 w 13465725"/>
              <a:gd name="connsiteY2731" fmla="*/ 4172198 h 4457244"/>
              <a:gd name="connsiteX2732" fmla="*/ 6101369 w 13465725"/>
              <a:gd name="connsiteY2732" fmla="*/ 4165411 h 4457244"/>
              <a:gd name="connsiteX2733" fmla="*/ 6123565 w 13465725"/>
              <a:gd name="connsiteY2733" fmla="*/ 4139112 h 4457244"/>
              <a:gd name="connsiteX2734" fmla="*/ 6145762 w 13465725"/>
              <a:gd name="connsiteY2734" fmla="*/ 4111116 h 4457244"/>
              <a:gd name="connsiteX2735" fmla="*/ 6144970 w 13465725"/>
              <a:gd name="connsiteY2735" fmla="*/ 4108854 h 4457244"/>
              <a:gd name="connsiteX2736" fmla="*/ 6139421 w 13465725"/>
              <a:gd name="connsiteY2736" fmla="*/ 4106592 h 4457244"/>
              <a:gd name="connsiteX2737" fmla="*/ 6126738 w 13465725"/>
              <a:gd name="connsiteY2737" fmla="*/ 4113662 h 4457244"/>
              <a:gd name="connsiteX2738" fmla="*/ 6114053 w 13465725"/>
              <a:gd name="connsiteY2738" fmla="*/ 4122428 h 4457244"/>
              <a:gd name="connsiteX2739" fmla="*/ 6101369 w 13465725"/>
              <a:gd name="connsiteY2739" fmla="*/ 4129215 h 4457244"/>
              <a:gd name="connsiteX2740" fmla="*/ 6101369 w 13465725"/>
              <a:gd name="connsiteY2740" fmla="*/ 4138547 h 4457244"/>
              <a:gd name="connsiteX2741" fmla="*/ 6082343 w 13465725"/>
              <a:gd name="connsiteY2741" fmla="*/ 4142789 h 4457244"/>
              <a:gd name="connsiteX2742" fmla="*/ 6056976 w 13465725"/>
              <a:gd name="connsiteY2742" fmla="*/ 4147313 h 4457244"/>
              <a:gd name="connsiteX2743" fmla="*/ 5993557 w 13465725"/>
              <a:gd name="connsiteY2743" fmla="*/ 4149575 h 4457244"/>
              <a:gd name="connsiteX2744" fmla="*/ 5974530 w 13465725"/>
              <a:gd name="connsiteY2744" fmla="*/ 4167673 h 4457244"/>
              <a:gd name="connsiteX2745" fmla="*/ 5946785 w 13465725"/>
              <a:gd name="connsiteY2745" fmla="*/ 4173612 h 4457244"/>
              <a:gd name="connsiteX2746" fmla="*/ 5923794 w 13465725"/>
              <a:gd name="connsiteY2746" fmla="*/ 4181247 h 4457244"/>
              <a:gd name="connsiteX2747" fmla="*/ 5903184 w 13465725"/>
              <a:gd name="connsiteY2747" fmla="*/ 4183227 h 4457244"/>
              <a:gd name="connsiteX2748" fmla="*/ 5892083 w 13465725"/>
              <a:gd name="connsiteY2748" fmla="*/ 4190296 h 4457244"/>
              <a:gd name="connsiteX2749" fmla="*/ 5898426 w 13465725"/>
              <a:gd name="connsiteY2749" fmla="*/ 4199346 h 4457244"/>
              <a:gd name="connsiteX2750" fmla="*/ 5841349 w 13465725"/>
              <a:gd name="connsiteY2750" fmla="*/ 4199346 h 4457244"/>
              <a:gd name="connsiteX2751" fmla="*/ 5859583 w 13465725"/>
              <a:gd name="connsiteY2751" fmla="*/ 4179833 h 4457244"/>
              <a:gd name="connsiteX2752" fmla="*/ 5854033 w 13465725"/>
              <a:gd name="connsiteY2752" fmla="*/ 4165411 h 4457244"/>
              <a:gd name="connsiteX2753" fmla="*/ 5835799 w 13465725"/>
              <a:gd name="connsiteY2753" fmla="*/ 4167956 h 4457244"/>
              <a:gd name="connsiteX2754" fmla="*/ 5822324 w 13465725"/>
              <a:gd name="connsiteY2754" fmla="*/ 4172198 h 4457244"/>
              <a:gd name="connsiteX2755" fmla="*/ 5809638 w 13465725"/>
              <a:gd name="connsiteY2755" fmla="*/ 4199346 h 4457244"/>
              <a:gd name="connsiteX2756" fmla="*/ 5777929 w 13465725"/>
              <a:gd name="connsiteY2756" fmla="*/ 4215181 h 4457244"/>
              <a:gd name="connsiteX2757" fmla="*/ 5768416 w 13465725"/>
              <a:gd name="connsiteY2757" fmla="*/ 4232714 h 4457244"/>
              <a:gd name="connsiteX2758" fmla="*/ 5739877 w 13465725"/>
              <a:gd name="connsiteY2758" fmla="*/ 4246853 h 4457244"/>
              <a:gd name="connsiteX2759" fmla="*/ 5739877 w 13465725"/>
              <a:gd name="connsiteY2759" fmla="*/ 4264951 h 4457244"/>
              <a:gd name="connsiteX2760" fmla="*/ 5714511 w 13465725"/>
              <a:gd name="connsiteY2760" fmla="*/ 4289836 h 4457244"/>
              <a:gd name="connsiteX2761" fmla="*/ 5685176 w 13465725"/>
              <a:gd name="connsiteY2761" fmla="*/ 4291250 h 4457244"/>
              <a:gd name="connsiteX2762" fmla="*/ 5670117 w 13465725"/>
              <a:gd name="connsiteY2762" fmla="*/ 4301148 h 4457244"/>
              <a:gd name="connsiteX2763" fmla="*/ 5632065 w 13465725"/>
              <a:gd name="connsiteY2763" fmla="*/ 4321508 h 4457244"/>
              <a:gd name="connsiteX2764" fmla="*/ 5581328 w 13465725"/>
              <a:gd name="connsiteY2764" fmla="*/ 4314721 h 4457244"/>
              <a:gd name="connsiteX2765" fmla="*/ 5597976 w 13465725"/>
              <a:gd name="connsiteY2765" fmla="*/ 4289270 h 4457244"/>
              <a:gd name="connsiteX2766" fmla="*/ 5619380 w 13465725"/>
              <a:gd name="connsiteY2766" fmla="*/ 4267213 h 4457244"/>
              <a:gd name="connsiteX2767" fmla="*/ 5644748 w 13465725"/>
              <a:gd name="connsiteY2767" fmla="*/ 4255902 h 4457244"/>
              <a:gd name="connsiteX2768" fmla="*/ 5695484 w 13465725"/>
              <a:gd name="connsiteY2768" fmla="*/ 4255619 h 4457244"/>
              <a:gd name="connsiteX2769" fmla="*/ 5689141 w 13465725"/>
              <a:gd name="connsiteY2769" fmla="*/ 4246853 h 4457244"/>
              <a:gd name="connsiteX2770" fmla="*/ 5714511 w 13465725"/>
              <a:gd name="connsiteY2770" fmla="*/ 4224230 h 4457244"/>
              <a:gd name="connsiteX2771" fmla="*/ 5689141 w 13465725"/>
              <a:gd name="connsiteY2771" fmla="*/ 4224230 h 4457244"/>
              <a:gd name="connsiteX2772" fmla="*/ 5714511 w 13465725"/>
              <a:gd name="connsiteY2772" fmla="*/ 4212919 h 4457244"/>
              <a:gd name="connsiteX2773" fmla="*/ 5714511 w 13465725"/>
              <a:gd name="connsiteY2773" fmla="*/ 4190296 h 4457244"/>
              <a:gd name="connsiteX2774" fmla="*/ 5758904 w 13465725"/>
              <a:gd name="connsiteY2774" fmla="*/ 4178985 h 4457244"/>
              <a:gd name="connsiteX2775" fmla="*/ 5758904 w 13465725"/>
              <a:gd name="connsiteY2775" fmla="*/ 4158624 h 4457244"/>
              <a:gd name="connsiteX2776" fmla="*/ 5803297 w 13465725"/>
              <a:gd name="connsiteY2776" fmla="*/ 4140527 h 4457244"/>
              <a:gd name="connsiteX2777" fmla="*/ 5822324 w 13465725"/>
              <a:gd name="connsiteY2777" fmla="*/ 4122428 h 4457244"/>
              <a:gd name="connsiteX2778" fmla="*/ 5803297 w 13465725"/>
              <a:gd name="connsiteY2778" fmla="*/ 4099240 h 4457244"/>
              <a:gd name="connsiteX2779" fmla="*/ 5822324 w 13465725"/>
              <a:gd name="connsiteY2779" fmla="*/ 4072658 h 4457244"/>
              <a:gd name="connsiteX2780" fmla="*/ 5841349 w 13465725"/>
              <a:gd name="connsiteY2780" fmla="*/ 4058519 h 4457244"/>
              <a:gd name="connsiteX2781" fmla="*/ 5841349 w 13465725"/>
              <a:gd name="connsiteY2781" fmla="*/ 4040986 h 4457244"/>
              <a:gd name="connsiteX2782" fmla="*/ 5861167 w 13465725"/>
              <a:gd name="connsiteY2782" fmla="*/ 4033634 h 4457244"/>
              <a:gd name="connsiteX2783" fmla="*/ 5866717 w 13465725"/>
              <a:gd name="connsiteY2783" fmla="*/ 4022888 h 4457244"/>
              <a:gd name="connsiteX2784" fmla="*/ 5854033 w 13465725"/>
              <a:gd name="connsiteY2784" fmla="*/ 4012708 h 4457244"/>
              <a:gd name="connsiteX2785" fmla="*/ 5841349 w 13465725"/>
              <a:gd name="connsiteY2785" fmla="*/ 4002527 h 4457244"/>
              <a:gd name="connsiteX2786" fmla="*/ 5807261 w 13465725"/>
              <a:gd name="connsiteY2786" fmla="*/ 4022888 h 4457244"/>
              <a:gd name="connsiteX2787" fmla="*/ 5777929 w 13465725"/>
              <a:gd name="connsiteY2787" fmla="*/ 4043249 h 4457244"/>
              <a:gd name="connsiteX2788" fmla="*/ 5758111 w 13465725"/>
              <a:gd name="connsiteY2788" fmla="*/ 4062761 h 4457244"/>
              <a:gd name="connsiteX2789" fmla="*/ 5714511 w 13465725"/>
              <a:gd name="connsiteY2789" fmla="*/ 4077183 h 4457244"/>
              <a:gd name="connsiteX2790" fmla="*/ 5714511 w 13465725"/>
              <a:gd name="connsiteY2790" fmla="*/ 4106592 h 4457244"/>
              <a:gd name="connsiteX2791" fmla="*/ 5615416 w 13465725"/>
              <a:gd name="connsiteY2791" fmla="*/ 4139112 h 4457244"/>
              <a:gd name="connsiteX2792" fmla="*/ 5568646 w 13465725"/>
              <a:gd name="connsiteY2792" fmla="*/ 4190296 h 4457244"/>
              <a:gd name="connsiteX2793" fmla="*/ 5511567 w 13465725"/>
              <a:gd name="connsiteY2793" fmla="*/ 4198214 h 4457244"/>
              <a:gd name="connsiteX2794" fmla="*/ 5454489 w 13465725"/>
              <a:gd name="connsiteY2794" fmla="*/ 4206132 h 4457244"/>
              <a:gd name="connsiteX2795" fmla="*/ 5454489 w 13465725"/>
              <a:gd name="connsiteY2795" fmla="*/ 4231017 h 4457244"/>
              <a:gd name="connsiteX2796" fmla="*/ 5435464 w 13465725"/>
              <a:gd name="connsiteY2796" fmla="*/ 4231017 h 4457244"/>
              <a:gd name="connsiteX2797" fmla="*/ 5413266 w 13465725"/>
              <a:gd name="connsiteY2797" fmla="*/ 4227624 h 4457244"/>
              <a:gd name="connsiteX2798" fmla="*/ 5410096 w 13465725"/>
              <a:gd name="connsiteY2798" fmla="*/ 4217443 h 4457244"/>
              <a:gd name="connsiteX2799" fmla="*/ 5429122 w 13465725"/>
              <a:gd name="connsiteY2799" fmla="*/ 4199346 h 4457244"/>
              <a:gd name="connsiteX2800" fmla="*/ 5421987 w 13465725"/>
              <a:gd name="connsiteY2800" fmla="*/ 4190579 h 4457244"/>
              <a:gd name="connsiteX2801" fmla="*/ 5410096 w 13465725"/>
              <a:gd name="connsiteY2801" fmla="*/ 4183509 h 4457244"/>
              <a:gd name="connsiteX2802" fmla="*/ 5410096 w 13465725"/>
              <a:gd name="connsiteY2802" fmla="*/ 4190296 h 4457244"/>
              <a:gd name="connsiteX2803" fmla="*/ 5359360 w 13465725"/>
              <a:gd name="connsiteY2803" fmla="*/ 4205567 h 4457244"/>
              <a:gd name="connsiteX2804" fmla="*/ 5327651 w 13465725"/>
              <a:gd name="connsiteY2804" fmla="*/ 4224230 h 4457244"/>
              <a:gd name="connsiteX2805" fmla="*/ 5307831 w 13465725"/>
              <a:gd name="connsiteY2805" fmla="*/ 4234976 h 4457244"/>
              <a:gd name="connsiteX2806" fmla="*/ 5302283 w 13465725"/>
              <a:gd name="connsiteY2806" fmla="*/ 4249115 h 4457244"/>
              <a:gd name="connsiteX2807" fmla="*/ 5257888 w 13465725"/>
              <a:gd name="connsiteY2807" fmla="*/ 4258165 h 4457244"/>
              <a:gd name="connsiteX2808" fmla="*/ 5252338 w 13465725"/>
              <a:gd name="connsiteY2808" fmla="*/ 4270324 h 4457244"/>
              <a:gd name="connsiteX2809" fmla="*/ 5232522 w 13465725"/>
              <a:gd name="connsiteY2809" fmla="*/ 4280787 h 4457244"/>
              <a:gd name="connsiteX2810" fmla="*/ 5232522 w 13465725"/>
              <a:gd name="connsiteY2810" fmla="*/ 4298885 h 4457244"/>
              <a:gd name="connsiteX2811" fmla="*/ 5207154 w 13465725"/>
              <a:gd name="connsiteY2811" fmla="*/ 4305672 h 4457244"/>
              <a:gd name="connsiteX2812" fmla="*/ 5187334 w 13465725"/>
              <a:gd name="connsiteY2812" fmla="*/ 4325467 h 4457244"/>
              <a:gd name="connsiteX2813" fmla="*/ 5143734 w 13465725"/>
              <a:gd name="connsiteY2813" fmla="*/ 4341868 h 4457244"/>
              <a:gd name="connsiteX2814" fmla="*/ 5097757 w 13465725"/>
              <a:gd name="connsiteY2814" fmla="*/ 4366470 h 4457244"/>
              <a:gd name="connsiteX2815" fmla="*/ 5042264 w 13465725"/>
              <a:gd name="connsiteY2815" fmla="*/ 4389376 h 4457244"/>
              <a:gd name="connsiteX2816" fmla="*/ 5039884 w 13465725"/>
              <a:gd name="connsiteY2816" fmla="*/ 4400405 h 4457244"/>
              <a:gd name="connsiteX2817" fmla="*/ 5023238 w 13465725"/>
              <a:gd name="connsiteY2817" fmla="*/ 4409737 h 4457244"/>
              <a:gd name="connsiteX2818" fmla="*/ 5007384 w 13465725"/>
              <a:gd name="connsiteY2818" fmla="*/ 4430662 h 4457244"/>
              <a:gd name="connsiteX2819" fmla="*/ 4972503 w 13465725"/>
              <a:gd name="connsiteY2819" fmla="*/ 4448195 h 4457244"/>
              <a:gd name="connsiteX2820" fmla="*/ 4967747 w 13465725"/>
              <a:gd name="connsiteY2820" fmla="*/ 4454416 h 4457244"/>
              <a:gd name="connsiteX2821" fmla="*/ 4953477 w 13465725"/>
              <a:gd name="connsiteY2821" fmla="*/ 4457244 h 4457244"/>
              <a:gd name="connsiteX2822" fmla="*/ 4934450 w 13465725"/>
              <a:gd name="connsiteY2822" fmla="*/ 4454982 h 4457244"/>
              <a:gd name="connsiteX2823" fmla="*/ 4953477 w 13465725"/>
              <a:gd name="connsiteY2823" fmla="*/ 4432359 h 4457244"/>
              <a:gd name="connsiteX2824" fmla="*/ 4967747 w 13465725"/>
              <a:gd name="connsiteY2824" fmla="*/ 4423027 h 4457244"/>
              <a:gd name="connsiteX2825" fmla="*/ 4972503 w 13465725"/>
              <a:gd name="connsiteY2825" fmla="*/ 4411999 h 4457244"/>
              <a:gd name="connsiteX2826" fmla="*/ 4997870 w 13465725"/>
              <a:gd name="connsiteY2826" fmla="*/ 4391638 h 4457244"/>
              <a:gd name="connsiteX2827" fmla="*/ 4996285 w 13465725"/>
              <a:gd name="connsiteY2827" fmla="*/ 4374671 h 4457244"/>
              <a:gd name="connsiteX2828" fmla="*/ 5023238 w 13465725"/>
              <a:gd name="connsiteY2828" fmla="*/ 4364491 h 4457244"/>
              <a:gd name="connsiteX2829" fmla="*/ 5077143 w 13465725"/>
              <a:gd name="connsiteY2829" fmla="*/ 4286443 h 4457244"/>
              <a:gd name="connsiteX2830" fmla="*/ 5188128 w 13465725"/>
              <a:gd name="connsiteY2830" fmla="*/ 4215181 h 4457244"/>
              <a:gd name="connsiteX2831" fmla="*/ 5197641 w 13465725"/>
              <a:gd name="connsiteY2831" fmla="*/ 4193689 h 4457244"/>
              <a:gd name="connsiteX2832" fmla="*/ 5207154 w 13465725"/>
              <a:gd name="connsiteY2832" fmla="*/ 4172198 h 4457244"/>
              <a:gd name="connsiteX2833" fmla="*/ 5226972 w 13465725"/>
              <a:gd name="connsiteY2833" fmla="*/ 4167956 h 4457244"/>
              <a:gd name="connsiteX2834" fmla="*/ 5232522 w 13465725"/>
              <a:gd name="connsiteY2834" fmla="*/ 4158624 h 4457244"/>
              <a:gd name="connsiteX2835" fmla="*/ 5245205 w 13465725"/>
              <a:gd name="connsiteY2835" fmla="*/ 4142505 h 4457244"/>
              <a:gd name="connsiteX2836" fmla="*/ 5257888 w 13465725"/>
              <a:gd name="connsiteY2836" fmla="*/ 4131477 h 4457244"/>
              <a:gd name="connsiteX2837" fmla="*/ 5289599 w 13465725"/>
              <a:gd name="connsiteY2837" fmla="*/ 4108854 h 4457244"/>
              <a:gd name="connsiteX2838" fmla="*/ 5309417 w 13465725"/>
              <a:gd name="connsiteY2838" fmla="*/ 4102633 h 4457244"/>
              <a:gd name="connsiteX2839" fmla="*/ 5314966 w 13465725"/>
              <a:gd name="connsiteY2839" fmla="*/ 4093019 h 4457244"/>
              <a:gd name="connsiteX2840" fmla="*/ 5308624 w 13465725"/>
              <a:gd name="connsiteY2840" fmla="*/ 4081707 h 4457244"/>
              <a:gd name="connsiteX2841" fmla="*/ 5365703 w 13465725"/>
              <a:gd name="connsiteY2841" fmla="*/ 4011577 h 4457244"/>
              <a:gd name="connsiteX2842" fmla="*/ 5391069 w 13465725"/>
              <a:gd name="connsiteY2842" fmla="*/ 4004790 h 4457244"/>
              <a:gd name="connsiteX2843" fmla="*/ 5410096 w 13465725"/>
              <a:gd name="connsiteY2843" fmla="*/ 3993478 h 4457244"/>
              <a:gd name="connsiteX2844" fmla="*/ 5414852 w 13465725"/>
              <a:gd name="connsiteY2844" fmla="*/ 3981319 h 4457244"/>
              <a:gd name="connsiteX2845" fmla="*/ 5429122 w 13465725"/>
              <a:gd name="connsiteY2845" fmla="*/ 3970856 h 4457244"/>
              <a:gd name="connsiteX2846" fmla="*/ 5427537 w 13465725"/>
              <a:gd name="connsiteY2846" fmla="*/ 3954737 h 4457244"/>
              <a:gd name="connsiteX2847" fmla="*/ 5454489 w 13465725"/>
              <a:gd name="connsiteY2847" fmla="*/ 3943708 h 4457244"/>
              <a:gd name="connsiteX2848" fmla="*/ 5488578 w 13465725"/>
              <a:gd name="connsiteY2848" fmla="*/ 3913168 h 4457244"/>
              <a:gd name="connsiteX2849" fmla="*/ 5536934 w 13465725"/>
              <a:gd name="connsiteY2849" fmla="*/ 3889414 h 4457244"/>
              <a:gd name="connsiteX2850" fmla="*/ 5555961 w 13465725"/>
              <a:gd name="connsiteY2850" fmla="*/ 3873578 h 4457244"/>
              <a:gd name="connsiteX2851" fmla="*/ 5578159 w 13465725"/>
              <a:gd name="connsiteY2851" fmla="*/ 3836251 h 4457244"/>
              <a:gd name="connsiteX2852" fmla="*/ 5600354 w 13465725"/>
              <a:gd name="connsiteY2852" fmla="*/ 3798923 h 4457244"/>
              <a:gd name="connsiteX2853" fmla="*/ 5619380 w 13465725"/>
              <a:gd name="connsiteY2853" fmla="*/ 3789874 h 4457244"/>
              <a:gd name="connsiteX2854" fmla="*/ 5654260 w 13465725"/>
              <a:gd name="connsiteY2854" fmla="*/ 3760465 h 4457244"/>
              <a:gd name="connsiteX2855" fmla="*/ 5689141 w 13465725"/>
              <a:gd name="connsiteY2855" fmla="*/ 3731055 h 4457244"/>
              <a:gd name="connsiteX2856" fmla="*/ 5714511 w 13465725"/>
              <a:gd name="connsiteY2856" fmla="*/ 3710695 h 4457244"/>
              <a:gd name="connsiteX2857" fmla="*/ 5739877 w 13465725"/>
              <a:gd name="connsiteY2857" fmla="*/ 3690334 h 4457244"/>
              <a:gd name="connsiteX2858" fmla="*/ 5788234 w 13465725"/>
              <a:gd name="connsiteY2858" fmla="*/ 3636606 h 4457244"/>
              <a:gd name="connsiteX2859" fmla="*/ 5841349 w 13465725"/>
              <a:gd name="connsiteY2859" fmla="*/ 3586270 h 4457244"/>
              <a:gd name="connsiteX2860" fmla="*/ 5839763 w 13465725"/>
              <a:gd name="connsiteY2860" fmla="*/ 3573544 h 4457244"/>
              <a:gd name="connsiteX2861" fmla="*/ 5866717 w 13465725"/>
              <a:gd name="connsiteY2861" fmla="*/ 3565909 h 4457244"/>
              <a:gd name="connsiteX2862" fmla="*/ 5938856 w 13465725"/>
              <a:gd name="connsiteY2862" fmla="*/ 3516987 h 4457244"/>
              <a:gd name="connsiteX2863" fmla="*/ 5987215 w 13465725"/>
              <a:gd name="connsiteY2863" fmla="*/ 3466369 h 4457244"/>
              <a:gd name="connsiteX2864" fmla="*/ 6002277 w 13465725"/>
              <a:gd name="connsiteY2864" fmla="*/ 3462693 h 4457244"/>
              <a:gd name="connsiteX2865" fmla="*/ 6012582 w 13465725"/>
              <a:gd name="connsiteY2865" fmla="*/ 3457320 h 4457244"/>
              <a:gd name="connsiteX2866" fmla="*/ 6003069 w 13465725"/>
              <a:gd name="connsiteY2866" fmla="*/ 3455341 h 4457244"/>
              <a:gd name="connsiteX2867" fmla="*/ 5993557 w 13465725"/>
              <a:gd name="connsiteY2867" fmla="*/ 3455058 h 4457244"/>
              <a:gd name="connsiteX2868" fmla="*/ 6012582 w 13465725"/>
              <a:gd name="connsiteY2868" fmla="*/ 3434698 h 4457244"/>
              <a:gd name="connsiteX2869" fmla="*/ 6037950 w 13465725"/>
              <a:gd name="connsiteY2869" fmla="*/ 3430173 h 4457244"/>
              <a:gd name="connsiteX2870" fmla="*/ 6071246 w 13465725"/>
              <a:gd name="connsiteY2870" fmla="*/ 3405005 h 4457244"/>
              <a:gd name="connsiteX2871" fmla="*/ 6095027 w 13465725"/>
              <a:gd name="connsiteY2871" fmla="*/ 3378141 h 4457244"/>
              <a:gd name="connsiteX2872" fmla="*/ 6096615 w 13465725"/>
              <a:gd name="connsiteY2872" fmla="*/ 3365698 h 4457244"/>
              <a:gd name="connsiteX2873" fmla="*/ 6126738 w 13465725"/>
              <a:gd name="connsiteY2873" fmla="*/ 3360042 h 4457244"/>
              <a:gd name="connsiteX2874" fmla="*/ 6145762 w 13465725"/>
              <a:gd name="connsiteY2874" fmla="*/ 3344206 h 4457244"/>
              <a:gd name="connsiteX2875" fmla="*/ 6172718 w 13465725"/>
              <a:gd name="connsiteY2875" fmla="*/ 3319038 h 4457244"/>
              <a:gd name="connsiteX2876" fmla="*/ 6190157 w 13465725"/>
              <a:gd name="connsiteY2876" fmla="*/ 3292174 h 4457244"/>
              <a:gd name="connsiteX2877" fmla="*/ 6191164 w 13465725"/>
              <a:gd name="connsiteY2877" fmla="*/ 3291456 h 4457244"/>
              <a:gd name="connsiteX2878" fmla="*/ 6169488 w 13465725"/>
              <a:gd name="connsiteY2878" fmla="*/ 3297379 h 4457244"/>
              <a:gd name="connsiteX2879" fmla="*/ 6149670 w 13465725"/>
              <a:gd name="connsiteY2879" fmla="*/ 3316891 h 4457244"/>
              <a:gd name="connsiteX2880" fmla="*/ 6106069 w 13465725"/>
              <a:gd name="connsiteY2880" fmla="*/ 3331313 h 4457244"/>
              <a:gd name="connsiteX2881" fmla="*/ 6106069 w 13465725"/>
              <a:gd name="connsiteY2881" fmla="*/ 3360722 h 4457244"/>
              <a:gd name="connsiteX2882" fmla="*/ 6006975 w 13465725"/>
              <a:gd name="connsiteY2882" fmla="*/ 3393242 h 4457244"/>
              <a:gd name="connsiteX2883" fmla="*/ 5960203 w 13465725"/>
              <a:gd name="connsiteY2883" fmla="*/ 3444426 h 4457244"/>
              <a:gd name="connsiteX2884" fmla="*/ 5903127 w 13465725"/>
              <a:gd name="connsiteY2884" fmla="*/ 3452344 h 4457244"/>
              <a:gd name="connsiteX2885" fmla="*/ 5846048 w 13465725"/>
              <a:gd name="connsiteY2885" fmla="*/ 3460262 h 4457244"/>
              <a:gd name="connsiteX2886" fmla="*/ 5846048 w 13465725"/>
              <a:gd name="connsiteY2886" fmla="*/ 3485147 h 4457244"/>
              <a:gd name="connsiteX2887" fmla="*/ 5827023 w 13465725"/>
              <a:gd name="connsiteY2887" fmla="*/ 3485147 h 4457244"/>
              <a:gd name="connsiteX2888" fmla="*/ 5804826 w 13465725"/>
              <a:gd name="connsiteY2888" fmla="*/ 3481754 h 4457244"/>
              <a:gd name="connsiteX2889" fmla="*/ 5801655 w 13465725"/>
              <a:gd name="connsiteY2889" fmla="*/ 3471573 h 4457244"/>
              <a:gd name="connsiteX2890" fmla="*/ 5820680 w 13465725"/>
              <a:gd name="connsiteY2890" fmla="*/ 3453476 h 4457244"/>
              <a:gd name="connsiteX2891" fmla="*/ 5813546 w 13465725"/>
              <a:gd name="connsiteY2891" fmla="*/ 3444709 h 4457244"/>
              <a:gd name="connsiteX2892" fmla="*/ 5801655 w 13465725"/>
              <a:gd name="connsiteY2892" fmla="*/ 3437639 h 4457244"/>
              <a:gd name="connsiteX2893" fmla="*/ 5801655 w 13465725"/>
              <a:gd name="connsiteY2893" fmla="*/ 3444426 h 4457244"/>
              <a:gd name="connsiteX2894" fmla="*/ 5750919 w 13465725"/>
              <a:gd name="connsiteY2894" fmla="*/ 3459697 h 4457244"/>
              <a:gd name="connsiteX2895" fmla="*/ 5719210 w 13465725"/>
              <a:gd name="connsiteY2895" fmla="*/ 3478360 h 4457244"/>
              <a:gd name="connsiteX2896" fmla="*/ 5699389 w 13465725"/>
              <a:gd name="connsiteY2896" fmla="*/ 3489106 h 4457244"/>
              <a:gd name="connsiteX2897" fmla="*/ 5693843 w 13465725"/>
              <a:gd name="connsiteY2897" fmla="*/ 3503245 h 4457244"/>
              <a:gd name="connsiteX2898" fmla="*/ 5649447 w 13465725"/>
              <a:gd name="connsiteY2898" fmla="*/ 3512295 h 4457244"/>
              <a:gd name="connsiteX2899" fmla="*/ 5643898 w 13465725"/>
              <a:gd name="connsiteY2899" fmla="*/ 3524454 h 4457244"/>
              <a:gd name="connsiteX2900" fmla="*/ 5624080 w 13465725"/>
              <a:gd name="connsiteY2900" fmla="*/ 3534917 h 4457244"/>
              <a:gd name="connsiteX2901" fmla="*/ 5624080 w 13465725"/>
              <a:gd name="connsiteY2901" fmla="*/ 3553015 h 4457244"/>
              <a:gd name="connsiteX2902" fmla="*/ 5598713 w 13465725"/>
              <a:gd name="connsiteY2902" fmla="*/ 3559802 h 4457244"/>
              <a:gd name="connsiteX2903" fmla="*/ 5578893 w 13465725"/>
              <a:gd name="connsiteY2903" fmla="*/ 3579597 h 4457244"/>
              <a:gd name="connsiteX2904" fmla="*/ 5535293 w 13465725"/>
              <a:gd name="connsiteY2904" fmla="*/ 3595998 h 4457244"/>
              <a:gd name="connsiteX2905" fmla="*/ 5489314 w 13465725"/>
              <a:gd name="connsiteY2905" fmla="*/ 3620600 h 4457244"/>
              <a:gd name="connsiteX2906" fmla="*/ 5433823 w 13465725"/>
              <a:gd name="connsiteY2906" fmla="*/ 3643506 h 4457244"/>
              <a:gd name="connsiteX2907" fmla="*/ 5431442 w 13465725"/>
              <a:gd name="connsiteY2907" fmla="*/ 3654535 h 4457244"/>
              <a:gd name="connsiteX2908" fmla="*/ 5414797 w 13465725"/>
              <a:gd name="connsiteY2908" fmla="*/ 3663867 h 4457244"/>
              <a:gd name="connsiteX2909" fmla="*/ 5398942 w 13465725"/>
              <a:gd name="connsiteY2909" fmla="*/ 3684792 h 4457244"/>
              <a:gd name="connsiteX2910" fmla="*/ 5364059 w 13465725"/>
              <a:gd name="connsiteY2910" fmla="*/ 3702325 h 4457244"/>
              <a:gd name="connsiteX2911" fmla="*/ 5359304 w 13465725"/>
              <a:gd name="connsiteY2911" fmla="*/ 3708546 h 4457244"/>
              <a:gd name="connsiteX2912" fmla="*/ 5345034 w 13465725"/>
              <a:gd name="connsiteY2912" fmla="*/ 3711374 h 4457244"/>
              <a:gd name="connsiteX2913" fmla="*/ 5326008 w 13465725"/>
              <a:gd name="connsiteY2913" fmla="*/ 3709112 h 4457244"/>
              <a:gd name="connsiteX2914" fmla="*/ 5344017 w 13465725"/>
              <a:gd name="connsiteY2914" fmla="*/ 3687697 h 4457244"/>
              <a:gd name="connsiteX2915" fmla="*/ 5303830 w 13465725"/>
              <a:gd name="connsiteY2915" fmla="*/ 3695890 h 4457244"/>
              <a:gd name="connsiteX2916" fmla="*/ 5303830 w 13465725"/>
              <a:gd name="connsiteY2916" fmla="*/ 3684578 h 4457244"/>
              <a:gd name="connsiteX2917" fmla="*/ 5284803 w 13465725"/>
              <a:gd name="connsiteY2917" fmla="*/ 3686840 h 4457244"/>
              <a:gd name="connsiteX2918" fmla="*/ 5265776 w 13465725"/>
              <a:gd name="connsiteY2918" fmla="*/ 3703242 h 4457244"/>
              <a:gd name="connsiteX2919" fmla="*/ 5246751 w 13465725"/>
              <a:gd name="connsiteY2919" fmla="*/ 3716250 h 4457244"/>
              <a:gd name="connsiteX2920" fmla="*/ 5241202 w 13465725"/>
              <a:gd name="connsiteY2920" fmla="*/ 3713988 h 4457244"/>
              <a:gd name="connsiteX2921" fmla="*/ 5240409 w 13465725"/>
              <a:gd name="connsiteY2921" fmla="*/ 3711726 h 4457244"/>
              <a:gd name="connsiteX2922" fmla="*/ 5221384 w 13465725"/>
              <a:gd name="connsiteY2922" fmla="*/ 3705505 h 4457244"/>
              <a:gd name="connsiteX2923" fmla="*/ 5240409 w 13465725"/>
              <a:gd name="connsiteY2923" fmla="*/ 3695890 h 4457244"/>
              <a:gd name="connsiteX2924" fmla="*/ 5215042 w 13465725"/>
              <a:gd name="connsiteY2924" fmla="*/ 3675529 h 4457244"/>
              <a:gd name="connsiteX2925" fmla="*/ 5240409 w 13465725"/>
              <a:gd name="connsiteY2925" fmla="*/ 3659694 h 4457244"/>
              <a:gd name="connsiteX2926" fmla="*/ 5196017 w 13465725"/>
              <a:gd name="connsiteY2926" fmla="*/ 3652907 h 4457244"/>
              <a:gd name="connsiteX2927" fmla="*/ 5173818 w 13465725"/>
              <a:gd name="connsiteY2927" fmla="*/ 3673550 h 4457244"/>
              <a:gd name="connsiteX2928" fmla="*/ 5151622 w 13465725"/>
              <a:gd name="connsiteY2928" fmla="*/ 3695890 h 4457244"/>
              <a:gd name="connsiteX2929" fmla="*/ 5098508 w 13465725"/>
              <a:gd name="connsiteY2929" fmla="*/ 3724168 h 4457244"/>
              <a:gd name="connsiteX2930" fmla="*/ 5050151 w 13465725"/>
              <a:gd name="connsiteY2930" fmla="*/ 3752446 h 4457244"/>
              <a:gd name="connsiteX2931" fmla="*/ 5031126 w 13465725"/>
              <a:gd name="connsiteY2931" fmla="*/ 3773938 h 4457244"/>
              <a:gd name="connsiteX2932" fmla="*/ 4993075 w 13465725"/>
              <a:gd name="connsiteY2932" fmla="*/ 3788643 h 4457244"/>
              <a:gd name="connsiteX2933" fmla="*/ 5002587 w 13465725"/>
              <a:gd name="connsiteY2933" fmla="*/ 3798540 h 4457244"/>
              <a:gd name="connsiteX2934" fmla="*/ 5012100 w 13465725"/>
              <a:gd name="connsiteY2934" fmla="*/ 3806741 h 4457244"/>
              <a:gd name="connsiteX2935" fmla="*/ 5017649 w 13465725"/>
              <a:gd name="connsiteY2935" fmla="*/ 3803348 h 4457244"/>
              <a:gd name="connsiteX2936" fmla="*/ 5018443 w 13465725"/>
              <a:gd name="connsiteY2936" fmla="*/ 3799954 h 4457244"/>
              <a:gd name="connsiteX2937" fmla="*/ 5081860 w 13465725"/>
              <a:gd name="connsiteY2937" fmla="*/ 3761213 h 4457244"/>
              <a:gd name="connsiteX2938" fmla="*/ 5126253 w 13465725"/>
              <a:gd name="connsiteY2938" fmla="*/ 3720775 h 4457244"/>
              <a:gd name="connsiteX2939" fmla="*/ 5157966 w 13465725"/>
              <a:gd name="connsiteY2939" fmla="*/ 3720775 h 4457244"/>
              <a:gd name="connsiteX2940" fmla="*/ 5208700 w 13465725"/>
              <a:gd name="connsiteY2940" fmla="*/ 3722189 h 4457244"/>
              <a:gd name="connsiteX2941" fmla="*/ 5240409 w 13465725"/>
              <a:gd name="connsiteY2941" fmla="*/ 3732086 h 4457244"/>
              <a:gd name="connsiteX2942" fmla="*/ 5220591 w 13465725"/>
              <a:gd name="connsiteY2942" fmla="*/ 3762062 h 4457244"/>
              <a:gd name="connsiteX2943" fmla="*/ 5176990 w 13465725"/>
              <a:gd name="connsiteY2943" fmla="*/ 3788643 h 4457244"/>
              <a:gd name="connsiteX2944" fmla="*/ 5186503 w 13465725"/>
              <a:gd name="connsiteY2944" fmla="*/ 3803348 h 4457244"/>
              <a:gd name="connsiteX2945" fmla="*/ 5196017 w 13465725"/>
              <a:gd name="connsiteY2945" fmla="*/ 3818052 h 4457244"/>
              <a:gd name="connsiteX2946" fmla="*/ 5151622 w 13465725"/>
              <a:gd name="connsiteY2946" fmla="*/ 3813528 h 4457244"/>
              <a:gd name="connsiteX2947" fmla="*/ 5145280 w 13465725"/>
              <a:gd name="connsiteY2947" fmla="*/ 3836151 h 4457244"/>
              <a:gd name="connsiteX2948" fmla="*/ 5119912 w 13465725"/>
              <a:gd name="connsiteY2948" fmla="*/ 3858773 h 4457244"/>
              <a:gd name="connsiteX2949" fmla="*/ 5088202 w 13465725"/>
              <a:gd name="connsiteY2949" fmla="*/ 3842937 h 4457244"/>
              <a:gd name="connsiteX2950" fmla="*/ 5107230 w 13465725"/>
              <a:gd name="connsiteY2950" fmla="*/ 3822577 h 4457244"/>
              <a:gd name="connsiteX2951" fmla="*/ 5095337 w 13465725"/>
              <a:gd name="connsiteY2951" fmla="*/ 3819183 h 4457244"/>
              <a:gd name="connsiteX2952" fmla="*/ 5088202 w 13465725"/>
              <a:gd name="connsiteY2952" fmla="*/ 3815790 h 4457244"/>
              <a:gd name="connsiteX2953" fmla="*/ 5104850 w 13465725"/>
              <a:gd name="connsiteY2953" fmla="*/ 3811831 h 4457244"/>
              <a:gd name="connsiteX2954" fmla="*/ 5126253 w 13465725"/>
              <a:gd name="connsiteY2954" fmla="*/ 3811266 h 4457244"/>
              <a:gd name="connsiteX2955" fmla="*/ 5164304 w 13465725"/>
              <a:gd name="connsiteY2955" fmla="*/ 3772807 h 4457244"/>
              <a:gd name="connsiteX2956" fmla="*/ 5157966 w 13465725"/>
              <a:gd name="connsiteY2956" fmla="*/ 3763758 h 4457244"/>
              <a:gd name="connsiteX2957" fmla="*/ 5132598 w 13465725"/>
              <a:gd name="connsiteY2957" fmla="*/ 3752446 h 4457244"/>
              <a:gd name="connsiteX2958" fmla="*/ 5100886 w 13465725"/>
              <a:gd name="connsiteY2958" fmla="*/ 3763758 h 4457244"/>
              <a:gd name="connsiteX2959" fmla="*/ 5081860 w 13465725"/>
              <a:gd name="connsiteY2959" fmla="*/ 3811266 h 4457244"/>
              <a:gd name="connsiteX2960" fmla="*/ 5027955 w 13465725"/>
              <a:gd name="connsiteY2960" fmla="*/ 3837848 h 4457244"/>
              <a:gd name="connsiteX2961" fmla="*/ 4993075 w 13465725"/>
              <a:gd name="connsiteY2961" fmla="*/ 3867822 h 4457244"/>
              <a:gd name="connsiteX2962" fmla="*/ 4978804 w 13465725"/>
              <a:gd name="connsiteY2962" fmla="*/ 3890445 h 4457244"/>
              <a:gd name="connsiteX2963" fmla="*/ 4955022 w 13465725"/>
              <a:gd name="connsiteY2963" fmla="*/ 3913068 h 4457244"/>
              <a:gd name="connsiteX2964" fmla="*/ 4872577 w 13465725"/>
              <a:gd name="connsiteY2964" fmla="*/ 3944740 h 4457244"/>
              <a:gd name="connsiteX2965" fmla="*/ 4828184 w 13465725"/>
              <a:gd name="connsiteY2965" fmla="*/ 3989985 h 4457244"/>
              <a:gd name="connsiteX2966" fmla="*/ 4813121 w 13465725"/>
              <a:gd name="connsiteY2966" fmla="*/ 3990551 h 4457244"/>
              <a:gd name="connsiteX2967" fmla="*/ 4802817 w 13465725"/>
              <a:gd name="connsiteY2967" fmla="*/ 3994510 h 4457244"/>
              <a:gd name="connsiteX2968" fmla="*/ 4813121 w 13465725"/>
              <a:gd name="connsiteY2968" fmla="*/ 3999034 h 4457244"/>
              <a:gd name="connsiteX2969" fmla="*/ 4828184 w 13465725"/>
              <a:gd name="connsiteY2969" fmla="*/ 4003559 h 4457244"/>
              <a:gd name="connsiteX2970" fmla="*/ 4758422 w 13465725"/>
              <a:gd name="connsiteY2970" fmla="*/ 4017132 h 4457244"/>
              <a:gd name="connsiteX2971" fmla="*/ 4714027 w 13465725"/>
              <a:gd name="connsiteY2971" fmla="*/ 4017132 h 4457244"/>
              <a:gd name="connsiteX2972" fmla="*/ 4725127 w 13465725"/>
              <a:gd name="connsiteY2972" fmla="*/ 3992813 h 4457244"/>
              <a:gd name="connsiteX2973" fmla="*/ 4726713 w 13465725"/>
              <a:gd name="connsiteY2973" fmla="*/ 3958313 h 4457244"/>
              <a:gd name="connsiteX2974" fmla="*/ 4688661 w 13465725"/>
              <a:gd name="connsiteY2974" fmla="*/ 3978108 h 4457244"/>
              <a:gd name="connsiteX2975" fmla="*/ 4669634 w 13465725"/>
              <a:gd name="connsiteY2975" fmla="*/ 4001297 h 4457244"/>
              <a:gd name="connsiteX2976" fmla="*/ 4587189 w 13465725"/>
              <a:gd name="connsiteY2976" fmla="*/ 4030706 h 4457244"/>
              <a:gd name="connsiteX2977" fmla="*/ 4546760 w 13465725"/>
              <a:gd name="connsiteY2977" fmla="*/ 4044280 h 4457244"/>
              <a:gd name="connsiteX2978" fmla="*/ 4530112 w 13465725"/>
              <a:gd name="connsiteY2978" fmla="*/ 4057853 h 4457244"/>
              <a:gd name="connsiteX2979" fmla="*/ 4504744 w 13465725"/>
              <a:gd name="connsiteY2979" fmla="*/ 4057853 h 4457244"/>
              <a:gd name="connsiteX2980" fmla="*/ 4492060 w 13465725"/>
              <a:gd name="connsiteY2980" fmla="*/ 4072275 h 4457244"/>
              <a:gd name="connsiteX2981" fmla="*/ 4479377 w 13465725"/>
              <a:gd name="connsiteY2981" fmla="*/ 4085001 h 4457244"/>
              <a:gd name="connsiteX2982" fmla="*/ 4434981 w 13465725"/>
              <a:gd name="connsiteY2982" fmla="*/ 4098574 h 4457244"/>
              <a:gd name="connsiteX2983" fmla="*/ 4409614 w 13465725"/>
              <a:gd name="connsiteY2983" fmla="*/ 4080476 h 4457244"/>
              <a:gd name="connsiteX2984" fmla="*/ 4390588 w 13465725"/>
              <a:gd name="connsiteY2984" fmla="*/ 4073689 h 4457244"/>
              <a:gd name="connsiteX2985" fmla="*/ 4412786 w 13465725"/>
              <a:gd name="connsiteY2985" fmla="*/ 4047390 h 4457244"/>
              <a:gd name="connsiteX2986" fmla="*/ 4434981 w 13465725"/>
              <a:gd name="connsiteY2986" fmla="*/ 4019394 h 4457244"/>
              <a:gd name="connsiteX2987" fmla="*/ 4434189 w 13465725"/>
              <a:gd name="connsiteY2987" fmla="*/ 4017132 h 4457244"/>
              <a:gd name="connsiteX2988" fmla="*/ 4428640 w 13465725"/>
              <a:gd name="connsiteY2988" fmla="*/ 4014870 h 4457244"/>
              <a:gd name="connsiteX2989" fmla="*/ 4415958 w 13465725"/>
              <a:gd name="connsiteY2989" fmla="*/ 4021940 h 4457244"/>
              <a:gd name="connsiteX2990" fmla="*/ 4403272 w 13465725"/>
              <a:gd name="connsiteY2990" fmla="*/ 4030706 h 4457244"/>
              <a:gd name="connsiteX2991" fmla="*/ 4390588 w 13465725"/>
              <a:gd name="connsiteY2991" fmla="*/ 4037493 h 4457244"/>
              <a:gd name="connsiteX2992" fmla="*/ 4390588 w 13465725"/>
              <a:gd name="connsiteY2992" fmla="*/ 4046825 h 4457244"/>
              <a:gd name="connsiteX2993" fmla="*/ 4371562 w 13465725"/>
              <a:gd name="connsiteY2993" fmla="*/ 4051067 h 4457244"/>
              <a:gd name="connsiteX2994" fmla="*/ 4346195 w 13465725"/>
              <a:gd name="connsiteY2994" fmla="*/ 4055591 h 4457244"/>
              <a:gd name="connsiteX2995" fmla="*/ 4282776 w 13465725"/>
              <a:gd name="connsiteY2995" fmla="*/ 4057853 h 4457244"/>
              <a:gd name="connsiteX2996" fmla="*/ 4263750 w 13465725"/>
              <a:gd name="connsiteY2996" fmla="*/ 4075951 h 4457244"/>
              <a:gd name="connsiteX2997" fmla="*/ 4236005 w 13465725"/>
              <a:gd name="connsiteY2997" fmla="*/ 4081890 h 4457244"/>
              <a:gd name="connsiteX2998" fmla="*/ 4213013 w 13465725"/>
              <a:gd name="connsiteY2998" fmla="*/ 4089525 h 4457244"/>
              <a:gd name="connsiteX2999" fmla="*/ 4192402 w 13465725"/>
              <a:gd name="connsiteY2999" fmla="*/ 4091505 h 4457244"/>
              <a:gd name="connsiteX3000" fmla="*/ 4181303 w 13465725"/>
              <a:gd name="connsiteY3000" fmla="*/ 4098574 h 4457244"/>
              <a:gd name="connsiteX3001" fmla="*/ 4187646 w 13465725"/>
              <a:gd name="connsiteY3001" fmla="*/ 4107624 h 4457244"/>
              <a:gd name="connsiteX3002" fmla="*/ 4130568 w 13465725"/>
              <a:gd name="connsiteY3002" fmla="*/ 4107624 h 4457244"/>
              <a:gd name="connsiteX3003" fmla="*/ 4148802 w 13465725"/>
              <a:gd name="connsiteY3003" fmla="*/ 4088111 h 4457244"/>
              <a:gd name="connsiteX3004" fmla="*/ 4143253 w 13465725"/>
              <a:gd name="connsiteY3004" fmla="*/ 4073689 h 4457244"/>
              <a:gd name="connsiteX3005" fmla="*/ 4125019 w 13465725"/>
              <a:gd name="connsiteY3005" fmla="*/ 4076234 h 4457244"/>
              <a:gd name="connsiteX3006" fmla="*/ 4111542 w 13465725"/>
              <a:gd name="connsiteY3006" fmla="*/ 4080476 h 4457244"/>
              <a:gd name="connsiteX3007" fmla="*/ 4098858 w 13465725"/>
              <a:gd name="connsiteY3007" fmla="*/ 4107624 h 4457244"/>
              <a:gd name="connsiteX3008" fmla="*/ 4067149 w 13465725"/>
              <a:gd name="connsiteY3008" fmla="*/ 4123459 h 4457244"/>
              <a:gd name="connsiteX3009" fmla="*/ 4057636 w 13465725"/>
              <a:gd name="connsiteY3009" fmla="*/ 4140992 h 4457244"/>
              <a:gd name="connsiteX3010" fmla="*/ 4029097 w 13465725"/>
              <a:gd name="connsiteY3010" fmla="*/ 4155131 h 4457244"/>
              <a:gd name="connsiteX3011" fmla="*/ 4029097 w 13465725"/>
              <a:gd name="connsiteY3011" fmla="*/ 4173229 h 4457244"/>
              <a:gd name="connsiteX3012" fmla="*/ 4003729 w 13465725"/>
              <a:gd name="connsiteY3012" fmla="*/ 4198114 h 4457244"/>
              <a:gd name="connsiteX3013" fmla="*/ 3974397 w 13465725"/>
              <a:gd name="connsiteY3013" fmla="*/ 4199528 h 4457244"/>
              <a:gd name="connsiteX3014" fmla="*/ 3959336 w 13465725"/>
              <a:gd name="connsiteY3014" fmla="*/ 4209426 h 4457244"/>
              <a:gd name="connsiteX3015" fmla="*/ 3921284 w 13465725"/>
              <a:gd name="connsiteY3015" fmla="*/ 4229786 h 4457244"/>
              <a:gd name="connsiteX3016" fmla="*/ 3870548 w 13465725"/>
              <a:gd name="connsiteY3016" fmla="*/ 4222999 h 4457244"/>
              <a:gd name="connsiteX3017" fmla="*/ 3887196 w 13465725"/>
              <a:gd name="connsiteY3017" fmla="*/ 4197548 h 4457244"/>
              <a:gd name="connsiteX3018" fmla="*/ 3908600 w 13465725"/>
              <a:gd name="connsiteY3018" fmla="*/ 4175491 h 4457244"/>
              <a:gd name="connsiteX3019" fmla="*/ 3933967 w 13465725"/>
              <a:gd name="connsiteY3019" fmla="*/ 4164180 h 4457244"/>
              <a:gd name="connsiteX3020" fmla="*/ 3984704 w 13465725"/>
              <a:gd name="connsiteY3020" fmla="*/ 4163897 h 4457244"/>
              <a:gd name="connsiteX3021" fmla="*/ 3978361 w 13465725"/>
              <a:gd name="connsiteY3021" fmla="*/ 4155131 h 4457244"/>
              <a:gd name="connsiteX3022" fmla="*/ 4003729 w 13465725"/>
              <a:gd name="connsiteY3022" fmla="*/ 4132508 h 4457244"/>
              <a:gd name="connsiteX3023" fmla="*/ 3978361 w 13465725"/>
              <a:gd name="connsiteY3023" fmla="*/ 4132508 h 4457244"/>
              <a:gd name="connsiteX3024" fmla="*/ 4003729 w 13465725"/>
              <a:gd name="connsiteY3024" fmla="*/ 4121197 h 4457244"/>
              <a:gd name="connsiteX3025" fmla="*/ 4003729 w 13465725"/>
              <a:gd name="connsiteY3025" fmla="*/ 4098574 h 4457244"/>
              <a:gd name="connsiteX3026" fmla="*/ 4048123 w 13465725"/>
              <a:gd name="connsiteY3026" fmla="*/ 4087263 h 4457244"/>
              <a:gd name="connsiteX3027" fmla="*/ 4048123 w 13465725"/>
              <a:gd name="connsiteY3027" fmla="*/ 4066902 h 4457244"/>
              <a:gd name="connsiteX3028" fmla="*/ 4092516 w 13465725"/>
              <a:gd name="connsiteY3028" fmla="*/ 4048805 h 4457244"/>
              <a:gd name="connsiteX3029" fmla="*/ 4111542 w 13465725"/>
              <a:gd name="connsiteY3029" fmla="*/ 4030706 h 4457244"/>
              <a:gd name="connsiteX3030" fmla="*/ 4092516 w 13465725"/>
              <a:gd name="connsiteY3030" fmla="*/ 4007518 h 4457244"/>
              <a:gd name="connsiteX3031" fmla="*/ 4111542 w 13465725"/>
              <a:gd name="connsiteY3031" fmla="*/ 3980936 h 4457244"/>
              <a:gd name="connsiteX3032" fmla="*/ 4130568 w 13465725"/>
              <a:gd name="connsiteY3032" fmla="*/ 3966797 h 4457244"/>
              <a:gd name="connsiteX3033" fmla="*/ 4130568 w 13465725"/>
              <a:gd name="connsiteY3033" fmla="*/ 3949264 h 4457244"/>
              <a:gd name="connsiteX3034" fmla="*/ 4150386 w 13465725"/>
              <a:gd name="connsiteY3034" fmla="*/ 3941912 h 4457244"/>
              <a:gd name="connsiteX3035" fmla="*/ 4155935 w 13465725"/>
              <a:gd name="connsiteY3035" fmla="*/ 3931166 h 4457244"/>
              <a:gd name="connsiteX3036" fmla="*/ 4143253 w 13465725"/>
              <a:gd name="connsiteY3036" fmla="*/ 3920986 h 4457244"/>
              <a:gd name="connsiteX3037" fmla="*/ 4130568 w 13465725"/>
              <a:gd name="connsiteY3037" fmla="*/ 3910805 h 4457244"/>
              <a:gd name="connsiteX3038" fmla="*/ 4096480 w 13465725"/>
              <a:gd name="connsiteY3038" fmla="*/ 3931166 h 4457244"/>
              <a:gd name="connsiteX3039" fmla="*/ 4067149 w 13465725"/>
              <a:gd name="connsiteY3039" fmla="*/ 3951527 h 4457244"/>
              <a:gd name="connsiteX3040" fmla="*/ 4047331 w 13465725"/>
              <a:gd name="connsiteY3040" fmla="*/ 3971039 h 4457244"/>
              <a:gd name="connsiteX3041" fmla="*/ 4003729 w 13465725"/>
              <a:gd name="connsiteY3041" fmla="*/ 3985461 h 4457244"/>
              <a:gd name="connsiteX3042" fmla="*/ 4003729 w 13465725"/>
              <a:gd name="connsiteY3042" fmla="*/ 4014870 h 4457244"/>
              <a:gd name="connsiteX3043" fmla="*/ 3904636 w 13465725"/>
              <a:gd name="connsiteY3043" fmla="*/ 4047390 h 4457244"/>
              <a:gd name="connsiteX3044" fmla="*/ 3857865 w 13465725"/>
              <a:gd name="connsiteY3044" fmla="*/ 4098574 h 4457244"/>
              <a:gd name="connsiteX3045" fmla="*/ 3800788 w 13465725"/>
              <a:gd name="connsiteY3045" fmla="*/ 4106492 h 4457244"/>
              <a:gd name="connsiteX3046" fmla="*/ 3743709 w 13465725"/>
              <a:gd name="connsiteY3046" fmla="*/ 4114410 h 4457244"/>
              <a:gd name="connsiteX3047" fmla="*/ 3743709 w 13465725"/>
              <a:gd name="connsiteY3047" fmla="*/ 4139295 h 4457244"/>
              <a:gd name="connsiteX3048" fmla="*/ 3724683 w 13465725"/>
              <a:gd name="connsiteY3048" fmla="*/ 4139295 h 4457244"/>
              <a:gd name="connsiteX3049" fmla="*/ 3702486 w 13465725"/>
              <a:gd name="connsiteY3049" fmla="*/ 4135902 h 4457244"/>
              <a:gd name="connsiteX3050" fmla="*/ 3699316 w 13465725"/>
              <a:gd name="connsiteY3050" fmla="*/ 4125721 h 4457244"/>
              <a:gd name="connsiteX3051" fmla="*/ 3718342 w 13465725"/>
              <a:gd name="connsiteY3051" fmla="*/ 4107624 h 4457244"/>
              <a:gd name="connsiteX3052" fmla="*/ 3711207 w 13465725"/>
              <a:gd name="connsiteY3052" fmla="*/ 4098857 h 4457244"/>
              <a:gd name="connsiteX3053" fmla="*/ 3699316 w 13465725"/>
              <a:gd name="connsiteY3053" fmla="*/ 4091787 h 4457244"/>
              <a:gd name="connsiteX3054" fmla="*/ 3699316 w 13465725"/>
              <a:gd name="connsiteY3054" fmla="*/ 4098574 h 4457244"/>
              <a:gd name="connsiteX3055" fmla="*/ 3648579 w 13465725"/>
              <a:gd name="connsiteY3055" fmla="*/ 4113845 h 4457244"/>
              <a:gd name="connsiteX3056" fmla="*/ 3616870 w 13465725"/>
              <a:gd name="connsiteY3056" fmla="*/ 4132508 h 4457244"/>
              <a:gd name="connsiteX3057" fmla="*/ 3597051 w 13465725"/>
              <a:gd name="connsiteY3057" fmla="*/ 4143254 h 4457244"/>
              <a:gd name="connsiteX3058" fmla="*/ 3591503 w 13465725"/>
              <a:gd name="connsiteY3058" fmla="*/ 4157393 h 4457244"/>
              <a:gd name="connsiteX3059" fmla="*/ 3547108 w 13465725"/>
              <a:gd name="connsiteY3059" fmla="*/ 4166443 h 4457244"/>
              <a:gd name="connsiteX3060" fmla="*/ 3541559 w 13465725"/>
              <a:gd name="connsiteY3060" fmla="*/ 4178602 h 4457244"/>
              <a:gd name="connsiteX3061" fmla="*/ 3521741 w 13465725"/>
              <a:gd name="connsiteY3061" fmla="*/ 4189065 h 4457244"/>
              <a:gd name="connsiteX3062" fmla="*/ 3521741 w 13465725"/>
              <a:gd name="connsiteY3062" fmla="*/ 4207163 h 4457244"/>
              <a:gd name="connsiteX3063" fmla="*/ 3496374 w 13465725"/>
              <a:gd name="connsiteY3063" fmla="*/ 4213950 h 4457244"/>
              <a:gd name="connsiteX3064" fmla="*/ 3476554 w 13465725"/>
              <a:gd name="connsiteY3064" fmla="*/ 4233745 h 4457244"/>
              <a:gd name="connsiteX3065" fmla="*/ 3432954 w 13465725"/>
              <a:gd name="connsiteY3065" fmla="*/ 4250146 h 4457244"/>
              <a:gd name="connsiteX3066" fmla="*/ 3386975 w 13465725"/>
              <a:gd name="connsiteY3066" fmla="*/ 4274748 h 4457244"/>
              <a:gd name="connsiteX3067" fmla="*/ 3331483 w 13465725"/>
              <a:gd name="connsiteY3067" fmla="*/ 4297654 h 4457244"/>
              <a:gd name="connsiteX3068" fmla="*/ 3329104 w 13465725"/>
              <a:gd name="connsiteY3068" fmla="*/ 4308683 h 4457244"/>
              <a:gd name="connsiteX3069" fmla="*/ 3312458 w 13465725"/>
              <a:gd name="connsiteY3069" fmla="*/ 4318015 h 4457244"/>
              <a:gd name="connsiteX3070" fmla="*/ 3296603 w 13465725"/>
              <a:gd name="connsiteY3070" fmla="*/ 4338940 h 4457244"/>
              <a:gd name="connsiteX3071" fmla="*/ 3261720 w 13465725"/>
              <a:gd name="connsiteY3071" fmla="*/ 4356473 h 4457244"/>
              <a:gd name="connsiteX3072" fmla="*/ 3256965 w 13465725"/>
              <a:gd name="connsiteY3072" fmla="*/ 4362694 h 4457244"/>
              <a:gd name="connsiteX3073" fmla="*/ 3242695 w 13465725"/>
              <a:gd name="connsiteY3073" fmla="*/ 4365522 h 4457244"/>
              <a:gd name="connsiteX3074" fmla="*/ 3223668 w 13465725"/>
              <a:gd name="connsiteY3074" fmla="*/ 4363260 h 4457244"/>
              <a:gd name="connsiteX3075" fmla="*/ 3242695 w 13465725"/>
              <a:gd name="connsiteY3075" fmla="*/ 4340637 h 4457244"/>
              <a:gd name="connsiteX3076" fmla="*/ 3256965 w 13465725"/>
              <a:gd name="connsiteY3076" fmla="*/ 4331305 h 4457244"/>
              <a:gd name="connsiteX3077" fmla="*/ 3261720 w 13465725"/>
              <a:gd name="connsiteY3077" fmla="*/ 4320277 h 4457244"/>
              <a:gd name="connsiteX3078" fmla="*/ 3287088 w 13465725"/>
              <a:gd name="connsiteY3078" fmla="*/ 4299916 h 4457244"/>
              <a:gd name="connsiteX3079" fmla="*/ 3285504 w 13465725"/>
              <a:gd name="connsiteY3079" fmla="*/ 4282949 h 4457244"/>
              <a:gd name="connsiteX3080" fmla="*/ 3312458 w 13465725"/>
              <a:gd name="connsiteY3080" fmla="*/ 4272769 h 4457244"/>
              <a:gd name="connsiteX3081" fmla="*/ 3366364 w 13465725"/>
              <a:gd name="connsiteY3081" fmla="*/ 4194721 h 4457244"/>
              <a:gd name="connsiteX3082" fmla="*/ 3477348 w 13465725"/>
              <a:gd name="connsiteY3082" fmla="*/ 4123459 h 4457244"/>
              <a:gd name="connsiteX3083" fmla="*/ 3486861 w 13465725"/>
              <a:gd name="connsiteY3083" fmla="*/ 4101967 h 4457244"/>
              <a:gd name="connsiteX3084" fmla="*/ 3496374 w 13465725"/>
              <a:gd name="connsiteY3084" fmla="*/ 4080476 h 4457244"/>
              <a:gd name="connsiteX3085" fmla="*/ 3516192 w 13465725"/>
              <a:gd name="connsiteY3085" fmla="*/ 4076234 h 4457244"/>
              <a:gd name="connsiteX3086" fmla="*/ 3521741 w 13465725"/>
              <a:gd name="connsiteY3086" fmla="*/ 4066902 h 4457244"/>
              <a:gd name="connsiteX3087" fmla="*/ 3534426 w 13465725"/>
              <a:gd name="connsiteY3087" fmla="*/ 4050783 h 4457244"/>
              <a:gd name="connsiteX3088" fmla="*/ 3547108 w 13465725"/>
              <a:gd name="connsiteY3088" fmla="*/ 4039755 h 4457244"/>
              <a:gd name="connsiteX3089" fmla="*/ 3578819 w 13465725"/>
              <a:gd name="connsiteY3089" fmla="*/ 4017132 h 4457244"/>
              <a:gd name="connsiteX3090" fmla="*/ 3598637 w 13465725"/>
              <a:gd name="connsiteY3090" fmla="*/ 4010911 h 4457244"/>
              <a:gd name="connsiteX3091" fmla="*/ 3604187 w 13465725"/>
              <a:gd name="connsiteY3091" fmla="*/ 4001297 h 4457244"/>
              <a:gd name="connsiteX3092" fmla="*/ 3597845 w 13465725"/>
              <a:gd name="connsiteY3092" fmla="*/ 3989985 h 4457244"/>
              <a:gd name="connsiteX3093" fmla="*/ 3654923 w 13465725"/>
              <a:gd name="connsiteY3093" fmla="*/ 3919855 h 4457244"/>
              <a:gd name="connsiteX3094" fmla="*/ 3680290 w 13465725"/>
              <a:gd name="connsiteY3094" fmla="*/ 3913068 h 4457244"/>
              <a:gd name="connsiteX3095" fmla="*/ 3699316 w 13465725"/>
              <a:gd name="connsiteY3095" fmla="*/ 3901756 h 4457244"/>
              <a:gd name="connsiteX3096" fmla="*/ 3704072 w 13465725"/>
              <a:gd name="connsiteY3096" fmla="*/ 3889597 h 4457244"/>
              <a:gd name="connsiteX3097" fmla="*/ 3718342 w 13465725"/>
              <a:gd name="connsiteY3097" fmla="*/ 3879134 h 4457244"/>
              <a:gd name="connsiteX3098" fmla="*/ 3716756 w 13465725"/>
              <a:gd name="connsiteY3098" fmla="*/ 3863015 h 4457244"/>
              <a:gd name="connsiteX3099" fmla="*/ 3743709 w 13465725"/>
              <a:gd name="connsiteY3099" fmla="*/ 3851986 h 4457244"/>
              <a:gd name="connsiteX3100" fmla="*/ 3777798 w 13465725"/>
              <a:gd name="connsiteY3100" fmla="*/ 3821446 h 4457244"/>
              <a:gd name="connsiteX3101" fmla="*/ 3826155 w 13465725"/>
              <a:gd name="connsiteY3101" fmla="*/ 3797692 h 4457244"/>
              <a:gd name="connsiteX3102" fmla="*/ 3845181 w 13465725"/>
              <a:gd name="connsiteY3102" fmla="*/ 3781856 h 4457244"/>
              <a:gd name="connsiteX3103" fmla="*/ 3867378 w 13465725"/>
              <a:gd name="connsiteY3103" fmla="*/ 3744529 h 4457244"/>
              <a:gd name="connsiteX3104" fmla="*/ 3889574 w 13465725"/>
              <a:gd name="connsiteY3104" fmla="*/ 3707201 h 4457244"/>
              <a:gd name="connsiteX3105" fmla="*/ 3908600 w 13465725"/>
              <a:gd name="connsiteY3105" fmla="*/ 3698152 h 4457244"/>
              <a:gd name="connsiteX3106" fmla="*/ 3943480 w 13465725"/>
              <a:gd name="connsiteY3106" fmla="*/ 3668743 h 4457244"/>
              <a:gd name="connsiteX3107" fmla="*/ 3978361 w 13465725"/>
              <a:gd name="connsiteY3107" fmla="*/ 3639333 h 4457244"/>
              <a:gd name="connsiteX3108" fmla="*/ 4003729 w 13465725"/>
              <a:gd name="connsiteY3108" fmla="*/ 3618973 h 4457244"/>
              <a:gd name="connsiteX3109" fmla="*/ 4029097 w 13465725"/>
              <a:gd name="connsiteY3109" fmla="*/ 3598612 h 4457244"/>
              <a:gd name="connsiteX3110" fmla="*/ 4077453 w 13465725"/>
              <a:gd name="connsiteY3110" fmla="*/ 3544884 h 4457244"/>
              <a:gd name="connsiteX3111" fmla="*/ 4130568 w 13465725"/>
              <a:gd name="connsiteY3111" fmla="*/ 3494548 h 4457244"/>
              <a:gd name="connsiteX3112" fmla="*/ 4128982 w 13465725"/>
              <a:gd name="connsiteY3112" fmla="*/ 3481822 h 4457244"/>
              <a:gd name="connsiteX3113" fmla="*/ 4155935 w 13465725"/>
              <a:gd name="connsiteY3113" fmla="*/ 3474187 h 4457244"/>
              <a:gd name="connsiteX3114" fmla="*/ 4179241 w 13465725"/>
              <a:gd name="connsiteY3114" fmla="*/ 3458383 h 4457244"/>
              <a:gd name="connsiteX3115" fmla="*/ 4169697 w 13465725"/>
              <a:gd name="connsiteY3115" fmla="*/ 3460544 h 4457244"/>
              <a:gd name="connsiteX3116" fmla="*/ 4144329 w 13465725"/>
              <a:gd name="connsiteY3116" fmla="*/ 3460544 h 4457244"/>
              <a:gd name="connsiteX3117" fmla="*/ 4131645 w 13465725"/>
              <a:gd name="connsiteY3117" fmla="*/ 3474966 h 4457244"/>
              <a:gd name="connsiteX3118" fmla="*/ 4118962 w 13465725"/>
              <a:gd name="connsiteY3118" fmla="*/ 3487692 h 4457244"/>
              <a:gd name="connsiteX3119" fmla="*/ 4074567 w 13465725"/>
              <a:gd name="connsiteY3119" fmla="*/ 3501265 h 4457244"/>
              <a:gd name="connsiteX3120" fmla="*/ 4049200 w 13465725"/>
              <a:gd name="connsiteY3120" fmla="*/ 3483167 h 4457244"/>
              <a:gd name="connsiteX3121" fmla="*/ 4030173 w 13465725"/>
              <a:gd name="connsiteY3121" fmla="*/ 3476380 h 4457244"/>
              <a:gd name="connsiteX3122" fmla="*/ 4052371 w 13465725"/>
              <a:gd name="connsiteY3122" fmla="*/ 3450081 h 4457244"/>
              <a:gd name="connsiteX3123" fmla="*/ 4074567 w 13465725"/>
              <a:gd name="connsiteY3123" fmla="*/ 3422085 h 4457244"/>
              <a:gd name="connsiteX3124" fmla="*/ 4073775 w 13465725"/>
              <a:gd name="connsiteY3124" fmla="*/ 3419823 h 4457244"/>
              <a:gd name="connsiteX3125" fmla="*/ 4068225 w 13465725"/>
              <a:gd name="connsiteY3125" fmla="*/ 3417561 h 4457244"/>
              <a:gd name="connsiteX3126" fmla="*/ 4055543 w 13465725"/>
              <a:gd name="connsiteY3126" fmla="*/ 3424631 h 4457244"/>
              <a:gd name="connsiteX3127" fmla="*/ 4042858 w 13465725"/>
              <a:gd name="connsiteY3127" fmla="*/ 3433397 h 4457244"/>
              <a:gd name="connsiteX3128" fmla="*/ 4030173 w 13465725"/>
              <a:gd name="connsiteY3128" fmla="*/ 3440184 h 4457244"/>
              <a:gd name="connsiteX3129" fmla="*/ 4030173 w 13465725"/>
              <a:gd name="connsiteY3129" fmla="*/ 3449516 h 4457244"/>
              <a:gd name="connsiteX3130" fmla="*/ 4011147 w 13465725"/>
              <a:gd name="connsiteY3130" fmla="*/ 3453758 h 4457244"/>
              <a:gd name="connsiteX3131" fmla="*/ 3985780 w 13465725"/>
              <a:gd name="connsiteY3131" fmla="*/ 3458282 h 4457244"/>
              <a:gd name="connsiteX3132" fmla="*/ 3922361 w 13465725"/>
              <a:gd name="connsiteY3132" fmla="*/ 3460544 h 4457244"/>
              <a:gd name="connsiteX3133" fmla="*/ 3903335 w 13465725"/>
              <a:gd name="connsiteY3133" fmla="*/ 3478642 h 4457244"/>
              <a:gd name="connsiteX3134" fmla="*/ 3875590 w 13465725"/>
              <a:gd name="connsiteY3134" fmla="*/ 3484581 h 4457244"/>
              <a:gd name="connsiteX3135" fmla="*/ 3852599 w 13465725"/>
              <a:gd name="connsiteY3135" fmla="*/ 3492216 h 4457244"/>
              <a:gd name="connsiteX3136" fmla="*/ 3831987 w 13465725"/>
              <a:gd name="connsiteY3136" fmla="*/ 3494196 h 4457244"/>
              <a:gd name="connsiteX3137" fmla="*/ 3820888 w 13465725"/>
              <a:gd name="connsiteY3137" fmla="*/ 3501265 h 4457244"/>
              <a:gd name="connsiteX3138" fmla="*/ 3827231 w 13465725"/>
              <a:gd name="connsiteY3138" fmla="*/ 3510315 h 4457244"/>
              <a:gd name="connsiteX3139" fmla="*/ 3770154 w 13465725"/>
              <a:gd name="connsiteY3139" fmla="*/ 3510315 h 4457244"/>
              <a:gd name="connsiteX3140" fmla="*/ 3788387 w 13465725"/>
              <a:gd name="connsiteY3140" fmla="*/ 3490802 h 4457244"/>
              <a:gd name="connsiteX3141" fmla="*/ 3782838 w 13465725"/>
              <a:gd name="connsiteY3141" fmla="*/ 3476380 h 4457244"/>
              <a:gd name="connsiteX3142" fmla="*/ 3764604 w 13465725"/>
              <a:gd name="connsiteY3142" fmla="*/ 3478925 h 4457244"/>
              <a:gd name="connsiteX3143" fmla="*/ 3751127 w 13465725"/>
              <a:gd name="connsiteY3143" fmla="*/ 3483167 h 4457244"/>
              <a:gd name="connsiteX3144" fmla="*/ 3738442 w 13465725"/>
              <a:gd name="connsiteY3144" fmla="*/ 3510315 h 4457244"/>
              <a:gd name="connsiteX3145" fmla="*/ 3706734 w 13465725"/>
              <a:gd name="connsiteY3145" fmla="*/ 3526150 h 4457244"/>
              <a:gd name="connsiteX3146" fmla="*/ 3697221 w 13465725"/>
              <a:gd name="connsiteY3146" fmla="*/ 3543683 h 4457244"/>
              <a:gd name="connsiteX3147" fmla="*/ 3668682 w 13465725"/>
              <a:gd name="connsiteY3147" fmla="*/ 3557822 h 4457244"/>
              <a:gd name="connsiteX3148" fmla="*/ 3668682 w 13465725"/>
              <a:gd name="connsiteY3148" fmla="*/ 3575920 h 4457244"/>
              <a:gd name="connsiteX3149" fmla="*/ 3643315 w 13465725"/>
              <a:gd name="connsiteY3149" fmla="*/ 3600805 h 4457244"/>
              <a:gd name="connsiteX3150" fmla="*/ 3613982 w 13465725"/>
              <a:gd name="connsiteY3150" fmla="*/ 3602219 h 4457244"/>
              <a:gd name="connsiteX3151" fmla="*/ 3598922 w 13465725"/>
              <a:gd name="connsiteY3151" fmla="*/ 3612117 h 4457244"/>
              <a:gd name="connsiteX3152" fmla="*/ 3560869 w 13465725"/>
              <a:gd name="connsiteY3152" fmla="*/ 3632477 h 4457244"/>
              <a:gd name="connsiteX3153" fmla="*/ 3510133 w 13465725"/>
              <a:gd name="connsiteY3153" fmla="*/ 3625690 h 4457244"/>
              <a:gd name="connsiteX3154" fmla="*/ 3526781 w 13465725"/>
              <a:gd name="connsiteY3154" fmla="*/ 3600239 h 4457244"/>
              <a:gd name="connsiteX3155" fmla="*/ 3548185 w 13465725"/>
              <a:gd name="connsiteY3155" fmla="*/ 3578182 h 4457244"/>
              <a:gd name="connsiteX3156" fmla="*/ 3573552 w 13465725"/>
              <a:gd name="connsiteY3156" fmla="*/ 3566871 h 4457244"/>
              <a:gd name="connsiteX3157" fmla="*/ 3624288 w 13465725"/>
              <a:gd name="connsiteY3157" fmla="*/ 3566588 h 4457244"/>
              <a:gd name="connsiteX3158" fmla="*/ 3617946 w 13465725"/>
              <a:gd name="connsiteY3158" fmla="*/ 3557822 h 4457244"/>
              <a:gd name="connsiteX3159" fmla="*/ 3643315 w 13465725"/>
              <a:gd name="connsiteY3159" fmla="*/ 3535199 h 4457244"/>
              <a:gd name="connsiteX3160" fmla="*/ 3617946 w 13465725"/>
              <a:gd name="connsiteY3160" fmla="*/ 3535199 h 4457244"/>
              <a:gd name="connsiteX3161" fmla="*/ 3643315 w 13465725"/>
              <a:gd name="connsiteY3161" fmla="*/ 3523888 h 4457244"/>
              <a:gd name="connsiteX3162" fmla="*/ 3643315 w 13465725"/>
              <a:gd name="connsiteY3162" fmla="*/ 3501265 h 4457244"/>
              <a:gd name="connsiteX3163" fmla="*/ 3687708 w 13465725"/>
              <a:gd name="connsiteY3163" fmla="*/ 3489954 h 4457244"/>
              <a:gd name="connsiteX3164" fmla="*/ 3687708 w 13465725"/>
              <a:gd name="connsiteY3164" fmla="*/ 3469593 h 4457244"/>
              <a:gd name="connsiteX3165" fmla="*/ 3732101 w 13465725"/>
              <a:gd name="connsiteY3165" fmla="*/ 3451496 h 4457244"/>
              <a:gd name="connsiteX3166" fmla="*/ 3751127 w 13465725"/>
              <a:gd name="connsiteY3166" fmla="*/ 3433397 h 4457244"/>
              <a:gd name="connsiteX3167" fmla="*/ 3732101 w 13465725"/>
              <a:gd name="connsiteY3167" fmla="*/ 3410209 h 4457244"/>
              <a:gd name="connsiteX3168" fmla="*/ 3751127 w 13465725"/>
              <a:gd name="connsiteY3168" fmla="*/ 3383627 h 4457244"/>
              <a:gd name="connsiteX3169" fmla="*/ 3770154 w 13465725"/>
              <a:gd name="connsiteY3169" fmla="*/ 3369488 h 4457244"/>
              <a:gd name="connsiteX3170" fmla="*/ 3770154 w 13465725"/>
              <a:gd name="connsiteY3170" fmla="*/ 3351955 h 4457244"/>
              <a:gd name="connsiteX3171" fmla="*/ 3789971 w 13465725"/>
              <a:gd name="connsiteY3171" fmla="*/ 3344603 h 4457244"/>
              <a:gd name="connsiteX3172" fmla="*/ 3795521 w 13465725"/>
              <a:gd name="connsiteY3172" fmla="*/ 3333857 h 4457244"/>
              <a:gd name="connsiteX3173" fmla="*/ 3782838 w 13465725"/>
              <a:gd name="connsiteY3173" fmla="*/ 3323677 h 4457244"/>
              <a:gd name="connsiteX3174" fmla="*/ 3770154 w 13465725"/>
              <a:gd name="connsiteY3174" fmla="*/ 3313496 h 4457244"/>
              <a:gd name="connsiteX3175" fmla="*/ 3736065 w 13465725"/>
              <a:gd name="connsiteY3175" fmla="*/ 3333857 h 4457244"/>
              <a:gd name="connsiteX3176" fmla="*/ 3706734 w 13465725"/>
              <a:gd name="connsiteY3176" fmla="*/ 3354218 h 4457244"/>
              <a:gd name="connsiteX3177" fmla="*/ 3694550 w 13465725"/>
              <a:gd name="connsiteY3177" fmla="*/ 3366213 h 4457244"/>
              <a:gd name="connsiteX3178" fmla="*/ 3696162 w 13465725"/>
              <a:gd name="connsiteY3178" fmla="*/ 3377323 h 4457244"/>
              <a:gd name="connsiteX3179" fmla="*/ 3681244 w 13465725"/>
              <a:gd name="connsiteY3179" fmla="*/ 3375606 h 4457244"/>
              <a:gd name="connsiteX3180" fmla="*/ 3644833 w 13465725"/>
              <a:gd name="connsiteY3180" fmla="*/ 3387650 h 4457244"/>
              <a:gd name="connsiteX3181" fmla="*/ 3643315 w 13465725"/>
              <a:gd name="connsiteY3181" fmla="*/ 3391893 h 4457244"/>
              <a:gd name="connsiteX3182" fmla="*/ 3643315 w 13465725"/>
              <a:gd name="connsiteY3182" fmla="*/ 3417561 h 4457244"/>
              <a:gd name="connsiteX3183" fmla="*/ 3544221 w 13465725"/>
              <a:gd name="connsiteY3183" fmla="*/ 3450081 h 4457244"/>
              <a:gd name="connsiteX3184" fmla="*/ 3497450 w 13465725"/>
              <a:gd name="connsiteY3184" fmla="*/ 3501265 h 4457244"/>
              <a:gd name="connsiteX3185" fmla="*/ 3440372 w 13465725"/>
              <a:gd name="connsiteY3185" fmla="*/ 3509183 h 4457244"/>
              <a:gd name="connsiteX3186" fmla="*/ 3387157 w 13465725"/>
              <a:gd name="connsiteY3186" fmla="*/ 3516565 h 4457244"/>
              <a:gd name="connsiteX3187" fmla="*/ 3386991 w 13465725"/>
              <a:gd name="connsiteY3187" fmla="*/ 3517018 h 4457244"/>
              <a:gd name="connsiteX3188" fmla="*/ 3383294 w 13465725"/>
              <a:gd name="connsiteY3188" fmla="*/ 3517332 h 4457244"/>
              <a:gd name="connsiteX3189" fmla="*/ 3383294 w 13465725"/>
              <a:gd name="connsiteY3189" fmla="*/ 3541986 h 4457244"/>
              <a:gd name="connsiteX3190" fmla="*/ 3364268 w 13465725"/>
              <a:gd name="connsiteY3190" fmla="*/ 3541986 h 4457244"/>
              <a:gd name="connsiteX3191" fmla="*/ 3353697 w 13465725"/>
              <a:gd name="connsiteY3191" fmla="*/ 3540370 h 4457244"/>
              <a:gd name="connsiteX3192" fmla="*/ 3353697 w 13465725"/>
              <a:gd name="connsiteY3192" fmla="*/ 3544731 h 4457244"/>
              <a:gd name="connsiteX3193" fmla="*/ 3321987 w 13465725"/>
              <a:gd name="connsiteY3193" fmla="*/ 3540206 h 4457244"/>
              <a:gd name="connsiteX3194" fmla="*/ 3283935 w 13465725"/>
              <a:gd name="connsiteY3194" fmla="*/ 3571878 h 4457244"/>
              <a:gd name="connsiteX3195" fmla="*/ 3296620 w 13465725"/>
              <a:gd name="connsiteY3195" fmla="*/ 3576402 h 4457244"/>
              <a:gd name="connsiteX3196" fmla="*/ 3271252 w 13465725"/>
              <a:gd name="connsiteY3196" fmla="*/ 3583189 h 4457244"/>
              <a:gd name="connsiteX3197" fmla="*/ 3258567 w 13465725"/>
              <a:gd name="connsiteY3197" fmla="*/ 3592239 h 4457244"/>
              <a:gd name="connsiteX3198" fmla="*/ 3277593 w 13465725"/>
              <a:gd name="connsiteY3198" fmla="*/ 3608075 h 4457244"/>
              <a:gd name="connsiteX3199" fmla="*/ 3271252 w 13465725"/>
              <a:gd name="connsiteY3199" fmla="*/ 3626173 h 4457244"/>
              <a:gd name="connsiteX3200" fmla="*/ 3245883 w 13465725"/>
              <a:gd name="connsiteY3200" fmla="*/ 3635221 h 4457244"/>
              <a:gd name="connsiteX3201" fmla="*/ 3201489 w 13465725"/>
              <a:gd name="connsiteY3201" fmla="*/ 3644271 h 4457244"/>
              <a:gd name="connsiteX3202" fmla="*/ 3201489 w 13465725"/>
              <a:gd name="connsiteY3202" fmla="*/ 3632959 h 4457244"/>
              <a:gd name="connsiteX3203" fmla="*/ 3182463 w 13465725"/>
              <a:gd name="connsiteY3203" fmla="*/ 3635221 h 4457244"/>
              <a:gd name="connsiteX3204" fmla="*/ 3163438 w 13465725"/>
              <a:gd name="connsiteY3204" fmla="*/ 3651623 h 4457244"/>
              <a:gd name="connsiteX3205" fmla="*/ 3144412 w 13465725"/>
              <a:gd name="connsiteY3205" fmla="*/ 3664631 h 4457244"/>
              <a:gd name="connsiteX3206" fmla="*/ 3138864 w 13465725"/>
              <a:gd name="connsiteY3206" fmla="*/ 3662369 h 4457244"/>
              <a:gd name="connsiteX3207" fmla="*/ 3138070 w 13465725"/>
              <a:gd name="connsiteY3207" fmla="*/ 3660107 h 4457244"/>
              <a:gd name="connsiteX3208" fmla="*/ 3119044 w 13465725"/>
              <a:gd name="connsiteY3208" fmla="*/ 3653886 h 4457244"/>
              <a:gd name="connsiteX3209" fmla="*/ 3138070 w 13465725"/>
              <a:gd name="connsiteY3209" fmla="*/ 3644271 h 4457244"/>
              <a:gd name="connsiteX3210" fmla="*/ 3121562 w 13465725"/>
              <a:gd name="connsiteY3210" fmla="*/ 3631021 h 4457244"/>
              <a:gd name="connsiteX3211" fmla="*/ 3116139 w 13465725"/>
              <a:gd name="connsiteY3211" fmla="*/ 3636436 h 4457244"/>
              <a:gd name="connsiteX3212" fmla="*/ 3072540 w 13465725"/>
              <a:gd name="connsiteY3212" fmla="*/ 3652837 h 4457244"/>
              <a:gd name="connsiteX3213" fmla="*/ 3042041 w 13465725"/>
              <a:gd name="connsiteY3213" fmla="*/ 3669156 h 4457244"/>
              <a:gd name="connsiteX3214" fmla="*/ 3055625 w 13465725"/>
              <a:gd name="connsiteY3214" fmla="*/ 3669156 h 4457244"/>
              <a:gd name="connsiteX3215" fmla="*/ 3106362 w 13465725"/>
              <a:gd name="connsiteY3215" fmla="*/ 3670570 h 4457244"/>
              <a:gd name="connsiteX3216" fmla="*/ 3138070 w 13465725"/>
              <a:gd name="connsiteY3216" fmla="*/ 3680467 h 4457244"/>
              <a:gd name="connsiteX3217" fmla="*/ 3118252 w 13465725"/>
              <a:gd name="connsiteY3217" fmla="*/ 3710443 h 4457244"/>
              <a:gd name="connsiteX3218" fmla="*/ 3074651 w 13465725"/>
              <a:gd name="connsiteY3218" fmla="*/ 3737024 h 4457244"/>
              <a:gd name="connsiteX3219" fmla="*/ 3084164 w 13465725"/>
              <a:gd name="connsiteY3219" fmla="*/ 3751729 h 4457244"/>
              <a:gd name="connsiteX3220" fmla="*/ 3093677 w 13465725"/>
              <a:gd name="connsiteY3220" fmla="*/ 3766433 h 4457244"/>
              <a:gd name="connsiteX3221" fmla="*/ 3049284 w 13465725"/>
              <a:gd name="connsiteY3221" fmla="*/ 3761909 h 4457244"/>
              <a:gd name="connsiteX3222" fmla="*/ 3042940 w 13465725"/>
              <a:gd name="connsiteY3222" fmla="*/ 3784532 h 4457244"/>
              <a:gd name="connsiteX3223" fmla="*/ 3017573 w 13465725"/>
              <a:gd name="connsiteY3223" fmla="*/ 3807154 h 4457244"/>
              <a:gd name="connsiteX3224" fmla="*/ 2985864 w 13465725"/>
              <a:gd name="connsiteY3224" fmla="*/ 3791318 h 4457244"/>
              <a:gd name="connsiteX3225" fmla="*/ 3004890 w 13465725"/>
              <a:gd name="connsiteY3225" fmla="*/ 3770958 h 4457244"/>
              <a:gd name="connsiteX3226" fmla="*/ 2992997 w 13465725"/>
              <a:gd name="connsiteY3226" fmla="*/ 3767564 h 4457244"/>
              <a:gd name="connsiteX3227" fmla="*/ 2985864 w 13465725"/>
              <a:gd name="connsiteY3227" fmla="*/ 3764171 h 4457244"/>
              <a:gd name="connsiteX3228" fmla="*/ 3002511 w 13465725"/>
              <a:gd name="connsiteY3228" fmla="*/ 3760212 h 4457244"/>
              <a:gd name="connsiteX3229" fmla="*/ 3023914 w 13465725"/>
              <a:gd name="connsiteY3229" fmla="*/ 3759647 h 4457244"/>
              <a:gd name="connsiteX3230" fmla="*/ 3061966 w 13465725"/>
              <a:gd name="connsiteY3230" fmla="*/ 3721188 h 4457244"/>
              <a:gd name="connsiteX3231" fmla="*/ 3055625 w 13465725"/>
              <a:gd name="connsiteY3231" fmla="*/ 3712139 h 4457244"/>
              <a:gd name="connsiteX3232" fmla="*/ 3030257 w 13465725"/>
              <a:gd name="connsiteY3232" fmla="*/ 3700827 h 4457244"/>
              <a:gd name="connsiteX3233" fmla="*/ 2998547 w 13465725"/>
              <a:gd name="connsiteY3233" fmla="*/ 3712139 h 4457244"/>
              <a:gd name="connsiteX3234" fmla="*/ 2979521 w 13465725"/>
              <a:gd name="connsiteY3234" fmla="*/ 3759647 h 4457244"/>
              <a:gd name="connsiteX3235" fmla="*/ 2925615 w 13465725"/>
              <a:gd name="connsiteY3235" fmla="*/ 3786229 h 4457244"/>
              <a:gd name="connsiteX3236" fmla="*/ 2890734 w 13465725"/>
              <a:gd name="connsiteY3236" fmla="*/ 3816203 h 4457244"/>
              <a:gd name="connsiteX3237" fmla="*/ 2876464 w 13465725"/>
              <a:gd name="connsiteY3237" fmla="*/ 3838826 h 4457244"/>
              <a:gd name="connsiteX3238" fmla="*/ 2852682 w 13465725"/>
              <a:gd name="connsiteY3238" fmla="*/ 3861449 h 4457244"/>
              <a:gd name="connsiteX3239" fmla="*/ 2770237 w 13465725"/>
              <a:gd name="connsiteY3239" fmla="*/ 3893121 h 4457244"/>
              <a:gd name="connsiteX3240" fmla="*/ 2725844 w 13465725"/>
              <a:gd name="connsiteY3240" fmla="*/ 3938366 h 4457244"/>
              <a:gd name="connsiteX3241" fmla="*/ 2710781 w 13465725"/>
              <a:gd name="connsiteY3241" fmla="*/ 3938932 h 4457244"/>
              <a:gd name="connsiteX3242" fmla="*/ 2700476 w 13465725"/>
              <a:gd name="connsiteY3242" fmla="*/ 3942891 h 4457244"/>
              <a:gd name="connsiteX3243" fmla="*/ 2710781 w 13465725"/>
              <a:gd name="connsiteY3243" fmla="*/ 3947415 h 4457244"/>
              <a:gd name="connsiteX3244" fmla="*/ 2725844 w 13465725"/>
              <a:gd name="connsiteY3244" fmla="*/ 3951940 h 4457244"/>
              <a:gd name="connsiteX3245" fmla="*/ 2656081 w 13465725"/>
              <a:gd name="connsiteY3245" fmla="*/ 3965513 h 4457244"/>
              <a:gd name="connsiteX3246" fmla="*/ 2611688 w 13465725"/>
              <a:gd name="connsiteY3246" fmla="*/ 3965513 h 4457244"/>
              <a:gd name="connsiteX3247" fmla="*/ 2622786 w 13465725"/>
              <a:gd name="connsiteY3247" fmla="*/ 3941194 h 4457244"/>
              <a:gd name="connsiteX3248" fmla="*/ 2624372 w 13465725"/>
              <a:gd name="connsiteY3248" fmla="*/ 3906694 h 4457244"/>
              <a:gd name="connsiteX3249" fmla="*/ 2586320 w 13465725"/>
              <a:gd name="connsiteY3249" fmla="*/ 3926489 h 4457244"/>
              <a:gd name="connsiteX3250" fmla="*/ 2567295 w 13465725"/>
              <a:gd name="connsiteY3250" fmla="*/ 3949678 h 4457244"/>
              <a:gd name="connsiteX3251" fmla="*/ 2484849 w 13465725"/>
              <a:gd name="connsiteY3251" fmla="*/ 3979087 h 4457244"/>
              <a:gd name="connsiteX3252" fmla="*/ 2444419 w 13465725"/>
              <a:gd name="connsiteY3252" fmla="*/ 3992661 h 4457244"/>
              <a:gd name="connsiteX3253" fmla="*/ 2427771 w 13465725"/>
              <a:gd name="connsiteY3253" fmla="*/ 4006234 h 4457244"/>
              <a:gd name="connsiteX3254" fmla="*/ 2402404 w 13465725"/>
              <a:gd name="connsiteY3254" fmla="*/ 4006234 h 4457244"/>
              <a:gd name="connsiteX3255" fmla="*/ 2389719 w 13465725"/>
              <a:gd name="connsiteY3255" fmla="*/ 4020656 h 4457244"/>
              <a:gd name="connsiteX3256" fmla="*/ 2377037 w 13465725"/>
              <a:gd name="connsiteY3256" fmla="*/ 4033382 h 4457244"/>
              <a:gd name="connsiteX3257" fmla="*/ 2332642 w 13465725"/>
              <a:gd name="connsiteY3257" fmla="*/ 4046955 h 4457244"/>
              <a:gd name="connsiteX3258" fmla="*/ 2307274 w 13465725"/>
              <a:gd name="connsiteY3258" fmla="*/ 4028857 h 4457244"/>
              <a:gd name="connsiteX3259" fmla="*/ 2288248 w 13465725"/>
              <a:gd name="connsiteY3259" fmla="*/ 4022070 h 4457244"/>
              <a:gd name="connsiteX3260" fmla="*/ 2310446 w 13465725"/>
              <a:gd name="connsiteY3260" fmla="*/ 3995771 h 4457244"/>
              <a:gd name="connsiteX3261" fmla="*/ 2332642 w 13465725"/>
              <a:gd name="connsiteY3261" fmla="*/ 3967775 h 4457244"/>
              <a:gd name="connsiteX3262" fmla="*/ 2331849 w 13465725"/>
              <a:gd name="connsiteY3262" fmla="*/ 3965513 h 4457244"/>
              <a:gd name="connsiteX3263" fmla="*/ 2326300 w 13465725"/>
              <a:gd name="connsiteY3263" fmla="*/ 3963251 h 4457244"/>
              <a:gd name="connsiteX3264" fmla="*/ 2313617 w 13465725"/>
              <a:gd name="connsiteY3264" fmla="*/ 3970321 h 4457244"/>
              <a:gd name="connsiteX3265" fmla="*/ 2300933 w 13465725"/>
              <a:gd name="connsiteY3265" fmla="*/ 3979087 h 4457244"/>
              <a:gd name="connsiteX3266" fmla="*/ 2288248 w 13465725"/>
              <a:gd name="connsiteY3266" fmla="*/ 3985874 h 4457244"/>
              <a:gd name="connsiteX3267" fmla="*/ 2288248 w 13465725"/>
              <a:gd name="connsiteY3267" fmla="*/ 3995206 h 4457244"/>
              <a:gd name="connsiteX3268" fmla="*/ 2269223 w 13465725"/>
              <a:gd name="connsiteY3268" fmla="*/ 3999448 h 4457244"/>
              <a:gd name="connsiteX3269" fmla="*/ 2243855 w 13465725"/>
              <a:gd name="connsiteY3269" fmla="*/ 4003972 h 4457244"/>
              <a:gd name="connsiteX3270" fmla="*/ 2180436 w 13465725"/>
              <a:gd name="connsiteY3270" fmla="*/ 4006234 h 4457244"/>
              <a:gd name="connsiteX3271" fmla="*/ 2161410 w 13465725"/>
              <a:gd name="connsiteY3271" fmla="*/ 4024332 h 4457244"/>
              <a:gd name="connsiteX3272" fmla="*/ 2133665 w 13465725"/>
              <a:gd name="connsiteY3272" fmla="*/ 4030271 h 4457244"/>
              <a:gd name="connsiteX3273" fmla="*/ 2110673 w 13465725"/>
              <a:gd name="connsiteY3273" fmla="*/ 4037906 h 4457244"/>
              <a:gd name="connsiteX3274" fmla="*/ 2090062 w 13465725"/>
              <a:gd name="connsiteY3274" fmla="*/ 4039886 h 4457244"/>
              <a:gd name="connsiteX3275" fmla="*/ 2078963 w 13465725"/>
              <a:gd name="connsiteY3275" fmla="*/ 4046955 h 4457244"/>
              <a:gd name="connsiteX3276" fmla="*/ 2085306 w 13465725"/>
              <a:gd name="connsiteY3276" fmla="*/ 4056005 h 4457244"/>
              <a:gd name="connsiteX3277" fmla="*/ 2028228 w 13465725"/>
              <a:gd name="connsiteY3277" fmla="*/ 4056005 h 4457244"/>
              <a:gd name="connsiteX3278" fmla="*/ 2046462 w 13465725"/>
              <a:gd name="connsiteY3278" fmla="*/ 4036492 h 4457244"/>
              <a:gd name="connsiteX3279" fmla="*/ 2040913 w 13465725"/>
              <a:gd name="connsiteY3279" fmla="*/ 4022070 h 4457244"/>
              <a:gd name="connsiteX3280" fmla="*/ 2022679 w 13465725"/>
              <a:gd name="connsiteY3280" fmla="*/ 4024615 h 4457244"/>
              <a:gd name="connsiteX3281" fmla="*/ 2009202 w 13465725"/>
              <a:gd name="connsiteY3281" fmla="*/ 4028857 h 4457244"/>
              <a:gd name="connsiteX3282" fmla="*/ 1996518 w 13465725"/>
              <a:gd name="connsiteY3282" fmla="*/ 4056005 h 4457244"/>
              <a:gd name="connsiteX3283" fmla="*/ 1964809 w 13465725"/>
              <a:gd name="connsiteY3283" fmla="*/ 4071840 h 4457244"/>
              <a:gd name="connsiteX3284" fmla="*/ 1955296 w 13465725"/>
              <a:gd name="connsiteY3284" fmla="*/ 4089373 h 4457244"/>
              <a:gd name="connsiteX3285" fmla="*/ 1926757 w 13465725"/>
              <a:gd name="connsiteY3285" fmla="*/ 4103512 h 4457244"/>
              <a:gd name="connsiteX3286" fmla="*/ 1926757 w 13465725"/>
              <a:gd name="connsiteY3286" fmla="*/ 4121610 h 4457244"/>
              <a:gd name="connsiteX3287" fmla="*/ 1901390 w 13465725"/>
              <a:gd name="connsiteY3287" fmla="*/ 4146495 h 4457244"/>
              <a:gd name="connsiteX3288" fmla="*/ 1872057 w 13465725"/>
              <a:gd name="connsiteY3288" fmla="*/ 4147909 h 4457244"/>
              <a:gd name="connsiteX3289" fmla="*/ 1856996 w 13465725"/>
              <a:gd name="connsiteY3289" fmla="*/ 4157807 h 4457244"/>
              <a:gd name="connsiteX3290" fmla="*/ 1818944 w 13465725"/>
              <a:gd name="connsiteY3290" fmla="*/ 4178167 h 4457244"/>
              <a:gd name="connsiteX3291" fmla="*/ 1768208 w 13465725"/>
              <a:gd name="connsiteY3291" fmla="*/ 4171380 h 4457244"/>
              <a:gd name="connsiteX3292" fmla="*/ 1784856 w 13465725"/>
              <a:gd name="connsiteY3292" fmla="*/ 4145929 h 4457244"/>
              <a:gd name="connsiteX3293" fmla="*/ 1806260 w 13465725"/>
              <a:gd name="connsiteY3293" fmla="*/ 4123872 h 4457244"/>
              <a:gd name="connsiteX3294" fmla="*/ 1831627 w 13465725"/>
              <a:gd name="connsiteY3294" fmla="*/ 4112561 h 4457244"/>
              <a:gd name="connsiteX3295" fmla="*/ 1882364 w 13465725"/>
              <a:gd name="connsiteY3295" fmla="*/ 4112278 h 4457244"/>
              <a:gd name="connsiteX3296" fmla="*/ 1876021 w 13465725"/>
              <a:gd name="connsiteY3296" fmla="*/ 4103512 h 4457244"/>
              <a:gd name="connsiteX3297" fmla="*/ 1901390 w 13465725"/>
              <a:gd name="connsiteY3297" fmla="*/ 4080889 h 4457244"/>
              <a:gd name="connsiteX3298" fmla="*/ 1876021 w 13465725"/>
              <a:gd name="connsiteY3298" fmla="*/ 4080889 h 4457244"/>
              <a:gd name="connsiteX3299" fmla="*/ 1901390 w 13465725"/>
              <a:gd name="connsiteY3299" fmla="*/ 4069578 h 4457244"/>
              <a:gd name="connsiteX3300" fmla="*/ 1901390 w 13465725"/>
              <a:gd name="connsiteY3300" fmla="*/ 4046955 h 4457244"/>
              <a:gd name="connsiteX3301" fmla="*/ 1945783 w 13465725"/>
              <a:gd name="connsiteY3301" fmla="*/ 4035644 h 4457244"/>
              <a:gd name="connsiteX3302" fmla="*/ 1945783 w 13465725"/>
              <a:gd name="connsiteY3302" fmla="*/ 4015283 h 4457244"/>
              <a:gd name="connsiteX3303" fmla="*/ 1990176 w 13465725"/>
              <a:gd name="connsiteY3303" fmla="*/ 3997186 h 4457244"/>
              <a:gd name="connsiteX3304" fmla="*/ 2009202 w 13465725"/>
              <a:gd name="connsiteY3304" fmla="*/ 3979087 h 4457244"/>
              <a:gd name="connsiteX3305" fmla="*/ 1990176 w 13465725"/>
              <a:gd name="connsiteY3305" fmla="*/ 3955899 h 4457244"/>
              <a:gd name="connsiteX3306" fmla="*/ 2009202 w 13465725"/>
              <a:gd name="connsiteY3306" fmla="*/ 3929317 h 4457244"/>
              <a:gd name="connsiteX3307" fmla="*/ 2028228 w 13465725"/>
              <a:gd name="connsiteY3307" fmla="*/ 3915178 h 4457244"/>
              <a:gd name="connsiteX3308" fmla="*/ 2028228 w 13465725"/>
              <a:gd name="connsiteY3308" fmla="*/ 3897645 h 4457244"/>
              <a:gd name="connsiteX3309" fmla="*/ 2048046 w 13465725"/>
              <a:gd name="connsiteY3309" fmla="*/ 3890293 h 4457244"/>
              <a:gd name="connsiteX3310" fmla="*/ 2053596 w 13465725"/>
              <a:gd name="connsiteY3310" fmla="*/ 3879547 h 4457244"/>
              <a:gd name="connsiteX3311" fmla="*/ 2040913 w 13465725"/>
              <a:gd name="connsiteY3311" fmla="*/ 3869367 h 4457244"/>
              <a:gd name="connsiteX3312" fmla="*/ 2028228 w 13465725"/>
              <a:gd name="connsiteY3312" fmla="*/ 3859186 h 4457244"/>
              <a:gd name="connsiteX3313" fmla="*/ 1994140 w 13465725"/>
              <a:gd name="connsiteY3313" fmla="*/ 3879547 h 4457244"/>
              <a:gd name="connsiteX3314" fmla="*/ 1964809 w 13465725"/>
              <a:gd name="connsiteY3314" fmla="*/ 3899908 h 4457244"/>
              <a:gd name="connsiteX3315" fmla="*/ 1944991 w 13465725"/>
              <a:gd name="connsiteY3315" fmla="*/ 3919420 h 4457244"/>
              <a:gd name="connsiteX3316" fmla="*/ 1901390 w 13465725"/>
              <a:gd name="connsiteY3316" fmla="*/ 3933842 h 4457244"/>
              <a:gd name="connsiteX3317" fmla="*/ 1901390 w 13465725"/>
              <a:gd name="connsiteY3317" fmla="*/ 3963251 h 4457244"/>
              <a:gd name="connsiteX3318" fmla="*/ 1802296 w 13465725"/>
              <a:gd name="connsiteY3318" fmla="*/ 3995771 h 4457244"/>
              <a:gd name="connsiteX3319" fmla="*/ 1755525 w 13465725"/>
              <a:gd name="connsiteY3319" fmla="*/ 4046955 h 4457244"/>
              <a:gd name="connsiteX3320" fmla="*/ 1698447 w 13465725"/>
              <a:gd name="connsiteY3320" fmla="*/ 4054873 h 4457244"/>
              <a:gd name="connsiteX3321" fmla="*/ 1641369 w 13465725"/>
              <a:gd name="connsiteY3321" fmla="*/ 4062791 h 4457244"/>
              <a:gd name="connsiteX3322" fmla="*/ 1641369 w 13465725"/>
              <a:gd name="connsiteY3322" fmla="*/ 4087676 h 4457244"/>
              <a:gd name="connsiteX3323" fmla="*/ 1622344 w 13465725"/>
              <a:gd name="connsiteY3323" fmla="*/ 4087676 h 4457244"/>
              <a:gd name="connsiteX3324" fmla="*/ 1600146 w 13465725"/>
              <a:gd name="connsiteY3324" fmla="*/ 4084283 h 4457244"/>
              <a:gd name="connsiteX3325" fmla="*/ 1596976 w 13465725"/>
              <a:gd name="connsiteY3325" fmla="*/ 4074102 h 4457244"/>
              <a:gd name="connsiteX3326" fmla="*/ 1616002 w 13465725"/>
              <a:gd name="connsiteY3326" fmla="*/ 4056005 h 4457244"/>
              <a:gd name="connsiteX3327" fmla="*/ 1608867 w 13465725"/>
              <a:gd name="connsiteY3327" fmla="*/ 4047238 h 4457244"/>
              <a:gd name="connsiteX3328" fmla="*/ 1596976 w 13465725"/>
              <a:gd name="connsiteY3328" fmla="*/ 4040168 h 4457244"/>
              <a:gd name="connsiteX3329" fmla="*/ 1596976 w 13465725"/>
              <a:gd name="connsiteY3329" fmla="*/ 4046955 h 4457244"/>
              <a:gd name="connsiteX3330" fmla="*/ 1546240 w 13465725"/>
              <a:gd name="connsiteY3330" fmla="*/ 4062226 h 4457244"/>
              <a:gd name="connsiteX3331" fmla="*/ 1514531 w 13465725"/>
              <a:gd name="connsiteY3331" fmla="*/ 4080889 h 4457244"/>
              <a:gd name="connsiteX3332" fmla="*/ 1494711 w 13465725"/>
              <a:gd name="connsiteY3332" fmla="*/ 4091635 h 4457244"/>
              <a:gd name="connsiteX3333" fmla="*/ 1489164 w 13465725"/>
              <a:gd name="connsiteY3333" fmla="*/ 4105774 h 4457244"/>
              <a:gd name="connsiteX3334" fmla="*/ 1444769 w 13465725"/>
              <a:gd name="connsiteY3334" fmla="*/ 4114824 h 4457244"/>
              <a:gd name="connsiteX3335" fmla="*/ 1439219 w 13465725"/>
              <a:gd name="connsiteY3335" fmla="*/ 4126983 h 4457244"/>
              <a:gd name="connsiteX3336" fmla="*/ 1419401 w 13465725"/>
              <a:gd name="connsiteY3336" fmla="*/ 4137446 h 4457244"/>
              <a:gd name="connsiteX3337" fmla="*/ 1419401 w 13465725"/>
              <a:gd name="connsiteY3337" fmla="*/ 4155544 h 4457244"/>
              <a:gd name="connsiteX3338" fmla="*/ 1394034 w 13465725"/>
              <a:gd name="connsiteY3338" fmla="*/ 4162331 h 4457244"/>
              <a:gd name="connsiteX3339" fmla="*/ 1374214 w 13465725"/>
              <a:gd name="connsiteY3339" fmla="*/ 4182126 h 4457244"/>
              <a:gd name="connsiteX3340" fmla="*/ 1330614 w 13465725"/>
              <a:gd name="connsiteY3340" fmla="*/ 4198527 h 4457244"/>
              <a:gd name="connsiteX3341" fmla="*/ 1284635 w 13465725"/>
              <a:gd name="connsiteY3341" fmla="*/ 4223129 h 4457244"/>
              <a:gd name="connsiteX3342" fmla="*/ 1229143 w 13465725"/>
              <a:gd name="connsiteY3342" fmla="*/ 4246035 h 4457244"/>
              <a:gd name="connsiteX3343" fmla="*/ 1226764 w 13465725"/>
              <a:gd name="connsiteY3343" fmla="*/ 4257064 h 4457244"/>
              <a:gd name="connsiteX3344" fmla="*/ 1210117 w 13465725"/>
              <a:gd name="connsiteY3344" fmla="*/ 4266396 h 4457244"/>
              <a:gd name="connsiteX3345" fmla="*/ 1194263 w 13465725"/>
              <a:gd name="connsiteY3345" fmla="*/ 4287321 h 4457244"/>
              <a:gd name="connsiteX3346" fmla="*/ 1159381 w 13465725"/>
              <a:gd name="connsiteY3346" fmla="*/ 4304854 h 4457244"/>
              <a:gd name="connsiteX3347" fmla="*/ 1154625 w 13465725"/>
              <a:gd name="connsiteY3347" fmla="*/ 4311075 h 4457244"/>
              <a:gd name="connsiteX3348" fmla="*/ 1140355 w 13465725"/>
              <a:gd name="connsiteY3348" fmla="*/ 4313903 h 4457244"/>
              <a:gd name="connsiteX3349" fmla="*/ 1121329 w 13465725"/>
              <a:gd name="connsiteY3349" fmla="*/ 4311641 h 4457244"/>
              <a:gd name="connsiteX3350" fmla="*/ 1140355 w 13465725"/>
              <a:gd name="connsiteY3350" fmla="*/ 4289018 h 4457244"/>
              <a:gd name="connsiteX3351" fmla="*/ 1154625 w 13465725"/>
              <a:gd name="connsiteY3351" fmla="*/ 4279686 h 4457244"/>
              <a:gd name="connsiteX3352" fmla="*/ 1159381 w 13465725"/>
              <a:gd name="connsiteY3352" fmla="*/ 4268658 h 4457244"/>
              <a:gd name="connsiteX3353" fmla="*/ 1184748 w 13465725"/>
              <a:gd name="connsiteY3353" fmla="*/ 4248297 h 4457244"/>
              <a:gd name="connsiteX3354" fmla="*/ 1183164 w 13465725"/>
              <a:gd name="connsiteY3354" fmla="*/ 4231330 h 4457244"/>
              <a:gd name="connsiteX3355" fmla="*/ 1210117 w 13465725"/>
              <a:gd name="connsiteY3355" fmla="*/ 4221150 h 4457244"/>
              <a:gd name="connsiteX3356" fmla="*/ 1264024 w 13465725"/>
              <a:gd name="connsiteY3356" fmla="*/ 4143102 h 4457244"/>
              <a:gd name="connsiteX3357" fmla="*/ 1375008 w 13465725"/>
              <a:gd name="connsiteY3357" fmla="*/ 4071840 h 4457244"/>
              <a:gd name="connsiteX3358" fmla="*/ 1384521 w 13465725"/>
              <a:gd name="connsiteY3358" fmla="*/ 4050348 h 4457244"/>
              <a:gd name="connsiteX3359" fmla="*/ 1394034 w 13465725"/>
              <a:gd name="connsiteY3359" fmla="*/ 4028857 h 4457244"/>
              <a:gd name="connsiteX3360" fmla="*/ 1413852 w 13465725"/>
              <a:gd name="connsiteY3360" fmla="*/ 4024615 h 4457244"/>
              <a:gd name="connsiteX3361" fmla="*/ 1419401 w 13465725"/>
              <a:gd name="connsiteY3361" fmla="*/ 4015283 h 4457244"/>
              <a:gd name="connsiteX3362" fmla="*/ 1432086 w 13465725"/>
              <a:gd name="connsiteY3362" fmla="*/ 3999164 h 4457244"/>
              <a:gd name="connsiteX3363" fmla="*/ 1444769 w 13465725"/>
              <a:gd name="connsiteY3363" fmla="*/ 3988136 h 4457244"/>
              <a:gd name="connsiteX3364" fmla="*/ 1476479 w 13465725"/>
              <a:gd name="connsiteY3364" fmla="*/ 3965513 h 4457244"/>
              <a:gd name="connsiteX3365" fmla="*/ 1496297 w 13465725"/>
              <a:gd name="connsiteY3365" fmla="*/ 3959292 h 4457244"/>
              <a:gd name="connsiteX3366" fmla="*/ 1501846 w 13465725"/>
              <a:gd name="connsiteY3366" fmla="*/ 3949678 h 4457244"/>
              <a:gd name="connsiteX3367" fmla="*/ 1495505 w 13465725"/>
              <a:gd name="connsiteY3367" fmla="*/ 3938366 h 4457244"/>
              <a:gd name="connsiteX3368" fmla="*/ 1552583 w 13465725"/>
              <a:gd name="connsiteY3368" fmla="*/ 3868236 h 4457244"/>
              <a:gd name="connsiteX3369" fmla="*/ 1577950 w 13465725"/>
              <a:gd name="connsiteY3369" fmla="*/ 3861449 h 4457244"/>
              <a:gd name="connsiteX3370" fmla="*/ 1596976 w 13465725"/>
              <a:gd name="connsiteY3370" fmla="*/ 3850137 h 4457244"/>
              <a:gd name="connsiteX3371" fmla="*/ 1601732 w 13465725"/>
              <a:gd name="connsiteY3371" fmla="*/ 3837978 h 4457244"/>
              <a:gd name="connsiteX3372" fmla="*/ 1616002 w 13465725"/>
              <a:gd name="connsiteY3372" fmla="*/ 3827515 h 4457244"/>
              <a:gd name="connsiteX3373" fmla="*/ 1614416 w 13465725"/>
              <a:gd name="connsiteY3373" fmla="*/ 3811396 h 4457244"/>
              <a:gd name="connsiteX3374" fmla="*/ 1641369 w 13465725"/>
              <a:gd name="connsiteY3374" fmla="*/ 3800367 h 4457244"/>
              <a:gd name="connsiteX3375" fmla="*/ 1675458 w 13465725"/>
              <a:gd name="connsiteY3375" fmla="*/ 3769827 h 4457244"/>
              <a:gd name="connsiteX3376" fmla="*/ 1702907 w 13465725"/>
              <a:gd name="connsiteY3376" fmla="*/ 3753284 h 4457244"/>
              <a:gd name="connsiteX3377" fmla="*/ 1721896 w 13465725"/>
              <a:gd name="connsiteY3377" fmla="*/ 3746735 h 4457244"/>
              <a:gd name="connsiteX3378" fmla="*/ 1724922 w 13465725"/>
              <a:gd name="connsiteY3378" fmla="*/ 3740104 h 4457244"/>
              <a:gd name="connsiteX3379" fmla="*/ 1725927 w 13465725"/>
              <a:gd name="connsiteY3379" fmla="*/ 3718240 h 4457244"/>
              <a:gd name="connsiteX3380" fmla="*/ 1701812 w 13465725"/>
              <a:gd name="connsiteY3380" fmla="*/ 3730785 h 4457244"/>
              <a:gd name="connsiteX3381" fmla="*/ 1689754 w 13465725"/>
              <a:gd name="connsiteY3381" fmla="*/ 3745481 h 4457244"/>
              <a:gd name="connsiteX3382" fmla="*/ 1637504 w 13465725"/>
              <a:gd name="connsiteY3382" fmla="*/ 3764119 h 4457244"/>
              <a:gd name="connsiteX3383" fmla="*/ 1611882 w 13465725"/>
              <a:gd name="connsiteY3383" fmla="*/ 3772721 h 4457244"/>
              <a:gd name="connsiteX3384" fmla="*/ 1601332 w 13465725"/>
              <a:gd name="connsiteY3384" fmla="*/ 3781324 h 4457244"/>
              <a:gd name="connsiteX3385" fmla="*/ 1585255 w 13465725"/>
              <a:gd name="connsiteY3385" fmla="*/ 3781324 h 4457244"/>
              <a:gd name="connsiteX3386" fmla="*/ 1577216 w 13465725"/>
              <a:gd name="connsiteY3386" fmla="*/ 3790463 h 4457244"/>
              <a:gd name="connsiteX3387" fmla="*/ 1569179 w 13465725"/>
              <a:gd name="connsiteY3387" fmla="*/ 3798528 h 4457244"/>
              <a:gd name="connsiteX3388" fmla="*/ 1541044 w 13465725"/>
              <a:gd name="connsiteY3388" fmla="*/ 3807130 h 4457244"/>
              <a:gd name="connsiteX3389" fmla="*/ 1524967 w 13465725"/>
              <a:gd name="connsiteY3389" fmla="*/ 3795661 h 4457244"/>
              <a:gd name="connsiteX3390" fmla="*/ 1512909 w 13465725"/>
              <a:gd name="connsiteY3390" fmla="*/ 3791359 h 4457244"/>
              <a:gd name="connsiteX3391" fmla="*/ 1526977 w 13465725"/>
              <a:gd name="connsiteY3391" fmla="*/ 3774692 h 4457244"/>
              <a:gd name="connsiteX3392" fmla="*/ 1541044 w 13465725"/>
              <a:gd name="connsiteY3392" fmla="*/ 3756950 h 4457244"/>
              <a:gd name="connsiteX3393" fmla="*/ 1540542 w 13465725"/>
              <a:gd name="connsiteY3393" fmla="*/ 3755517 h 4457244"/>
              <a:gd name="connsiteX3394" fmla="*/ 1537025 w 13465725"/>
              <a:gd name="connsiteY3394" fmla="*/ 3754083 h 4457244"/>
              <a:gd name="connsiteX3395" fmla="*/ 1528987 w 13465725"/>
              <a:gd name="connsiteY3395" fmla="*/ 3758563 h 4457244"/>
              <a:gd name="connsiteX3396" fmla="*/ 1520948 w 13465725"/>
              <a:gd name="connsiteY3396" fmla="*/ 3764119 h 4457244"/>
              <a:gd name="connsiteX3397" fmla="*/ 1512909 w 13465725"/>
              <a:gd name="connsiteY3397" fmla="*/ 3768420 h 4457244"/>
              <a:gd name="connsiteX3398" fmla="*/ 1512909 w 13465725"/>
              <a:gd name="connsiteY3398" fmla="*/ 3774334 h 4457244"/>
              <a:gd name="connsiteX3399" fmla="*/ 1500852 w 13465725"/>
              <a:gd name="connsiteY3399" fmla="*/ 3777022 h 4457244"/>
              <a:gd name="connsiteX3400" fmla="*/ 1484776 w 13465725"/>
              <a:gd name="connsiteY3400" fmla="*/ 3779890 h 4457244"/>
              <a:gd name="connsiteX3401" fmla="*/ 1444584 w 13465725"/>
              <a:gd name="connsiteY3401" fmla="*/ 3781324 h 4457244"/>
              <a:gd name="connsiteX3402" fmla="*/ 1432526 w 13465725"/>
              <a:gd name="connsiteY3402" fmla="*/ 3792793 h 4457244"/>
              <a:gd name="connsiteX3403" fmla="*/ 1414943 w 13465725"/>
              <a:gd name="connsiteY3403" fmla="*/ 3796557 h 4457244"/>
              <a:gd name="connsiteX3404" fmla="*/ 1400372 w 13465725"/>
              <a:gd name="connsiteY3404" fmla="*/ 3801395 h 4457244"/>
              <a:gd name="connsiteX3405" fmla="*/ 1387310 w 13465725"/>
              <a:gd name="connsiteY3405" fmla="*/ 3802650 h 4457244"/>
              <a:gd name="connsiteX3406" fmla="*/ 1380276 w 13465725"/>
              <a:gd name="connsiteY3406" fmla="*/ 3807130 h 4457244"/>
              <a:gd name="connsiteX3407" fmla="*/ 1384296 w 13465725"/>
              <a:gd name="connsiteY3407" fmla="*/ 3812865 h 4457244"/>
              <a:gd name="connsiteX3408" fmla="*/ 1348123 w 13465725"/>
              <a:gd name="connsiteY3408" fmla="*/ 3812865 h 4457244"/>
              <a:gd name="connsiteX3409" fmla="*/ 1359679 w 13465725"/>
              <a:gd name="connsiteY3409" fmla="*/ 3800499 h 4457244"/>
              <a:gd name="connsiteX3410" fmla="*/ 1356162 w 13465725"/>
              <a:gd name="connsiteY3410" fmla="*/ 3791359 h 4457244"/>
              <a:gd name="connsiteX3411" fmla="*/ 1344606 w 13465725"/>
              <a:gd name="connsiteY3411" fmla="*/ 3792972 h 4457244"/>
              <a:gd name="connsiteX3412" fmla="*/ 1336065 w 13465725"/>
              <a:gd name="connsiteY3412" fmla="*/ 3795661 h 4457244"/>
              <a:gd name="connsiteX3413" fmla="*/ 1328027 w 13465725"/>
              <a:gd name="connsiteY3413" fmla="*/ 3812865 h 4457244"/>
              <a:gd name="connsiteX3414" fmla="*/ 1307931 w 13465725"/>
              <a:gd name="connsiteY3414" fmla="*/ 3822901 h 4457244"/>
              <a:gd name="connsiteX3415" fmla="*/ 1301902 w 13465725"/>
              <a:gd name="connsiteY3415" fmla="*/ 3834012 h 4457244"/>
              <a:gd name="connsiteX3416" fmla="*/ 1283816 w 13465725"/>
              <a:gd name="connsiteY3416" fmla="*/ 3842973 h 4457244"/>
              <a:gd name="connsiteX3417" fmla="*/ 1283816 w 13465725"/>
              <a:gd name="connsiteY3417" fmla="*/ 3854443 h 4457244"/>
              <a:gd name="connsiteX3418" fmla="*/ 1267740 w 13465725"/>
              <a:gd name="connsiteY3418" fmla="*/ 3870213 h 4457244"/>
              <a:gd name="connsiteX3419" fmla="*/ 1249150 w 13465725"/>
              <a:gd name="connsiteY3419" fmla="*/ 3871109 h 4457244"/>
              <a:gd name="connsiteX3420" fmla="*/ 1239605 w 13465725"/>
              <a:gd name="connsiteY3420" fmla="*/ 3877382 h 4457244"/>
              <a:gd name="connsiteX3421" fmla="*/ 1215490 w 13465725"/>
              <a:gd name="connsiteY3421" fmla="*/ 3890285 h 4457244"/>
              <a:gd name="connsiteX3422" fmla="*/ 1183336 w 13465725"/>
              <a:gd name="connsiteY3422" fmla="*/ 3885984 h 4457244"/>
              <a:gd name="connsiteX3423" fmla="*/ 1193887 w 13465725"/>
              <a:gd name="connsiteY3423" fmla="*/ 3869855 h 4457244"/>
              <a:gd name="connsiteX3424" fmla="*/ 1207451 w 13465725"/>
              <a:gd name="connsiteY3424" fmla="*/ 3855876 h 4457244"/>
              <a:gd name="connsiteX3425" fmla="*/ 1223528 w 13465725"/>
              <a:gd name="connsiteY3425" fmla="*/ 3848707 h 4457244"/>
              <a:gd name="connsiteX3426" fmla="*/ 1255682 w 13465725"/>
              <a:gd name="connsiteY3426" fmla="*/ 3848528 h 4457244"/>
              <a:gd name="connsiteX3427" fmla="*/ 1251662 w 13465725"/>
              <a:gd name="connsiteY3427" fmla="*/ 3842973 h 4457244"/>
              <a:gd name="connsiteX3428" fmla="*/ 1267740 w 13465725"/>
              <a:gd name="connsiteY3428" fmla="*/ 3828636 h 4457244"/>
              <a:gd name="connsiteX3429" fmla="*/ 1251662 w 13465725"/>
              <a:gd name="connsiteY3429" fmla="*/ 3828636 h 4457244"/>
              <a:gd name="connsiteX3430" fmla="*/ 1267740 w 13465725"/>
              <a:gd name="connsiteY3430" fmla="*/ 3821467 h 4457244"/>
              <a:gd name="connsiteX3431" fmla="*/ 1267740 w 13465725"/>
              <a:gd name="connsiteY3431" fmla="*/ 3807130 h 4457244"/>
              <a:gd name="connsiteX3432" fmla="*/ 1295874 w 13465725"/>
              <a:gd name="connsiteY3432" fmla="*/ 3799962 h 4457244"/>
              <a:gd name="connsiteX3433" fmla="*/ 1295874 w 13465725"/>
              <a:gd name="connsiteY3433" fmla="*/ 3787058 h 4457244"/>
              <a:gd name="connsiteX3434" fmla="*/ 1324008 w 13465725"/>
              <a:gd name="connsiteY3434" fmla="*/ 3775589 h 4457244"/>
              <a:gd name="connsiteX3435" fmla="*/ 1336065 w 13465725"/>
              <a:gd name="connsiteY3435" fmla="*/ 3764119 h 4457244"/>
              <a:gd name="connsiteX3436" fmla="*/ 1324008 w 13465725"/>
              <a:gd name="connsiteY3436" fmla="*/ 3749423 h 4457244"/>
              <a:gd name="connsiteX3437" fmla="*/ 1336065 w 13465725"/>
              <a:gd name="connsiteY3437" fmla="*/ 3732577 h 4457244"/>
              <a:gd name="connsiteX3438" fmla="*/ 1348123 w 13465725"/>
              <a:gd name="connsiteY3438" fmla="*/ 3723617 h 4457244"/>
              <a:gd name="connsiteX3439" fmla="*/ 1348123 w 13465725"/>
              <a:gd name="connsiteY3439" fmla="*/ 3712506 h 4457244"/>
              <a:gd name="connsiteX3440" fmla="*/ 1360682 w 13465725"/>
              <a:gd name="connsiteY3440" fmla="*/ 3707846 h 4457244"/>
              <a:gd name="connsiteX3441" fmla="*/ 1364199 w 13465725"/>
              <a:gd name="connsiteY3441" fmla="*/ 3701036 h 4457244"/>
              <a:gd name="connsiteX3442" fmla="*/ 1356162 w 13465725"/>
              <a:gd name="connsiteY3442" fmla="*/ 3694584 h 4457244"/>
              <a:gd name="connsiteX3443" fmla="*/ 1348123 w 13465725"/>
              <a:gd name="connsiteY3443" fmla="*/ 3688132 h 4457244"/>
              <a:gd name="connsiteX3444" fmla="*/ 1326519 w 13465725"/>
              <a:gd name="connsiteY3444" fmla="*/ 3701036 h 4457244"/>
              <a:gd name="connsiteX3445" fmla="*/ 1307931 w 13465725"/>
              <a:gd name="connsiteY3445" fmla="*/ 3713939 h 4457244"/>
              <a:gd name="connsiteX3446" fmla="*/ 1295372 w 13465725"/>
              <a:gd name="connsiteY3446" fmla="*/ 3726305 h 4457244"/>
              <a:gd name="connsiteX3447" fmla="*/ 1267740 w 13465725"/>
              <a:gd name="connsiteY3447" fmla="*/ 3735445 h 4457244"/>
              <a:gd name="connsiteX3448" fmla="*/ 1267740 w 13465725"/>
              <a:gd name="connsiteY3448" fmla="*/ 3754083 h 4457244"/>
              <a:gd name="connsiteX3449" fmla="*/ 1204939 w 13465725"/>
              <a:gd name="connsiteY3449" fmla="*/ 3774692 h 4457244"/>
              <a:gd name="connsiteX3450" fmla="*/ 1175299 w 13465725"/>
              <a:gd name="connsiteY3450" fmla="*/ 3807130 h 4457244"/>
              <a:gd name="connsiteX3451" fmla="*/ 1139126 w 13465725"/>
              <a:gd name="connsiteY3451" fmla="*/ 3812148 h 4457244"/>
              <a:gd name="connsiteX3452" fmla="*/ 1102953 w 13465725"/>
              <a:gd name="connsiteY3452" fmla="*/ 3817166 h 4457244"/>
              <a:gd name="connsiteX3453" fmla="*/ 1102953 w 13465725"/>
              <a:gd name="connsiteY3453" fmla="*/ 3832937 h 4457244"/>
              <a:gd name="connsiteX3454" fmla="*/ 1090895 w 13465725"/>
              <a:gd name="connsiteY3454" fmla="*/ 3832937 h 4457244"/>
              <a:gd name="connsiteX3455" fmla="*/ 1076828 w 13465725"/>
              <a:gd name="connsiteY3455" fmla="*/ 3830786 h 4457244"/>
              <a:gd name="connsiteX3456" fmla="*/ 1074819 w 13465725"/>
              <a:gd name="connsiteY3456" fmla="*/ 3824335 h 4457244"/>
              <a:gd name="connsiteX3457" fmla="*/ 1086876 w 13465725"/>
              <a:gd name="connsiteY3457" fmla="*/ 3812865 h 4457244"/>
              <a:gd name="connsiteX3458" fmla="*/ 1082354 w 13465725"/>
              <a:gd name="connsiteY3458" fmla="*/ 3807309 h 4457244"/>
              <a:gd name="connsiteX3459" fmla="*/ 1074819 w 13465725"/>
              <a:gd name="connsiteY3459" fmla="*/ 3802829 h 4457244"/>
              <a:gd name="connsiteX3460" fmla="*/ 1074819 w 13465725"/>
              <a:gd name="connsiteY3460" fmla="*/ 3807130 h 4457244"/>
              <a:gd name="connsiteX3461" fmla="*/ 1042665 w 13465725"/>
              <a:gd name="connsiteY3461" fmla="*/ 3816808 h 4457244"/>
              <a:gd name="connsiteX3462" fmla="*/ 1022570 w 13465725"/>
              <a:gd name="connsiteY3462" fmla="*/ 3828636 h 4457244"/>
              <a:gd name="connsiteX3463" fmla="*/ 1010009 w 13465725"/>
              <a:gd name="connsiteY3463" fmla="*/ 3835446 h 4457244"/>
              <a:gd name="connsiteX3464" fmla="*/ 1006493 w 13465725"/>
              <a:gd name="connsiteY3464" fmla="*/ 3844406 h 4457244"/>
              <a:gd name="connsiteX3465" fmla="*/ 978358 w 13465725"/>
              <a:gd name="connsiteY3465" fmla="*/ 3850141 h 4457244"/>
              <a:gd name="connsiteX3466" fmla="*/ 974841 w 13465725"/>
              <a:gd name="connsiteY3466" fmla="*/ 3857847 h 4457244"/>
              <a:gd name="connsiteX3467" fmla="*/ 962281 w 13465725"/>
              <a:gd name="connsiteY3467" fmla="*/ 3864478 h 4457244"/>
              <a:gd name="connsiteX3468" fmla="*/ 962281 w 13465725"/>
              <a:gd name="connsiteY3468" fmla="*/ 3875948 h 4457244"/>
              <a:gd name="connsiteX3469" fmla="*/ 946205 w 13465725"/>
              <a:gd name="connsiteY3469" fmla="*/ 3880249 h 4457244"/>
              <a:gd name="connsiteX3470" fmla="*/ 933644 w 13465725"/>
              <a:gd name="connsiteY3470" fmla="*/ 3892794 h 4457244"/>
              <a:gd name="connsiteX3471" fmla="*/ 906013 w 13465725"/>
              <a:gd name="connsiteY3471" fmla="*/ 3903188 h 4457244"/>
              <a:gd name="connsiteX3472" fmla="*/ 876874 w 13465725"/>
              <a:gd name="connsiteY3472" fmla="*/ 3918780 h 4457244"/>
              <a:gd name="connsiteX3473" fmla="*/ 841706 w 13465725"/>
              <a:gd name="connsiteY3473" fmla="*/ 3933296 h 4457244"/>
              <a:gd name="connsiteX3474" fmla="*/ 840198 w 13465725"/>
              <a:gd name="connsiteY3474" fmla="*/ 3940285 h 4457244"/>
              <a:gd name="connsiteX3475" fmla="*/ 829649 w 13465725"/>
              <a:gd name="connsiteY3475" fmla="*/ 3946200 h 4457244"/>
              <a:gd name="connsiteX3476" fmla="*/ 819601 w 13465725"/>
              <a:gd name="connsiteY3476" fmla="*/ 3959461 h 4457244"/>
              <a:gd name="connsiteX3477" fmla="*/ 797494 w 13465725"/>
              <a:gd name="connsiteY3477" fmla="*/ 3970572 h 4457244"/>
              <a:gd name="connsiteX3478" fmla="*/ 794481 w 13465725"/>
              <a:gd name="connsiteY3478" fmla="*/ 3974515 h 4457244"/>
              <a:gd name="connsiteX3479" fmla="*/ 785437 w 13465725"/>
              <a:gd name="connsiteY3479" fmla="*/ 3976307 h 4457244"/>
              <a:gd name="connsiteX3480" fmla="*/ 773380 w 13465725"/>
              <a:gd name="connsiteY3480" fmla="*/ 3974874 h 4457244"/>
              <a:gd name="connsiteX3481" fmla="*/ 785437 w 13465725"/>
              <a:gd name="connsiteY3481" fmla="*/ 3960537 h 4457244"/>
              <a:gd name="connsiteX3482" fmla="*/ 794481 w 13465725"/>
              <a:gd name="connsiteY3482" fmla="*/ 3954622 h 4457244"/>
              <a:gd name="connsiteX3483" fmla="*/ 797494 w 13465725"/>
              <a:gd name="connsiteY3483" fmla="*/ 3947633 h 4457244"/>
              <a:gd name="connsiteX3484" fmla="*/ 813571 w 13465725"/>
              <a:gd name="connsiteY3484" fmla="*/ 3934730 h 4457244"/>
              <a:gd name="connsiteX3485" fmla="*/ 812567 w 13465725"/>
              <a:gd name="connsiteY3485" fmla="*/ 3923977 h 4457244"/>
              <a:gd name="connsiteX3486" fmla="*/ 829649 w 13465725"/>
              <a:gd name="connsiteY3486" fmla="*/ 3917525 h 4457244"/>
              <a:gd name="connsiteX3487" fmla="*/ 863812 w 13465725"/>
              <a:gd name="connsiteY3487" fmla="*/ 3868063 h 4457244"/>
              <a:gd name="connsiteX3488" fmla="*/ 934147 w 13465725"/>
              <a:gd name="connsiteY3488" fmla="*/ 3822901 h 4457244"/>
              <a:gd name="connsiteX3489" fmla="*/ 940176 w 13465725"/>
              <a:gd name="connsiteY3489" fmla="*/ 3809281 h 4457244"/>
              <a:gd name="connsiteX3490" fmla="*/ 946205 w 13465725"/>
              <a:gd name="connsiteY3490" fmla="*/ 3795661 h 4457244"/>
              <a:gd name="connsiteX3491" fmla="*/ 958764 w 13465725"/>
              <a:gd name="connsiteY3491" fmla="*/ 3792972 h 4457244"/>
              <a:gd name="connsiteX3492" fmla="*/ 962281 w 13465725"/>
              <a:gd name="connsiteY3492" fmla="*/ 3787058 h 4457244"/>
              <a:gd name="connsiteX3493" fmla="*/ 970320 w 13465725"/>
              <a:gd name="connsiteY3493" fmla="*/ 3776843 h 4457244"/>
              <a:gd name="connsiteX3494" fmla="*/ 978358 w 13465725"/>
              <a:gd name="connsiteY3494" fmla="*/ 3769854 h 4457244"/>
              <a:gd name="connsiteX3495" fmla="*/ 998454 w 13465725"/>
              <a:gd name="connsiteY3495" fmla="*/ 3755517 h 4457244"/>
              <a:gd name="connsiteX3496" fmla="*/ 1011014 w 13465725"/>
              <a:gd name="connsiteY3496" fmla="*/ 3751574 h 4457244"/>
              <a:gd name="connsiteX3497" fmla="*/ 1014531 w 13465725"/>
              <a:gd name="connsiteY3497" fmla="*/ 3745481 h 4457244"/>
              <a:gd name="connsiteX3498" fmla="*/ 1010512 w 13465725"/>
              <a:gd name="connsiteY3498" fmla="*/ 3738312 h 4457244"/>
              <a:gd name="connsiteX3499" fmla="*/ 1046685 w 13465725"/>
              <a:gd name="connsiteY3499" fmla="*/ 3693868 h 4457244"/>
              <a:gd name="connsiteX3500" fmla="*/ 1062761 w 13465725"/>
              <a:gd name="connsiteY3500" fmla="*/ 3689566 h 4457244"/>
              <a:gd name="connsiteX3501" fmla="*/ 1074819 w 13465725"/>
              <a:gd name="connsiteY3501" fmla="*/ 3682398 h 4457244"/>
              <a:gd name="connsiteX3502" fmla="*/ 1077833 w 13465725"/>
              <a:gd name="connsiteY3502" fmla="*/ 3674691 h 4457244"/>
              <a:gd name="connsiteX3503" fmla="*/ 1086876 w 13465725"/>
              <a:gd name="connsiteY3503" fmla="*/ 3668061 h 4457244"/>
              <a:gd name="connsiteX3504" fmla="*/ 1085871 w 13465725"/>
              <a:gd name="connsiteY3504" fmla="*/ 3657845 h 4457244"/>
              <a:gd name="connsiteX3505" fmla="*/ 1102953 w 13465725"/>
              <a:gd name="connsiteY3505" fmla="*/ 3650856 h 4457244"/>
              <a:gd name="connsiteX3506" fmla="*/ 1124556 w 13465725"/>
              <a:gd name="connsiteY3506" fmla="*/ 3631501 h 4457244"/>
              <a:gd name="connsiteX3507" fmla="*/ 1155202 w 13465725"/>
              <a:gd name="connsiteY3507" fmla="*/ 3616447 h 4457244"/>
              <a:gd name="connsiteX3508" fmla="*/ 1167260 w 13465725"/>
              <a:gd name="connsiteY3508" fmla="*/ 3606411 h 4457244"/>
              <a:gd name="connsiteX3509" fmla="*/ 1181327 w 13465725"/>
              <a:gd name="connsiteY3509" fmla="*/ 3582755 h 4457244"/>
              <a:gd name="connsiteX3510" fmla="*/ 1195394 w 13465725"/>
              <a:gd name="connsiteY3510" fmla="*/ 3559099 h 4457244"/>
              <a:gd name="connsiteX3511" fmla="*/ 1207451 w 13465725"/>
              <a:gd name="connsiteY3511" fmla="*/ 3553364 h 4457244"/>
              <a:gd name="connsiteX3512" fmla="*/ 1229557 w 13465725"/>
              <a:gd name="connsiteY3512" fmla="*/ 3534726 h 4457244"/>
              <a:gd name="connsiteX3513" fmla="*/ 1251662 w 13465725"/>
              <a:gd name="connsiteY3513" fmla="*/ 3516088 h 4457244"/>
              <a:gd name="connsiteX3514" fmla="*/ 1267740 w 13465725"/>
              <a:gd name="connsiteY3514" fmla="*/ 3503185 h 4457244"/>
              <a:gd name="connsiteX3515" fmla="*/ 1283816 w 13465725"/>
              <a:gd name="connsiteY3515" fmla="*/ 3490281 h 4457244"/>
              <a:gd name="connsiteX3516" fmla="*/ 1314462 w 13465725"/>
              <a:gd name="connsiteY3516" fmla="*/ 3456231 h 4457244"/>
              <a:gd name="connsiteX3517" fmla="*/ 1348123 w 13465725"/>
              <a:gd name="connsiteY3517" fmla="*/ 3424331 h 4457244"/>
              <a:gd name="connsiteX3518" fmla="*/ 1347118 w 13465725"/>
              <a:gd name="connsiteY3518" fmla="*/ 3416266 h 4457244"/>
              <a:gd name="connsiteX3519" fmla="*/ 1364199 w 13465725"/>
              <a:gd name="connsiteY3519" fmla="*/ 3411428 h 4457244"/>
              <a:gd name="connsiteX3520" fmla="*/ 1409918 w 13465725"/>
              <a:gd name="connsiteY3520" fmla="*/ 3380424 h 4457244"/>
              <a:gd name="connsiteX3521" fmla="*/ 1440565 w 13465725"/>
              <a:gd name="connsiteY3521" fmla="*/ 3348344 h 4457244"/>
              <a:gd name="connsiteX3522" fmla="*/ 1450111 w 13465725"/>
              <a:gd name="connsiteY3522" fmla="*/ 3346015 h 4457244"/>
              <a:gd name="connsiteX3523" fmla="*/ 1456641 w 13465725"/>
              <a:gd name="connsiteY3523" fmla="*/ 3342610 h 4457244"/>
              <a:gd name="connsiteX3524" fmla="*/ 1450613 w 13465725"/>
              <a:gd name="connsiteY3524" fmla="*/ 3341355 h 4457244"/>
              <a:gd name="connsiteX3525" fmla="*/ 1444584 w 13465725"/>
              <a:gd name="connsiteY3525" fmla="*/ 3341176 h 4457244"/>
              <a:gd name="connsiteX3526" fmla="*/ 1456641 w 13465725"/>
              <a:gd name="connsiteY3526" fmla="*/ 3328273 h 4457244"/>
              <a:gd name="connsiteX3527" fmla="*/ 1472718 w 13465725"/>
              <a:gd name="connsiteY3527" fmla="*/ 3325405 h 4457244"/>
              <a:gd name="connsiteX3528" fmla="*/ 1493819 w 13465725"/>
              <a:gd name="connsiteY3528" fmla="*/ 3309455 h 4457244"/>
              <a:gd name="connsiteX3529" fmla="*/ 1508891 w 13465725"/>
              <a:gd name="connsiteY3529" fmla="*/ 3292430 h 4457244"/>
              <a:gd name="connsiteX3530" fmla="*/ 1509896 w 13465725"/>
              <a:gd name="connsiteY3530" fmla="*/ 3284545 h 4457244"/>
              <a:gd name="connsiteX3531" fmla="*/ 1528987 w 13465725"/>
              <a:gd name="connsiteY3531" fmla="*/ 3280960 h 4457244"/>
              <a:gd name="connsiteX3532" fmla="*/ 1541044 w 13465725"/>
              <a:gd name="connsiteY3532" fmla="*/ 3270924 h 4457244"/>
              <a:gd name="connsiteX3533" fmla="*/ 1558126 w 13465725"/>
              <a:gd name="connsiteY3533" fmla="*/ 3254974 h 4457244"/>
              <a:gd name="connsiteX3534" fmla="*/ 1569179 w 13465725"/>
              <a:gd name="connsiteY3534" fmla="*/ 3237949 h 4457244"/>
              <a:gd name="connsiteX3535" fmla="*/ 1583245 w 13465725"/>
              <a:gd name="connsiteY3535" fmla="*/ 3227913 h 4457244"/>
              <a:gd name="connsiteX3536" fmla="*/ 1597313 w 13465725"/>
              <a:gd name="connsiteY3536" fmla="*/ 3217877 h 4457244"/>
              <a:gd name="connsiteX3537" fmla="*/ 1629466 w 13465725"/>
              <a:gd name="connsiteY3537" fmla="*/ 3197805 h 4457244"/>
              <a:gd name="connsiteX3538" fmla="*/ 1651572 w 13465725"/>
              <a:gd name="connsiteY3538" fmla="*/ 3176658 h 4457244"/>
              <a:gd name="connsiteX3539" fmla="*/ 1673677 w 13465725"/>
              <a:gd name="connsiteY3539" fmla="*/ 3157662 h 4457244"/>
              <a:gd name="connsiteX3540" fmla="*/ 1672672 w 13465725"/>
              <a:gd name="connsiteY3540" fmla="*/ 3148343 h 4457244"/>
              <a:gd name="connsiteX3541" fmla="*/ 1689754 w 13465725"/>
              <a:gd name="connsiteY3541" fmla="*/ 3143325 h 4457244"/>
              <a:gd name="connsiteX3542" fmla="*/ 1725625 w 13465725"/>
              <a:gd name="connsiteY3542" fmla="*/ 3119284 h 4457244"/>
              <a:gd name="connsiteX3543" fmla="*/ 1286480 w 13465725"/>
              <a:gd name="connsiteY3543" fmla="*/ 3119284 h 4457244"/>
              <a:gd name="connsiteX3544" fmla="*/ 1282119 w 13465725"/>
              <a:gd name="connsiteY3544" fmla="*/ 3122266 h 4457244"/>
              <a:gd name="connsiteX3545" fmla="*/ 1278603 w 13465725"/>
              <a:gd name="connsiteY3545" fmla="*/ 3120832 h 4457244"/>
              <a:gd name="connsiteX3546" fmla="*/ 1278100 w 13465725"/>
              <a:gd name="connsiteY3546" fmla="*/ 3119399 h 4457244"/>
              <a:gd name="connsiteX3547" fmla="*/ 1277750 w 13465725"/>
              <a:gd name="connsiteY3547" fmla="*/ 3119284 h 4457244"/>
              <a:gd name="connsiteX3548" fmla="*/ 1203197 w 13465725"/>
              <a:gd name="connsiteY3548" fmla="*/ 3119284 h 4457244"/>
              <a:gd name="connsiteX3549" fmla="*/ 1188171 w 13465725"/>
              <a:gd name="connsiteY3549" fmla="*/ 3127284 h 4457244"/>
              <a:gd name="connsiteX3550" fmla="*/ 1157525 w 13465725"/>
              <a:gd name="connsiteY3550" fmla="*/ 3145205 h 4457244"/>
              <a:gd name="connsiteX3551" fmla="*/ 1145468 w 13465725"/>
              <a:gd name="connsiteY3551" fmla="*/ 3158825 h 4457244"/>
              <a:gd name="connsiteX3552" fmla="*/ 1121352 w 13465725"/>
              <a:gd name="connsiteY3552" fmla="*/ 3168144 h 4457244"/>
              <a:gd name="connsiteX3553" fmla="*/ 1127381 w 13465725"/>
              <a:gd name="connsiteY3553" fmla="*/ 3174417 h 4457244"/>
              <a:gd name="connsiteX3554" fmla="*/ 1133410 w 13465725"/>
              <a:gd name="connsiteY3554" fmla="*/ 3179614 h 4457244"/>
              <a:gd name="connsiteX3555" fmla="*/ 1136927 w 13465725"/>
              <a:gd name="connsiteY3555" fmla="*/ 3177464 h 4457244"/>
              <a:gd name="connsiteX3556" fmla="*/ 1137429 w 13465725"/>
              <a:gd name="connsiteY3556" fmla="*/ 3175313 h 4457244"/>
              <a:gd name="connsiteX3557" fmla="*/ 1177621 w 13465725"/>
              <a:gd name="connsiteY3557" fmla="*/ 3150761 h 4457244"/>
              <a:gd name="connsiteX3558" fmla="*/ 1205755 w 13465725"/>
              <a:gd name="connsiteY3558" fmla="*/ 3125133 h 4457244"/>
              <a:gd name="connsiteX3559" fmla="*/ 1225851 w 13465725"/>
              <a:gd name="connsiteY3559" fmla="*/ 3125133 h 4457244"/>
              <a:gd name="connsiteX3560" fmla="*/ 1258005 w 13465725"/>
              <a:gd name="connsiteY3560" fmla="*/ 3126029 h 4457244"/>
              <a:gd name="connsiteX3561" fmla="*/ 1278100 w 13465725"/>
              <a:gd name="connsiteY3561" fmla="*/ 3132302 h 4457244"/>
              <a:gd name="connsiteX3562" fmla="*/ 1265541 w 13465725"/>
              <a:gd name="connsiteY3562" fmla="*/ 3151299 h 4457244"/>
              <a:gd name="connsiteX3563" fmla="*/ 1237909 w 13465725"/>
              <a:gd name="connsiteY3563" fmla="*/ 3168144 h 4457244"/>
              <a:gd name="connsiteX3564" fmla="*/ 1243937 w 13465725"/>
              <a:gd name="connsiteY3564" fmla="*/ 3177464 h 4457244"/>
              <a:gd name="connsiteX3565" fmla="*/ 1249966 w 13465725"/>
              <a:gd name="connsiteY3565" fmla="*/ 3186782 h 4457244"/>
              <a:gd name="connsiteX3566" fmla="*/ 1221832 w 13465725"/>
              <a:gd name="connsiteY3566" fmla="*/ 3183915 h 4457244"/>
              <a:gd name="connsiteX3567" fmla="*/ 1217812 w 13465725"/>
              <a:gd name="connsiteY3567" fmla="*/ 3198252 h 4457244"/>
              <a:gd name="connsiteX3568" fmla="*/ 1201736 w 13465725"/>
              <a:gd name="connsiteY3568" fmla="*/ 3212589 h 4457244"/>
              <a:gd name="connsiteX3569" fmla="*/ 1181640 w 13465725"/>
              <a:gd name="connsiteY3569" fmla="*/ 3202553 h 4457244"/>
              <a:gd name="connsiteX3570" fmla="*/ 1193698 w 13465725"/>
              <a:gd name="connsiteY3570" fmla="*/ 3189650 h 4457244"/>
              <a:gd name="connsiteX3571" fmla="*/ 1186161 w 13465725"/>
              <a:gd name="connsiteY3571" fmla="*/ 3187499 h 4457244"/>
              <a:gd name="connsiteX3572" fmla="*/ 1181640 w 13465725"/>
              <a:gd name="connsiteY3572" fmla="*/ 3185349 h 4457244"/>
              <a:gd name="connsiteX3573" fmla="*/ 1192190 w 13465725"/>
              <a:gd name="connsiteY3573" fmla="*/ 3182840 h 4457244"/>
              <a:gd name="connsiteX3574" fmla="*/ 1205755 w 13465725"/>
              <a:gd name="connsiteY3574" fmla="*/ 3182482 h 4457244"/>
              <a:gd name="connsiteX3575" fmla="*/ 1229870 w 13465725"/>
              <a:gd name="connsiteY3575" fmla="*/ 3158108 h 4457244"/>
              <a:gd name="connsiteX3576" fmla="*/ 1225851 w 13465725"/>
              <a:gd name="connsiteY3576" fmla="*/ 3152374 h 4457244"/>
              <a:gd name="connsiteX3577" fmla="*/ 1209775 w 13465725"/>
              <a:gd name="connsiteY3577" fmla="*/ 3145205 h 4457244"/>
              <a:gd name="connsiteX3578" fmla="*/ 1189678 w 13465725"/>
              <a:gd name="connsiteY3578" fmla="*/ 3152374 h 4457244"/>
              <a:gd name="connsiteX3579" fmla="*/ 1177621 w 13465725"/>
              <a:gd name="connsiteY3579" fmla="*/ 3182482 h 4457244"/>
              <a:gd name="connsiteX3580" fmla="*/ 1143458 w 13465725"/>
              <a:gd name="connsiteY3580" fmla="*/ 3199328 h 4457244"/>
              <a:gd name="connsiteX3581" fmla="*/ 1121352 w 13465725"/>
              <a:gd name="connsiteY3581" fmla="*/ 3218324 h 4457244"/>
              <a:gd name="connsiteX3582" fmla="*/ 1112309 w 13465725"/>
              <a:gd name="connsiteY3582" fmla="*/ 3232661 h 4457244"/>
              <a:gd name="connsiteX3583" fmla="*/ 1097237 w 13465725"/>
              <a:gd name="connsiteY3583" fmla="*/ 3246998 h 4457244"/>
              <a:gd name="connsiteX3584" fmla="*/ 1044988 w 13465725"/>
              <a:gd name="connsiteY3584" fmla="*/ 3267070 h 4457244"/>
              <a:gd name="connsiteX3585" fmla="*/ 1016854 w 13465725"/>
              <a:gd name="connsiteY3585" fmla="*/ 3295744 h 4457244"/>
              <a:gd name="connsiteX3586" fmla="*/ 1007308 w 13465725"/>
              <a:gd name="connsiteY3586" fmla="*/ 3296103 h 4457244"/>
              <a:gd name="connsiteX3587" fmla="*/ 1000777 w 13465725"/>
              <a:gd name="connsiteY3587" fmla="*/ 3298612 h 4457244"/>
              <a:gd name="connsiteX3588" fmla="*/ 1007308 w 13465725"/>
              <a:gd name="connsiteY3588" fmla="*/ 3301479 h 4457244"/>
              <a:gd name="connsiteX3589" fmla="*/ 1016854 w 13465725"/>
              <a:gd name="connsiteY3589" fmla="*/ 3304346 h 4457244"/>
              <a:gd name="connsiteX3590" fmla="*/ 972642 w 13465725"/>
              <a:gd name="connsiteY3590" fmla="*/ 3312949 h 4457244"/>
              <a:gd name="connsiteX3591" fmla="*/ 944508 w 13465725"/>
              <a:gd name="connsiteY3591" fmla="*/ 3312949 h 4457244"/>
              <a:gd name="connsiteX3592" fmla="*/ 951542 w 13465725"/>
              <a:gd name="connsiteY3592" fmla="*/ 3297536 h 4457244"/>
              <a:gd name="connsiteX3593" fmla="*/ 952547 w 13465725"/>
              <a:gd name="connsiteY3593" fmla="*/ 3275672 h 4457244"/>
              <a:gd name="connsiteX3594" fmla="*/ 928432 w 13465725"/>
              <a:gd name="connsiteY3594" fmla="*/ 3288217 h 4457244"/>
              <a:gd name="connsiteX3595" fmla="*/ 916374 w 13465725"/>
              <a:gd name="connsiteY3595" fmla="*/ 3302913 h 4457244"/>
              <a:gd name="connsiteX3596" fmla="*/ 864125 w 13465725"/>
              <a:gd name="connsiteY3596" fmla="*/ 3321551 h 4457244"/>
              <a:gd name="connsiteX3597" fmla="*/ 838503 w 13465725"/>
              <a:gd name="connsiteY3597" fmla="*/ 3330153 h 4457244"/>
              <a:gd name="connsiteX3598" fmla="*/ 827952 w 13465725"/>
              <a:gd name="connsiteY3598" fmla="*/ 3338756 h 4457244"/>
              <a:gd name="connsiteX3599" fmla="*/ 811875 w 13465725"/>
              <a:gd name="connsiteY3599" fmla="*/ 3338756 h 4457244"/>
              <a:gd name="connsiteX3600" fmla="*/ 803837 w 13465725"/>
              <a:gd name="connsiteY3600" fmla="*/ 3347895 h 4457244"/>
              <a:gd name="connsiteX3601" fmla="*/ 795799 w 13465725"/>
              <a:gd name="connsiteY3601" fmla="*/ 3355960 h 4457244"/>
              <a:gd name="connsiteX3602" fmla="*/ 767664 w 13465725"/>
              <a:gd name="connsiteY3602" fmla="*/ 3364562 h 4457244"/>
              <a:gd name="connsiteX3603" fmla="*/ 751587 w 13465725"/>
              <a:gd name="connsiteY3603" fmla="*/ 3353093 h 4457244"/>
              <a:gd name="connsiteX3604" fmla="*/ 739530 w 13465725"/>
              <a:gd name="connsiteY3604" fmla="*/ 3348791 h 4457244"/>
              <a:gd name="connsiteX3605" fmla="*/ 753597 w 13465725"/>
              <a:gd name="connsiteY3605" fmla="*/ 3332124 h 4457244"/>
              <a:gd name="connsiteX3606" fmla="*/ 767664 w 13465725"/>
              <a:gd name="connsiteY3606" fmla="*/ 3314382 h 4457244"/>
              <a:gd name="connsiteX3607" fmla="*/ 767162 w 13465725"/>
              <a:gd name="connsiteY3607" fmla="*/ 3312949 h 4457244"/>
              <a:gd name="connsiteX3608" fmla="*/ 763645 w 13465725"/>
              <a:gd name="connsiteY3608" fmla="*/ 3311515 h 4457244"/>
              <a:gd name="connsiteX3609" fmla="*/ 755607 w 13465725"/>
              <a:gd name="connsiteY3609" fmla="*/ 3315995 h 4457244"/>
              <a:gd name="connsiteX3610" fmla="*/ 747568 w 13465725"/>
              <a:gd name="connsiteY3610" fmla="*/ 3321551 h 4457244"/>
              <a:gd name="connsiteX3611" fmla="*/ 739530 w 13465725"/>
              <a:gd name="connsiteY3611" fmla="*/ 3325852 h 4457244"/>
              <a:gd name="connsiteX3612" fmla="*/ 739530 w 13465725"/>
              <a:gd name="connsiteY3612" fmla="*/ 3331766 h 4457244"/>
              <a:gd name="connsiteX3613" fmla="*/ 727472 w 13465725"/>
              <a:gd name="connsiteY3613" fmla="*/ 3334454 h 4457244"/>
              <a:gd name="connsiteX3614" fmla="*/ 711396 w 13465725"/>
              <a:gd name="connsiteY3614" fmla="*/ 3337322 h 4457244"/>
              <a:gd name="connsiteX3615" fmla="*/ 671204 w 13465725"/>
              <a:gd name="connsiteY3615" fmla="*/ 3338756 h 4457244"/>
              <a:gd name="connsiteX3616" fmla="*/ 659146 w 13465725"/>
              <a:gd name="connsiteY3616" fmla="*/ 3350225 h 4457244"/>
              <a:gd name="connsiteX3617" fmla="*/ 641563 w 13465725"/>
              <a:gd name="connsiteY3617" fmla="*/ 3353989 h 4457244"/>
              <a:gd name="connsiteX3618" fmla="*/ 626992 w 13465725"/>
              <a:gd name="connsiteY3618" fmla="*/ 3358827 h 4457244"/>
              <a:gd name="connsiteX3619" fmla="*/ 613930 w 13465725"/>
              <a:gd name="connsiteY3619" fmla="*/ 3360082 h 4457244"/>
              <a:gd name="connsiteX3620" fmla="*/ 606896 w 13465725"/>
              <a:gd name="connsiteY3620" fmla="*/ 3364562 h 4457244"/>
              <a:gd name="connsiteX3621" fmla="*/ 610916 w 13465725"/>
              <a:gd name="connsiteY3621" fmla="*/ 3370297 h 4457244"/>
              <a:gd name="connsiteX3622" fmla="*/ 574743 w 13465725"/>
              <a:gd name="connsiteY3622" fmla="*/ 3370297 h 4457244"/>
              <a:gd name="connsiteX3623" fmla="*/ 586299 w 13465725"/>
              <a:gd name="connsiteY3623" fmla="*/ 3357931 h 4457244"/>
              <a:gd name="connsiteX3624" fmla="*/ 582782 w 13465725"/>
              <a:gd name="connsiteY3624" fmla="*/ 3348791 h 4457244"/>
              <a:gd name="connsiteX3625" fmla="*/ 571226 w 13465725"/>
              <a:gd name="connsiteY3625" fmla="*/ 3350404 h 4457244"/>
              <a:gd name="connsiteX3626" fmla="*/ 562685 w 13465725"/>
              <a:gd name="connsiteY3626" fmla="*/ 3353093 h 4457244"/>
              <a:gd name="connsiteX3627" fmla="*/ 554647 w 13465725"/>
              <a:gd name="connsiteY3627" fmla="*/ 3370297 h 4457244"/>
              <a:gd name="connsiteX3628" fmla="*/ 534551 w 13465725"/>
              <a:gd name="connsiteY3628" fmla="*/ 3380333 h 4457244"/>
              <a:gd name="connsiteX3629" fmla="*/ 528522 w 13465725"/>
              <a:gd name="connsiteY3629" fmla="*/ 3391444 h 4457244"/>
              <a:gd name="connsiteX3630" fmla="*/ 510436 w 13465725"/>
              <a:gd name="connsiteY3630" fmla="*/ 3400405 h 4457244"/>
              <a:gd name="connsiteX3631" fmla="*/ 510436 w 13465725"/>
              <a:gd name="connsiteY3631" fmla="*/ 3411875 h 4457244"/>
              <a:gd name="connsiteX3632" fmla="*/ 494360 w 13465725"/>
              <a:gd name="connsiteY3632" fmla="*/ 3427645 h 4457244"/>
              <a:gd name="connsiteX3633" fmla="*/ 475770 w 13465725"/>
              <a:gd name="connsiteY3633" fmla="*/ 3428541 h 4457244"/>
              <a:gd name="connsiteX3634" fmla="*/ 466226 w 13465725"/>
              <a:gd name="connsiteY3634" fmla="*/ 3434814 h 4457244"/>
              <a:gd name="connsiteX3635" fmla="*/ 442110 w 13465725"/>
              <a:gd name="connsiteY3635" fmla="*/ 3447717 h 4457244"/>
              <a:gd name="connsiteX3636" fmla="*/ 409956 w 13465725"/>
              <a:gd name="connsiteY3636" fmla="*/ 3443416 h 4457244"/>
              <a:gd name="connsiteX3637" fmla="*/ 420507 w 13465725"/>
              <a:gd name="connsiteY3637" fmla="*/ 3427287 h 4457244"/>
              <a:gd name="connsiteX3638" fmla="*/ 434072 w 13465725"/>
              <a:gd name="connsiteY3638" fmla="*/ 3413308 h 4457244"/>
              <a:gd name="connsiteX3639" fmla="*/ 450148 w 13465725"/>
              <a:gd name="connsiteY3639" fmla="*/ 3406139 h 4457244"/>
              <a:gd name="connsiteX3640" fmla="*/ 482302 w 13465725"/>
              <a:gd name="connsiteY3640" fmla="*/ 3405960 h 4457244"/>
              <a:gd name="connsiteX3641" fmla="*/ 478282 w 13465725"/>
              <a:gd name="connsiteY3641" fmla="*/ 3400405 h 4457244"/>
              <a:gd name="connsiteX3642" fmla="*/ 494360 w 13465725"/>
              <a:gd name="connsiteY3642" fmla="*/ 3386068 h 4457244"/>
              <a:gd name="connsiteX3643" fmla="*/ 478282 w 13465725"/>
              <a:gd name="connsiteY3643" fmla="*/ 3386068 h 4457244"/>
              <a:gd name="connsiteX3644" fmla="*/ 494360 w 13465725"/>
              <a:gd name="connsiteY3644" fmla="*/ 3378899 h 4457244"/>
              <a:gd name="connsiteX3645" fmla="*/ 494360 w 13465725"/>
              <a:gd name="connsiteY3645" fmla="*/ 3364562 h 4457244"/>
              <a:gd name="connsiteX3646" fmla="*/ 522494 w 13465725"/>
              <a:gd name="connsiteY3646" fmla="*/ 3357394 h 4457244"/>
              <a:gd name="connsiteX3647" fmla="*/ 522494 w 13465725"/>
              <a:gd name="connsiteY3647" fmla="*/ 3344490 h 4457244"/>
              <a:gd name="connsiteX3648" fmla="*/ 550628 w 13465725"/>
              <a:gd name="connsiteY3648" fmla="*/ 3333021 h 4457244"/>
              <a:gd name="connsiteX3649" fmla="*/ 562685 w 13465725"/>
              <a:gd name="connsiteY3649" fmla="*/ 3321551 h 4457244"/>
              <a:gd name="connsiteX3650" fmla="*/ 550628 w 13465725"/>
              <a:gd name="connsiteY3650" fmla="*/ 3306855 h 4457244"/>
              <a:gd name="connsiteX3651" fmla="*/ 562685 w 13465725"/>
              <a:gd name="connsiteY3651" fmla="*/ 3290009 h 4457244"/>
              <a:gd name="connsiteX3652" fmla="*/ 574743 w 13465725"/>
              <a:gd name="connsiteY3652" fmla="*/ 3281049 h 4457244"/>
              <a:gd name="connsiteX3653" fmla="*/ 574743 w 13465725"/>
              <a:gd name="connsiteY3653" fmla="*/ 3269938 h 4457244"/>
              <a:gd name="connsiteX3654" fmla="*/ 587303 w 13465725"/>
              <a:gd name="connsiteY3654" fmla="*/ 3265278 h 4457244"/>
              <a:gd name="connsiteX3655" fmla="*/ 590819 w 13465725"/>
              <a:gd name="connsiteY3655" fmla="*/ 3258468 h 4457244"/>
              <a:gd name="connsiteX3656" fmla="*/ 582782 w 13465725"/>
              <a:gd name="connsiteY3656" fmla="*/ 3252016 h 4457244"/>
              <a:gd name="connsiteX3657" fmla="*/ 574743 w 13465725"/>
              <a:gd name="connsiteY3657" fmla="*/ 3245564 h 4457244"/>
              <a:gd name="connsiteX3658" fmla="*/ 553140 w 13465725"/>
              <a:gd name="connsiteY3658" fmla="*/ 3258468 h 4457244"/>
              <a:gd name="connsiteX3659" fmla="*/ 534551 w 13465725"/>
              <a:gd name="connsiteY3659" fmla="*/ 3271371 h 4457244"/>
              <a:gd name="connsiteX3660" fmla="*/ 521992 w 13465725"/>
              <a:gd name="connsiteY3660" fmla="*/ 3283737 h 4457244"/>
              <a:gd name="connsiteX3661" fmla="*/ 494360 w 13465725"/>
              <a:gd name="connsiteY3661" fmla="*/ 3292877 h 4457244"/>
              <a:gd name="connsiteX3662" fmla="*/ 494360 w 13465725"/>
              <a:gd name="connsiteY3662" fmla="*/ 3311515 h 4457244"/>
              <a:gd name="connsiteX3663" fmla="*/ 431560 w 13465725"/>
              <a:gd name="connsiteY3663" fmla="*/ 3332124 h 4457244"/>
              <a:gd name="connsiteX3664" fmla="*/ 401919 w 13465725"/>
              <a:gd name="connsiteY3664" fmla="*/ 3364562 h 4457244"/>
              <a:gd name="connsiteX3665" fmla="*/ 365746 w 13465725"/>
              <a:gd name="connsiteY3665" fmla="*/ 3369580 h 4457244"/>
              <a:gd name="connsiteX3666" fmla="*/ 329573 w 13465725"/>
              <a:gd name="connsiteY3666" fmla="*/ 3374598 h 4457244"/>
              <a:gd name="connsiteX3667" fmla="*/ 329573 w 13465725"/>
              <a:gd name="connsiteY3667" fmla="*/ 3390369 h 4457244"/>
              <a:gd name="connsiteX3668" fmla="*/ 317515 w 13465725"/>
              <a:gd name="connsiteY3668" fmla="*/ 3390369 h 4457244"/>
              <a:gd name="connsiteX3669" fmla="*/ 303448 w 13465725"/>
              <a:gd name="connsiteY3669" fmla="*/ 3388218 h 4457244"/>
              <a:gd name="connsiteX3670" fmla="*/ 301439 w 13465725"/>
              <a:gd name="connsiteY3670" fmla="*/ 3381767 h 4457244"/>
              <a:gd name="connsiteX3671" fmla="*/ 313496 w 13465725"/>
              <a:gd name="connsiteY3671" fmla="*/ 3370297 h 4457244"/>
              <a:gd name="connsiteX3672" fmla="*/ 308975 w 13465725"/>
              <a:gd name="connsiteY3672" fmla="*/ 3364741 h 4457244"/>
              <a:gd name="connsiteX3673" fmla="*/ 301439 w 13465725"/>
              <a:gd name="connsiteY3673" fmla="*/ 3360261 h 4457244"/>
              <a:gd name="connsiteX3674" fmla="*/ 301439 w 13465725"/>
              <a:gd name="connsiteY3674" fmla="*/ 3364562 h 4457244"/>
              <a:gd name="connsiteX3675" fmla="*/ 269285 w 13465725"/>
              <a:gd name="connsiteY3675" fmla="*/ 3374240 h 4457244"/>
              <a:gd name="connsiteX3676" fmla="*/ 249190 w 13465725"/>
              <a:gd name="connsiteY3676" fmla="*/ 3386068 h 4457244"/>
              <a:gd name="connsiteX3677" fmla="*/ 236629 w 13465725"/>
              <a:gd name="connsiteY3677" fmla="*/ 3392878 h 4457244"/>
              <a:gd name="connsiteX3678" fmla="*/ 233113 w 13465725"/>
              <a:gd name="connsiteY3678" fmla="*/ 3401838 h 4457244"/>
              <a:gd name="connsiteX3679" fmla="*/ 204978 w 13465725"/>
              <a:gd name="connsiteY3679" fmla="*/ 3407573 h 4457244"/>
              <a:gd name="connsiteX3680" fmla="*/ 201461 w 13465725"/>
              <a:gd name="connsiteY3680" fmla="*/ 3415279 h 4457244"/>
              <a:gd name="connsiteX3681" fmla="*/ 188902 w 13465725"/>
              <a:gd name="connsiteY3681" fmla="*/ 3421910 h 4457244"/>
              <a:gd name="connsiteX3682" fmla="*/ 188902 w 13465725"/>
              <a:gd name="connsiteY3682" fmla="*/ 3433380 h 4457244"/>
              <a:gd name="connsiteX3683" fmla="*/ 172825 w 13465725"/>
              <a:gd name="connsiteY3683" fmla="*/ 3437681 h 4457244"/>
              <a:gd name="connsiteX3684" fmla="*/ 160264 w 13465725"/>
              <a:gd name="connsiteY3684" fmla="*/ 3450226 h 4457244"/>
              <a:gd name="connsiteX3685" fmla="*/ 132633 w 13465725"/>
              <a:gd name="connsiteY3685" fmla="*/ 3460620 h 4457244"/>
              <a:gd name="connsiteX3686" fmla="*/ 103494 w 13465725"/>
              <a:gd name="connsiteY3686" fmla="*/ 3476212 h 4457244"/>
              <a:gd name="connsiteX3687" fmla="*/ 68326 w 13465725"/>
              <a:gd name="connsiteY3687" fmla="*/ 3490728 h 4457244"/>
              <a:gd name="connsiteX3688" fmla="*/ 66818 w 13465725"/>
              <a:gd name="connsiteY3688" fmla="*/ 3497717 h 4457244"/>
              <a:gd name="connsiteX3689" fmla="*/ 56269 w 13465725"/>
              <a:gd name="connsiteY3689" fmla="*/ 3503632 h 4457244"/>
              <a:gd name="connsiteX3690" fmla="*/ 46221 w 13465725"/>
              <a:gd name="connsiteY3690" fmla="*/ 3516893 h 4457244"/>
              <a:gd name="connsiteX3691" fmla="*/ 24115 w 13465725"/>
              <a:gd name="connsiteY3691" fmla="*/ 3528004 h 4457244"/>
              <a:gd name="connsiteX3692" fmla="*/ 21101 w 13465725"/>
              <a:gd name="connsiteY3692" fmla="*/ 3531947 h 4457244"/>
              <a:gd name="connsiteX3693" fmla="*/ 12057 w 13465725"/>
              <a:gd name="connsiteY3693" fmla="*/ 3533739 h 4457244"/>
              <a:gd name="connsiteX3694" fmla="*/ 0 w 13465725"/>
              <a:gd name="connsiteY3694" fmla="*/ 3532306 h 4457244"/>
              <a:gd name="connsiteX3695" fmla="*/ 12057 w 13465725"/>
              <a:gd name="connsiteY3695" fmla="*/ 3517969 h 4457244"/>
              <a:gd name="connsiteX3696" fmla="*/ 21101 w 13465725"/>
              <a:gd name="connsiteY3696" fmla="*/ 3512054 h 4457244"/>
              <a:gd name="connsiteX3697" fmla="*/ 24115 w 13465725"/>
              <a:gd name="connsiteY3697" fmla="*/ 3505065 h 4457244"/>
              <a:gd name="connsiteX3698" fmla="*/ 40191 w 13465725"/>
              <a:gd name="connsiteY3698" fmla="*/ 3492162 h 4457244"/>
              <a:gd name="connsiteX3699" fmla="*/ 39187 w 13465725"/>
              <a:gd name="connsiteY3699" fmla="*/ 3481409 h 4457244"/>
              <a:gd name="connsiteX3700" fmla="*/ 56269 w 13465725"/>
              <a:gd name="connsiteY3700" fmla="*/ 3474957 h 4457244"/>
              <a:gd name="connsiteX3701" fmla="*/ 90432 w 13465725"/>
              <a:gd name="connsiteY3701" fmla="*/ 3425495 h 4457244"/>
              <a:gd name="connsiteX3702" fmla="*/ 160768 w 13465725"/>
              <a:gd name="connsiteY3702" fmla="*/ 3380333 h 4457244"/>
              <a:gd name="connsiteX3703" fmla="*/ 166796 w 13465725"/>
              <a:gd name="connsiteY3703" fmla="*/ 3366713 h 4457244"/>
              <a:gd name="connsiteX3704" fmla="*/ 172825 w 13465725"/>
              <a:gd name="connsiteY3704" fmla="*/ 3353093 h 4457244"/>
              <a:gd name="connsiteX3705" fmla="*/ 185384 w 13465725"/>
              <a:gd name="connsiteY3705" fmla="*/ 3350404 h 4457244"/>
              <a:gd name="connsiteX3706" fmla="*/ 188902 w 13465725"/>
              <a:gd name="connsiteY3706" fmla="*/ 3344490 h 4457244"/>
              <a:gd name="connsiteX3707" fmla="*/ 196940 w 13465725"/>
              <a:gd name="connsiteY3707" fmla="*/ 3334275 h 4457244"/>
              <a:gd name="connsiteX3708" fmla="*/ 204978 w 13465725"/>
              <a:gd name="connsiteY3708" fmla="*/ 3327286 h 4457244"/>
              <a:gd name="connsiteX3709" fmla="*/ 225074 w 13465725"/>
              <a:gd name="connsiteY3709" fmla="*/ 3312949 h 4457244"/>
              <a:gd name="connsiteX3710" fmla="*/ 237634 w 13465725"/>
              <a:gd name="connsiteY3710" fmla="*/ 3309006 h 4457244"/>
              <a:gd name="connsiteX3711" fmla="*/ 241151 w 13465725"/>
              <a:gd name="connsiteY3711" fmla="*/ 3302913 h 4457244"/>
              <a:gd name="connsiteX3712" fmla="*/ 237132 w 13465725"/>
              <a:gd name="connsiteY3712" fmla="*/ 3295744 h 4457244"/>
              <a:gd name="connsiteX3713" fmla="*/ 273305 w 13465725"/>
              <a:gd name="connsiteY3713" fmla="*/ 3251300 h 4457244"/>
              <a:gd name="connsiteX3714" fmla="*/ 289381 w 13465725"/>
              <a:gd name="connsiteY3714" fmla="*/ 3246998 h 4457244"/>
              <a:gd name="connsiteX3715" fmla="*/ 301439 w 13465725"/>
              <a:gd name="connsiteY3715" fmla="*/ 3239830 h 4457244"/>
              <a:gd name="connsiteX3716" fmla="*/ 304453 w 13465725"/>
              <a:gd name="connsiteY3716" fmla="*/ 3232123 h 4457244"/>
              <a:gd name="connsiteX3717" fmla="*/ 313496 w 13465725"/>
              <a:gd name="connsiteY3717" fmla="*/ 3225493 h 4457244"/>
              <a:gd name="connsiteX3718" fmla="*/ 312492 w 13465725"/>
              <a:gd name="connsiteY3718" fmla="*/ 3215277 h 4457244"/>
              <a:gd name="connsiteX3719" fmla="*/ 329573 w 13465725"/>
              <a:gd name="connsiteY3719" fmla="*/ 3208288 h 4457244"/>
              <a:gd name="connsiteX3720" fmla="*/ 351176 w 13465725"/>
              <a:gd name="connsiteY3720" fmla="*/ 3188933 h 4457244"/>
              <a:gd name="connsiteX3721" fmla="*/ 381822 w 13465725"/>
              <a:gd name="connsiteY3721" fmla="*/ 3173879 h 4457244"/>
              <a:gd name="connsiteX3722" fmla="*/ 393880 w 13465725"/>
              <a:gd name="connsiteY3722" fmla="*/ 3163843 h 4457244"/>
              <a:gd name="connsiteX3723" fmla="*/ 407948 w 13465725"/>
              <a:gd name="connsiteY3723" fmla="*/ 3140187 h 4457244"/>
              <a:gd name="connsiteX3724" fmla="*/ 422014 w 13465725"/>
              <a:gd name="connsiteY3724" fmla="*/ 3116531 h 4457244"/>
              <a:gd name="connsiteX3725" fmla="*/ 434072 w 13465725"/>
              <a:gd name="connsiteY3725" fmla="*/ 3110796 h 4457244"/>
              <a:gd name="connsiteX3726" fmla="*/ 456177 w 13465725"/>
              <a:gd name="connsiteY3726" fmla="*/ 3092158 h 4457244"/>
              <a:gd name="connsiteX3727" fmla="*/ 478282 w 13465725"/>
              <a:gd name="connsiteY3727" fmla="*/ 3073520 h 4457244"/>
              <a:gd name="connsiteX3728" fmla="*/ 494360 w 13465725"/>
              <a:gd name="connsiteY3728" fmla="*/ 3060617 h 4457244"/>
              <a:gd name="connsiteX3729" fmla="*/ 510436 w 13465725"/>
              <a:gd name="connsiteY3729" fmla="*/ 3047713 h 4457244"/>
              <a:gd name="connsiteX3730" fmla="*/ 541082 w 13465725"/>
              <a:gd name="connsiteY3730" fmla="*/ 3013663 h 4457244"/>
              <a:gd name="connsiteX3731" fmla="*/ 574743 w 13465725"/>
              <a:gd name="connsiteY3731" fmla="*/ 2981763 h 4457244"/>
              <a:gd name="connsiteX3732" fmla="*/ 573738 w 13465725"/>
              <a:gd name="connsiteY3732" fmla="*/ 2973698 h 4457244"/>
              <a:gd name="connsiteX3733" fmla="*/ 590819 w 13465725"/>
              <a:gd name="connsiteY3733" fmla="*/ 2968860 h 4457244"/>
              <a:gd name="connsiteX3734" fmla="*/ 636538 w 13465725"/>
              <a:gd name="connsiteY3734" fmla="*/ 2937856 h 4457244"/>
              <a:gd name="connsiteX3735" fmla="*/ 667185 w 13465725"/>
              <a:gd name="connsiteY3735" fmla="*/ 2905776 h 4457244"/>
              <a:gd name="connsiteX3736" fmla="*/ 676731 w 13465725"/>
              <a:gd name="connsiteY3736" fmla="*/ 2903447 h 4457244"/>
              <a:gd name="connsiteX3737" fmla="*/ 683262 w 13465725"/>
              <a:gd name="connsiteY3737" fmla="*/ 2900042 h 4457244"/>
              <a:gd name="connsiteX3738" fmla="*/ 677233 w 13465725"/>
              <a:gd name="connsiteY3738" fmla="*/ 2898787 h 4457244"/>
              <a:gd name="connsiteX3739" fmla="*/ 671204 w 13465725"/>
              <a:gd name="connsiteY3739" fmla="*/ 2898608 h 4457244"/>
              <a:gd name="connsiteX3740" fmla="*/ 683262 w 13465725"/>
              <a:gd name="connsiteY3740" fmla="*/ 2885705 h 4457244"/>
              <a:gd name="connsiteX3741" fmla="*/ 699338 w 13465725"/>
              <a:gd name="connsiteY3741" fmla="*/ 2882837 h 4457244"/>
              <a:gd name="connsiteX3742" fmla="*/ 720439 w 13465725"/>
              <a:gd name="connsiteY3742" fmla="*/ 2866887 h 4457244"/>
              <a:gd name="connsiteX3743" fmla="*/ 735511 w 13465725"/>
              <a:gd name="connsiteY3743" fmla="*/ 2849862 h 4457244"/>
              <a:gd name="connsiteX3744" fmla="*/ 736516 w 13465725"/>
              <a:gd name="connsiteY3744" fmla="*/ 2841977 h 4457244"/>
              <a:gd name="connsiteX3745" fmla="*/ 755607 w 13465725"/>
              <a:gd name="connsiteY3745" fmla="*/ 2838392 h 4457244"/>
              <a:gd name="connsiteX3746" fmla="*/ 767664 w 13465725"/>
              <a:gd name="connsiteY3746" fmla="*/ 2828356 h 4457244"/>
              <a:gd name="connsiteX3747" fmla="*/ 784746 w 13465725"/>
              <a:gd name="connsiteY3747" fmla="*/ 2812406 h 4457244"/>
              <a:gd name="connsiteX3748" fmla="*/ 795799 w 13465725"/>
              <a:gd name="connsiteY3748" fmla="*/ 2795381 h 4457244"/>
              <a:gd name="connsiteX3749" fmla="*/ 809865 w 13465725"/>
              <a:gd name="connsiteY3749" fmla="*/ 2785345 h 4457244"/>
              <a:gd name="connsiteX3750" fmla="*/ 822541 w 13465725"/>
              <a:gd name="connsiteY3750" fmla="*/ 2776302 h 44572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Lst>
            <a:rect l="l" t="t" r="r" b="b"/>
            <a:pathLst>
              <a:path w="13465725" h="4457244">
                <a:moveTo>
                  <a:pt x="5429122" y="4167673"/>
                </a:moveTo>
                <a:cubicBezTo>
                  <a:pt x="5429256" y="4168946"/>
                  <a:pt x="5430575" y="4170360"/>
                  <a:pt x="5433087" y="4171916"/>
                </a:cubicBezTo>
                <a:cubicBezTo>
                  <a:pt x="5435597" y="4173470"/>
                  <a:pt x="5438503" y="4174319"/>
                  <a:pt x="5441806" y="4174460"/>
                </a:cubicBezTo>
                <a:cubicBezTo>
                  <a:pt x="5449205" y="4174083"/>
                  <a:pt x="5453434" y="4172575"/>
                  <a:pt x="5454489" y="4169936"/>
                </a:cubicBezTo>
                <a:close/>
                <a:moveTo>
                  <a:pt x="5454489" y="4149575"/>
                </a:moveTo>
                <a:cubicBezTo>
                  <a:pt x="5454225" y="4150848"/>
                  <a:pt x="5454754" y="4152262"/>
                  <a:pt x="5456076" y="4153817"/>
                </a:cubicBezTo>
                <a:cubicBezTo>
                  <a:pt x="5457398" y="4155373"/>
                  <a:pt x="5461096" y="4156221"/>
                  <a:pt x="5467174" y="4156362"/>
                </a:cubicBezTo>
                <a:lnTo>
                  <a:pt x="5473517" y="4156362"/>
                </a:lnTo>
                <a:cubicBezTo>
                  <a:pt x="5473517" y="4151838"/>
                  <a:pt x="5467174" y="4149575"/>
                  <a:pt x="5454489" y="4149575"/>
                </a:cubicBezTo>
                <a:close/>
                <a:moveTo>
                  <a:pt x="11114524" y="4125111"/>
                </a:moveTo>
                <a:cubicBezTo>
                  <a:pt x="11114608" y="4125918"/>
                  <a:pt x="11115445" y="4126814"/>
                  <a:pt x="11117036" y="4127799"/>
                </a:cubicBezTo>
                <a:cubicBezTo>
                  <a:pt x="11118627" y="4128785"/>
                  <a:pt x="11120469" y="4129323"/>
                  <a:pt x="11122562" y="4129412"/>
                </a:cubicBezTo>
                <a:cubicBezTo>
                  <a:pt x="11127251" y="4129173"/>
                  <a:pt x="11129931" y="4128217"/>
                  <a:pt x="11130600" y="4126545"/>
                </a:cubicBezTo>
                <a:close/>
                <a:moveTo>
                  <a:pt x="6012582" y="4117903"/>
                </a:moveTo>
                <a:cubicBezTo>
                  <a:pt x="6012450" y="4119176"/>
                  <a:pt x="6012714" y="4120590"/>
                  <a:pt x="6013375" y="4122146"/>
                </a:cubicBezTo>
                <a:cubicBezTo>
                  <a:pt x="6014035" y="4123700"/>
                  <a:pt x="6015885" y="4124549"/>
                  <a:pt x="6018925" y="4124690"/>
                </a:cubicBezTo>
                <a:lnTo>
                  <a:pt x="6037950" y="4122428"/>
                </a:lnTo>
                <a:close/>
                <a:moveTo>
                  <a:pt x="11130600" y="4113642"/>
                </a:moveTo>
                <a:cubicBezTo>
                  <a:pt x="11130433" y="4114448"/>
                  <a:pt x="11130768" y="4115344"/>
                  <a:pt x="11131605" y="4116330"/>
                </a:cubicBezTo>
                <a:cubicBezTo>
                  <a:pt x="11132443" y="4117315"/>
                  <a:pt x="11134787" y="4117853"/>
                  <a:pt x="11138639" y="4117943"/>
                </a:cubicBezTo>
                <a:lnTo>
                  <a:pt x="11142658" y="4117943"/>
                </a:lnTo>
                <a:cubicBezTo>
                  <a:pt x="11142658" y="4115075"/>
                  <a:pt x="11138639" y="4113642"/>
                  <a:pt x="11130600" y="4113642"/>
                </a:cubicBezTo>
                <a:close/>
                <a:moveTo>
                  <a:pt x="6494570" y="4108854"/>
                </a:moveTo>
                <a:lnTo>
                  <a:pt x="6519938" y="4124690"/>
                </a:lnTo>
                <a:lnTo>
                  <a:pt x="6513596" y="4142789"/>
                </a:lnTo>
                <a:cubicBezTo>
                  <a:pt x="6497874" y="4143448"/>
                  <a:pt x="6489681" y="4146088"/>
                  <a:pt x="6489021" y="4150707"/>
                </a:cubicBezTo>
                <a:cubicBezTo>
                  <a:pt x="6488360" y="4155325"/>
                  <a:pt x="6475413" y="4157964"/>
                  <a:pt x="6450176" y="4158624"/>
                </a:cubicBezTo>
                <a:cubicBezTo>
                  <a:pt x="6452026" y="4149764"/>
                  <a:pt x="6459426" y="4141469"/>
                  <a:pt x="6472373" y="4133739"/>
                </a:cubicBezTo>
                <a:cubicBezTo>
                  <a:pt x="6485320" y="4126010"/>
                  <a:pt x="6492720" y="4117715"/>
                  <a:pt x="6494570" y="4108854"/>
                </a:cubicBezTo>
                <a:close/>
                <a:moveTo>
                  <a:pt x="11484289" y="4093569"/>
                </a:moveTo>
                <a:cubicBezTo>
                  <a:pt x="11484205" y="4094376"/>
                  <a:pt x="11484373" y="4095272"/>
                  <a:pt x="11484791" y="4096258"/>
                </a:cubicBezTo>
                <a:cubicBezTo>
                  <a:pt x="11485210" y="4097243"/>
                  <a:pt x="11486382" y="4097781"/>
                  <a:pt x="11488308" y="4097871"/>
                </a:cubicBezTo>
                <a:lnTo>
                  <a:pt x="11500365" y="4096437"/>
                </a:lnTo>
                <a:close/>
                <a:moveTo>
                  <a:pt x="11789747" y="4087835"/>
                </a:moveTo>
                <a:lnTo>
                  <a:pt x="11805824" y="4097871"/>
                </a:lnTo>
                <a:lnTo>
                  <a:pt x="11801805" y="4109340"/>
                </a:lnTo>
                <a:cubicBezTo>
                  <a:pt x="11791840" y="4109758"/>
                  <a:pt x="11786648" y="4111431"/>
                  <a:pt x="11786230" y="4114359"/>
                </a:cubicBezTo>
                <a:cubicBezTo>
                  <a:pt x="11785811" y="4117285"/>
                  <a:pt x="11777606" y="4118958"/>
                  <a:pt x="11761612" y="4119376"/>
                </a:cubicBezTo>
                <a:cubicBezTo>
                  <a:pt x="11762785" y="4113761"/>
                  <a:pt x="11767474" y="4108504"/>
                  <a:pt x="11775680" y="4103605"/>
                </a:cubicBezTo>
                <a:cubicBezTo>
                  <a:pt x="11783885" y="4098707"/>
                  <a:pt x="11788575" y="4093450"/>
                  <a:pt x="11789747" y="4087835"/>
                </a:cubicBezTo>
                <a:close/>
                <a:moveTo>
                  <a:pt x="3718342" y="4075951"/>
                </a:moveTo>
                <a:cubicBezTo>
                  <a:pt x="3718474" y="4077224"/>
                  <a:pt x="3719795" y="4078638"/>
                  <a:pt x="3722305" y="4080194"/>
                </a:cubicBezTo>
                <a:cubicBezTo>
                  <a:pt x="3724816" y="4081748"/>
                  <a:pt x="3727723" y="4082597"/>
                  <a:pt x="3731025" y="4082738"/>
                </a:cubicBezTo>
                <a:cubicBezTo>
                  <a:pt x="3738424" y="4082361"/>
                  <a:pt x="3742653" y="4080853"/>
                  <a:pt x="3743709" y="4078214"/>
                </a:cubicBezTo>
                <a:close/>
                <a:moveTo>
                  <a:pt x="3743709" y="4057853"/>
                </a:moveTo>
                <a:cubicBezTo>
                  <a:pt x="3743445" y="4059126"/>
                  <a:pt x="3743974" y="4060540"/>
                  <a:pt x="3745295" y="4062095"/>
                </a:cubicBezTo>
                <a:cubicBezTo>
                  <a:pt x="3746616" y="4063651"/>
                  <a:pt x="3750315" y="4064499"/>
                  <a:pt x="3756394" y="4064640"/>
                </a:cubicBezTo>
                <a:lnTo>
                  <a:pt x="3762735" y="4064640"/>
                </a:lnTo>
                <a:cubicBezTo>
                  <a:pt x="3762735" y="4060116"/>
                  <a:pt x="3756394" y="4057853"/>
                  <a:pt x="3743709" y="4057853"/>
                </a:cubicBezTo>
                <a:close/>
                <a:moveTo>
                  <a:pt x="6145762" y="4052297"/>
                </a:moveTo>
                <a:cubicBezTo>
                  <a:pt x="6145498" y="4053570"/>
                  <a:pt x="6146027" y="4054984"/>
                  <a:pt x="6147349" y="4056539"/>
                </a:cubicBezTo>
                <a:cubicBezTo>
                  <a:pt x="6148669" y="4058095"/>
                  <a:pt x="6152371" y="4058943"/>
                  <a:pt x="6158448" y="4059084"/>
                </a:cubicBezTo>
                <a:lnTo>
                  <a:pt x="6171131" y="4059084"/>
                </a:lnTo>
                <a:cubicBezTo>
                  <a:pt x="6170867" y="4056822"/>
                  <a:pt x="6168224" y="4055125"/>
                  <a:pt x="6163204" y="4053994"/>
                </a:cubicBezTo>
                <a:cubicBezTo>
                  <a:pt x="6158183" y="4052863"/>
                  <a:pt x="6152371" y="4052297"/>
                  <a:pt x="6145762" y="4052297"/>
                </a:cubicBezTo>
                <a:close/>
                <a:moveTo>
                  <a:pt x="11568691" y="4051992"/>
                </a:moveTo>
                <a:cubicBezTo>
                  <a:pt x="11568525" y="4052798"/>
                  <a:pt x="11568859" y="4053695"/>
                  <a:pt x="11569696" y="4054680"/>
                </a:cubicBezTo>
                <a:cubicBezTo>
                  <a:pt x="11570533" y="4055666"/>
                  <a:pt x="11572879" y="4056203"/>
                  <a:pt x="11576730" y="4056293"/>
                </a:cubicBezTo>
                <a:lnTo>
                  <a:pt x="11584769" y="4056293"/>
                </a:lnTo>
                <a:cubicBezTo>
                  <a:pt x="11584601" y="4054860"/>
                  <a:pt x="11582927" y="4053784"/>
                  <a:pt x="11579745" y="4053067"/>
                </a:cubicBezTo>
                <a:cubicBezTo>
                  <a:pt x="11576562" y="4052350"/>
                  <a:pt x="11572879" y="4051992"/>
                  <a:pt x="11568691" y="4051992"/>
                </a:cubicBezTo>
                <a:close/>
                <a:moveTo>
                  <a:pt x="4301802" y="4026181"/>
                </a:moveTo>
                <a:cubicBezTo>
                  <a:pt x="4301670" y="4027454"/>
                  <a:pt x="4301934" y="4028868"/>
                  <a:pt x="4302593" y="4030424"/>
                </a:cubicBezTo>
                <a:cubicBezTo>
                  <a:pt x="4303255" y="4031978"/>
                  <a:pt x="4305104" y="4032827"/>
                  <a:pt x="4308143" y="4032968"/>
                </a:cubicBezTo>
                <a:lnTo>
                  <a:pt x="4327169" y="4030706"/>
                </a:lnTo>
                <a:close/>
                <a:moveTo>
                  <a:pt x="1616002" y="4024332"/>
                </a:moveTo>
                <a:cubicBezTo>
                  <a:pt x="1616134" y="4025605"/>
                  <a:pt x="1617456" y="4027019"/>
                  <a:pt x="1619966" y="4028575"/>
                </a:cubicBezTo>
                <a:cubicBezTo>
                  <a:pt x="1622476" y="4030129"/>
                  <a:pt x="1625383" y="4030978"/>
                  <a:pt x="1628685" y="4031119"/>
                </a:cubicBezTo>
                <a:cubicBezTo>
                  <a:pt x="1636085" y="4030742"/>
                  <a:pt x="1640313" y="4029234"/>
                  <a:pt x="1641369" y="4026595"/>
                </a:cubicBezTo>
                <a:close/>
                <a:moveTo>
                  <a:pt x="4783790" y="4017132"/>
                </a:moveTo>
                <a:lnTo>
                  <a:pt x="4809158" y="4032968"/>
                </a:lnTo>
                <a:lnTo>
                  <a:pt x="4802817" y="4051067"/>
                </a:lnTo>
                <a:cubicBezTo>
                  <a:pt x="4787092" y="4051726"/>
                  <a:pt x="4778901" y="4054366"/>
                  <a:pt x="4778241" y="4058985"/>
                </a:cubicBezTo>
                <a:cubicBezTo>
                  <a:pt x="4777580" y="4063603"/>
                  <a:pt x="4764632" y="4066242"/>
                  <a:pt x="4739395" y="4066902"/>
                </a:cubicBezTo>
                <a:cubicBezTo>
                  <a:pt x="4741246" y="4058042"/>
                  <a:pt x="4748645" y="4049747"/>
                  <a:pt x="4761593" y="4042017"/>
                </a:cubicBezTo>
                <a:cubicBezTo>
                  <a:pt x="4774540" y="4034288"/>
                  <a:pt x="4781940" y="4025993"/>
                  <a:pt x="4783790" y="4017132"/>
                </a:cubicBezTo>
                <a:close/>
                <a:moveTo>
                  <a:pt x="1641369" y="4006234"/>
                </a:moveTo>
                <a:cubicBezTo>
                  <a:pt x="1641105" y="4007507"/>
                  <a:pt x="1641634" y="4008921"/>
                  <a:pt x="1642955" y="4010476"/>
                </a:cubicBezTo>
                <a:cubicBezTo>
                  <a:pt x="1644276" y="4012032"/>
                  <a:pt x="1647976" y="4012880"/>
                  <a:pt x="1654054" y="4013021"/>
                </a:cubicBezTo>
                <a:lnTo>
                  <a:pt x="1660396" y="4013021"/>
                </a:lnTo>
                <a:cubicBezTo>
                  <a:pt x="1660396" y="4008497"/>
                  <a:pt x="1654054" y="4006234"/>
                  <a:pt x="1641369" y="4006234"/>
                </a:cubicBezTo>
                <a:close/>
                <a:moveTo>
                  <a:pt x="11829939" y="4004680"/>
                </a:moveTo>
                <a:cubicBezTo>
                  <a:pt x="11830023" y="4005546"/>
                  <a:pt x="11830860" y="4006681"/>
                  <a:pt x="11832451" y="4008085"/>
                </a:cubicBezTo>
                <a:cubicBezTo>
                  <a:pt x="11834041" y="4009489"/>
                  <a:pt x="11835884" y="4010265"/>
                  <a:pt x="11837977" y="4010415"/>
                </a:cubicBezTo>
                <a:cubicBezTo>
                  <a:pt x="11841829" y="4010325"/>
                  <a:pt x="11844173" y="4009787"/>
                  <a:pt x="11845010" y="4008802"/>
                </a:cubicBezTo>
                <a:cubicBezTo>
                  <a:pt x="11845848" y="4007816"/>
                  <a:pt x="11846183" y="4006920"/>
                  <a:pt x="11846015" y="4006113"/>
                </a:cubicBezTo>
                <a:close/>
                <a:moveTo>
                  <a:pt x="11411943" y="3987475"/>
                </a:moveTo>
                <a:lnTo>
                  <a:pt x="11411943" y="3994644"/>
                </a:lnTo>
                <a:cubicBezTo>
                  <a:pt x="11412111" y="3996705"/>
                  <a:pt x="11413786" y="3997959"/>
                  <a:pt x="11416967" y="3998407"/>
                </a:cubicBezTo>
                <a:cubicBezTo>
                  <a:pt x="11420149" y="3998855"/>
                  <a:pt x="11423833" y="3999034"/>
                  <a:pt x="11428020" y="3998945"/>
                </a:cubicBezTo>
                <a:close/>
                <a:moveTo>
                  <a:pt x="6557990" y="3977643"/>
                </a:moveTo>
                <a:cubicBezTo>
                  <a:pt x="6558123" y="3979009"/>
                  <a:pt x="6559444" y="3980800"/>
                  <a:pt x="6561953" y="3983016"/>
                </a:cubicBezTo>
                <a:cubicBezTo>
                  <a:pt x="6564463" y="3985231"/>
                  <a:pt x="6567371" y="3986456"/>
                  <a:pt x="6570672" y="3986692"/>
                </a:cubicBezTo>
                <a:cubicBezTo>
                  <a:pt x="6576751" y="3986551"/>
                  <a:pt x="6580450" y="3985702"/>
                  <a:pt x="6581772" y="3984147"/>
                </a:cubicBezTo>
                <a:cubicBezTo>
                  <a:pt x="6583092" y="3982592"/>
                  <a:pt x="6583622" y="3981178"/>
                  <a:pt x="6583357" y="3979905"/>
                </a:cubicBezTo>
                <a:close/>
                <a:moveTo>
                  <a:pt x="11701325" y="3977439"/>
                </a:moveTo>
                <a:cubicBezTo>
                  <a:pt x="11689267" y="3977559"/>
                  <a:pt x="11680224" y="3979112"/>
                  <a:pt x="11674195" y="3982099"/>
                </a:cubicBezTo>
                <a:cubicBezTo>
                  <a:pt x="11668166" y="3985086"/>
                  <a:pt x="11665152" y="3988790"/>
                  <a:pt x="11665152" y="3993210"/>
                </a:cubicBezTo>
                <a:lnTo>
                  <a:pt x="11665152" y="3994644"/>
                </a:lnTo>
                <a:cubicBezTo>
                  <a:pt x="11664315" y="3994614"/>
                  <a:pt x="11660966" y="3994674"/>
                  <a:pt x="11655105" y="3994823"/>
                </a:cubicBezTo>
                <a:cubicBezTo>
                  <a:pt x="11649243" y="3994973"/>
                  <a:pt x="11645893" y="3995391"/>
                  <a:pt x="11645056" y="3996078"/>
                </a:cubicBezTo>
                <a:cubicBezTo>
                  <a:pt x="11646312" y="3996824"/>
                  <a:pt x="11651839" y="3997481"/>
                  <a:pt x="11661635" y="3998049"/>
                </a:cubicBezTo>
                <a:cubicBezTo>
                  <a:pt x="11671433" y="3998617"/>
                  <a:pt x="11677963" y="3998915"/>
                  <a:pt x="11681229" y="3998945"/>
                </a:cubicBezTo>
                <a:lnTo>
                  <a:pt x="11705344" y="3991776"/>
                </a:lnTo>
                <a:cubicBezTo>
                  <a:pt x="11699399" y="3991597"/>
                  <a:pt x="11695212" y="3990522"/>
                  <a:pt x="11692784" y="3988551"/>
                </a:cubicBezTo>
                <a:cubicBezTo>
                  <a:pt x="11690356" y="3986579"/>
                  <a:pt x="11689184" y="3984787"/>
                  <a:pt x="11689267" y="3983174"/>
                </a:cubicBezTo>
                <a:close/>
                <a:moveTo>
                  <a:pt x="2199462" y="3974562"/>
                </a:moveTo>
                <a:cubicBezTo>
                  <a:pt x="2199329" y="3975835"/>
                  <a:pt x="2199594" y="3977249"/>
                  <a:pt x="2200254" y="3978805"/>
                </a:cubicBezTo>
                <a:cubicBezTo>
                  <a:pt x="2200915" y="3980359"/>
                  <a:pt x="2202764" y="3981208"/>
                  <a:pt x="2205803" y="3981349"/>
                </a:cubicBezTo>
                <a:lnTo>
                  <a:pt x="2224829" y="3979087"/>
                </a:lnTo>
                <a:close/>
                <a:moveTo>
                  <a:pt x="11452135" y="3971705"/>
                </a:moveTo>
                <a:cubicBezTo>
                  <a:pt x="11450294" y="3971765"/>
                  <a:pt x="11448953" y="3972003"/>
                  <a:pt x="11448116" y="3972421"/>
                </a:cubicBezTo>
                <a:cubicBezTo>
                  <a:pt x="11447279" y="3972840"/>
                  <a:pt x="11445940" y="3973078"/>
                  <a:pt x="11444097" y="3973138"/>
                </a:cubicBezTo>
                <a:cubicBezTo>
                  <a:pt x="11444181" y="3974004"/>
                  <a:pt x="11445018" y="3975139"/>
                  <a:pt x="11446609" y="3976543"/>
                </a:cubicBezTo>
                <a:cubicBezTo>
                  <a:pt x="11448200" y="3977947"/>
                  <a:pt x="11450042" y="3978724"/>
                  <a:pt x="11452135" y="3978873"/>
                </a:cubicBezTo>
                <a:cubicBezTo>
                  <a:pt x="11455987" y="3978784"/>
                  <a:pt x="11458331" y="3978246"/>
                  <a:pt x="11459169" y="3977260"/>
                </a:cubicBezTo>
                <a:cubicBezTo>
                  <a:pt x="11460006" y="3976275"/>
                  <a:pt x="11460341" y="3975379"/>
                  <a:pt x="11460174" y="3974572"/>
                </a:cubicBezTo>
                <a:cubicBezTo>
                  <a:pt x="11459504" y="3972899"/>
                  <a:pt x="11456825" y="3971944"/>
                  <a:pt x="11452135" y="3971705"/>
                </a:cubicBezTo>
                <a:close/>
                <a:moveTo>
                  <a:pt x="2681451" y="3965513"/>
                </a:moveTo>
                <a:lnTo>
                  <a:pt x="2706818" y="3981349"/>
                </a:lnTo>
                <a:lnTo>
                  <a:pt x="2700476" y="3999448"/>
                </a:lnTo>
                <a:cubicBezTo>
                  <a:pt x="2684753" y="4000107"/>
                  <a:pt x="2676561" y="4002747"/>
                  <a:pt x="2675901" y="4007366"/>
                </a:cubicBezTo>
                <a:cubicBezTo>
                  <a:pt x="2675239" y="4011984"/>
                  <a:pt x="2662292" y="4014623"/>
                  <a:pt x="2637055" y="4015283"/>
                </a:cubicBezTo>
                <a:cubicBezTo>
                  <a:pt x="2638905" y="4006423"/>
                  <a:pt x="2646305" y="3998128"/>
                  <a:pt x="2659253" y="3990398"/>
                </a:cubicBezTo>
                <a:cubicBezTo>
                  <a:pt x="2672200" y="3982669"/>
                  <a:pt x="2679600" y="3974374"/>
                  <a:pt x="2681451" y="3965513"/>
                </a:cubicBezTo>
                <a:close/>
                <a:moveTo>
                  <a:pt x="4434981" y="3960575"/>
                </a:moveTo>
                <a:cubicBezTo>
                  <a:pt x="4434719" y="3961848"/>
                  <a:pt x="4435246" y="3963262"/>
                  <a:pt x="4436568" y="3964817"/>
                </a:cubicBezTo>
                <a:cubicBezTo>
                  <a:pt x="4437889" y="3966373"/>
                  <a:pt x="4441589" y="3967221"/>
                  <a:pt x="4447666" y="3967362"/>
                </a:cubicBezTo>
                <a:lnTo>
                  <a:pt x="4460351" y="3967362"/>
                </a:lnTo>
                <a:cubicBezTo>
                  <a:pt x="4460086" y="3965100"/>
                  <a:pt x="4457444" y="3963403"/>
                  <a:pt x="4452423" y="3962272"/>
                </a:cubicBezTo>
                <a:cubicBezTo>
                  <a:pt x="4447402" y="3961141"/>
                  <a:pt x="4441589" y="3960575"/>
                  <a:pt x="4434981" y="3960575"/>
                </a:cubicBezTo>
                <a:close/>
                <a:moveTo>
                  <a:pt x="11922380" y="3957368"/>
                </a:moveTo>
                <a:cubicBezTo>
                  <a:pt x="11909066" y="3957756"/>
                  <a:pt x="11901530" y="3960205"/>
                  <a:pt x="11899771" y="3964715"/>
                </a:cubicBezTo>
                <a:cubicBezTo>
                  <a:pt x="11898013" y="3969226"/>
                  <a:pt x="11897511" y="3973467"/>
                  <a:pt x="11898265" y="3977439"/>
                </a:cubicBezTo>
                <a:cubicBezTo>
                  <a:pt x="11891984" y="3977439"/>
                  <a:pt x="11885453" y="3977798"/>
                  <a:pt x="11878671" y="3978515"/>
                </a:cubicBezTo>
                <a:cubicBezTo>
                  <a:pt x="11871889" y="3979232"/>
                  <a:pt x="11866362" y="3980307"/>
                  <a:pt x="11862092" y="3981741"/>
                </a:cubicBezTo>
                <a:lnTo>
                  <a:pt x="11870131" y="3994644"/>
                </a:lnTo>
                <a:cubicBezTo>
                  <a:pt x="11872057" y="3990791"/>
                  <a:pt x="11876243" y="3987027"/>
                  <a:pt x="11882690" y="3983354"/>
                </a:cubicBezTo>
                <a:cubicBezTo>
                  <a:pt x="11889138" y="3979680"/>
                  <a:pt x="11898349" y="3977708"/>
                  <a:pt x="11910322" y="3977439"/>
                </a:cubicBezTo>
                <a:cubicBezTo>
                  <a:pt x="11910824" y="3973915"/>
                  <a:pt x="11912834" y="3970569"/>
                  <a:pt x="11916351" y="3967404"/>
                </a:cubicBezTo>
                <a:cubicBezTo>
                  <a:pt x="11919868" y="3964237"/>
                  <a:pt x="11921878" y="3960892"/>
                  <a:pt x="11922380" y="3957368"/>
                </a:cubicBezTo>
                <a:close/>
                <a:moveTo>
                  <a:pt x="5898426" y="3950495"/>
                </a:moveTo>
                <a:lnTo>
                  <a:pt x="5898426" y="3961807"/>
                </a:lnTo>
                <a:cubicBezTo>
                  <a:pt x="5898691" y="3965059"/>
                  <a:pt x="5901334" y="3967038"/>
                  <a:pt x="5906354" y="3967745"/>
                </a:cubicBezTo>
                <a:cubicBezTo>
                  <a:pt x="5911373" y="3968452"/>
                  <a:pt x="5917188" y="3968735"/>
                  <a:pt x="5923794" y="3968594"/>
                </a:cubicBezTo>
                <a:close/>
                <a:moveTo>
                  <a:pt x="6355047" y="3934659"/>
                </a:moveTo>
                <a:cubicBezTo>
                  <a:pt x="6336021" y="3934848"/>
                  <a:pt x="6321751" y="3937298"/>
                  <a:pt x="6312239" y="3942012"/>
                </a:cubicBezTo>
                <a:cubicBezTo>
                  <a:pt x="6302725" y="3946725"/>
                  <a:pt x="6297970" y="3952569"/>
                  <a:pt x="6297970" y="3959544"/>
                </a:cubicBezTo>
                <a:lnTo>
                  <a:pt x="6297970" y="3961807"/>
                </a:lnTo>
                <a:cubicBezTo>
                  <a:pt x="6296648" y="3961760"/>
                  <a:pt x="6291364" y="3961854"/>
                  <a:pt x="6282115" y="3962089"/>
                </a:cubicBezTo>
                <a:cubicBezTo>
                  <a:pt x="6272867" y="3962325"/>
                  <a:pt x="6267579" y="3962985"/>
                  <a:pt x="6266259" y="3964069"/>
                </a:cubicBezTo>
                <a:cubicBezTo>
                  <a:pt x="6268243" y="3965247"/>
                  <a:pt x="6276963" y="3966284"/>
                  <a:pt x="6292421" y="3967179"/>
                </a:cubicBezTo>
                <a:cubicBezTo>
                  <a:pt x="6307879" y="3968075"/>
                  <a:pt x="6318185" y="3968547"/>
                  <a:pt x="6323337" y="3968594"/>
                </a:cubicBezTo>
                <a:lnTo>
                  <a:pt x="6361389" y="3957282"/>
                </a:lnTo>
                <a:cubicBezTo>
                  <a:pt x="6352009" y="3957000"/>
                  <a:pt x="6345402" y="3955303"/>
                  <a:pt x="6341571" y="3952192"/>
                </a:cubicBezTo>
                <a:cubicBezTo>
                  <a:pt x="6337739" y="3949081"/>
                  <a:pt x="6335890" y="3946254"/>
                  <a:pt x="6336021" y="3943708"/>
                </a:cubicBezTo>
                <a:close/>
                <a:moveTo>
                  <a:pt x="11753574" y="3932994"/>
                </a:moveTo>
                <a:cubicBezTo>
                  <a:pt x="11749722" y="3933204"/>
                  <a:pt x="11747378" y="3934219"/>
                  <a:pt x="11746541" y="3936041"/>
                </a:cubicBezTo>
                <a:cubicBezTo>
                  <a:pt x="11745703" y="3937863"/>
                  <a:pt x="11745368" y="3939237"/>
                  <a:pt x="11745536" y="3940163"/>
                </a:cubicBezTo>
                <a:cubicBezTo>
                  <a:pt x="11745368" y="3943777"/>
                  <a:pt x="11742689" y="3946943"/>
                  <a:pt x="11737498" y="3949661"/>
                </a:cubicBezTo>
                <a:cubicBezTo>
                  <a:pt x="11732306" y="3952380"/>
                  <a:pt x="11725607" y="3954470"/>
                  <a:pt x="11717401" y="3955934"/>
                </a:cubicBezTo>
                <a:cubicBezTo>
                  <a:pt x="11716899" y="3959458"/>
                  <a:pt x="11714890" y="3962804"/>
                  <a:pt x="11711373" y="3965970"/>
                </a:cubicBezTo>
                <a:cubicBezTo>
                  <a:pt x="11707856" y="3969136"/>
                  <a:pt x="11705846" y="3972481"/>
                  <a:pt x="11705344" y="3976006"/>
                </a:cubicBezTo>
                <a:cubicBezTo>
                  <a:pt x="11717234" y="3970958"/>
                  <a:pt x="11727617" y="3965641"/>
                  <a:pt x="11736493" y="3960056"/>
                </a:cubicBezTo>
                <a:cubicBezTo>
                  <a:pt x="11745368" y="3954470"/>
                  <a:pt x="11753742" y="3948795"/>
                  <a:pt x="11761612" y="3943030"/>
                </a:cubicBezTo>
                <a:cubicBezTo>
                  <a:pt x="11761529" y="3941985"/>
                  <a:pt x="11760692" y="3940133"/>
                  <a:pt x="11759100" y="3937475"/>
                </a:cubicBezTo>
                <a:cubicBezTo>
                  <a:pt x="11757509" y="3934816"/>
                  <a:pt x="11755667" y="3933323"/>
                  <a:pt x="11753574" y="3932994"/>
                </a:cubicBezTo>
                <a:close/>
                <a:moveTo>
                  <a:pt x="5961846" y="3925611"/>
                </a:moveTo>
                <a:cubicBezTo>
                  <a:pt x="5958940" y="3925705"/>
                  <a:pt x="5956827" y="3926082"/>
                  <a:pt x="5955505" y="3926741"/>
                </a:cubicBezTo>
                <a:cubicBezTo>
                  <a:pt x="5954183" y="3927401"/>
                  <a:pt x="5952071" y="3927778"/>
                  <a:pt x="5949164" y="3927873"/>
                </a:cubicBezTo>
                <a:cubicBezTo>
                  <a:pt x="5949295" y="3929239"/>
                  <a:pt x="5950617" y="3931030"/>
                  <a:pt x="5953127" y="3933246"/>
                </a:cubicBezTo>
                <a:cubicBezTo>
                  <a:pt x="5955636" y="3935460"/>
                  <a:pt x="5958544" y="3936686"/>
                  <a:pt x="5961846" y="3936922"/>
                </a:cubicBezTo>
                <a:cubicBezTo>
                  <a:pt x="5967925" y="3936781"/>
                  <a:pt x="5971624" y="3935932"/>
                  <a:pt x="5972944" y="3934377"/>
                </a:cubicBezTo>
                <a:cubicBezTo>
                  <a:pt x="5974266" y="3932821"/>
                  <a:pt x="5974795" y="3931408"/>
                  <a:pt x="5974530" y="3930135"/>
                </a:cubicBezTo>
                <a:cubicBezTo>
                  <a:pt x="5973474" y="3927496"/>
                  <a:pt x="5969245" y="3925987"/>
                  <a:pt x="5961846" y="3925611"/>
                </a:cubicBezTo>
                <a:close/>
                <a:moveTo>
                  <a:pt x="11500365" y="3920091"/>
                </a:moveTo>
                <a:lnTo>
                  <a:pt x="11484289" y="3937296"/>
                </a:lnTo>
                <a:cubicBezTo>
                  <a:pt x="11483619" y="3937266"/>
                  <a:pt x="11480940" y="3937326"/>
                  <a:pt x="11476250" y="3937475"/>
                </a:cubicBezTo>
                <a:cubicBezTo>
                  <a:pt x="11471562" y="3937624"/>
                  <a:pt x="11468882" y="3938043"/>
                  <a:pt x="11468213" y="3938729"/>
                </a:cubicBezTo>
                <a:cubicBezTo>
                  <a:pt x="11469050" y="3940253"/>
                  <a:pt x="11473404" y="3941866"/>
                  <a:pt x="11481274" y="3943568"/>
                </a:cubicBezTo>
                <a:cubicBezTo>
                  <a:pt x="11489145" y="3945271"/>
                  <a:pt x="11495509" y="3946525"/>
                  <a:pt x="11500365" y="3947331"/>
                </a:cubicBezTo>
                <a:lnTo>
                  <a:pt x="11528500" y="3932994"/>
                </a:lnTo>
                <a:close/>
                <a:moveTo>
                  <a:pt x="2332642" y="3908956"/>
                </a:moveTo>
                <a:cubicBezTo>
                  <a:pt x="2332379" y="3910229"/>
                  <a:pt x="2332906" y="3911643"/>
                  <a:pt x="2334227" y="3913198"/>
                </a:cubicBezTo>
                <a:cubicBezTo>
                  <a:pt x="2335548" y="3914754"/>
                  <a:pt x="2339250" y="3915602"/>
                  <a:pt x="2345326" y="3915743"/>
                </a:cubicBezTo>
                <a:lnTo>
                  <a:pt x="2358011" y="3915743"/>
                </a:lnTo>
                <a:cubicBezTo>
                  <a:pt x="2357746" y="3913481"/>
                  <a:pt x="2355104" y="3911784"/>
                  <a:pt x="2350084" y="3910653"/>
                </a:cubicBezTo>
                <a:cubicBezTo>
                  <a:pt x="2345062" y="3909522"/>
                  <a:pt x="2339250" y="3908956"/>
                  <a:pt x="2332642" y="3908956"/>
                </a:cubicBezTo>
                <a:close/>
                <a:moveTo>
                  <a:pt x="6703854" y="3902988"/>
                </a:moveTo>
                <a:cubicBezTo>
                  <a:pt x="6682846" y="3903600"/>
                  <a:pt x="6670955" y="3907465"/>
                  <a:pt x="6668180" y="3914581"/>
                </a:cubicBezTo>
                <a:cubicBezTo>
                  <a:pt x="6665405" y="3921699"/>
                  <a:pt x="6664613" y="3928391"/>
                  <a:pt x="6665802" y="3934659"/>
                </a:cubicBezTo>
                <a:cubicBezTo>
                  <a:pt x="6655892" y="3934659"/>
                  <a:pt x="6645587" y="3935225"/>
                  <a:pt x="6634886" y="3936356"/>
                </a:cubicBezTo>
                <a:cubicBezTo>
                  <a:pt x="6624184" y="3937487"/>
                  <a:pt x="6615462" y="3939184"/>
                  <a:pt x="6608724" y="3941446"/>
                </a:cubicBezTo>
                <a:lnTo>
                  <a:pt x="6621409" y="3961807"/>
                </a:lnTo>
                <a:cubicBezTo>
                  <a:pt x="6624449" y="3955727"/>
                  <a:pt x="6631055" y="3949789"/>
                  <a:pt x="6641227" y="3943992"/>
                </a:cubicBezTo>
                <a:cubicBezTo>
                  <a:pt x="6651401" y="3938194"/>
                  <a:pt x="6665935" y="3935084"/>
                  <a:pt x="6684828" y="3934659"/>
                </a:cubicBezTo>
                <a:cubicBezTo>
                  <a:pt x="6685620" y="3929098"/>
                  <a:pt x="6688791" y="3923819"/>
                  <a:pt x="6694342" y="3918824"/>
                </a:cubicBezTo>
                <a:cubicBezTo>
                  <a:pt x="6699891" y="3913828"/>
                  <a:pt x="6703062" y="3908549"/>
                  <a:pt x="6703854" y="3902988"/>
                </a:cubicBezTo>
                <a:close/>
                <a:moveTo>
                  <a:pt x="7544817" y="3894829"/>
                </a:moveTo>
                <a:cubicBezTo>
                  <a:pt x="7544950" y="3896102"/>
                  <a:pt x="7546271" y="3897516"/>
                  <a:pt x="7548781" y="3899072"/>
                </a:cubicBezTo>
                <a:cubicBezTo>
                  <a:pt x="7551291" y="3900626"/>
                  <a:pt x="7554198" y="3901475"/>
                  <a:pt x="7557500" y="3901616"/>
                </a:cubicBezTo>
                <a:cubicBezTo>
                  <a:pt x="7564900" y="3901239"/>
                  <a:pt x="7569128" y="3899731"/>
                  <a:pt x="7570185" y="3897092"/>
                </a:cubicBezTo>
                <a:close/>
                <a:moveTo>
                  <a:pt x="4847210" y="3885921"/>
                </a:moveTo>
                <a:cubicBezTo>
                  <a:pt x="4847342" y="3887287"/>
                  <a:pt x="4848663" y="3889078"/>
                  <a:pt x="4851173" y="3891294"/>
                </a:cubicBezTo>
                <a:cubicBezTo>
                  <a:pt x="4853683" y="3893509"/>
                  <a:pt x="4856590" y="3894734"/>
                  <a:pt x="4859892" y="3894970"/>
                </a:cubicBezTo>
                <a:cubicBezTo>
                  <a:pt x="4865971" y="3894829"/>
                  <a:pt x="4869670" y="3893980"/>
                  <a:pt x="4870991" y="3892425"/>
                </a:cubicBezTo>
                <a:cubicBezTo>
                  <a:pt x="4872312" y="3890870"/>
                  <a:pt x="4872841" y="3889456"/>
                  <a:pt x="4872577" y="3888183"/>
                </a:cubicBezTo>
                <a:close/>
                <a:moveTo>
                  <a:pt x="7570185" y="3876731"/>
                </a:moveTo>
                <a:cubicBezTo>
                  <a:pt x="7569920" y="3878004"/>
                  <a:pt x="7570449" y="3879418"/>
                  <a:pt x="7571771" y="3880973"/>
                </a:cubicBezTo>
                <a:cubicBezTo>
                  <a:pt x="7573092" y="3882529"/>
                  <a:pt x="7576791" y="3883377"/>
                  <a:pt x="7582869" y="3883518"/>
                </a:cubicBezTo>
                <a:lnTo>
                  <a:pt x="7589211" y="3883518"/>
                </a:lnTo>
                <a:cubicBezTo>
                  <a:pt x="7589211" y="3878994"/>
                  <a:pt x="7582869" y="3876731"/>
                  <a:pt x="7570185" y="3876731"/>
                </a:cubicBezTo>
                <a:close/>
                <a:moveTo>
                  <a:pt x="11556635" y="3869912"/>
                </a:moveTo>
                <a:cubicBezTo>
                  <a:pt x="11539887" y="3881142"/>
                  <a:pt x="11525150" y="3893090"/>
                  <a:pt x="11512423" y="3905754"/>
                </a:cubicBezTo>
                <a:cubicBezTo>
                  <a:pt x="11514517" y="3908681"/>
                  <a:pt x="11518368" y="3911071"/>
                  <a:pt x="11523979" y="3912923"/>
                </a:cubicBezTo>
                <a:cubicBezTo>
                  <a:pt x="11529588" y="3914775"/>
                  <a:pt x="11536455" y="3915731"/>
                  <a:pt x="11544577" y="3915790"/>
                </a:cubicBezTo>
                <a:cubicBezTo>
                  <a:pt x="11548764" y="3911370"/>
                  <a:pt x="11554457" y="3904799"/>
                  <a:pt x="11561659" y="3896077"/>
                </a:cubicBezTo>
                <a:cubicBezTo>
                  <a:pt x="11568859" y="3887355"/>
                  <a:pt x="11576562" y="3881501"/>
                  <a:pt x="11584769" y="3878514"/>
                </a:cubicBezTo>
                <a:close/>
                <a:moveTo>
                  <a:pt x="6437494" y="3864529"/>
                </a:moveTo>
                <a:cubicBezTo>
                  <a:pt x="6431414" y="3864859"/>
                  <a:pt x="6427715" y="3866461"/>
                  <a:pt x="6426395" y="3869336"/>
                </a:cubicBezTo>
                <a:cubicBezTo>
                  <a:pt x="6425073" y="3872211"/>
                  <a:pt x="6424544" y="3874379"/>
                  <a:pt x="6424808" y="3875840"/>
                </a:cubicBezTo>
                <a:cubicBezTo>
                  <a:pt x="6424544" y="3881543"/>
                  <a:pt x="6420318" y="3886539"/>
                  <a:pt x="6412125" y="3890828"/>
                </a:cubicBezTo>
                <a:cubicBezTo>
                  <a:pt x="6403933" y="3895117"/>
                  <a:pt x="6393362" y="3898416"/>
                  <a:pt x="6380415" y="3900725"/>
                </a:cubicBezTo>
                <a:cubicBezTo>
                  <a:pt x="6379623" y="3906287"/>
                  <a:pt x="6376451" y="3911566"/>
                  <a:pt x="6370902" y="3916561"/>
                </a:cubicBezTo>
                <a:cubicBezTo>
                  <a:pt x="6365353" y="3921557"/>
                  <a:pt x="6362182" y="3926836"/>
                  <a:pt x="6361389" y="3932397"/>
                </a:cubicBezTo>
                <a:cubicBezTo>
                  <a:pt x="6380150" y="3924432"/>
                  <a:pt x="6396534" y="3916043"/>
                  <a:pt x="6410540" y="3907230"/>
                </a:cubicBezTo>
                <a:cubicBezTo>
                  <a:pt x="6424544" y="3898416"/>
                  <a:pt x="6437757" y="3889461"/>
                  <a:pt x="6450176" y="3880365"/>
                </a:cubicBezTo>
                <a:cubicBezTo>
                  <a:pt x="6450045" y="3878715"/>
                  <a:pt x="6448723" y="3875793"/>
                  <a:pt x="6446211" y="3871599"/>
                </a:cubicBezTo>
                <a:cubicBezTo>
                  <a:pt x="6443702" y="3867404"/>
                  <a:pt x="6440795" y="3865047"/>
                  <a:pt x="6437494" y="3864529"/>
                </a:cubicBezTo>
                <a:close/>
                <a:moveTo>
                  <a:pt x="4187646" y="3858773"/>
                </a:moveTo>
                <a:lnTo>
                  <a:pt x="4187646" y="3870085"/>
                </a:lnTo>
                <a:cubicBezTo>
                  <a:pt x="4187911" y="3873337"/>
                  <a:pt x="4190553" y="3875316"/>
                  <a:pt x="4195574" y="3876023"/>
                </a:cubicBezTo>
                <a:cubicBezTo>
                  <a:pt x="4200593" y="3876730"/>
                  <a:pt x="4206408" y="3877013"/>
                  <a:pt x="4213013" y="3876872"/>
                </a:cubicBezTo>
                <a:close/>
                <a:moveTo>
                  <a:pt x="8128277" y="3845059"/>
                </a:moveTo>
                <a:cubicBezTo>
                  <a:pt x="8128145" y="3846332"/>
                  <a:pt x="8128409" y="3847746"/>
                  <a:pt x="8129069" y="3849302"/>
                </a:cubicBezTo>
                <a:cubicBezTo>
                  <a:pt x="8129731" y="3850856"/>
                  <a:pt x="8131579" y="3851705"/>
                  <a:pt x="8134619" y="3851846"/>
                </a:cubicBezTo>
                <a:lnTo>
                  <a:pt x="8153645" y="3849584"/>
                </a:lnTo>
                <a:close/>
                <a:moveTo>
                  <a:pt x="6037950" y="3844168"/>
                </a:moveTo>
                <a:lnTo>
                  <a:pt x="6012582" y="3871316"/>
                </a:lnTo>
                <a:cubicBezTo>
                  <a:pt x="6011527" y="3871269"/>
                  <a:pt x="6007297" y="3871363"/>
                  <a:pt x="5999897" y="3871599"/>
                </a:cubicBezTo>
                <a:cubicBezTo>
                  <a:pt x="5992500" y="3871834"/>
                  <a:pt x="5988272" y="3872494"/>
                  <a:pt x="5987215" y="3873578"/>
                </a:cubicBezTo>
                <a:cubicBezTo>
                  <a:pt x="5988537" y="3875981"/>
                  <a:pt x="5995407" y="3878527"/>
                  <a:pt x="6007824" y="3881213"/>
                </a:cubicBezTo>
                <a:cubicBezTo>
                  <a:pt x="6020244" y="3883900"/>
                  <a:pt x="6030286" y="3885879"/>
                  <a:pt x="6037950" y="3887151"/>
                </a:cubicBezTo>
                <a:lnTo>
                  <a:pt x="6082343" y="3864529"/>
                </a:lnTo>
                <a:close/>
                <a:moveTo>
                  <a:pt x="4644268" y="3842937"/>
                </a:moveTo>
                <a:cubicBezTo>
                  <a:pt x="4625241" y="3843126"/>
                  <a:pt x="4610970" y="3845576"/>
                  <a:pt x="4601458" y="3850290"/>
                </a:cubicBezTo>
                <a:cubicBezTo>
                  <a:pt x="4591945" y="3855003"/>
                  <a:pt x="4587189" y="3860847"/>
                  <a:pt x="4587189" y="3867822"/>
                </a:cubicBezTo>
                <a:lnTo>
                  <a:pt x="4587189" y="3870085"/>
                </a:lnTo>
                <a:cubicBezTo>
                  <a:pt x="4585868" y="3870038"/>
                  <a:pt x="4580583" y="3870132"/>
                  <a:pt x="4571335" y="3870367"/>
                </a:cubicBezTo>
                <a:cubicBezTo>
                  <a:pt x="4562087" y="3870603"/>
                  <a:pt x="4556800" y="3871263"/>
                  <a:pt x="4555479" y="3872347"/>
                </a:cubicBezTo>
                <a:cubicBezTo>
                  <a:pt x="4557462" y="3873525"/>
                  <a:pt x="4566183" y="3874562"/>
                  <a:pt x="4581640" y="3875457"/>
                </a:cubicBezTo>
                <a:cubicBezTo>
                  <a:pt x="4597099" y="3876353"/>
                  <a:pt x="4607404" y="3876825"/>
                  <a:pt x="4612556" y="3876872"/>
                </a:cubicBezTo>
                <a:lnTo>
                  <a:pt x="4650609" y="3865560"/>
                </a:lnTo>
                <a:cubicBezTo>
                  <a:pt x="4641227" y="3865278"/>
                  <a:pt x="4634622" y="3863581"/>
                  <a:pt x="4630790" y="3860470"/>
                </a:cubicBezTo>
                <a:cubicBezTo>
                  <a:pt x="4626959" y="3857359"/>
                  <a:pt x="4625109" y="3854532"/>
                  <a:pt x="4625241" y="3851986"/>
                </a:cubicBezTo>
                <a:close/>
                <a:moveTo>
                  <a:pt x="8610266" y="3836010"/>
                </a:moveTo>
                <a:lnTo>
                  <a:pt x="8635633" y="3851846"/>
                </a:lnTo>
                <a:lnTo>
                  <a:pt x="8629292" y="3869945"/>
                </a:lnTo>
                <a:cubicBezTo>
                  <a:pt x="8613568" y="3870604"/>
                  <a:pt x="8605376" y="3873244"/>
                  <a:pt x="8604716" y="3877863"/>
                </a:cubicBezTo>
                <a:cubicBezTo>
                  <a:pt x="8604055" y="3882481"/>
                  <a:pt x="8591108" y="3885120"/>
                  <a:pt x="8565871" y="3885780"/>
                </a:cubicBezTo>
                <a:cubicBezTo>
                  <a:pt x="8567721" y="3876920"/>
                  <a:pt x="8575121" y="3868625"/>
                  <a:pt x="8588068" y="3860895"/>
                </a:cubicBezTo>
                <a:cubicBezTo>
                  <a:pt x="8601016" y="3853166"/>
                  <a:pt x="8608415" y="3844871"/>
                  <a:pt x="8610266" y="3836010"/>
                </a:cubicBezTo>
                <a:close/>
                <a:moveTo>
                  <a:pt x="2744870" y="3834302"/>
                </a:moveTo>
                <a:cubicBezTo>
                  <a:pt x="2745002" y="3835668"/>
                  <a:pt x="2746323" y="3837459"/>
                  <a:pt x="2748833" y="3839675"/>
                </a:cubicBezTo>
                <a:cubicBezTo>
                  <a:pt x="2751343" y="3841890"/>
                  <a:pt x="2754250" y="3843115"/>
                  <a:pt x="2757552" y="3843351"/>
                </a:cubicBezTo>
                <a:cubicBezTo>
                  <a:pt x="2763631" y="3843210"/>
                  <a:pt x="2767330" y="3842361"/>
                  <a:pt x="2768651" y="3840806"/>
                </a:cubicBezTo>
                <a:cubicBezTo>
                  <a:pt x="2769972" y="3839251"/>
                  <a:pt x="2770502" y="3837837"/>
                  <a:pt x="2770237" y="3836564"/>
                </a:cubicBezTo>
                <a:close/>
                <a:moveTo>
                  <a:pt x="4251065" y="3833889"/>
                </a:moveTo>
                <a:cubicBezTo>
                  <a:pt x="4248160" y="3833983"/>
                  <a:pt x="4246045" y="3834360"/>
                  <a:pt x="4244723" y="3835019"/>
                </a:cubicBezTo>
                <a:cubicBezTo>
                  <a:pt x="4243403" y="3835679"/>
                  <a:pt x="4241290" y="3836056"/>
                  <a:pt x="4238382" y="3836151"/>
                </a:cubicBezTo>
                <a:cubicBezTo>
                  <a:pt x="4238515" y="3837517"/>
                  <a:pt x="4239836" y="3839308"/>
                  <a:pt x="4242346" y="3841524"/>
                </a:cubicBezTo>
                <a:cubicBezTo>
                  <a:pt x="4244856" y="3843738"/>
                  <a:pt x="4247764" y="3844964"/>
                  <a:pt x="4251065" y="3845200"/>
                </a:cubicBezTo>
                <a:cubicBezTo>
                  <a:pt x="4257144" y="3845059"/>
                  <a:pt x="4260843" y="3844210"/>
                  <a:pt x="4262164" y="3842655"/>
                </a:cubicBezTo>
                <a:cubicBezTo>
                  <a:pt x="4263485" y="3841099"/>
                  <a:pt x="4264014" y="3839686"/>
                  <a:pt x="4263750" y="3838413"/>
                </a:cubicBezTo>
                <a:cubicBezTo>
                  <a:pt x="4262694" y="3835774"/>
                  <a:pt x="4258465" y="3834265"/>
                  <a:pt x="4251065" y="3833889"/>
                </a:cubicBezTo>
                <a:close/>
                <a:moveTo>
                  <a:pt x="11632998" y="3819732"/>
                </a:moveTo>
                <a:lnTo>
                  <a:pt x="11612903" y="3828334"/>
                </a:lnTo>
                <a:lnTo>
                  <a:pt x="11612903" y="3832635"/>
                </a:lnTo>
                <a:lnTo>
                  <a:pt x="11620942" y="3832635"/>
                </a:lnTo>
                <a:cubicBezTo>
                  <a:pt x="11628812" y="3832755"/>
                  <a:pt x="11634171" y="3832516"/>
                  <a:pt x="11637018" y="3831919"/>
                </a:cubicBezTo>
                <a:cubicBezTo>
                  <a:pt x="11639864" y="3831321"/>
                  <a:pt x="11641205" y="3829648"/>
                  <a:pt x="11641037" y="3826900"/>
                </a:cubicBezTo>
                <a:close/>
                <a:moveTo>
                  <a:pt x="4993075" y="3811266"/>
                </a:moveTo>
                <a:cubicBezTo>
                  <a:pt x="4972066" y="3811878"/>
                  <a:pt x="4960175" y="3815743"/>
                  <a:pt x="4957400" y="3822859"/>
                </a:cubicBezTo>
                <a:cubicBezTo>
                  <a:pt x="4954625" y="3829977"/>
                  <a:pt x="4953834" y="3836669"/>
                  <a:pt x="4955022" y="3842937"/>
                </a:cubicBezTo>
                <a:cubicBezTo>
                  <a:pt x="4945113" y="3842937"/>
                  <a:pt x="4934807" y="3843503"/>
                  <a:pt x="4924105" y="3844634"/>
                </a:cubicBezTo>
                <a:cubicBezTo>
                  <a:pt x="4913403" y="3845765"/>
                  <a:pt x="4904683" y="3847462"/>
                  <a:pt x="4897944" y="3849724"/>
                </a:cubicBezTo>
                <a:lnTo>
                  <a:pt x="4910629" y="3870085"/>
                </a:lnTo>
                <a:cubicBezTo>
                  <a:pt x="4913668" y="3864005"/>
                  <a:pt x="4920274" y="3858067"/>
                  <a:pt x="4930447" y="3852270"/>
                </a:cubicBezTo>
                <a:cubicBezTo>
                  <a:pt x="4940622" y="3846472"/>
                  <a:pt x="4955155" y="3843362"/>
                  <a:pt x="4974048" y="3842937"/>
                </a:cubicBezTo>
                <a:cubicBezTo>
                  <a:pt x="4974840" y="3837376"/>
                  <a:pt x="4978012" y="3832097"/>
                  <a:pt x="4983562" y="3827102"/>
                </a:cubicBezTo>
                <a:cubicBezTo>
                  <a:pt x="4989111" y="3822106"/>
                  <a:pt x="4992283" y="3816827"/>
                  <a:pt x="4993075" y="3811266"/>
                </a:cubicBezTo>
                <a:close/>
                <a:moveTo>
                  <a:pt x="12111282" y="3809696"/>
                </a:moveTo>
                <a:lnTo>
                  <a:pt x="12079128" y="3828334"/>
                </a:lnTo>
                <a:cubicBezTo>
                  <a:pt x="12087167" y="3832874"/>
                  <a:pt x="12091185" y="3838131"/>
                  <a:pt x="12091185" y="3844105"/>
                </a:cubicBezTo>
                <a:cubicBezTo>
                  <a:pt x="12088925" y="3844045"/>
                  <a:pt x="12086413" y="3844165"/>
                  <a:pt x="12083650" y="3844463"/>
                </a:cubicBezTo>
                <a:cubicBezTo>
                  <a:pt x="12080886" y="3844762"/>
                  <a:pt x="12079379" y="3845598"/>
                  <a:pt x="12079128" y="3846972"/>
                </a:cubicBezTo>
                <a:cubicBezTo>
                  <a:pt x="12079379" y="3848406"/>
                  <a:pt x="12080886" y="3849840"/>
                  <a:pt x="12083650" y="3851274"/>
                </a:cubicBezTo>
                <a:cubicBezTo>
                  <a:pt x="12086413" y="3852707"/>
                  <a:pt x="12088925" y="3854141"/>
                  <a:pt x="12091185" y="3855574"/>
                </a:cubicBezTo>
                <a:lnTo>
                  <a:pt x="12119319" y="3859876"/>
                </a:lnTo>
                <a:lnTo>
                  <a:pt x="12123339" y="3855574"/>
                </a:lnTo>
                <a:lnTo>
                  <a:pt x="12103243" y="3849840"/>
                </a:lnTo>
                <a:cubicBezTo>
                  <a:pt x="12103159" y="3847629"/>
                  <a:pt x="12104332" y="3845598"/>
                  <a:pt x="12106760" y="3843746"/>
                </a:cubicBezTo>
                <a:cubicBezTo>
                  <a:pt x="12109188" y="3841895"/>
                  <a:pt x="12113375" y="3840580"/>
                  <a:pt x="12119319" y="3839804"/>
                </a:cubicBezTo>
                <a:cubicBezTo>
                  <a:pt x="12119739" y="3834786"/>
                  <a:pt x="12119906" y="3829768"/>
                  <a:pt x="12119823" y="3824750"/>
                </a:cubicBezTo>
                <a:cubicBezTo>
                  <a:pt x="12119739" y="3819732"/>
                  <a:pt x="12116891" y="3814714"/>
                  <a:pt x="12111282" y="3809696"/>
                </a:cubicBezTo>
                <a:close/>
                <a:moveTo>
                  <a:pt x="2085306" y="3807154"/>
                </a:moveTo>
                <a:lnTo>
                  <a:pt x="2085306" y="3818466"/>
                </a:lnTo>
                <a:cubicBezTo>
                  <a:pt x="2085571" y="3821718"/>
                  <a:pt x="2088213" y="3823697"/>
                  <a:pt x="2093234" y="3824404"/>
                </a:cubicBezTo>
                <a:cubicBezTo>
                  <a:pt x="2098253" y="3825111"/>
                  <a:pt x="2104067" y="3825394"/>
                  <a:pt x="2110673" y="3825253"/>
                </a:cubicBezTo>
                <a:close/>
                <a:moveTo>
                  <a:pt x="11677210" y="3796793"/>
                </a:moveTo>
                <a:lnTo>
                  <a:pt x="11669171" y="3802528"/>
                </a:lnTo>
                <a:cubicBezTo>
                  <a:pt x="11673861" y="3801094"/>
                  <a:pt x="11676540" y="3799660"/>
                  <a:pt x="11677210" y="3798226"/>
                </a:cubicBezTo>
                <a:close/>
                <a:moveTo>
                  <a:pt x="1086876" y="3792793"/>
                </a:moveTo>
                <a:cubicBezTo>
                  <a:pt x="1086960" y="3793600"/>
                  <a:pt x="1087797" y="3794496"/>
                  <a:pt x="1089388" y="3795481"/>
                </a:cubicBezTo>
                <a:cubicBezTo>
                  <a:pt x="1090979" y="3796467"/>
                  <a:pt x="1092821" y="3797005"/>
                  <a:pt x="1094914" y="3797094"/>
                </a:cubicBezTo>
                <a:cubicBezTo>
                  <a:pt x="1099604" y="3796855"/>
                  <a:pt x="1102283" y="3795899"/>
                  <a:pt x="1102953" y="3794227"/>
                </a:cubicBezTo>
                <a:close/>
                <a:moveTo>
                  <a:pt x="2541928" y="3791318"/>
                </a:moveTo>
                <a:cubicBezTo>
                  <a:pt x="2522901" y="3791507"/>
                  <a:pt x="2508631" y="3793957"/>
                  <a:pt x="2499118" y="3798671"/>
                </a:cubicBezTo>
                <a:cubicBezTo>
                  <a:pt x="2489605" y="3803384"/>
                  <a:pt x="2484849" y="3809228"/>
                  <a:pt x="2484849" y="3816203"/>
                </a:cubicBezTo>
                <a:lnTo>
                  <a:pt x="2484849" y="3818466"/>
                </a:lnTo>
                <a:cubicBezTo>
                  <a:pt x="2483528" y="3818419"/>
                  <a:pt x="2478243" y="3818513"/>
                  <a:pt x="2468995" y="3818748"/>
                </a:cubicBezTo>
                <a:cubicBezTo>
                  <a:pt x="2459746" y="3818984"/>
                  <a:pt x="2454460" y="3819644"/>
                  <a:pt x="2453139" y="3820728"/>
                </a:cubicBezTo>
                <a:cubicBezTo>
                  <a:pt x="2455122" y="3821906"/>
                  <a:pt x="2463842" y="3822943"/>
                  <a:pt x="2479300" y="3823838"/>
                </a:cubicBezTo>
                <a:cubicBezTo>
                  <a:pt x="2494759" y="3824734"/>
                  <a:pt x="2505064" y="3825206"/>
                  <a:pt x="2510217" y="3825253"/>
                </a:cubicBezTo>
                <a:lnTo>
                  <a:pt x="2548269" y="3813941"/>
                </a:lnTo>
                <a:cubicBezTo>
                  <a:pt x="2538888" y="3813659"/>
                  <a:pt x="2532282" y="3811962"/>
                  <a:pt x="2528451" y="3808851"/>
                </a:cubicBezTo>
                <a:cubicBezTo>
                  <a:pt x="2524619" y="3805740"/>
                  <a:pt x="2522769" y="3802913"/>
                  <a:pt x="2522901" y="3800367"/>
                </a:cubicBezTo>
                <a:close/>
                <a:moveTo>
                  <a:pt x="2148725" y="3782270"/>
                </a:moveTo>
                <a:cubicBezTo>
                  <a:pt x="2145820" y="3782364"/>
                  <a:pt x="2143705" y="3782741"/>
                  <a:pt x="2142384" y="3783400"/>
                </a:cubicBezTo>
                <a:cubicBezTo>
                  <a:pt x="2141063" y="3784060"/>
                  <a:pt x="2138950" y="3784437"/>
                  <a:pt x="2136043" y="3784532"/>
                </a:cubicBezTo>
                <a:cubicBezTo>
                  <a:pt x="2136175" y="3785898"/>
                  <a:pt x="2137496" y="3787689"/>
                  <a:pt x="2140006" y="3789905"/>
                </a:cubicBezTo>
                <a:cubicBezTo>
                  <a:pt x="2142516" y="3792119"/>
                  <a:pt x="2145423" y="3793345"/>
                  <a:pt x="2148725" y="3793581"/>
                </a:cubicBezTo>
                <a:cubicBezTo>
                  <a:pt x="2154804" y="3793440"/>
                  <a:pt x="2158503" y="3792591"/>
                  <a:pt x="2159824" y="3791036"/>
                </a:cubicBezTo>
                <a:cubicBezTo>
                  <a:pt x="2161145" y="3789480"/>
                  <a:pt x="2161674" y="3788067"/>
                  <a:pt x="2161410" y="3786794"/>
                </a:cubicBezTo>
                <a:cubicBezTo>
                  <a:pt x="2160353" y="3784155"/>
                  <a:pt x="2156125" y="3782646"/>
                  <a:pt x="2148725" y="3782270"/>
                </a:cubicBezTo>
                <a:close/>
                <a:moveTo>
                  <a:pt x="1102953" y="3781324"/>
                </a:moveTo>
                <a:cubicBezTo>
                  <a:pt x="1102785" y="3782130"/>
                  <a:pt x="1103120" y="3783026"/>
                  <a:pt x="1103958" y="3784012"/>
                </a:cubicBezTo>
                <a:cubicBezTo>
                  <a:pt x="1104795" y="3784997"/>
                  <a:pt x="1107139" y="3785535"/>
                  <a:pt x="1110992" y="3785625"/>
                </a:cubicBezTo>
                <a:lnTo>
                  <a:pt x="1115010" y="3785625"/>
                </a:lnTo>
                <a:cubicBezTo>
                  <a:pt x="1115010" y="3782757"/>
                  <a:pt x="1110992" y="3781324"/>
                  <a:pt x="1102953" y="3781324"/>
                </a:cubicBezTo>
                <a:close/>
                <a:moveTo>
                  <a:pt x="8261457" y="3779453"/>
                </a:moveTo>
                <a:cubicBezTo>
                  <a:pt x="8261194" y="3780726"/>
                  <a:pt x="8261722" y="3782140"/>
                  <a:pt x="8263043" y="3783695"/>
                </a:cubicBezTo>
                <a:cubicBezTo>
                  <a:pt x="8264364" y="3785251"/>
                  <a:pt x="8268065" y="3786099"/>
                  <a:pt x="8274142" y="3786240"/>
                </a:cubicBezTo>
                <a:lnTo>
                  <a:pt x="8286826" y="3786240"/>
                </a:lnTo>
                <a:cubicBezTo>
                  <a:pt x="8286562" y="3783978"/>
                  <a:pt x="8283919" y="3782281"/>
                  <a:pt x="8278899" y="3781150"/>
                </a:cubicBezTo>
                <a:cubicBezTo>
                  <a:pt x="8273877" y="3780019"/>
                  <a:pt x="8268065" y="3779453"/>
                  <a:pt x="8261457" y="3779453"/>
                </a:cubicBezTo>
                <a:close/>
                <a:moveTo>
                  <a:pt x="4726713" y="3772807"/>
                </a:moveTo>
                <a:cubicBezTo>
                  <a:pt x="4720634" y="3773137"/>
                  <a:pt x="4716935" y="3774739"/>
                  <a:pt x="4715613" y="3777614"/>
                </a:cubicBezTo>
                <a:cubicBezTo>
                  <a:pt x="4714292" y="3780489"/>
                  <a:pt x="4713764" y="3782657"/>
                  <a:pt x="4714027" y="3784118"/>
                </a:cubicBezTo>
                <a:cubicBezTo>
                  <a:pt x="4713764" y="3789821"/>
                  <a:pt x="4709537" y="3794817"/>
                  <a:pt x="4701345" y="3799106"/>
                </a:cubicBezTo>
                <a:cubicBezTo>
                  <a:pt x="4693153" y="3803395"/>
                  <a:pt x="4682582" y="3806694"/>
                  <a:pt x="4669634" y="3809003"/>
                </a:cubicBezTo>
                <a:cubicBezTo>
                  <a:pt x="4668842" y="3814565"/>
                  <a:pt x="4665671" y="3819844"/>
                  <a:pt x="4660122" y="3824839"/>
                </a:cubicBezTo>
                <a:cubicBezTo>
                  <a:pt x="4654572" y="3829835"/>
                  <a:pt x="4651400" y="3835114"/>
                  <a:pt x="4650609" y="3840675"/>
                </a:cubicBezTo>
                <a:cubicBezTo>
                  <a:pt x="4669370" y="3832710"/>
                  <a:pt x="4685753" y="3824321"/>
                  <a:pt x="4699760" y="3815508"/>
                </a:cubicBezTo>
                <a:cubicBezTo>
                  <a:pt x="4713764" y="3806694"/>
                  <a:pt x="4726977" y="3797739"/>
                  <a:pt x="4739395" y="3788643"/>
                </a:cubicBezTo>
                <a:cubicBezTo>
                  <a:pt x="4739264" y="3786993"/>
                  <a:pt x="4737944" y="3784071"/>
                  <a:pt x="4735432" y="3779877"/>
                </a:cubicBezTo>
                <a:cubicBezTo>
                  <a:pt x="4732921" y="3775682"/>
                  <a:pt x="4730015" y="3773325"/>
                  <a:pt x="4726713" y="3772807"/>
                </a:cubicBezTo>
                <a:close/>
                <a:moveTo>
                  <a:pt x="2869171" y="3766655"/>
                </a:moveTo>
                <a:lnTo>
                  <a:pt x="2855060" y="3771240"/>
                </a:lnTo>
                <a:cubicBezTo>
                  <a:pt x="2852285" y="3778358"/>
                  <a:pt x="2851493" y="3785050"/>
                  <a:pt x="2852682" y="3791318"/>
                </a:cubicBezTo>
                <a:cubicBezTo>
                  <a:pt x="2842773" y="3791318"/>
                  <a:pt x="2832467" y="3791884"/>
                  <a:pt x="2821766" y="3793015"/>
                </a:cubicBezTo>
                <a:cubicBezTo>
                  <a:pt x="2811064" y="3794146"/>
                  <a:pt x="2802343" y="3795843"/>
                  <a:pt x="2795604" y="3798105"/>
                </a:cubicBezTo>
                <a:lnTo>
                  <a:pt x="2808289" y="3818466"/>
                </a:lnTo>
                <a:cubicBezTo>
                  <a:pt x="2811328" y="3812386"/>
                  <a:pt x="2817934" y="3806448"/>
                  <a:pt x="2828107" y="3800651"/>
                </a:cubicBezTo>
                <a:cubicBezTo>
                  <a:pt x="2838281" y="3794853"/>
                  <a:pt x="2852815" y="3791743"/>
                  <a:pt x="2871708" y="3791318"/>
                </a:cubicBezTo>
                <a:cubicBezTo>
                  <a:pt x="2872500" y="3785757"/>
                  <a:pt x="2875672" y="3780478"/>
                  <a:pt x="2881221" y="3775483"/>
                </a:cubicBezTo>
                <a:lnTo>
                  <a:pt x="2886035" y="3767469"/>
                </a:lnTo>
                <a:lnTo>
                  <a:pt x="2882280" y="3768213"/>
                </a:lnTo>
                <a:close/>
                <a:moveTo>
                  <a:pt x="6126738" y="3764989"/>
                </a:moveTo>
                <a:cubicBezTo>
                  <a:pt x="6100311" y="3782710"/>
                  <a:pt x="6077059" y="3801563"/>
                  <a:pt x="6056976" y="3821546"/>
                </a:cubicBezTo>
                <a:cubicBezTo>
                  <a:pt x="6060280" y="3826165"/>
                  <a:pt x="6066356" y="3829935"/>
                  <a:pt x="6075209" y="3832857"/>
                </a:cubicBezTo>
                <a:cubicBezTo>
                  <a:pt x="6084062" y="3835779"/>
                  <a:pt x="6094896" y="3837288"/>
                  <a:pt x="6107713" y="3837382"/>
                </a:cubicBezTo>
                <a:cubicBezTo>
                  <a:pt x="6114318" y="3830406"/>
                  <a:pt x="6123302" y="3820038"/>
                  <a:pt x="6134666" y="3806276"/>
                </a:cubicBezTo>
                <a:cubicBezTo>
                  <a:pt x="6146027" y="3792514"/>
                  <a:pt x="6158183" y="3783276"/>
                  <a:pt x="6171131" y="3778562"/>
                </a:cubicBezTo>
                <a:close/>
                <a:moveTo>
                  <a:pt x="1456641" y="3761251"/>
                </a:moveTo>
                <a:cubicBezTo>
                  <a:pt x="1456558" y="3762058"/>
                  <a:pt x="1456725" y="3762954"/>
                  <a:pt x="1457143" y="3763940"/>
                </a:cubicBezTo>
                <a:cubicBezTo>
                  <a:pt x="1457563" y="3764925"/>
                  <a:pt x="1458734" y="3765463"/>
                  <a:pt x="1460660" y="3765553"/>
                </a:cubicBezTo>
                <a:lnTo>
                  <a:pt x="1472718" y="3764119"/>
                </a:lnTo>
                <a:close/>
                <a:moveTo>
                  <a:pt x="12195684" y="3759516"/>
                </a:moveTo>
                <a:cubicBezTo>
                  <a:pt x="12195014" y="3760950"/>
                  <a:pt x="12196354" y="3762384"/>
                  <a:pt x="12199703" y="3763817"/>
                </a:cubicBezTo>
                <a:lnTo>
                  <a:pt x="12199703" y="3759516"/>
                </a:lnTo>
                <a:close/>
                <a:moveTo>
                  <a:pt x="2911667" y="3753956"/>
                </a:moveTo>
                <a:lnTo>
                  <a:pt x="2909608" y="3754991"/>
                </a:lnTo>
                <a:lnTo>
                  <a:pt x="2909760" y="3755122"/>
                </a:lnTo>
                <a:close/>
                <a:moveTo>
                  <a:pt x="4327169" y="3752446"/>
                </a:moveTo>
                <a:lnTo>
                  <a:pt x="4301802" y="3779594"/>
                </a:lnTo>
                <a:cubicBezTo>
                  <a:pt x="4300745" y="3779547"/>
                  <a:pt x="4296517" y="3779641"/>
                  <a:pt x="4289117" y="3779877"/>
                </a:cubicBezTo>
                <a:cubicBezTo>
                  <a:pt x="4281719" y="3780112"/>
                  <a:pt x="4277491" y="3780772"/>
                  <a:pt x="4276434" y="3781856"/>
                </a:cubicBezTo>
                <a:cubicBezTo>
                  <a:pt x="4277756" y="3784259"/>
                  <a:pt x="4284627" y="3786805"/>
                  <a:pt x="4297044" y="3789491"/>
                </a:cubicBezTo>
                <a:cubicBezTo>
                  <a:pt x="4309464" y="3792178"/>
                  <a:pt x="4319507" y="3794157"/>
                  <a:pt x="4327169" y="3795429"/>
                </a:cubicBezTo>
                <a:lnTo>
                  <a:pt x="4371562" y="3772807"/>
                </a:lnTo>
                <a:close/>
                <a:moveTo>
                  <a:pt x="12243915" y="3743746"/>
                </a:moveTo>
                <a:cubicBezTo>
                  <a:pt x="12236546" y="3743746"/>
                  <a:pt x="12231187" y="3745179"/>
                  <a:pt x="12227838" y="3748047"/>
                </a:cubicBezTo>
                <a:lnTo>
                  <a:pt x="12239896" y="3748047"/>
                </a:lnTo>
                <a:cubicBezTo>
                  <a:pt x="12240062" y="3747330"/>
                  <a:pt x="12240733" y="3746613"/>
                  <a:pt x="12241905" y="3745896"/>
                </a:cubicBezTo>
                <a:cubicBezTo>
                  <a:pt x="12243077" y="3745179"/>
                  <a:pt x="12243747" y="3744463"/>
                  <a:pt x="12243915" y="3743746"/>
                </a:cubicBezTo>
                <a:close/>
                <a:moveTo>
                  <a:pt x="2893634" y="3735903"/>
                </a:moveTo>
                <a:lnTo>
                  <a:pt x="2890734" y="3737024"/>
                </a:lnTo>
                <a:lnTo>
                  <a:pt x="2891192" y="3737500"/>
                </a:lnTo>
                <a:close/>
                <a:moveTo>
                  <a:pt x="10173653" y="3723035"/>
                </a:moveTo>
                <a:cubicBezTo>
                  <a:pt x="10173755" y="3724024"/>
                  <a:pt x="10174781" y="3725122"/>
                  <a:pt x="10176730" y="3726330"/>
                </a:cubicBezTo>
                <a:cubicBezTo>
                  <a:pt x="10178680" y="3727537"/>
                  <a:pt x="10180937" y="3728196"/>
                  <a:pt x="10183501" y="3728305"/>
                </a:cubicBezTo>
                <a:cubicBezTo>
                  <a:pt x="10189247" y="3728013"/>
                  <a:pt x="10192530" y="3726842"/>
                  <a:pt x="10193351" y="3724792"/>
                </a:cubicBezTo>
                <a:close/>
                <a:moveTo>
                  <a:pt x="12268030" y="3722240"/>
                </a:moveTo>
                <a:lnTo>
                  <a:pt x="12268030" y="3729409"/>
                </a:lnTo>
                <a:lnTo>
                  <a:pt x="12239896" y="3729409"/>
                </a:lnTo>
                <a:lnTo>
                  <a:pt x="12239896" y="3735143"/>
                </a:lnTo>
                <a:lnTo>
                  <a:pt x="12247933" y="3739444"/>
                </a:lnTo>
                <a:lnTo>
                  <a:pt x="12280087" y="3729409"/>
                </a:lnTo>
                <a:lnTo>
                  <a:pt x="12280087" y="3723674"/>
                </a:lnTo>
                <a:close/>
                <a:moveTo>
                  <a:pt x="2624372" y="3721188"/>
                </a:moveTo>
                <a:cubicBezTo>
                  <a:pt x="2618294" y="3721518"/>
                  <a:pt x="2614595" y="3723120"/>
                  <a:pt x="2613274" y="3725995"/>
                </a:cubicBezTo>
                <a:cubicBezTo>
                  <a:pt x="2611952" y="3728870"/>
                  <a:pt x="2611424" y="3731038"/>
                  <a:pt x="2611688" y="3732499"/>
                </a:cubicBezTo>
                <a:cubicBezTo>
                  <a:pt x="2611424" y="3738202"/>
                  <a:pt x="2607197" y="3743198"/>
                  <a:pt x="2599005" y="3747487"/>
                </a:cubicBezTo>
                <a:cubicBezTo>
                  <a:pt x="2590813" y="3751776"/>
                  <a:pt x="2580242" y="3755075"/>
                  <a:pt x="2567295" y="3757384"/>
                </a:cubicBezTo>
                <a:cubicBezTo>
                  <a:pt x="2566503" y="3762946"/>
                  <a:pt x="2563331" y="3768225"/>
                  <a:pt x="2557782" y="3773220"/>
                </a:cubicBezTo>
                <a:cubicBezTo>
                  <a:pt x="2552232" y="3778216"/>
                  <a:pt x="2549061" y="3783495"/>
                  <a:pt x="2548269" y="3789056"/>
                </a:cubicBezTo>
                <a:cubicBezTo>
                  <a:pt x="2567030" y="3781091"/>
                  <a:pt x="2583414" y="3772702"/>
                  <a:pt x="2597419" y="3763889"/>
                </a:cubicBezTo>
                <a:cubicBezTo>
                  <a:pt x="2611424" y="3755075"/>
                  <a:pt x="2624637" y="3746120"/>
                  <a:pt x="2637055" y="3737024"/>
                </a:cubicBezTo>
                <a:cubicBezTo>
                  <a:pt x="2636925" y="3735374"/>
                  <a:pt x="2635603" y="3732452"/>
                  <a:pt x="2633092" y="3728258"/>
                </a:cubicBezTo>
                <a:cubicBezTo>
                  <a:pt x="2630582" y="3724063"/>
                  <a:pt x="2627675" y="3721706"/>
                  <a:pt x="2624372" y="3721188"/>
                </a:cubicBezTo>
                <a:close/>
                <a:moveTo>
                  <a:pt x="1541044" y="3719674"/>
                </a:moveTo>
                <a:cubicBezTo>
                  <a:pt x="1540877" y="3720480"/>
                  <a:pt x="1541211" y="3721377"/>
                  <a:pt x="1542048" y="3722362"/>
                </a:cubicBezTo>
                <a:cubicBezTo>
                  <a:pt x="1542886" y="3723348"/>
                  <a:pt x="1545231" y="3723885"/>
                  <a:pt x="1549082" y="3723975"/>
                </a:cubicBezTo>
                <a:lnTo>
                  <a:pt x="1557121" y="3723975"/>
                </a:lnTo>
                <a:cubicBezTo>
                  <a:pt x="1556954" y="3722542"/>
                  <a:pt x="1555279" y="3721466"/>
                  <a:pt x="1552097" y="3720749"/>
                </a:cubicBezTo>
                <a:cubicBezTo>
                  <a:pt x="1548915" y="3720032"/>
                  <a:pt x="1545231" y="3719674"/>
                  <a:pt x="1541044" y="3719674"/>
                </a:cubicBezTo>
                <a:close/>
                <a:moveTo>
                  <a:pt x="10193351" y="3708982"/>
                </a:moveTo>
                <a:cubicBezTo>
                  <a:pt x="10193145" y="3709970"/>
                  <a:pt x="10193556" y="3711068"/>
                  <a:pt x="10194582" y="3712276"/>
                </a:cubicBezTo>
                <a:cubicBezTo>
                  <a:pt x="10195608" y="3713484"/>
                  <a:pt x="10198480" y="3714143"/>
                  <a:pt x="10203200" y="3714252"/>
                </a:cubicBezTo>
                <a:lnTo>
                  <a:pt x="10208124" y="3714252"/>
                </a:lnTo>
                <a:cubicBezTo>
                  <a:pt x="10208124" y="3710739"/>
                  <a:pt x="10203200" y="3708982"/>
                  <a:pt x="10193351" y="3708982"/>
                </a:cubicBezTo>
                <a:close/>
                <a:moveTo>
                  <a:pt x="12296164" y="3707903"/>
                </a:moveTo>
                <a:lnTo>
                  <a:pt x="12284106" y="3709336"/>
                </a:lnTo>
                <a:lnTo>
                  <a:pt x="12284106" y="3720806"/>
                </a:lnTo>
                <a:cubicBezTo>
                  <a:pt x="12289883" y="3719283"/>
                  <a:pt x="12293400" y="3717312"/>
                  <a:pt x="12294657" y="3714892"/>
                </a:cubicBezTo>
                <a:cubicBezTo>
                  <a:pt x="12295912" y="3712473"/>
                  <a:pt x="12296415" y="3710143"/>
                  <a:pt x="12296164" y="3707903"/>
                </a:cubicBezTo>
                <a:close/>
                <a:moveTo>
                  <a:pt x="8673685" y="3704799"/>
                </a:moveTo>
                <a:cubicBezTo>
                  <a:pt x="8673817" y="3706165"/>
                  <a:pt x="8675139" y="3707956"/>
                  <a:pt x="8677649" y="3710172"/>
                </a:cubicBezTo>
                <a:cubicBezTo>
                  <a:pt x="8680159" y="3712387"/>
                  <a:pt x="8683066" y="3713612"/>
                  <a:pt x="8686368" y="3713848"/>
                </a:cubicBezTo>
                <a:cubicBezTo>
                  <a:pt x="8692446" y="3713707"/>
                  <a:pt x="8696145" y="3712858"/>
                  <a:pt x="8697467" y="3711303"/>
                </a:cubicBezTo>
                <a:cubicBezTo>
                  <a:pt x="8698788" y="3709748"/>
                  <a:pt x="8699317" y="3708334"/>
                  <a:pt x="8699052" y="3707061"/>
                </a:cubicBezTo>
                <a:close/>
                <a:moveTo>
                  <a:pt x="2224829" y="3700827"/>
                </a:moveTo>
                <a:lnTo>
                  <a:pt x="2199462" y="3727975"/>
                </a:lnTo>
                <a:cubicBezTo>
                  <a:pt x="2198405" y="3727928"/>
                  <a:pt x="2194177" y="3728022"/>
                  <a:pt x="2186777" y="3728258"/>
                </a:cubicBezTo>
                <a:cubicBezTo>
                  <a:pt x="2179379" y="3728493"/>
                  <a:pt x="2175151" y="3729153"/>
                  <a:pt x="2174094" y="3730237"/>
                </a:cubicBezTo>
                <a:cubicBezTo>
                  <a:pt x="2175415" y="3732640"/>
                  <a:pt x="2182286" y="3735186"/>
                  <a:pt x="2194704" y="3737872"/>
                </a:cubicBezTo>
                <a:cubicBezTo>
                  <a:pt x="2207124" y="3740559"/>
                  <a:pt x="2217167" y="3742538"/>
                  <a:pt x="2224829" y="3743810"/>
                </a:cubicBezTo>
                <a:lnTo>
                  <a:pt x="2269223" y="3721188"/>
                </a:lnTo>
                <a:close/>
                <a:moveTo>
                  <a:pt x="3005093" y="3686301"/>
                </a:moveTo>
                <a:lnTo>
                  <a:pt x="2971068" y="3700345"/>
                </a:lnTo>
                <a:cubicBezTo>
                  <a:pt x="2971463" y="3703880"/>
                  <a:pt x="2970671" y="3707556"/>
                  <a:pt x="2968689" y="3711374"/>
                </a:cubicBezTo>
                <a:cubicBezTo>
                  <a:pt x="2966707" y="3715191"/>
                  <a:pt x="2961159" y="3718302"/>
                  <a:pt x="2952043" y="3720706"/>
                </a:cubicBezTo>
                <a:lnTo>
                  <a:pt x="2944039" y="3731269"/>
                </a:lnTo>
                <a:lnTo>
                  <a:pt x="2979521" y="3709594"/>
                </a:lnTo>
                <a:close/>
                <a:moveTo>
                  <a:pt x="6247233" y="3685810"/>
                </a:moveTo>
                <a:lnTo>
                  <a:pt x="6215525" y="3699384"/>
                </a:lnTo>
                <a:lnTo>
                  <a:pt x="6215525" y="3706170"/>
                </a:lnTo>
                <a:lnTo>
                  <a:pt x="6228209" y="3706170"/>
                </a:lnTo>
                <a:cubicBezTo>
                  <a:pt x="6240627" y="3706359"/>
                  <a:pt x="6249084" y="3705982"/>
                  <a:pt x="6253577" y="3705039"/>
                </a:cubicBezTo>
                <a:cubicBezTo>
                  <a:pt x="6258067" y="3704096"/>
                  <a:pt x="6260183" y="3701457"/>
                  <a:pt x="6259918" y="3697121"/>
                </a:cubicBezTo>
                <a:close/>
                <a:moveTo>
                  <a:pt x="10626709" y="3684389"/>
                </a:moveTo>
                <a:cubicBezTo>
                  <a:pt x="10626607" y="3685377"/>
                  <a:pt x="10626812" y="3686475"/>
                  <a:pt x="10627324" y="3687683"/>
                </a:cubicBezTo>
                <a:cubicBezTo>
                  <a:pt x="10627838" y="3688890"/>
                  <a:pt x="10629273" y="3689550"/>
                  <a:pt x="10631633" y="3689659"/>
                </a:cubicBezTo>
                <a:lnTo>
                  <a:pt x="10646407" y="3687903"/>
                </a:lnTo>
                <a:close/>
                <a:moveTo>
                  <a:pt x="8014121" y="3677651"/>
                </a:moveTo>
                <a:lnTo>
                  <a:pt x="8014121" y="3688963"/>
                </a:lnTo>
                <a:cubicBezTo>
                  <a:pt x="8014386" y="3692215"/>
                  <a:pt x="8017028" y="3694194"/>
                  <a:pt x="8022049" y="3694901"/>
                </a:cubicBezTo>
                <a:cubicBezTo>
                  <a:pt x="8027069" y="3695608"/>
                  <a:pt x="8032883" y="3695891"/>
                  <a:pt x="8039489" y="3695750"/>
                </a:cubicBezTo>
                <a:close/>
                <a:moveTo>
                  <a:pt x="11000973" y="3677363"/>
                </a:moveTo>
                <a:lnTo>
                  <a:pt x="11020671" y="3689659"/>
                </a:lnTo>
                <a:lnTo>
                  <a:pt x="11015747" y="3703712"/>
                </a:lnTo>
                <a:cubicBezTo>
                  <a:pt x="11003538" y="3704225"/>
                  <a:pt x="10997177" y="3706274"/>
                  <a:pt x="10996664" y="3709861"/>
                </a:cubicBezTo>
                <a:cubicBezTo>
                  <a:pt x="10996151" y="3713447"/>
                  <a:pt x="10986097" y="3715496"/>
                  <a:pt x="10966501" y="3716009"/>
                </a:cubicBezTo>
                <a:cubicBezTo>
                  <a:pt x="10967937" y="3709129"/>
                  <a:pt x="10973683" y="3702688"/>
                  <a:pt x="10983737" y="3696686"/>
                </a:cubicBezTo>
                <a:cubicBezTo>
                  <a:pt x="10993791" y="3690684"/>
                  <a:pt x="10999537" y="3684243"/>
                  <a:pt x="11000973" y="3677363"/>
                </a:cubicBezTo>
                <a:close/>
                <a:moveTo>
                  <a:pt x="12328317" y="3673494"/>
                </a:moveTo>
                <a:cubicBezTo>
                  <a:pt x="12324465" y="3678034"/>
                  <a:pt x="12320111" y="3682216"/>
                  <a:pt x="12315255" y="3686039"/>
                </a:cubicBezTo>
                <a:cubicBezTo>
                  <a:pt x="12310398" y="3689862"/>
                  <a:pt x="12304035" y="3691893"/>
                  <a:pt x="12296164" y="3692132"/>
                </a:cubicBezTo>
                <a:cubicBezTo>
                  <a:pt x="12296415" y="3693237"/>
                  <a:pt x="12297922" y="3695328"/>
                  <a:pt x="12300686" y="3698405"/>
                </a:cubicBezTo>
                <a:cubicBezTo>
                  <a:pt x="12303448" y="3701481"/>
                  <a:pt x="12305961" y="3703214"/>
                  <a:pt x="12308221" y="3703602"/>
                </a:cubicBezTo>
                <a:cubicBezTo>
                  <a:pt x="12310147" y="3703512"/>
                  <a:pt x="12311319" y="3702974"/>
                  <a:pt x="12311738" y="3701989"/>
                </a:cubicBezTo>
                <a:cubicBezTo>
                  <a:pt x="12312156" y="3701003"/>
                  <a:pt x="12312324" y="3700107"/>
                  <a:pt x="12312240" y="3699301"/>
                </a:cubicBezTo>
                <a:cubicBezTo>
                  <a:pt x="12318855" y="3696165"/>
                  <a:pt x="12325721" y="3692043"/>
                  <a:pt x="12332839" y="3686935"/>
                </a:cubicBezTo>
                <a:cubicBezTo>
                  <a:pt x="12339956" y="3681827"/>
                  <a:pt x="12343807" y="3677347"/>
                  <a:pt x="12344394" y="3673494"/>
                </a:cubicBezTo>
                <a:close/>
                <a:moveTo>
                  <a:pt x="4415958" y="3673267"/>
                </a:moveTo>
                <a:cubicBezTo>
                  <a:pt x="4389532" y="3690988"/>
                  <a:pt x="4366278" y="3709841"/>
                  <a:pt x="4346195" y="3729824"/>
                </a:cubicBezTo>
                <a:cubicBezTo>
                  <a:pt x="4349499" y="3734443"/>
                  <a:pt x="4355575" y="3738213"/>
                  <a:pt x="4364429" y="3741135"/>
                </a:cubicBezTo>
                <a:cubicBezTo>
                  <a:pt x="4373280" y="3744057"/>
                  <a:pt x="4384114" y="3745566"/>
                  <a:pt x="4396931" y="3745660"/>
                </a:cubicBezTo>
                <a:cubicBezTo>
                  <a:pt x="4403538" y="3738684"/>
                  <a:pt x="4412521" y="3728316"/>
                  <a:pt x="4423885" y="3714554"/>
                </a:cubicBezTo>
                <a:cubicBezTo>
                  <a:pt x="4435246" y="3700792"/>
                  <a:pt x="4447402" y="3691554"/>
                  <a:pt x="4460351" y="3686840"/>
                </a:cubicBezTo>
                <a:close/>
                <a:moveTo>
                  <a:pt x="7001926" y="3669973"/>
                </a:moveTo>
                <a:lnTo>
                  <a:pt x="6951190" y="3699384"/>
                </a:lnTo>
                <a:cubicBezTo>
                  <a:pt x="6963874" y="3706547"/>
                  <a:pt x="6970215" y="3714842"/>
                  <a:pt x="6970215" y="3724268"/>
                </a:cubicBezTo>
                <a:cubicBezTo>
                  <a:pt x="6966649" y="3724174"/>
                  <a:pt x="6962685" y="3724363"/>
                  <a:pt x="6958324" y="3724834"/>
                </a:cubicBezTo>
                <a:cubicBezTo>
                  <a:pt x="6953964" y="3725305"/>
                  <a:pt x="6951586" y="3726625"/>
                  <a:pt x="6951190" y="3728792"/>
                </a:cubicBezTo>
                <a:cubicBezTo>
                  <a:pt x="6951586" y="3731055"/>
                  <a:pt x="6953964" y="3733317"/>
                  <a:pt x="6958324" y="3735580"/>
                </a:cubicBezTo>
                <a:cubicBezTo>
                  <a:pt x="6962685" y="3737842"/>
                  <a:pt x="6966649" y="3740104"/>
                  <a:pt x="6970215" y="3742366"/>
                </a:cubicBezTo>
                <a:lnTo>
                  <a:pt x="7014609" y="3749153"/>
                </a:lnTo>
                <a:lnTo>
                  <a:pt x="7020952" y="3742366"/>
                </a:lnTo>
                <a:lnTo>
                  <a:pt x="6989241" y="3733317"/>
                </a:lnTo>
                <a:cubicBezTo>
                  <a:pt x="6989109" y="3729829"/>
                  <a:pt x="6990959" y="3726625"/>
                  <a:pt x="6994791" y="3723703"/>
                </a:cubicBezTo>
                <a:cubicBezTo>
                  <a:pt x="6998622" y="3720780"/>
                  <a:pt x="7005228" y="3718707"/>
                  <a:pt x="7014609" y="3717481"/>
                </a:cubicBezTo>
                <a:cubicBezTo>
                  <a:pt x="7015270" y="3709563"/>
                  <a:pt x="7015535" y="3701646"/>
                  <a:pt x="7015402" y="3693727"/>
                </a:cubicBezTo>
                <a:cubicBezTo>
                  <a:pt x="7015270" y="3685810"/>
                  <a:pt x="7010777" y="3677892"/>
                  <a:pt x="7001926" y="3669973"/>
                </a:cubicBezTo>
                <a:close/>
                <a:moveTo>
                  <a:pt x="8470743" y="3661815"/>
                </a:moveTo>
                <a:cubicBezTo>
                  <a:pt x="8451717" y="3662004"/>
                  <a:pt x="8437446" y="3664454"/>
                  <a:pt x="8427933" y="3669168"/>
                </a:cubicBezTo>
                <a:cubicBezTo>
                  <a:pt x="8418420" y="3673881"/>
                  <a:pt x="8413665" y="3679725"/>
                  <a:pt x="8413665" y="3686700"/>
                </a:cubicBezTo>
                <a:lnTo>
                  <a:pt x="8413665" y="3688963"/>
                </a:lnTo>
                <a:cubicBezTo>
                  <a:pt x="8412344" y="3688916"/>
                  <a:pt x="8407059" y="3689010"/>
                  <a:pt x="8397810" y="3689245"/>
                </a:cubicBezTo>
                <a:cubicBezTo>
                  <a:pt x="8388562" y="3689481"/>
                  <a:pt x="8383275" y="3690141"/>
                  <a:pt x="8381954" y="3691225"/>
                </a:cubicBezTo>
                <a:cubicBezTo>
                  <a:pt x="8383937" y="3692403"/>
                  <a:pt x="8392658" y="3693440"/>
                  <a:pt x="8408115" y="3694335"/>
                </a:cubicBezTo>
                <a:cubicBezTo>
                  <a:pt x="8423575" y="3695231"/>
                  <a:pt x="8433880" y="3695703"/>
                  <a:pt x="8439032" y="3695750"/>
                </a:cubicBezTo>
                <a:lnTo>
                  <a:pt x="8477084" y="3684438"/>
                </a:lnTo>
                <a:cubicBezTo>
                  <a:pt x="8467703" y="3684156"/>
                  <a:pt x="8461097" y="3682459"/>
                  <a:pt x="8457266" y="3679348"/>
                </a:cubicBezTo>
                <a:cubicBezTo>
                  <a:pt x="8453435" y="3676237"/>
                  <a:pt x="8451584" y="3673410"/>
                  <a:pt x="8451717" y="3670864"/>
                </a:cubicBezTo>
                <a:close/>
                <a:moveTo>
                  <a:pt x="1384296" y="3655157"/>
                </a:moveTo>
                <a:lnTo>
                  <a:pt x="1384296" y="3662326"/>
                </a:lnTo>
                <a:cubicBezTo>
                  <a:pt x="1384463" y="3664387"/>
                  <a:pt x="1386138" y="3665641"/>
                  <a:pt x="1389320" y="3666089"/>
                </a:cubicBezTo>
                <a:cubicBezTo>
                  <a:pt x="1392501" y="3666537"/>
                  <a:pt x="1396186" y="3666716"/>
                  <a:pt x="1400372" y="3666627"/>
                </a:cubicBezTo>
                <a:close/>
                <a:moveTo>
                  <a:pt x="8077541" y="3652767"/>
                </a:moveTo>
                <a:cubicBezTo>
                  <a:pt x="8074635" y="3652861"/>
                  <a:pt x="8072521" y="3653238"/>
                  <a:pt x="8071199" y="3653897"/>
                </a:cubicBezTo>
                <a:cubicBezTo>
                  <a:pt x="8069878" y="3654557"/>
                  <a:pt x="8067765" y="3654934"/>
                  <a:pt x="8064858" y="3655029"/>
                </a:cubicBezTo>
                <a:cubicBezTo>
                  <a:pt x="8064990" y="3656395"/>
                  <a:pt x="8066311" y="3658186"/>
                  <a:pt x="8068822" y="3660402"/>
                </a:cubicBezTo>
                <a:cubicBezTo>
                  <a:pt x="8071332" y="3662616"/>
                  <a:pt x="8074239" y="3663842"/>
                  <a:pt x="8077541" y="3664078"/>
                </a:cubicBezTo>
                <a:cubicBezTo>
                  <a:pt x="8083619" y="3663937"/>
                  <a:pt x="8087318" y="3663088"/>
                  <a:pt x="8088639" y="3661533"/>
                </a:cubicBezTo>
                <a:cubicBezTo>
                  <a:pt x="8089961" y="3659977"/>
                  <a:pt x="8090490" y="3658564"/>
                  <a:pt x="8090225" y="3657291"/>
                </a:cubicBezTo>
                <a:cubicBezTo>
                  <a:pt x="8089169" y="3654652"/>
                  <a:pt x="8084940" y="3653143"/>
                  <a:pt x="8077541" y="3652767"/>
                </a:cubicBezTo>
                <a:close/>
                <a:moveTo>
                  <a:pt x="6316995" y="3649614"/>
                </a:moveTo>
                <a:lnTo>
                  <a:pt x="6304312" y="3658662"/>
                </a:lnTo>
                <a:cubicBezTo>
                  <a:pt x="6311711" y="3656400"/>
                  <a:pt x="6315939" y="3654138"/>
                  <a:pt x="6316995" y="3651876"/>
                </a:cubicBezTo>
                <a:close/>
                <a:moveTo>
                  <a:pt x="1673677" y="3645121"/>
                </a:moveTo>
                <a:cubicBezTo>
                  <a:pt x="1661620" y="3645241"/>
                  <a:pt x="1652576" y="3646794"/>
                  <a:pt x="1646547" y="3649781"/>
                </a:cubicBezTo>
                <a:cubicBezTo>
                  <a:pt x="1640518" y="3652768"/>
                  <a:pt x="1637504" y="3656472"/>
                  <a:pt x="1637504" y="3660892"/>
                </a:cubicBezTo>
                <a:lnTo>
                  <a:pt x="1637504" y="3662326"/>
                </a:lnTo>
                <a:cubicBezTo>
                  <a:pt x="1636667" y="3662296"/>
                  <a:pt x="1633318" y="3662356"/>
                  <a:pt x="1627457" y="3662505"/>
                </a:cubicBezTo>
                <a:cubicBezTo>
                  <a:pt x="1621596" y="3662655"/>
                  <a:pt x="1618245" y="3663073"/>
                  <a:pt x="1617408" y="3663760"/>
                </a:cubicBezTo>
                <a:cubicBezTo>
                  <a:pt x="1618665" y="3664506"/>
                  <a:pt x="1624192" y="3665163"/>
                  <a:pt x="1633988" y="3665731"/>
                </a:cubicBezTo>
                <a:cubicBezTo>
                  <a:pt x="1643785" y="3666299"/>
                  <a:pt x="1650316" y="3666597"/>
                  <a:pt x="1653581" y="3666627"/>
                </a:cubicBezTo>
                <a:lnTo>
                  <a:pt x="1677696" y="3659458"/>
                </a:lnTo>
                <a:cubicBezTo>
                  <a:pt x="1671751" y="3659279"/>
                  <a:pt x="1667565" y="3658204"/>
                  <a:pt x="1665137" y="3656233"/>
                </a:cubicBezTo>
                <a:cubicBezTo>
                  <a:pt x="1662709" y="3654261"/>
                  <a:pt x="1661536" y="3652469"/>
                  <a:pt x="1661620" y="3650856"/>
                </a:cubicBezTo>
                <a:close/>
                <a:moveTo>
                  <a:pt x="1424487" y="3639387"/>
                </a:moveTo>
                <a:cubicBezTo>
                  <a:pt x="1422646" y="3639447"/>
                  <a:pt x="1421306" y="3639685"/>
                  <a:pt x="1420468" y="3640103"/>
                </a:cubicBezTo>
                <a:cubicBezTo>
                  <a:pt x="1419631" y="3640522"/>
                  <a:pt x="1418292" y="3640760"/>
                  <a:pt x="1416450" y="3640820"/>
                </a:cubicBezTo>
                <a:cubicBezTo>
                  <a:pt x="1416534" y="3641686"/>
                  <a:pt x="1417371" y="3642821"/>
                  <a:pt x="1418962" y="3644225"/>
                </a:cubicBezTo>
                <a:cubicBezTo>
                  <a:pt x="1420553" y="3645629"/>
                  <a:pt x="1422395" y="3646406"/>
                  <a:pt x="1424487" y="3646555"/>
                </a:cubicBezTo>
                <a:cubicBezTo>
                  <a:pt x="1428340" y="3646466"/>
                  <a:pt x="1430684" y="3645928"/>
                  <a:pt x="1431521" y="3644942"/>
                </a:cubicBezTo>
                <a:cubicBezTo>
                  <a:pt x="1432358" y="3643957"/>
                  <a:pt x="1432694" y="3643061"/>
                  <a:pt x="1432526" y="3642254"/>
                </a:cubicBezTo>
                <a:cubicBezTo>
                  <a:pt x="1431856" y="3640581"/>
                  <a:pt x="1429177" y="3639626"/>
                  <a:pt x="1424487" y="3639387"/>
                </a:cubicBezTo>
                <a:close/>
                <a:moveTo>
                  <a:pt x="10730124" y="3633446"/>
                </a:moveTo>
                <a:cubicBezTo>
                  <a:pt x="10729919" y="3634434"/>
                  <a:pt x="10730329" y="3635532"/>
                  <a:pt x="10731355" y="3636740"/>
                </a:cubicBezTo>
                <a:cubicBezTo>
                  <a:pt x="10732381" y="3637948"/>
                  <a:pt x="10735254" y="3638606"/>
                  <a:pt x="10739973" y="3638716"/>
                </a:cubicBezTo>
                <a:lnTo>
                  <a:pt x="10749823" y="3638716"/>
                </a:lnTo>
                <a:cubicBezTo>
                  <a:pt x="10749617" y="3636960"/>
                  <a:pt x="10747565" y="3635642"/>
                  <a:pt x="10743667" y="3634764"/>
                </a:cubicBezTo>
                <a:cubicBezTo>
                  <a:pt x="10739768" y="3633885"/>
                  <a:pt x="10735254" y="3633446"/>
                  <a:pt x="10730124" y="3633446"/>
                </a:cubicBezTo>
                <a:close/>
                <a:moveTo>
                  <a:pt x="5388044" y="3630942"/>
                </a:moveTo>
                <a:lnTo>
                  <a:pt x="5373592" y="3634808"/>
                </a:lnTo>
                <a:lnTo>
                  <a:pt x="5360906" y="3643858"/>
                </a:lnTo>
                <a:lnTo>
                  <a:pt x="5376077" y="3656485"/>
                </a:lnTo>
                <a:lnTo>
                  <a:pt x="5389428" y="3645768"/>
                </a:lnTo>
                <a:close/>
                <a:moveTo>
                  <a:pt x="8819550" y="3630144"/>
                </a:moveTo>
                <a:cubicBezTo>
                  <a:pt x="8798541" y="3630756"/>
                  <a:pt x="8786650" y="3634621"/>
                  <a:pt x="8783875" y="3641737"/>
                </a:cubicBezTo>
                <a:cubicBezTo>
                  <a:pt x="8781101" y="3648855"/>
                  <a:pt x="8780309" y="3655547"/>
                  <a:pt x="8781498" y="3661815"/>
                </a:cubicBezTo>
                <a:cubicBezTo>
                  <a:pt x="8771588" y="3661815"/>
                  <a:pt x="8761283" y="3662381"/>
                  <a:pt x="8750581" y="3663512"/>
                </a:cubicBezTo>
                <a:cubicBezTo>
                  <a:pt x="8739879" y="3664643"/>
                  <a:pt x="8731158" y="3666340"/>
                  <a:pt x="8724420" y="3668602"/>
                </a:cubicBezTo>
                <a:lnTo>
                  <a:pt x="8737104" y="3688963"/>
                </a:lnTo>
                <a:cubicBezTo>
                  <a:pt x="8740144" y="3682883"/>
                  <a:pt x="8746750" y="3676945"/>
                  <a:pt x="8756922" y="3671148"/>
                </a:cubicBezTo>
                <a:cubicBezTo>
                  <a:pt x="8767097" y="3665350"/>
                  <a:pt x="8781630" y="3662240"/>
                  <a:pt x="8800524" y="3661815"/>
                </a:cubicBezTo>
                <a:cubicBezTo>
                  <a:pt x="8801316" y="3656254"/>
                  <a:pt x="8804487" y="3650975"/>
                  <a:pt x="8810037" y="3645980"/>
                </a:cubicBezTo>
                <a:cubicBezTo>
                  <a:pt x="8815586" y="3640984"/>
                  <a:pt x="8818758" y="3635705"/>
                  <a:pt x="8819550" y="3630144"/>
                </a:cubicBezTo>
                <a:close/>
                <a:moveTo>
                  <a:pt x="12460951" y="3627616"/>
                </a:moveTo>
                <a:cubicBezTo>
                  <a:pt x="12459024" y="3628989"/>
                  <a:pt x="12457852" y="3630184"/>
                  <a:pt x="12457433" y="3631200"/>
                </a:cubicBezTo>
                <a:cubicBezTo>
                  <a:pt x="12457014" y="3632215"/>
                  <a:pt x="12456848" y="3633410"/>
                  <a:pt x="12456931" y="3634784"/>
                </a:cubicBezTo>
                <a:cubicBezTo>
                  <a:pt x="12461620" y="3633111"/>
                  <a:pt x="12464300" y="3630722"/>
                  <a:pt x="12464969" y="3627616"/>
                </a:cubicBezTo>
                <a:close/>
                <a:moveTo>
                  <a:pt x="2313617" y="3621648"/>
                </a:moveTo>
                <a:cubicBezTo>
                  <a:pt x="2287192" y="3639369"/>
                  <a:pt x="2263938" y="3658222"/>
                  <a:pt x="2243855" y="3678205"/>
                </a:cubicBezTo>
                <a:cubicBezTo>
                  <a:pt x="2247159" y="3682824"/>
                  <a:pt x="2253236" y="3686594"/>
                  <a:pt x="2262089" y="3689516"/>
                </a:cubicBezTo>
                <a:cubicBezTo>
                  <a:pt x="2270940" y="3692438"/>
                  <a:pt x="2281775" y="3693947"/>
                  <a:pt x="2294592" y="3694041"/>
                </a:cubicBezTo>
                <a:cubicBezTo>
                  <a:pt x="2301198" y="3687065"/>
                  <a:pt x="2310181" y="3676697"/>
                  <a:pt x="2321545" y="3662935"/>
                </a:cubicBezTo>
                <a:cubicBezTo>
                  <a:pt x="2332906" y="3649173"/>
                  <a:pt x="2345062" y="3639935"/>
                  <a:pt x="2358011" y="3635221"/>
                </a:cubicBezTo>
                <a:close/>
                <a:moveTo>
                  <a:pt x="1725927" y="3600676"/>
                </a:moveTo>
                <a:cubicBezTo>
                  <a:pt x="1722074" y="3600886"/>
                  <a:pt x="1719730" y="3601901"/>
                  <a:pt x="1718893" y="3603723"/>
                </a:cubicBezTo>
                <a:cubicBezTo>
                  <a:pt x="1718055" y="3605545"/>
                  <a:pt x="1717720" y="3606919"/>
                  <a:pt x="1717888" y="3607845"/>
                </a:cubicBezTo>
                <a:cubicBezTo>
                  <a:pt x="1717720" y="3611459"/>
                  <a:pt x="1715042" y="3614625"/>
                  <a:pt x="1709850" y="3617343"/>
                </a:cubicBezTo>
                <a:cubicBezTo>
                  <a:pt x="1704659" y="3620062"/>
                  <a:pt x="1697959" y="3622152"/>
                  <a:pt x="1689754" y="3623616"/>
                </a:cubicBezTo>
                <a:cubicBezTo>
                  <a:pt x="1689252" y="3627140"/>
                  <a:pt x="1687242" y="3630486"/>
                  <a:pt x="1683725" y="3633652"/>
                </a:cubicBezTo>
                <a:cubicBezTo>
                  <a:pt x="1680208" y="3636818"/>
                  <a:pt x="1678198" y="3640163"/>
                  <a:pt x="1677696" y="3643688"/>
                </a:cubicBezTo>
                <a:cubicBezTo>
                  <a:pt x="1689586" y="3638640"/>
                  <a:pt x="1699969" y="3633323"/>
                  <a:pt x="1708845" y="3627738"/>
                </a:cubicBezTo>
                <a:cubicBezTo>
                  <a:pt x="1717720" y="3622152"/>
                  <a:pt x="1726094" y="3616477"/>
                  <a:pt x="1733964" y="3610712"/>
                </a:cubicBezTo>
                <a:cubicBezTo>
                  <a:pt x="1733882" y="3609667"/>
                  <a:pt x="1733044" y="3607815"/>
                  <a:pt x="1731453" y="3605157"/>
                </a:cubicBezTo>
                <a:cubicBezTo>
                  <a:pt x="1729862" y="3602498"/>
                  <a:pt x="1728019" y="3601005"/>
                  <a:pt x="1725927" y="3600676"/>
                </a:cubicBezTo>
                <a:close/>
                <a:moveTo>
                  <a:pt x="12436835" y="3598941"/>
                </a:moveTo>
                <a:cubicBezTo>
                  <a:pt x="12435495" y="3604437"/>
                  <a:pt x="12430137" y="3609216"/>
                  <a:pt x="12420759" y="3613278"/>
                </a:cubicBezTo>
                <a:cubicBezTo>
                  <a:pt x="12411381" y="3617340"/>
                  <a:pt x="12406021" y="3622120"/>
                  <a:pt x="12404681" y="3627616"/>
                </a:cubicBezTo>
                <a:lnTo>
                  <a:pt x="12380566" y="3639085"/>
                </a:lnTo>
                <a:cubicBezTo>
                  <a:pt x="12378891" y="3639891"/>
                  <a:pt x="12379227" y="3640788"/>
                  <a:pt x="12381571" y="3641773"/>
                </a:cubicBezTo>
                <a:cubicBezTo>
                  <a:pt x="12383916" y="3642759"/>
                  <a:pt x="12386261" y="3643296"/>
                  <a:pt x="12388605" y="3643386"/>
                </a:cubicBezTo>
                <a:lnTo>
                  <a:pt x="12412720" y="3641953"/>
                </a:lnTo>
                <a:cubicBezTo>
                  <a:pt x="12417074" y="3638339"/>
                  <a:pt x="12421428" y="3634455"/>
                  <a:pt x="12425783" y="3630304"/>
                </a:cubicBezTo>
                <a:cubicBezTo>
                  <a:pt x="12430137" y="3626152"/>
                  <a:pt x="12432481" y="3621910"/>
                  <a:pt x="12432816" y="3617580"/>
                </a:cubicBezTo>
                <a:cubicBezTo>
                  <a:pt x="12436751" y="3614563"/>
                  <a:pt x="12440938" y="3611277"/>
                  <a:pt x="12445376" y="3607723"/>
                </a:cubicBezTo>
                <a:cubicBezTo>
                  <a:pt x="12449814" y="3604168"/>
                  <a:pt x="12455005" y="3601241"/>
                  <a:pt x="12460951" y="3598941"/>
                </a:cubicBezTo>
                <a:close/>
                <a:moveTo>
                  <a:pt x="4536453" y="3594088"/>
                </a:moveTo>
                <a:lnTo>
                  <a:pt x="4504744" y="3607662"/>
                </a:lnTo>
                <a:lnTo>
                  <a:pt x="4504744" y="3614448"/>
                </a:lnTo>
                <a:lnTo>
                  <a:pt x="4517428" y="3614448"/>
                </a:lnTo>
                <a:cubicBezTo>
                  <a:pt x="4529847" y="3614637"/>
                  <a:pt x="4538303" y="3614260"/>
                  <a:pt x="4542796" y="3613317"/>
                </a:cubicBezTo>
                <a:cubicBezTo>
                  <a:pt x="4547287" y="3612374"/>
                  <a:pt x="4549402" y="3609735"/>
                  <a:pt x="4549137" y="3605399"/>
                </a:cubicBezTo>
                <a:close/>
                <a:moveTo>
                  <a:pt x="5424326" y="3591825"/>
                </a:moveTo>
                <a:lnTo>
                  <a:pt x="5386274" y="3623497"/>
                </a:lnTo>
                <a:lnTo>
                  <a:pt x="5394304" y="3626361"/>
                </a:lnTo>
                <a:lnTo>
                  <a:pt x="5414797" y="3618621"/>
                </a:lnTo>
                <a:lnTo>
                  <a:pt x="5425897" y="3592049"/>
                </a:lnTo>
                <a:close/>
                <a:moveTo>
                  <a:pt x="8553188" y="3591685"/>
                </a:moveTo>
                <a:cubicBezTo>
                  <a:pt x="8547109" y="3592015"/>
                  <a:pt x="8543410" y="3593617"/>
                  <a:pt x="8542089" y="3596492"/>
                </a:cubicBezTo>
                <a:cubicBezTo>
                  <a:pt x="8540768" y="3599367"/>
                  <a:pt x="8540239" y="3601535"/>
                  <a:pt x="8540503" y="3602996"/>
                </a:cubicBezTo>
                <a:cubicBezTo>
                  <a:pt x="8540239" y="3608699"/>
                  <a:pt x="8536012" y="3613695"/>
                  <a:pt x="8527821" y="3617984"/>
                </a:cubicBezTo>
                <a:cubicBezTo>
                  <a:pt x="8519629" y="3622273"/>
                  <a:pt x="8509057" y="3625572"/>
                  <a:pt x="8496110" y="3627881"/>
                </a:cubicBezTo>
                <a:cubicBezTo>
                  <a:pt x="8495318" y="3633443"/>
                  <a:pt x="8492146" y="3638722"/>
                  <a:pt x="8486597" y="3643717"/>
                </a:cubicBezTo>
                <a:cubicBezTo>
                  <a:pt x="8481048" y="3648713"/>
                  <a:pt x="8477876" y="3653992"/>
                  <a:pt x="8477084" y="3659553"/>
                </a:cubicBezTo>
                <a:cubicBezTo>
                  <a:pt x="8495845" y="3651588"/>
                  <a:pt x="8512229" y="3643199"/>
                  <a:pt x="8526235" y="3634386"/>
                </a:cubicBezTo>
                <a:cubicBezTo>
                  <a:pt x="8540239" y="3625572"/>
                  <a:pt x="8553452" y="3616617"/>
                  <a:pt x="8565871" y="3607521"/>
                </a:cubicBezTo>
                <a:cubicBezTo>
                  <a:pt x="8565740" y="3605871"/>
                  <a:pt x="8564419" y="3602949"/>
                  <a:pt x="8561907" y="3598755"/>
                </a:cubicBezTo>
                <a:cubicBezTo>
                  <a:pt x="8559397" y="3594560"/>
                  <a:pt x="8556490" y="3592203"/>
                  <a:pt x="8553188" y="3591685"/>
                </a:cubicBezTo>
                <a:close/>
                <a:moveTo>
                  <a:pt x="7135106" y="3590794"/>
                </a:moveTo>
                <a:cubicBezTo>
                  <a:pt x="7134049" y="3593057"/>
                  <a:pt x="7136162" y="3595319"/>
                  <a:pt x="7141447" y="3597581"/>
                </a:cubicBezTo>
                <a:lnTo>
                  <a:pt x="7141447" y="3590794"/>
                </a:lnTo>
                <a:close/>
                <a:moveTo>
                  <a:pt x="1472718" y="3587773"/>
                </a:moveTo>
                <a:lnTo>
                  <a:pt x="1456641" y="3604978"/>
                </a:lnTo>
                <a:cubicBezTo>
                  <a:pt x="1455972" y="3604948"/>
                  <a:pt x="1453292" y="3605008"/>
                  <a:pt x="1448603" y="3605157"/>
                </a:cubicBezTo>
                <a:cubicBezTo>
                  <a:pt x="1443914" y="3605306"/>
                  <a:pt x="1441235" y="3605725"/>
                  <a:pt x="1440565" y="3606411"/>
                </a:cubicBezTo>
                <a:cubicBezTo>
                  <a:pt x="1441402" y="3607935"/>
                  <a:pt x="1445756" y="3609548"/>
                  <a:pt x="1453626" y="3611250"/>
                </a:cubicBezTo>
                <a:cubicBezTo>
                  <a:pt x="1461497" y="3612953"/>
                  <a:pt x="1467862" y="3614207"/>
                  <a:pt x="1472718" y="3615013"/>
                </a:cubicBezTo>
                <a:lnTo>
                  <a:pt x="1500852" y="3600676"/>
                </a:lnTo>
                <a:close/>
                <a:moveTo>
                  <a:pt x="3181130" y="3581300"/>
                </a:moveTo>
                <a:lnTo>
                  <a:pt x="3161326" y="3591756"/>
                </a:lnTo>
                <a:lnTo>
                  <a:pt x="3161326" y="3599672"/>
                </a:lnTo>
                <a:lnTo>
                  <a:pt x="3201489" y="3605812"/>
                </a:lnTo>
                <a:lnTo>
                  <a:pt x="3207833" y="3599025"/>
                </a:lnTo>
                <a:lnTo>
                  <a:pt x="3176122" y="3589976"/>
                </a:lnTo>
                <a:close/>
                <a:moveTo>
                  <a:pt x="12509181" y="3580303"/>
                </a:moveTo>
                <a:lnTo>
                  <a:pt x="12485066" y="3588905"/>
                </a:lnTo>
                <a:cubicBezTo>
                  <a:pt x="12485987" y="3586755"/>
                  <a:pt x="12483139" y="3585680"/>
                  <a:pt x="12476525" y="3585680"/>
                </a:cubicBezTo>
                <a:cubicBezTo>
                  <a:pt x="12469909" y="3585680"/>
                  <a:pt x="12466058" y="3586755"/>
                  <a:pt x="12464969" y="3588905"/>
                </a:cubicBezTo>
                <a:lnTo>
                  <a:pt x="12493103" y="3601809"/>
                </a:lnTo>
                <a:lnTo>
                  <a:pt x="12509181" y="3601809"/>
                </a:lnTo>
                <a:lnTo>
                  <a:pt x="12513200" y="3588905"/>
                </a:lnTo>
                <a:close/>
                <a:moveTo>
                  <a:pt x="5291145" y="3578251"/>
                </a:moveTo>
                <a:lnTo>
                  <a:pt x="5240409" y="3607662"/>
                </a:lnTo>
                <a:cubicBezTo>
                  <a:pt x="5253093" y="3614825"/>
                  <a:pt x="5259435" y="3623120"/>
                  <a:pt x="5259435" y="3632546"/>
                </a:cubicBezTo>
                <a:cubicBezTo>
                  <a:pt x="5255869" y="3632452"/>
                  <a:pt x="5251905" y="3632641"/>
                  <a:pt x="5247544" y="3633112"/>
                </a:cubicBezTo>
                <a:cubicBezTo>
                  <a:pt x="5243184" y="3633583"/>
                  <a:pt x="5240808" y="3634903"/>
                  <a:pt x="5240409" y="3637070"/>
                </a:cubicBezTo>
                <a:cubicBezTo>
                  <a:pt x="5240808" y="3639333"/>
                  <a:pt x="5243184" y="3641595"/>
                  <a:pt x="5247544" y="3643858"/>
                </a:cubicBezTo>
                <a:cubicBezTo>
                  <a:pt x="5251905" y="3646120"/>
                  <a:pt x="5255869" y="3648382"/>
                  <a:pt x="5259435" y="3650644"/>
                </a:cubicBezTo>
                <a:lnTo>
                  <a:pt x="5303830" y="3657431"/>
                </a:lnTo>
                <a:lnTo>
                  <a:pt x="5310172" y="3650644"/>
                </a:lnTo>
                <a:lnTo>
                  <a:pt x="5278461" y="3641595"/>
                </a:lnTo>
                <a:cubicBezTo>
                  <a:pt x="5278328" y="3638107"/>
                  <a:pt x="5280178" y="3634903"/>
                  <a:pt x="5284011" y="3631981"/>
                </a:cubicBezTo>
                <a:cubicBezTo>
                  <a:pt x="5287843" y="3629058"/>
                  <a:pt x="5294447" y="3626985"/>
                  <a:pt x="5303830" y="3625759"/>
                </a:cubicBezTo>
                <a:cubicBezTo>
                  <a:pt x="5304489" y="3617841"/>
                  <a:pt x="5304754" y="3609924"/>
                  <a:pt x="5304622" y="3602005"/>
                </a:cubicBezTo>
                <a:cubicBezTo>
                  <a:pt x="5304489" y="3594088"/>
                  <a:pt x="5299997" y="3586170"/>
                  <a:pt x="5291145" y="3578251"/>
                </a:cubicBezTo>
                <a:close/>
                <a:moveTo>
                  <a:pt x="11050219" y="3575477"/>
                </a:moveTo>
                <a:cubicBezTo>
                  <a:pt x="11050321" y="3576538"/>
                  <a:pt x="11051347" y="3577928"/>
                  <a:pt x="11053296" y="3579649"/>
                </a:cubicBezTo>
                <a:cubicBezTo>
                  <a:pt x="11055245" y="3581369"/>
                  <a:pt x="11057503" y="3582320"/>
                  <a:pt x="11060067" y="3582503"/>
                </a:cubicBezTo>
                <a:cubicBezTo>
                  <a:pt x="11064787" y="3582394"/>
                  <a:pt x="11067659" y="3581735"/>
                  <a:pt x="11068685" y="3580527"/>
                </a:cubicBezTo>
                <a:cubicBezTo>
                  <a:pt x="11069711" y="3579319"/>
                  <a:pt x="11070122" y="3578222"/>
                  <a:pt x="11069916" y="3577233"/>
                </a:cubicBezTo>
                <a:close/>
                <a:moveTo>
                  <a:pt x="8153645" y="3571324"/>
                </a:moveTo>
                <a:lnTo>
                  <a:pt x="8128277" y="3598472"/>
                </a:lnTo>
                <a:cubicBezTo>
                  <a:pt x="8127221" y="3598425"/>
                  <a:pt x="8122992" y="3598519"/>
                  <a:pt x="8115593" y="3598755"/>
                </a:cubicBezTo>
                <a:cubicBezTo>
                  <a:pt x="8108195" y="3598990"/>
                  <a:pt x="8103966" y="3599650"/>
                  <a:pt x="8102910" y="3600734"/>
                </a:cubicBezTo>
                <a:cubicBezTo>
                  <a:pt x="8104231" y="3603137"/>
                  <a:pt x="8111102" y="3605683"/>
                  <a:pt x="8123520" y="3608369"/>
                </a:cubicBezTo>
                <a:cubicBezTo>
                  <a:pt x="8135940" y="3611056"/>
                  <a:pt x="8145982" y="3613035"/>
                  <a:pt x="8153645" y="3614307"/>
                </a:cubicBezTo>
                <a:lnTo>
                  <a:pt x="8198038" y="3591685"/>
                </a:lnTo>
                <a:close/>
                <a:moveTo>
                  <a:pt x="3201759" y="3566063"/>
                </a:moveTo>
                <a:lnTo>
                  <a:pt x="3186694" y="3569134"/>
                </a:lnTo>
                <a:lnTo>
                  <a:pt x="3181181" y="3581212"/>
                </a:lnTo>
                <a:lnTo>
                  <a:pt x="3181672" y="3580362"/>
                </a:lnTo>
                <a:cubicBezTo>
                  <a:pt x="3185503" y="3577439"/>
                  <a:pt x="3192109" y="3575366"/>
                  <a:pt x="3201489" y="3574140"/>
                </a:cubicBezTo>
                <a:close/>
                <a:moveTo>
                  <a:pt x="7211209" y="3565909"/>
                </a:moveTo>
                <a:cubicBezTo>
                  <a:pt x="7199583" y="3565909"/>
                  <a:pt x="7191127" y="3568171"/>
                  <a:pt x="7185842" y="3572696"/>
                </a:cubicBezTo>
                <a:lnTo>
                  <a:pt x="7204868" y="3572696"/>
                </a:lnTo>
                <a:cubicBezTo>
                  <a:pt x="7205131" y="3571565"/>
                  <a:pt x="7206189" y="3570434"/>
                  <a:pt x="7208038" y="3569303"/>
                </a:cubicBezTo>
                <a:cubicBezTo>
                  <a:pt x="7209888" y="3568171"/>
                  <a:pt x="7210945" y="3567041"/>
                  <a:pt x="7211209" y="3565909"/>
                </a:cubicBezTo>
                <a:close/>
                <a:moveTo>
                  <a:pt x="4606215" y="3557892"/>
                </a:moveTo>
                <a:lnTo>
                  <a:pt x="4593530" y="3566940"/>
                </a:lnTo>
                <a:cubicBezTo>
                  <a:pt x="4600930" y="3564678"/>
                  <a:pt x="4605159" y="3562416"/>
                  <a:pt x="4606215" y="3560154"/>
                </a:cubicBezTo>
                <a:close/>
                <a:moveTo>
                  <a:pt x="12553391" y="3554497"/>
                </a:moveTo>
                <a:lnTo>
                  <a:pt x="12533295" y="3565966"/>
                </a:lnTo>
                <a:lnTo>
                  <a:pt x="12545353" y="3565966"/>
                </a:lnTo>
                <a:cubicBezTo>
                  <a:pt x="12550042" y="3562860"/>
                  <a:pt x="12552722" y="3559037"/>
                  <a:pt x="12553391" y="3554497"/>
                </a:cubicBezTo>
                <a:close/>
                <a:moveTo>
                  <a:pt x="10538067" y="3554397"/>
                </a:moveTo>
                <a:lnTo>
                  <a:pt x="10538067" y="3563180"/>
                </a:lnTo>
                <a:cubicBezTo>
                  <a:pt x="10538273" y="3565705"/>
                  <a:pt x="10540325" y="3567242"/>
                  <a:pt x="10544223" y="3567791"/>
                </a:cubicBezTo>
                <a:cubicBezTo>
                  <a:pt x="10548121" y="3568340"/>
                  <a:pt x="10552636" y="3568560"/>
                  <a:pt x="10557765" y="3568450"/>
                </a:cubicBezTo>
                <a:close/>
                <a:moveTo>
                  <a:pt x="12468988" y="3550195"/>
                </a:moveTo>
                <a:cubicBezTo>
                  <a:pt x="12468821" y="3550853"/>
                  <a:pt x="12468151" y="3551330"/>
                  <a:pt x="12466979" y="3551629"/>
                </a:cubicBezTo>
                <a:cubicBezTo>
                  <a:pt x="12465807" y="3551928"/>
                  <a:pt x="12465137" y="3552406"/>
                  <a:pt x="12464969" y="3553063"/>
                </a:cubicBezTo>
                <a:lnTo>
                  <a:pt x="12464969" y="3560231"/>
                </a:lnTo>
                <a:cubicBezTo>
                  <a:pt x="12464969" y="3563188"/>
                  <a:pt x="12465974" y="3566235"/>
                  <a:pt x="12467984" y="3569371"/>
                </a:cubicBezTo>
                <a:cubicBezTo>
                  <a:pt x="12469993" y="3572507"/>
                  <a:pt x="12473008" y="3575196"/>
                  <a:pt x="12477027" y="3577436"/>
                </a:cubicBezTo>
                <a:lnTo>
                  <a:pt x="12489085" y="3551629"/>
                </a:lnTo>
                <a:close/>
                <a:moveTo>
                  <a:pt x="2434113" y="3542469"/>
                </a:moveTo>
                <a:lnTo>
                  <a:pt x="2402404" y="3556043"/>
                </a:lnTo>
                <a:lnTo>
                  <a:pt x="2402404" y="3562829"/>
                </a:lnTo>
                <a:lnTo>
                  <a:pt x="2415089" y="3562829"/>
                </a:lnTo>
                <a:cubicBezTo>
                  <a:pt x="2427507" y="3563018"/>
                  <a:pt x="2435963" y="3562641"/>
                  <a:pt x="2440456" y="3561698"/>
                </a:cubicBezTo>
                <a:cubicBezTo>
                  <a:pt x="2444947" y="3560755"/>
                  <a:pt x="2447062" y="3558116"/>
                  <a:pt x="2446797" y="3553780"/>
                </a:cubicBezTo>
                <a:close/>
                <a:moveTo>
                  <a:pt x="10892634" y="3542100"/>
                </a:moveTo>
                <a:cubicBezTo>
                  <a:pt x="10877860" y="3542247"/>
                  <a:pt x="10866779" y="3544149"/>
                  <a:pt x="10859392" y="3547809"/>
                </a:cubicBezTo>
                <a:cubicBezTo>
                  <a:pt x="10852005" y="3551469"/>
                  <a:pt x="10848313" y="3556007"/>
                  <a:pt x="10848313" y="3561423"/>
                </a:cubicBezTo>
                <a:lnTo>
                  <a:pt x="10848313" y="3563180"/>
                </a:lnTo>
                <a:cubicBezTo>
                  <a:pt x="10847287" y="3563144"/>
                  <a:pt x="10843183" y="3563217"/>
                  <a:pt x="10836002" y="3563400"/>
                </a:cubicBezTo>
                <a:cubicBezTo>
                  <a:pt x="10828821" y="3563583"/>
                  <a:pt x="10824715" y="3564095"/>
                  <a:pt x="10823690" y="3564937"/>
                </a:cubicBezTo>
                <a:cubicBezTo>
                  <a:pt x="10825229" y="3565851"/>
                  <a:pt x="10832001" y="3566657"/>
                  <a:pt x="10844004" y="3567352"/>
                </a:cubicBezTo>
                <a:cubicBezTo>
                  <a:pt x="10856008" y="3568048"/>
                  <a:pt x="10864010" y="3568414"/>
                  <a:pt x="10868011" y="3568450"/>
                </a:cubicBezTo>
                <a:lnTo>
                  <a:pt x="10897558" y="3559667"/>
                </a:lnTo>
                <a:cubicBezTo>
                  <a:pt x="10890274" y="3559447"/>
                  <a:pt x="10885144" y="3558130"/>
                  <a:pt x="10882169" y="3555714"/>
                </a:cubicBezTo>
                <a:cubicBezTo>
                  <a:pt x="10879194" y="3553299"/>
                  <a:pt x="10877757" y="3551103"/>
                  <a:pt x="10877860" y="3549127"/>
                </a:cubicBezTo>
                <a:close/>
                <a:moveTo>
                  <a:pt x="1528987" y="3537594"/>
                </a:moveTo>
                <a:cubicBezTo>
                  <a:pt x="1512240" y="3548824"/>
                  <a:pt x="1497503" y="3560772"/>
                  <a:pt x="1484776" y="3573436"/>
                </a:cubicBezTo>
                <a:cubicBezTo>
                  <a:pt x="1486869" y="3576363"/>
                  <a:pt x="1490720" y="3578753"/>
                  <a:pt x="1496331" y="3580605"/>
                </a:cubicBezTo>
                <a:cubicBezTo>
                  <a:pt x="1501941" y="3582457"/>
                  <a:pt x="1508807" y="3583413"/>
                  <a:pt x="1516929" y="3583472"/>
                </a:cubicBezTo>
                <a:cubicBezTo>
                  <a:pt x="1521116" y="3579052"/>
                  <a:pt x="1526809" y="3572481"/>
                  <a:pt x="1534011" y="3563759"/>
                </a:cubicBezTo>
                <a:cubicBezTo>
                  <a:pt x="1541211" y="3555037"/>
                  <a:pt x="1548915" y="3549183"/>
                  <a:pt x="1557121" y="3546196"/>
                </a:cubicBezTo>
                <a:close/>
                <a:moveTo>
                  <a:pt x="10587312" y="3535074"/>
                </a:moveTo>
                <a:cubicBezTo>
                  <a:pt x="10585057" y="3535147"/>
                  <a:pt x="10583414" y="3535440"/>
                  <a:pt x="10582388" y="3535952"/>
                </a:cubicBezTo>
                <a:cubicBezTo>
                  <a:pt x="10581362" y="3536464"/>
                  <a:pt x="10579721" y="3536757"/>
                  <a:pt x="10577464" y="3536830"/>
                </a:cubicBezTo>
                <a:cubicBezTo>
                  <a:pt x="10577567" y="3537891"/>
                  <a:pt x="10578593" y="3539282"/>
                  <a:pt x="10580542" y="3541002"/>
                </a:cubicBezTo>
                <a:cubicBezTo>
                  <a:pt x="10582491" y="3542722"/>
                  <a:pt x="10584748" y="3543674"/>
                  <a:pt x="10587312" y="3543857"/>
                </a:cubicBezTo>
                <a:cubicBezTo>
                  <a:pt x="10592032" y="3543747"/>
                  <a:pt x="10594905" y="3543088"/>
                  <a:pt x="10595931" y="3541881"/>
                </a:cubicBezTo>
                <a:cubicBezTo>
                  <a:pt x="10596957" y="3540673"/>
                  <a:pt x="10597367" y="3539575"/>
                  <a:pt x="10597162" y="3538587"/>
                </a:cubicBezTo>
                <a:cubicBezTo>
                  <a:pt x="10596342" y="3536538"/>
                  <a:pt x="10593058" y="3535366"/>
                  <a:pt x="10587312" y="3535074"/>
                </a:cubicBezTo>
                <a:close/>
                <a:moveTo>
                  <a:pt x="7249261" y="3531975"/>
                </a:moveTo>
                <a:lnTo>
                  <a:pt x="7249261" y="3543287"/>
                </a:lnTo>
                <a:lnTo>
                  <a:pt x="7204868" y="3543287"/>
                </a:lnTo>
                <a:lnTo>
                  <a:pt x="7204868" y="3552336"/>
                </a:lnTo>
                <a:lnTo>
                  <a:pt x="7217551" y="3559122"/>
                </a:lnTo>
                <a:lnTo>
                  <a:pt x="7268287" y="3543287"/>
                </a:lnTo>
                <a:lnTo>
                  <a:pt x="7268287" y="3534238"/>
                </a:lnTo>
                <a:close/>
                <a:moveTo>
                  <a:pt x="12513200" y="3528690"/>
                </a:moveTo>
                <a:lnTo>
                  <a:pt x="12497123" y="3531557"/>
                </a:lnTo>
                <a:lnTo>
                  <a:pt x="12481046" y="3541593"/>
                </a:lnTo>
                <a:lnTo>
                  <a:pt x="12501142" y="3538726"/>
                </a:lnTo>
                <a:lnTo>
                  <a:pt x="12513200" y="3531557"/>
                </a:lnTo>
                <a:close/>
                <a:moveTo>
                  <a:pt x="11163482" y="3517507"/>
                </a:moveTo>
                <a:cubicBezTo>
                  <a:pt x="11147169" y="3517983"/>
                  <a:pt x="11137936" y="3520984"/>
                  <a:pt x="11135781" y="3526510"/>
                </a:cubicBezTo>
                <a:cubicBezTo>
                  <a:pt x="11133627" y="3532036"/>
                  <a:pt x="11133012" y="3537233"/>
                  <a:pt x="11133935" y="3542100"/>
                </a:cubicBezTo>
                <a:cubicBezTo>
                  <a:pt x="11126240" y="3542100"/>
                  <a:pt x="11118238" y="3542539"/>
                  <a:pt x="11109928" y="3543417"/>
                </a:cubicBezTo>
                <a:cubicBezTo>
                  <a:pt x="11101618" y="3544296"/>
                  <a:pt x="11094846" y="3545614"/>
                  <a:pt x="11089614" y="3547370"/>
                </a:cubicBezTo>
                <a:lnTo>
                  <a:pt x="11099464" y="3563180"/>
                </a:lnTo>
                <a:cubicBezTo>
                  <a:pt x="11101824" y="3558459"/>
                  <a:pt x="11106953" y="3553848"/>
                  <a:pt x="11114852" y="3549347"/>
                </a:cubicBezTo>
                <a:cubicBezTo>
                  <a:pt x="11122753" y="3544845"/>
                  <a:pt x="11134038" y="3542430"/>
                  <a:pt x="11148709" y="3542100"/>
                </a:cubicBezTo>
                <a:cubicBezTo>
                  <a:pt x="11149324" y="3537782"/>
                  <a:pt x="11151787" y="3533683"/>
                  <a:pt x="11156095" y="3529804"/>
                </a:cubicBezTo>
                <a:cubicBezTo>
                  <a:pt x="11160405" y="3525924"/>
                  <a:pt x="11162867" y="3521825"/>
                  <a:pt x="11163482" y="3517507"/>
                </a:cubicBezTo>
                <a:close/>
                <a:moveTo>
                  <a:pt x="7293655" y="3509352"/>
                </a:moveTo>
                <a:lnTo>
                  <a:pt x="7274629" y="3511614"/>
                </a:lnTo>
                <a:lnTo>
                  <a:pt x="7274629" y="3529713"/>
                </a:lnTo>
                <a:cubicBezTo>
                  <a:pt x="7283745" y="3527309"/>
                  <a:pt x="7289294" y="3524199"/>
                  <a:pt x="7291277" y="3520381"/>
                </a:cubicBezTo>
                <a:cubicBezTo>
                  <a:pt x="7293258" y="3516563"/>
                  <a:pt x="7294052" y="3512887"/>
                  <a:pt x="7293655" y="3509352"/>
                </a:cubicBezTo>
                <a:close/>
                <a:moveTo>
                  <a:pt x="2503875" y="3506273"/>
                </a:moveTo>
                <a:lnTo>
                  <a:pt x="2491191" y="3515321"/>
                </a:lnTo>
                <a:cubicBezTo>
                  <a:pt x="2498591" y="3513059"/>
                  <a:pt x="2502819" y="3510797"/>
                  <a:pt x="2503875" y="3508535"/>
                </a:cubicBezTo>
                <a:close/>
                <a:moveTo>
                  <a:pt x="5424326" y="3499072"/>
                </a:moveTo>
                <a:cubicBezTo>
                  <a:pt x="5423269" y="3501335"/>
                  <a:pt x="5425382" y="3503597"/>
                  <a:pt x="5430666" y="3505859"/>
                </a:cubicBezTo>
                <a:lnTo>
                  <a:pt x="5430666" y="3499072"/>
                </a:lnTo>
                <a:close/>
                <a:moveTo>
                  <a:pt x="8242433" y="3492145"/>
                </a:moveTo>
                <a:cubicBezTo>
                  <a:pt x="8216007" y="3509866"/>
                  <a:pt x="8192753" y="3528719"/>
                  <a:pt x="8172670" y="3548702"/>
                </a:cubicBezTo>
                <a:cubicBezTo>
                  <a:pt x="8175974" y="3553321"/>
                  <a:pt x="8182051" y="3557091"/>
                  <a:pt x="8190904" y="3560013"/>
                </a:cubicBezTo>
                <a:cubicBezTo>
                  <a:pt x="8199756" y="3562935"/>
                  <a:pt x="8210590" y="3564444"/>
                  <a:pt x="8223407" y="3564538"/>
                </a:cubicBezTo>
                <a:cubicBezTo>
                  <a:pt x="8230013" y="3557562"/>
                  <a:pt x="8238997" y="3547194"/>
                  <a:pt x="8250360" y="3533432"/>
                </a:cubicBezTo>
                <a:cubicBezTo>
                  <a:pt x="8261722" y="3519670"/>
                  <a:pt x="8273877" y="3510432"/>
                  <a:pt x="8286826" y="3505718"/>
                </a:cubicBezTo>
                <a:close/>
                <a:moveTo>
                  <a:pt x="10956653" y="3487644"/>
                </a:moveTo>
                <a:cubicBezTo>
                  <a:pt x="10951933" y="3487900"/>
                  <a:pt x="10949060" y="3489144"/>
                  <a:pt x="10948034" y="3491377"/>
                </a:cubicBezTo>
                <a:cubicBezTo>
                  <a:pt x="10947008" y="3493609"/>
                  <a:pt x="10946597" y="3495293"/>
                  <a:pt x="10946803" y="3496427"/>
                </a:cubicBezTo>
                <a:cubicBezTo>
                  <a:pt x="10946597" y="3500855"/>
                  <a:pt x="10943316" y="3504735"/>
                  <a:pt x="10936955" y="3508065"/>
                </a:cubicBezTo>
                <a:cubicBezTo>
                  <a:pt x="10930594" y="3511395"/>
                  <a:pt x="10922385" y="3513957"/>
                  <a:pt x="10912331" y="3515750"/>
                </a:cubicBezTo>
                <a:cubicBezTo>
                  <a:pt x="10911717" y="3520069"/>
                  <a:pt x="10909254" y="3524168"/>
                  <a:pt x="10904945" y="3528047"/>
                </a:cubicBezTo>
                <a:cubicBezTo>
                  <a:pt x="10900636" y="3531926"/>
                  <a:pt x="10898173" y="3536025"/>
                  <a:pt x="10897558" y="3540344"/>
                </a:cubicBezTo>
                <a:cubicBezTo>
                  <a:pt x="10912126" y="3534159"/>
                  <a:pt x="10924848" y="3527644"/>
                  <a:pt x="10935723" y="3520801"/>
                </a:cubicBezTo>
                <a:cubicBezTo>
                  <a:pt x="10946597" y="3513957"/>
                  <a:pt x="10956858" y="3507003"/>
                  <a:pt x="10966501" y="3499940"/>
                </a:cubicBezTo>
                <a:cubicBezTo>
                  <a:pt x="10966399" y="3498660"/>
                  <a:pt x="10965373" y="3496391"/>
                  <a:pt x="10963423" y="3493134"/>
                </a:cubicBezTo>
                <a:cubicBezTo>
                  <a:pt x="10961474" y="3489876"/>
                  <a:pt x="10959217" y="3488046"/>
                  <a:pt x="10956653" y="3487644"/>
                </a:cubicBezTo>
                <a:close/>
                <a:moveTo>
                  <a:pt x="1605351" y="3487414"/>
                </a:moveTo>
                <a:lnTo>
                  <a:pt x="1585255" y="3496016"/>
                </a:lnTo>
                <a:lnTo>
                  <a:pt x="1585255" y="3500317"/>
                </a:lnTo>
                <a:lnTo>
                  <a:pt x="1593294" y="3500317"/>
                </a:lnTo>
                <a:cubicBezTo>
                  <a:pt x="1601164" y="3500437"/>
                  <a:pt x="1606523" y="3500198"/>
                  <a:pt x="1609370" y="3499601"/>
                </a:cubicBezTo>
                <a:cubicBezTo>
                  <a:pt x="1612217" y="3499003"/>
                  <a:pt x="1613557" y="3497330"/>
                  <a:pt x="1613389" y="3494582"/>
                </a:cubicBezTo>
                <a:close/>
                <a:moveTo>
                  <a:pt x="5500430" y="3474187"/>
                </a:moveTo>
                <a:cubicBezTo>
                  <a:pt x="5488803" y="3474187"/>
                  <a:pt x="5480347" y="3476449"/>
                  <a:pt x="5475063" y="3480974"/>
                </a:cubicBezTo>
                <a:lnTo>
                  <a:pt x="5494088" y="3480974"/>
                </a:lnTo>
                <a:cubicBezTo>
                  <a:pt x="5494351" y="3479843"/>
                  <a:pt x="5495409" y="3478712"/>
                  <a:pt x="5497258" y="3477581"/>
                </a:cubicBezTo>
                <a:cubicBezTo>
                  <a:pt x="5499108" y="3476449"/>
                  <a:pt x="5500164" y="3475319"/>
                  <a:pt x="5500430" y="3474187"/>
                </a:cubicBezTo>
                <a:close/>
                <a:moveTo>
                  <a:pt x="10646407" y="3471834"/>
                </a:moveTo>
                <a:lnTo>
                  <a:pt x="10626709" y="3492914"/>
                </a:lnTo>
                <a:cubicBezTo>
                  <a:pt x="10625889" y="3492877"/>
                  <a:pt x="10622606" y="3492950"/>
                  <a:pt x="10616860" y="3493134"/>
                </a:cubicBezTo>
                <a:cubicBezTo>
                  <a:pt x="10611115" y="3493316"/>
                  <a:pt x="10607832" y="3493829"/>
                  <a:pt x="10607012" y="3494670"/>
                </a:cubicBezTo>
                <a:cubicBezTo>
                  <a:pt x="10608037" y="3496537"/>
                  <a:pt x="10613372" y="3498513"/>
                  <a:pt x="10623015" y="3500599"/>
                </a:cubicBezTo>
                <a:cubicBezTo>
                  <a:pt x="10632659" y="3502685"/>
                  <a:pt x="10640457" y="3504222"/>
                  <a:pt x="10646407" y="3505210"/>
                </a:cubicBezTo>
                <a:lnTo>
                  <a:pt x="10680879" y="3487644"/>
                </a:lnTo>
                <a:close/>
                <a:moveTo>
                  <a:pt x="9022492" y="3471785"/>
                </a:moveTo>
                <a:cubicBezTo>
                  <a:pt x="9020642" y="3479373"/>
                  <a:pt x="9013244" y="3486254"/>
                  <a:pt x="9000294" y="3492428"/>
                </a:cubicBezTo>
                <a:cubicBezTo>
                  <a:pt x="8987347" y="3498602"/>
                  <a:pt x="8979947" y="3506049"/>
                  <a:pt x="8978099" y="3514768"/>
                </a:cubicBezTo>
                <a:cubicBezTo>
                  <a:pt x="8959205" y="3523911"/>
                  <a:pt x="8941500" y="3533337"/>
                  <a:pt x="8924984" y="3543046"/>
                </a:cubicBezTo>
                <a:cubicBezTo>
                  <a:pt x="8908469" y="3552755"/>
                  <a:pt x="8892350" y="3562181"/>
                  <a:pt x="8876627" y="3571324"/>
                </a:cubicBezTo>
                <a:cubicBezTo>
                  <a:pt x="8873456" y="3576792"/>
                  <a:pt x="8867114" y="3583955"/>
                  <a:pt x="8857601" y="3592816"/>
                </a:cubicBezTo>
                <a:cubicBezTo>
                  <a:pt x="8848089" y="3601677"/>
                  <a:pt x="8835404" y="3606578"/>
                  <a:pt x="8819550" y="3607521"/>
                </a:cubicBezTo>
                <a:cubicBezTo>
                  <a:pt x="8820342" y="3609265"/>
                  <a:pt x="8823513" y="3612564"/>
                  <a:pt x="8829063" y="3617418"/>
                </a:cubicBezTo>
                <a:cubicBezTo>
                  <a:pt x="8834612" y="3622273"/>
                  <a:pt x="8837782" y="3625006"/>
                  <a:pt x="8838576" y="3625619"/>
                </a:cubicBezTo>
                <a:cubicBezTo>
                  <a:pt x="8841615" y="3625337"/>
                  <a:pt x="8843463" y="3624205"/>
                  <a:pt x="8844125" y="3622226"/>
                </a:cubicBezTo>
                <a:cubicBezTo>
                  <a:pt x="8844785" y="3620246"/>
                  <a:pt x="8845049" y="3619115"/>
                  <a:pt x="8844917" y="3618832"/>
                </a:cubicBezTo>
                <a:cubicBezTo>
                  <a:pt x="8862886" y="3605495"/>
                  <a:pt x="8884025" y="3592580"/>
                  <a:pt x="8908336" y="3580091"/>
                </a:cubicBezTo>
                <a:cubicBezTo>
                  <a:pt x="8932647" y="3567601"/>
                  <a:pt x="8947445" y="3554122"/>
                  <a:pt x="8952730" y="3539653"/>
                </a:cubicBezTo>
                <a:lnTo>
                  <a:pt x="8984440" y="3539653"/>
                </a:lnTo>
                <a:cubicBezTo>
                  <a:pt x="8998973" y="3539417"/>
                  <a:pt x="9015886" y="3539889"/>
                  <a:pt x="9035177" y="3541067"/>
                </a:cubicBezTo>
                <a:cubicBezTo>
                  <a:pt x="9054465" y="3542245"/>
                  <a:pt x="9065035" y="3545544"/>
                  <a:pt x="9066885" y="3550964"/>
                </a:cubicBezTo>
                <a:cubicBezTo>
                  <a:pt x="9066226" y="3561238"/>
                  <a:pt x="9059618" y="3571231"/>
                  <a:pt x="9047067" y="3580940"/>
                </a:cubicBezTo>
                <a:cubicBezTo>
                  <a:pt x="9034515" y="3590648"/>
                  <a:pt x="9019982" y="3599509"/>
                  <a:pt x="9003466" y="3607521"/>
                </a:cubicBezTo>
                <a:cubicBezTo>
                  <a:pt x="9004258" y="3612988"/>
                  <a:pt x="9007430" y="3617890"/>
                  <a:pt x="9012979" y="3622226"/>
                </a:cubicBezTo>
                <a:lnTo>
                  <a:pt x="9021738" y="3635764"/>
                </a:lnTo>
                <a:lnTo>
                  <a:pt x="9021087" y="3628800"/>
                </a:lnTo>
                <a:cubicBezTo>
                  <a:pt x="9021350" y="3622579"/>
                  <a:pt x="9030336" y="3619186"/>
                  <a:pt x="9048041" y="3618620"/>
                </a:cubicBezTo>
                <a:cubicBezTo>
                  <a:pt x="9050154" y="3596563"/>
                  <a:pt x="9068123" y="3570547"/>
                  <a:pt x="9101947" y="3540572"/>
                </a:cubicBezTo>
                <a:lnTo>
                  <a:pt x="9138035" y="3513192"/>
                </a:lnTo>
                <a:lnTo>
                  <a:pt x="9130305" y="3514768"/>
                </a:lnTo>
                <a:lnTo>
                  <a:pt x="9130305" y="3503456"/>
                </a:lnTo>
                <a:lnTo>
                  <a:pt x="9111279" y="3505718"/>
                </a:lnTo>
                <a:cubicBezTo>
                  <a:pt x="9107315" y="3508924"/>
                  <a:pt x="9100974" y="3514390"/>
                  <a:pt x="9092253" y="3522120"/>
                </a:cubicBezTo>
                <a:cubicBezTo>
                  <a:pt x="9083533" y="3529849"/>
                  <a:pt x="9077192" y="3534186"/>
                  <a:pt x="9073227" y="3535128"/>
                </a:cubicBezTo>
                <a:cubicBezTo>
                  <a:pt x="9070189" y="3534940"/>
                  <a:pt x="9068339" y="3534186"/>
                  <a:pt x="9067679" y="3532866"/>
                </a:cubicBezTo>
                <a:cubicBezTo>
                  <a:pt x="9067018" y="3531546"/>
                  <a:pt x="9066753" y="3530792"/>
                  <a:pt x="9066885" y="3530604"/>
                </a:cubicBezTo>
                <a:cubicBezTo>
                  <a:pt x="9049445" y="3530226"/>
                  <a:pt x="9043104" y="3528153"/>
                  <a:pt x="9047859" y="3524383"/>
                </a:cubicBezTo>
                <a:cubicBezTo>
                  <a:pt x="9052617" y="3520612"/>
                  <a:pt x="9058958" y="3517407"/>
                  <a:pt x="9066885" y="3514768"/>
                </a:cubicBezTo>
                <a:lnTo>
                  <a:pt x="9041518" y="3494407"/>
                </a:lnTo>
                <a:lnTo>
                  <a:pt x="9066885" y="3478572"/>
                </a:lnTo>
                <a:close/>
                <a:moveTo>
                  <a:pt x="12565449" y="3471342"/>
                </a:moveTo>
                <a:cubicBezTo>
                  <a:pt x="12565783" y="3475882"/>
                  <a:pt x="12566119" y="3481139"/>
                  <a:pt x="12566454" y="3487112"/>
                </a:cubicBezTo>
                <a:cubicBezTo>
                  <a:pt x="12566788" y="3493086"/>
                  <a:pt x="12565114" y="3498343"/>
                  <a:pt x="12561430" y="3502883"/>
                </a:cubicBezTo>
                <a:cubicBezTo>
                  <a:pt x="12569468" y="3500016"/>
                  <a:pt x="12573487" y="3495715"/>
                  <a:pt x="12573487" y="3489980"/>
                </a:cubicBezTo>
                <a:lnTo>
                  <a:pt x="12593583" y="3475643"/>
                </a:lnTo>
                <a:close/>
                <a:moveTo>
                  <a:pt x="1649562" y="3464475"/>
                </a:moveTo>
                <a:lnTo>
                  <a:pt x="1641523" y="3470210"/>
                </a:lnTo>
                <a:cubicBezTo>
                  <a:pt x="1646213" y="3468776"/>
                  <a:pt x="1648893" y="3467342"/>
                  <a:pt x="1649562" y="3465908"/>
                </a:cubicBezTo>
                <a:close/>
                <a:moveTo>
                  <a:pt x="7344389" y="3455058"/>
                </a:moveTo>
                <a:cubicBezTo>
                  <a:pt x="7338313" y="3462222"/>
                  <a:pt x="7331442" y="3468820"/>
                  <a:pt x="7323779" y="3474853"/>
                </a:cubicBezTo>
                <a:cubicBezTo>
                  <a:pt x="7316115" y="3480885"/>
                  <a:pt x="7306075" y="3484090"/>
                  <a:pt x="7293655" y="3484468"/>
                </a:cubicBezTo>
                <a:cubicBezTo>
                  <a:pt x="7294052" y="3486211"/>
                  <a:pt x="7296429" y="3489510"/>
                  <a:pt x="7300790" y="3494365"/>
                </a:cubicBezTo>
                <a:cubicBezTo>
                  <a:pt x="7305149" y="3499219"/>
                  <a:pt x="7309114" y="3501953"/>
                  <a:pt x="7312681" y="3502565"/>
                </a:cubicBezTo>
                <a:cubicBezTo>
                  <a:pt x="7315720" y="3502424"/>
                  <a:pt x="7317569" y="3501576"/>
                  <a:pt x="7318230" y="3500021"/>
                </a:cubicBezTo>
                <a:cubicBezTo>
                  <a:pt x="7318890" y="3498465"/>
                  <a:pt x="7319154" y="3497052"/>
                  <a:pt x="7319022" y="3495779"/>
                </a:cubicBezTo>
                <a:cubicBezTo>
                  <a:pt x="7329459" y="3490830"/>
                  <a:pt x="7340294" y="3484326"/>
                  <a:pt x="7351525" y="3476267"/>
                </a:cubicBezTo>
                <a:cubicBezTo>
                  <a:pt x="7362756" y="3468207"/>
                  <a:pt x="7368832" y="3461138"/>
                  <a:pt x="7369759" y="3455058"/>
                </a:cubicBezTo>
                <a:close/>
                <a:moveTo>
                  <a:pt x="9222504" y="3447683"/>
                </a:moveTo>
                <a:lnTo>
                  <a:pt x="9200067" y="3453686"/>
                </a:lnTo>
                <a:lnTo>
                  <a:pt x="9187382" y="3462736"/>
                </a:lnTo>
                <a:lnTo>
                  <a:pt x="9202188" y="3475059"/>
                </a:lnTo>
                <a:lnTo>
                  <a:pt x="9212931" y="3469310"/>
                </a:lnTo>
                <a:cubicBezTo>
                  <a:pt x="9213723" y="3461581"/>
                  <a:pt x="9216894" y="3454417"/>
                  <a:pt x="9222444" y="3447818"/>
                </a:cubicBezTo>
                <a:close/>
                <a:moveTo>
                  <a:pt x="5538481" y="3440253"/>
                </a:moveTo>
                <a:lnTo>
                  <a:pt x="5538481" y="3451565"/>
                </a:lnTo>
                <a:lnTo>
                  <a:pt x="5494088" y="3451565"/>
                </a:lnTo>
                <a:lnTo>
                  <a:pt x="5494088" y="3460614"/>
                </a:lnTo>
                <a:lnTo>
                  <a:pt x="5506770" y="3467400"/>
                </a:lnTo>
                <a:lnTo>
                  <a:pt x="5557506" y="3451565"/>
                </a:lnTo>
                <a:lnTo>
                  <a:pt x="5557506" y="3442516"/>
                </a:lnTo>
                <a:close/>
                <a:moveTo>
                  <a:pt x="4213878" y="3434893"/>
                </a:moveTo>
                <a:lnTo>
                  <a:pt x="4190210" y="3437639"/>
                </a:lnTo>
                <a:cubicBezTo>
                  <a:pt x="4183471" y="3439901"/>
                  <a:pt x="4182183" y="3443012"/>
                  <a:pt x="4186345" y="3446971"/>
                </a:cubicBezTo>
                <a:lnTo>
                  <a:pt x="4187622" y="3452699"/>
                </a:lnTo>
                <a:close/>
                <a:moveTo>
                  <a:pt x="3941387" y="3428872"/>
                </a:moveTo>
                <a:cubicBezTo>
                  <a:pt x="3941255" y="3430145"/>
                  <a:pt x="3941519" y="3431559"/>
                  <a:pt x="3942179" y="3433115"/>
                </a:cubicBezTo>
                <a:cubicBezTo>
                  <a:pt x="3942841" y="3434669"/>
                  <a:pt x="3944689" y="3435518"/>
                  <a:pt x="3947728" y="3435659"/>
                </a:cubicBezTo>
                <a:lnTo>
                  <a:pt x="3966754" y="3433397"/>
                </a:lnTo>
                <a:close/>
                <a:moveTo>
                  <a:pt x="9231915" y="3426423"/>
                </a:moveTo>
                <a:lnTo>
                  <a:pt x="9212749" y="3442375"/>
                </a:lnTo>
                <a:lnTo>
                  <a:pt x="9223203" y="3446104"/>
                </a:lnTo>
                <a:close/>
                <a:moveTo>
                  <a:pt x="5820680" y="3421803"/>
                </a:moveTo>
                <a:cubicBezTo>
                  <a:pt x="5820813" y="3423076"/>
                  <a:pt x="5822134" y="3424490"/>
                  <a:pt x="5824645" y="3426046"/>
                </a:cubicBezTo>
                <a:cubicBezTo>
                  <a:pt x="5827154" y="3427600"/>
                  <a:pt x="5830062" y="3428449"/>
                  <a:pt x="5833364" y="3428590"/>
                </a:cubicBezTo>
                <a:cubicBezTo>
                  <a:pt x="5840764" y="3428213"/>
                  <a:pt x="5844992" y="3426705"/>
                  <a:pt x="5846048" y="3424066"/>
                </a:cubicBezTo>
                <a:close/>
                <a:moveTo>
                  <a:pt x="9453925" y="3421802"/>
                </a:moveTo>
                <a:cubicBezTo>
                  <a:pt x="9454057" y="3423075"/>
                  <a:pt x="9455379" y="3424489"/>
                  <a:pt x="9457889" y="3426045"/>
                </a:cubicBezTo>
                <a:cubicBezTo>
                  <a:pt x="9460399" y="3427599"/>
                  <a:pt x="9463306" y="3428448"/>
                  <a:pt x="9466608" y="3428589"/>
                </a:cubicBezTo>
                <a:cubicBezTo>
                  <a:pt x="9474008" y="3428212"/>
                  <a:pt x="9478236" y="3426704"/>
                  <a:pt x="9479293" y="3424065"/>
                </a:cubicBezTo>
                <a:close/>
                <a:moveTo>
                  <a:pt x="5582875" y="3417630"/>
                </a:moveTo>
                <a:lnTo>
                  <a:pt x="5563850" y="3419892"/>
                </a:lnTo>
                <a:lnTo>
                  <a:pt x="5563850" y="3437991"/>
                </a:lnTo>
                <a:cubicBezTo>
                  <a:pt x="5572965" y="3435587"/>
                  <a:pt x="5578513" y="3432477"/>
                  <a:pt x="5580497" y="3428659"/>
                </a:cubicBezTo>
                <a:cubicBezTo>
                  <a:pt x="5582478" y="3424841"/>
                  <a:pt x="5583272" y="3421165"/>
                  <a:pt x="5582875" y="3417630"/>
                </a:cubicBezTo>
                <a:close/>
                <a:moveTo>
                  <a:pt x="8362928" y="3412966"/>
                </a:moveTo>
                <a:lnTo>
                  <a:pt x="8331220" y="3426540"/>
                </a:lnTo>
                <a:lnTo>
                  <a:pt x="8331220" y="3433326"/>
                </a:lnTo>
                <a:lnTo>
                  <a:pt x="8343904" y="3433326"/>
                </a:lnTo>
                <a:cubicBezTo>
                  <a:pt x="8356322" y="3433515"/>
                  <a:pt x="8364779" y="3433138"/>
                  <a:pt x="8369271" y="3432195"/>
                </a:cubicBezTo>
                <a:cubicBezTo>
                  <a:pt x="8373762" y="3431252"/>
                  <a:pt x="8375877" y="3428613"/>
                  <a:pt x="8375613" y="3424277"/>
                </a:cubicBezTo>
                <a:close/>
                <a:moveTo>
                  <a:pt x="9250801" y="3410703"/>
                </a:moveTo>
                <a:lnTo>
                  <a:pt x="9232055" y="3426306"/>
                </a:lnTo>
                <a:lnTo>
                  <a:pt x="9251775" y="3422085"/>
                </a:lnTo>
                <a:cubicBezTo>
                  <a:pt x="9255606" y="3419399"/>
                  <a:pt x="9257456" y="3416288"/>
                  <a:pt x="9257324" y="3412753"/>
                </a:cubicBezTo>
                <a:lnTo>
                  <a:pt x="9258116" y="3411747"/>
                </a:lnTo>
                <a:close/>
                <a:moveTo>
                  <a:pt x="10715351" y="3410351"/>
                </a:moveTo>
                <a:cubicBezTo>
                  <a:pt x="10694832" y="3424112"/>
                  <a:pt x="10676775" y="3438751"/>
                  <a:pt x="10661181" y="3454267"/>
                </a:cubicBezTo>
                <a:cubicBezTo>
                  <a:pt x="10663746" y="3457854"/>
                  <a:pt x="10668465" y="3460782"/>
                  <a:pt x="10675339" y="3463051"/>
                </a:cubicBezTo>
                <a:cubicBezTo>
                  <a:pt x="10682213" y="3465320"/>
                  <a:pt x="10690625" y="3466491"/>
                  <a:pt x="10700578" y="3466564"/>
                </a:cubicBezTo>
                <a:cubicBezTo>
                  <a:pt x="10705707" y="3461148"/>
                  <a:pt x="10712683" y="3453097"/>
                  <a:pt x="10721507" y="3442410"/>
                </a:cubicBezTo>
                <a:cubicBezTo>
                  <a:pt x="10730329" y="3431724"/>
                  <a:pt x="10739768" y="3424551"/>
                  <a:pt x="10749823" y="3420891"/>
                </a:cubicBezTo>
                <a:close/>
                <a:moveTo>
                  <a:pt x="5846048" y="3403705"/>
                </a:moveTo>
                <a:cubicBezTo>
                  <a:pt x="5845783" y="3404978"/>
                  <a:pt x="5846313" y="3406392"/>
                  <a:pt x="5847634" y="3407947"/>
                </a:cubicBezTo>
                <a:cubicBezTo>
                  <a:pt x="5848956" y="3409503"/>
                  <a:pt x="5852654" y="3410351"/>
                  <a:pt x="5858732" y="3410492"/>
                </a:cubicBezTo>
                <a:lnTo>
                  <a:pt x="5865075" y="3410492"/>
                </a:lnTo>
                <a:cubicBezTo>
                  <a:pt x="5865075" y="3405968"/>
                  <a:pt x="5858732" y="3403705"/>
                  <a:pt x="5846048" y="3403705"/>
                </a:cubicBezTo>
                <a:close/>
                <a:moveTo>
                  <a:pt x="9479293" y="3403704"/>
                </a:moveTo>
                <a:cubicBezTo>
                  <a:pt x="9479028" y="3404977"/>
                  <a:pt x="9479557" y="3406391"/>
                  <a:pt x="9480878" y="3407946"/>
                </a:cubicBezTo>
                <a:cubicBezTo>
                  <a:pt x="9482199" y="3409502"/>
                  <a:pt x="9485899" y="3410350"/>
                  <a:pt x="9491977" y="3410491"/>
                </a:cubicBezTo>
                <a:lnTo>
                  <a:pt x="9498319" y="3410491"/>
                </a:lnTo>
                <a:cubicBezTo>
                  <a:pt x="9498319" y="3405967"/>
                  <a:pt x="9491977" y="3403704"/>
                  <a:pt x="9479293" y="3403704"/>
                </a:cubicBezTo>
                <a:close/>
                <a:moveTo>
                  <a:pt x="9117622" y="3397129"/>
                </a:moveTo>
                <a:lnTo>
                  <a:pt x="9066885" y="3426540"/>
                </a:lnTo>
                <a:cubicBezTo>
                  <a:pt x="9079570" y="3433703"/>
                  <a:pt x="9085911" y="3441998"/>
                  <a:pt x="9085911" y="3451424"/>
                </a:cubicBezTo>
                <a:cubicBezTo>
                  <a:pt x="9082345" y="3451330"/>
                  <a:pt x="9078381" y="3451519"/>
                  <a:pt x="9074020" y="3451990"/>
                </a:cubicBezTo>
                <a:cubicBezTo>
                  <a:pt x="9069660" y="3452461"/>
                  <a:pt x="9067282" y="3453781"/>
                  <a:pt x="9066885" y="3455948"/>
                </a:cubicBezTo>
                <a:cubicBezTo>
                  <a:pt x="9067282" y="3458211"/>
                  <a:pt x="9069660" y="3460473"/>
                  <a:pt x="9074020" y="3462736"/>
                </a:cubicBezTo>
                <a:cubicBezTo>
                  <a:pt x="9078381" y="3464998"/>
                  <a:pt x="9082345" y="3467260"/>
                  <a:pt x="9085911" y="3469522"/>
                </a:cubicBezTo>
                <a:lnTo>
                  <a:pt x="9130305" y="3476309"/>
                </a:lnTo>
                <a:lnTo>
                  <a:pt x="9136648" y="3469522"/>
                </a:lnTo>
                <a:lnTo>
                  <a:pt x="9104937" y="3460473"/>
                </a:lnTo>
                <a:cubicBezTo>
                  <a:pt x="9104805" y="3456985"/>
                  <a:pt x="9106655" y="3453781"/>
                  <a:pt x="9110487" y="3450859"/>
                </a:cubicBezTo>
                <a:cubicBezTo>
                  <a:pt x="9114318" y="3447936"/>
                  <a:pt x="9120924" y="3445863"/>
                  <a:pt x="9130305" y="3444637"/>
                </a:cubicBezTo>
                <a:cubicBezTo>
                  <a:pt x="9130966" y="3436719"/>
                  <a:pt x="9131231" y="3428802"/>
                  <a:pt x="9131098" y="3420883"/>
                </a:cubicBezTo>
                <a:cubicBezTo>
                  <a:pt x="9130966" y="3412966"/>
                  <a:pt x="9126473" y="3405048"/>
                  <a:pt x="9117622" y="3397129"/>
                </a:cubicBezTo>
                <a:close/>
                <a:moveTo>
                  <a:pt x="7553675" y="3382665"/>
                </a:moveTo>
                <a:cubicBezTo>
                  <a:pt x="7550636" y="3384833"/>
                  <a:pt x="7548785" y="3386718"/>
                  <a:pt x="7548126" y="3388321"/>
                </a:cubicBezTo>
                <a:cubicBezTo>
                  <a:pt x="7547464" y="3389924"/>
                  <a:pt x="7547201" y="3391809"/>
                  <a:pt x="7547332" y="3393976"/>
                </a:cubicBezTo>
                <a:cubicBezTo>
                  <a:pt x="7554732" y="3391337"/>
                  <a:pt x="7558960" y="3387567"/>
                  <a:pt x="7560016" y="3382665"/>
                </a:cubicBezTo>
                <a:close/>
                <a:moveTo>
                  <a:pt x="12694063" y="3381018"/>
                </a:moveTo>
                <a:lnTo>
                  <a:pt x="12690044" y="3391054"/>
                </a:lnTo>
                <a:cubicBezTo>
                  <a:pt x="12683931" y="3393294"/>
                  <a:pt x="12678070" y="3395983"/>
                  <a:pt x="12672460" y="3399119"/>
                </a:cubicBezTo>
                <a:cubicBezTo>
                  <a:pt x="12666850" y="3402255"/>
                  <a:pt x="12661993" y="3405302"/>
                  <a:pt x="12657890" y="3408259"/>
                </a:cubicBezTo>
                <a:cubicBezTo>
                  <a:pt x="12658560" y="3414232"/>
                  <a:pt x="12653202" y="3419489"/>
                  <a:pt x="12641814" y="3424029"/>
                </a:cubicBezTo>
                <a:cubicBezTo>
                  <a:pt x="12637124" y="3422864"/>
                  <a:pt x="12632436" y="3423044"/>
                  <a:pt x="12627746" y="3424567"/>
                </a:cubicBezTo>
                <a:cubicBezTo>
                  <a:pt x="12623057" y="3426090"/>
                  <a:pt x="12622387" y="3427345"/>
                  <a:pt x="12625737" y="3428330"/>
                </a:cubicBezTo>
                <a:lnTo>
                  <a:pt x="12601622" y="3438366"/>
                </a:lnTo>
                <a:lnTo>
                  <a:pt x="12589564" y="3452703"/>
                </a:lnTo>
                <a:lnTo>
                  <a:pt x="12581525" y="3452703"/>
                </a:lnTo>
                <a:lnTo>
                  <a:pt x="12581525" y="3462740"/>
                </a:lnTo>
                <a:lnTo>
                  <a:pt x="12601622" y="3465607"/>
                </a:lnTo>
                <a:cubicBezTo>
                  <a:pt x="12599780" y="3464830"/>
                  <a:pt x="12599444" y="3464233"/>
                  <a:pt x="12600617" y="3463815"/>
                </a:cubicBezTo>
                <a:cubicBezTo>
                  <a:pt x="12601789" y="3463396"/>
                  <a:pt x="12603464" y="3463516"/>
                  <a:pt x="12605641" y="3464173"/>
                </a:cubicBezTo>
                <a:lnTo>
                  <a:pt x="12613679" y="3458438"/>
                </a:lnTo>
                <a:cubicBezTo>
                  <a:pt x="12615940" y="3458886"/>
                  <a:pt x="12618452" y="3458349"/>
                  <a:pt x="12621215" y="3456825"/>
                </a:cubicBezTo>
                <a:cubicBezTo>
                  <a:pt x="12623979" y="3455302"/>
                  <a:pt x="12625486" y="3454406"/>
                  <a:pt x="12625737" y="3454137"/>
                </a:cubicBezTo>
                <a:lnTo>
                  <a:pt x="12653871" y="3436933"/>
                </a:lnTo>
                <a:cubicBezTo>
                  <a:pt x="12654625" y="3433050"/>
                  <a:pt x="12659147" y="3426479"/>
                  <a:pt x="12667436" y="3417219"/>
                </a:cubicBezTo>
                <a:cubicBezTo>
                  <a:pt x="12675725" y="3407960"/>
                  <a:pt x="12683261" y="3402106"/>
                  <a:pt x="12690044" y="3399656"/>
                </a:cubicBezTo>
                <a:lnTo>
                  <a:pt x="12710139" y="3403958"/>
                </a:lnTo>
                <a:cubicBezTo>
                  <a:pt x="12711982" y="3401001"/>
                  <a:pt x="12714326" y="3397954"/>
                  <a:pt x="12717173" y="3394818"/>
                </a:cubicBezTo>
                <a:cubicBezTo>
                  <a:pt x="12720020" y="3391681"/>
                  <a:pt x="12724373" y="3388993"/>
                  <a:pt x="12730236" y="3386753"/>
                </a:cubicBezTo>
                <a:lnTo>
                  <a:pt x="12710139" y="3385319"/>
                </a:lnTo>
                <a:close/>
                <a:moveTo>
                  <a:pt x="8432691" y="3376770"/>
                </a:moveTo>
                <a:lnTo>
                  <a:pt x="8420006" y="3385818"/>
                </a:lnTo>
                <a:cubicBezTo>
                  <a:pt x="8427406" y="3383556"/>
                  <a:pt x="8431634" y="3381294"/>
                  <a:pt x="8432691" y="3379032"/>
                </a:cubicBezTo>
                <a:close/>
                <a:moveTo>
                  <a:pt x="10037385" y="3372032"/>
                </a:moveTo>
                <a:cubicBezTo>
                  <a:pt x="10037253" y="3373305"/>
                  <a:pt x="10037517" y="3374719"/>
                  <a:pt x="10038177" y="3376275"/>
                </a:cubicBezTo>
                <a:cubicBezTo>
                  <a:pt x="10038839" y="3377829"/>
                  <a:pt x="10040687" y="3378678"/>
                  <a:pt x="10043726" y="3378819"/>
                </a:cubicBezTo>
                <a:lnTo>
                  <a:pt x="10062752" y="3376557"/>
                </a:lnTo>
                <a:close/>
                <a:moveTo>
                  <a:pt x="12758370" y="3366681"/>
                </a:moveTo>
                <a:cubicBezTo>
                  <a:pt x="12759039" y="3368354"/>
                  <a:pt x="12757700" y="3369310"/>
                  <a:pt x="12754351" y="3369549"/>
                </a:cubicBezTo>
                <a:lnTo>
                  <a:pt x="12750331" y="3381018"/>
                </a:lnTo>
                <a:lnTo>
                  <a:pt x="12754351" y="3385319"/>
                </a:lnTo>
                <a:cubicBezTo>
                  <a:pt x="12758537" y="3383109"/>
                  <a:pt x="12762221" y="3380720"/>
                  <a:pt x="12765404" y="3378151"/>
                </a:cubicBezTo>
                <a:cubicBezTo>
                  <a:pt x="12768585" y="3375582"/>
                  <a:pt x="12770260" y="3373193"/>
                  <a:pt x="12770427" y="3370982"/>
                </a:cubicBezTo>
                <a:cubicBezTo>
                  <a:pt x="12770427" y="3368115"/>
                  <a:pt x="12766407" y="3366681"/>
                  <a:pt x="12758370" y="3366681"/>
                </a:cubicBezTo>
                <a:close/>
                <a:moveTo>
                  <a:pt x="5633609" y="3363336"/>
                </a:moveTo>
                <a:cubicBezTo>
                  <a:pt x="5627533" y="3370500"/>
                  <a:pt x="5620662" y="3377098"/>
                  <a:pt x="5612999" y="3383131"/>
                </a:cubicBezTo>
                <a:cubicBezTo>
                  <a:pt x="5605334" y="3389163"/>
                  <a:pt x="5595294" y="3392368"/>
                  <a:pt x="5582875" y="3392746"/>
                </a:cubicBezTo>
                <a:cubicBezTo>
                  <a:pt x="5583272" y="3394489"/>
                  <a:pt x="5585648" y="3397788"/>
                  <a:pt x="5590010" y="3402643"/>
                </a:cubicBezTo>
                <a:cubicBezTo>
                  <a:pt x="5594369" y="3407497"/>
                  <a:pt x="5598335" y="3410231"/>
                  <a:pt x="5601900" y="3410843"/>
                </a:cubicBezTo>
                <a:cubicBezTo>
                  <a:pt x="5604940" y="3410702"/>
                  <a:pt x="5606790" y="3409854"/>
                  <a:pt x="5607450" y="3408299"/>
                </a:cubicBezTo>
                <a:cubicBezTo>
                  <a:pt x="5608110" y="3406743"/>
                  <a:pt x="5608374" y="3405330"/>
                  <a:pt x="5608243" y="3404057"/>
                </a:cubicBezTo>
                <a:cubicBezTo>
                  <a:pt x="5618680" y="3399108"/>
                  <a:pt x="5629514" y="3392604"/>
                  <a:pt x="5640744" y="3384545"/>
                </a:cubicBezTo>
                <a:cubicBezTo>
                  <a:pt x="5651975" y="3376485"/>
                  <a:pt x="5658052" y="3369416"/>
                  <a:pt x="5658979" y="3363336"/>
                </a:cubicBezTo>
                <a:close/>
                <a:moveTo>
                  <a:pt x="4074567" y="3363266"/>
                </a:moveTo>
                <a:cubicBezTo>
                  <a:pt x="4074304" y="3364539"/>
                  <a:pt x="4074832" y="3365953"/>
                  <a:pt x="4076153" y="3367508"/>
                </a:cubicBezTo>
                <a:cubicBezTo>
                  <a:pt x="4077474" y="3369064"/>
                  <a:pt x="4081174" y="3369912"/>
                  <a:pt x="4087252" y="3370053"/>
                </a:cubicBezTo>
                <a:lnTo>
                  <a:pt x="4099936" y="3370053"/>
                </a:lnTo>
                <a:cubicBezTo>
                  <a:pt x="4099671" y="3367791"/>
                  <a:pt x="4097029" y="3366094"/>
                  <a:pt x="4092008" y="3364963"/>
                </a:cubicBezTo>
                <a:cubicBezTo>
                  <a:pt x="4086987" y="3363832"/>
                  <a:pt x="4081174" y="3363266"/>
                  <a:pt x="4074567" y="3363266"/>
                </a:cubicBezTo>
                <a:close/>
                <a:moveTo>
                  <a:pt x="12722197" y="3362380"/>
                </a:moveTo>
                <a:lnTo>
                  <a:pt x="12722197" y="3368115"/>
                </a:lnTo>
                <a:cubicBezTo>
                  <a:pt x="12724291" y="3367338"/>
                  <a:pt x="12726132" y="3366383"/>
                  <a:pt x="12727724" y="3365247"/>
                </a:cubicBezTo>
                <a:cubicBezTo>
                  <a:pt x="12729315" y="3364112"/>
                  <a:pt x="12730152" y="3363157"/>
                  <a:pt x="12730236" y="3362380"/>
                </a:cubicBezTo>
                <a:close/>
                <a:moveTo>
                  <a:pt x="313496" y="3350225"/>
                </a:moveTo>
                <a:cubicBezTo>
                  <a:pt x="313581" y="3351032"/>
                  <a:pt x="314418" y="3351928"/>
                  <a:pt x="316008" y="3352913"/>
                </a:cubicBezTo>
                <a:cubicBezTo>
                  <a:pt x="317599" y="3353899"/>
                  <a:pt x="319441" y="3354437"/>
                  <a:pt x="321534" y="3354526"/>
                </a:cubicBezTo>
                <a:cubicBezTo>
                  <a:pt x="326224" y="3354287"/>
                  <a:pt x="328903" y="3353331"/>
                  <a:pt x="329573" y="3351659"/>
                </a:cubicBezTo>
                <a:close/>
                <a:moveTo>
                  <a:pt x="10808916" y="3348868"/>
                </a:moveTo>
                <a:lnTo>
                  <a:pt x="10784294" y="3359408"/>
                </a:lnTo>
                <a:lnTo>
                  <a:pt x="10784294" y="3364678"/>
                </a:lnTo>
                <a:lnTo>
                  <a:pt x="10794144" y="3364678"/>
                </a:lnTo>
                <a:cubicBezTo>
                  <a:pt x="10803786" y="3364825"/>
                  <a:pt x="10810353" y="3364532"/>
                  <a:pt x="10813841" y="3363800"/>
                </a:cubicBezTo>
                <a:cubicBezTo>
                  <a:pt x="10817329" y="3363068"/>
                  <a:pt x="10818971" y="3361018"/>
                  <a:pt x="10818765" y="3357651"/>
                </a:cubicBezTo>
                <a:close/>
                <a:moveTo>
                  <a:pt x="329573" y="3338756"/>
                </a:moveTo>
                <a:cubicBezTo>
                  <a:pt x="329405" y="3339562"/>
                  <a:pt x="329741" y="3340458"/>
                  <a:pt x="330578" y="3341444"/>
                </a:cubicBezTo>
                <a:cubicBezTo>
                  <a:pt x="331415" y="3342429"/>
                  <a:pt x="333759" y="3342967"/>
                  <a:pt x="337612" y="3343057"/>
                </a:cubicBezTo>
                <a:lnTo>
                  <a:pt x="341631" y="3343057"/>
                </a:lnTo>
                <a:cubicBezTo>
                  <a:pt x="341631" y="3340189"/>
                  <a:pt x="337612" y="3338756"/>
                  <a:pt x="329573" y="3338756"/>
                </a:cubicBezTo>
                <a:close/>
                <a:moveTo>
                  <a:pt x="7515623" y="3337419"/>
                </a:moveTo>
                <a:cubicBezTo>
                  <a:pt x="7513508" y="3346092"/>
                  <a:pt x="7505053" y="3353633"/>
                  <a:pt x="7490256" y="3360042"/>
                </a:cubicBezTo>
                <a:cubicBezTo>
                  <a:pt x="7475458" y="3366452"/>
                  <a:pt x="7467002" y="3373993"/>
                  <a:pt x="7464887" y="3382665"/>
                </a:cubicBezTo>
                <a:lnTo>
                  <a:pt x="7426835" y="3400763"/>
                </a:lnTo>
                <a:cubicBezTo>
                  <a:pt x="7424192" y="3402036"/>
                  <a:pt x="7424721" y="3403450"/>
                  <a:pt x="7428420" y="3405005"/>
                </a:cubicBezTo>
                <a:cubicBezTo>
                  <a:pt x="7432121" y="3406560"/>
                  <a:pt x="7435820" y="3407409"/>
                  <a:pt x="7439519" y="3407550"/>
                </a:cubicBezTo>
                <a:lnTo>
                  <a:pt x="7477571" y="3405288"/>
                </a:lnTo>
                <a:cubicBezTo>
                  <a:pt x="7484442" y="3399585"/>
                  <a:pt x="7491312" y="3393458"/>
                  <a:pt x="7498183" y="3386907"/>
                </a:cubicBezTo>
                <a:cubicBezTo>
                  <a:pt x="7505053" y="3380356"/>
                  <a:pt x="7508752" y="3373663"/>
                  <a:pt x="7509282" y="3366830"/>
                </a:cubicBezTo>
                <a:cubicBezTo>
                  <a:pt x="7515491" y="3362069"/>
                  <a:pt x="7522097" y="3356885"/>
                  <a:pt x="7529100" y="3351276"/>
                </a:cubicBezTo>
                <a:cubicBezTo>
                  <a:pt x="7536103" y="3345667"/>
                  <a:pt x="7544294" y="3341049"/>
                  <a:pt x="7553675" y="3337419"/>
                </a:cubicBezTo>
                <a:close/>
                <a:moveTo>
                  <a:pt x="11394935" y="3336571"/>
                </a:moveTo>
                <a:lnTo>
                  <a:pt x="11355539" y="3359408"/>
                </a:lnTo>
                <a:cubicBezTo>
                  <a:pt x="11365388" y="3364971"/>
                  <a:pt x="11370312" y="3371412"/>
                  <a:pt x="11370312" y="3378731"/>
                </a:cubicBezTo>
                <a:cubicBezTo>
                  <a:pt x="11367543" y="3378658"/>
                  <a:pt x="11364465" y="3378805"/>
                  <a:pt x="11361079" y="3379171"/>
                </a:cubicBezTo>
                <a:cubicBezTo>
                  <a:pt x="11357693" y="3379537"/>
                  <a:pt x="11355847" y="3380561"/>
                  <a:pt x="11355539" y="3382244"/>
                </a:cubicBezTo>
                <a:cubicBezTo>
                  <a:pt x="11355847" y="3384001"/>
                  <a:pt x="11357693" y="3385758"/>
                  <a:pt x="11361079" y="3387515"/>
                </a:cubicBezTo>
                <a:cubicBezTo>
                  <a:pt x="11364465" y="3389271"/>
                  <a:pt x="11367543" y="3391028"/>
                  <a:pt x="11370312" y="3392784"/>
                </a:cubicBezTo>
                <a:lnTo>
                  <a:pt x="11404784" y="3398054"/>
                </a:lnTo>
                <a:lnTo>
                  <a:pt x="11409709" y="3392784"/>
                </a:lnTo>
                <a:lnTo>
                  <a:pt x="11385086" y="3385758"/>
                </a:lnTo>
                <a:cubicBezTo>
                  <a:pt x="11384983" y="3383050"/>
                  <a:pt x="11386420" y="3380561"/>
                  <a:pt x="11389395" y="3378292"/>
                </a:cubicBezTo>
                <a:cubicBezTo>
                  <a:pt x="11392370" y="3376023"/>
                  <a:pt x="11397499" y="3374413"/>
                  <a:pt x="11404784" y="3373461"/>
                </a:cubicBezTo>
                <a:cubicBezTo>
                  <a:pt x="11405297" y="3367313"/>
                  <a:pt x="11405503" y="3361165"/>
                  <a:pt x="11405400" y="3355016"/>
                </a:cubicBezTo>
                <a:cubicBezTo>
                  <a:pt x="11405297" y="3348868"/>
                  <a:pt x="11401809" y="3342720"/>
                  <a:pt x="11394935" y="3336571"/>
                </a:cubicBezTo>
                <a:close/>
                <a:moveTo>
                  <a:pt x="10863087" y="3320762"/>
                </a:moveTo>
                <a:lnTo>
                  <a:pt x="10853237" y="3327788"/>
                </a:lnTo>
                <a:cubicBezTo>
                  <a:pt x="10858983" y="3326031"/>
                  <a:pt x="10862266" y="3324275"/>
                  <a:pt x="10863087" y="3322518"/>
                </a:cubicBezTo>
                <a:close/>
                <a:moveTo>
                  <a:pt x="683262" y="3318683"/>
                </a:moveTo>
                <a:cubicBezTo>
                  <a:pt x="683178" y="3319490"/>
                  <a:pt x="683345" y="3320386"/>
                  <a:pt x="683764" y="3321372"/>
                </a:cubicBezTo>
                <a:cubicBezTo>
                  <a:pt x="684183" y="3322357"/>
                  <a:pt x="685354" y="3322895"/>
                  <a:pt x="687281" y="3322985"/>
                </a:cubicBezTo>
                <a:lnTo>
                  <a:pt x="699338" y="3321551"/>
                </a:lnTo>
                <a:close/>
                <a:moveTo>
                  <a:pt x="9250801" y="3317950"/>
                </a:moveTo>
                <a:cubicBezTo>
                  <a:pt x="9249745" y="3320213"/>
                  <a:pt x="9251858" y="3322475"/>
                  <a:pt x="9257143" y="3324737"/>
                </a:cubicBezTo>
                <a:lnTo>
                  <a:pt x="9257143" y="3317950"/>
                </a:lnTo>
                <a:close/>
                <a:moveTo>
                  <a:pt x="988720" y="3312949"/>
                </a:moveTo>
                <a:lnTo>
                  <a:pt x="1004796" y="3322985"/>
                </a:lnTo>
                <a:lnTo>
                  <a:pt x="1000777" y="3334454"/>
                </a:lnTo>
                <a:cubicBezTo>
                  <a:pt x="990812" y="3334872"/>
                  <a:pt x="985621" y="3336545"/>
                  <a:pt x="985203" y="3339473"/>
                </a:cubicBezTo>
                <a:cubicBezTo>
                  <a:pt x="984784" y="3342399"/>
                  <a:pt x="976578" y="3344072"/>
                  <a:pt x="960585" y="3344490"/>
                </a:cubicBezTo>
                <a:cubicBezTo>
                  <a:pt x="961757" y="3338875"/>
                  <a:pt x="966447" y="3333618"/>
                  <a:pt x="974652" y="3328719"/>
                </a:cubicBezTo>
                <a:cubicBezTo>
                  <a:pt x="982857" y="3323821"/>
                  <a:pt x="987547" y="3318564"/>
                  <a:pt x="988720" y="3312949"/>
                </a:cubicBezTo>
                <a:close/>
                <a:moveTo>
                  <a:pt x="12786504" y="3312200"/>
                </a:moveTo>
                <a:cubicBezTo>
                  <a:pt x="12783908" y="3312200"/>
                  <a:pt x="12780057" y="3312559"/>
                  <a:pt x="12774949" y="3313276"/>
                </a:cubicBezTo>
                <a:cubicBezTo>
                  <a:pt x="12769841" y="3313993"/>
                  <a:pt x="12766994" y="3315068"/>
                  <a:pt x="12766407" y="3316502"/>
                </a:cubicBezTo>
                <a:cubicBezTo>
                  <a:pt x="12766659" y="3317189"/>
                  <a:pt x="12768166" y="3317607"/>
                  <a:pt x="12770929" y="3317756"/>
                </a:cubicBezTo>
                <a:cubicBezTo>
                  <a:pt x="12773693" y="3317905"/>
                  <a:pt x="12776205" y="3317965"/>
                  <a:pt x="12778465" y="3317935"/>
                </a:cubicBezTo>
                <a:close/>
                <a:moveTo>
                  <a:pt x="7629779" y="3308010"/>
                </a:moveTo>
                <a:lnTo>
                  <a:pt x="7591727" y="3321584"/>
                </a:lnTo>
                <a:cubicBezTo>
                  <a:pt x="7593180" y="3318190"/>
                  <a:pt x="7588688" y="3316494"/>
                  <a:pt x="7578250" y="3316494"/>
                </a:cubicBezTo>
                <a:cubicBezTo>
                  <a:pt x="7567811" y="3316494"/>
                  <a:pt x="7561734" y="3318190"/>
                  <a:pt x="7560016" y="3321584"/>
                </a:cubicBezTo>
                <a:lnTo>
                  <a:pt x="7604410" y="3341944"/>
                </a:lnTo>
                <a:lnTo>
                  <a:pt x="7629779" y="3341944"/>
                </a:lnTo>
                <a:lnTo>
                  <a:pt x="7636120" y="3321584"/>
                </a:lnTo>
                <a:close/>
                <a:moveTo>
                  <a:pt x="10170565" y="3306426"/>
                </a:moveTo>
                <a:cubicBezTo>
                  <a:pt x="10170302" y="3307699"/>
                  <a:pt x="10170829" y="3309113"/>
                  <a:pt x="10172151" y="3310668"/>
                </a:cubicBezTo>
                <a:cubicBezTo>
                  <a:pt x="10173472" y="3312224"/>
                  <a:pt x="10177173" y="3313072"/>
                  <a:pt x="10183249" y="3313213"/>
                </a:cubicBezTo>
                <a:lnTo>
                  <a:pt x="10195934" y="3313213"/>
                </a:lnTo>
                <a:cubicBezTo>
                  <a:pt x="10195669" y="3310951"/>
                  <a:pt x="10193027" y="3309254"/>
                  <a:pt x="10188007" y="3308123"/>
                </a:cubicBezTo>
                <a:cubicBezTo>
                  <a:pt x="10182985" y="3306992"/>
                  <a:pt x="10177173" y="3306426"/>
                  <a:pt x="10170565" y="3306426"/>
                </a:cubicBezTo>
                <a:close/>
                <a:moveTo>
                  <a:pt x="5725744" y="3304433"/>
                </a:moveTo>
                <a:lnTo>
                  <a:pt x="5716055" y="3309041"/>
                </a:lnTo>
                <a:cubicBezTo>
                  <a:pt x="5713413" y="3310314"/>
                  <a:pt x="5713941" y="3311728"/>
                  <a:pt x="5717640" y="3313283"/>
                </a:cubicBezTo>
                <a:lnTo>
                  <a:pt x="5718399" y="3313457"/>
                </a:lnTo>
                <a:close/>
                <a:moveTo>
                  <a:pt x="9326905" y="3293065"/>
                </a:moveTo>
                <a:cubicBezTo>
                  <a:pt x="9315279" y="3293065"/>
                  <a:pt x="9306823" y="3295327"/>
                  <a:pt x="9301538" y="3299852"/>
                </a:cubicBezTo>
                <a:lnTo>
                  <a:pt x="9320564" y="3299852"/>
                </a:lnTo>
                <a:cubicBezTo>
                  <a:pt x="9320827" y="3298721"/>
                  <a:pt x="9321885" y="3297590"/>
                  <a:pt x="9323734" y="3296459"/>
                </a:cubicBezTo>
                <a:cubicBezTo>
                  <a:pt x="9325584" y="3295327"/>
                  <a:pt x="9326641" y="3294197"/>
                  <a:pt x="9326905" y="3293065"/>
                </a:cubicBezTo>
                <a:close/>
                <a:moveTo>
                  <a:pt x="767664" y="3277106"/>
                </a:moveTo>
                <a:cubicBezTo>
                  <a:pt x="767497" y="3277912"/>
                  <a:pt x="767832" y="3278809"/>
                  <a:pt x="768669" y="3279794"/>
                </a:cubicBezTo>
                <a:cubicBezTo>
                  <a:pt x="769506" y="3280780"/>
                  <a:pt x="771851" y="3281317"/>
                  <a:pt x="775703" y="3281407"/>
                </a:cubicBezTo>
                <a:lnTo>
                  <a:pt x="783741" y="3281407"/>
                </a:lnTo>
                <a:cubicBezTo>
                  <a:pt x="783574" y="3279974"/>
                  <a:pt x="781899" y="3278898"/>
                  <a:pt x="778718" y="3278181"/>
                </a:cubicBezTo>
                <a:cubicBezTo>
                  <a:pt x="775535" y="3277464"/>
                  <a:pt x="771851" y="3277106"/>
                  <a:pt x="767664" y="3277106"/>
                </a:cubicBezTo>
                <a:close/>
                <a:moveTo>
                  <a:pt x="11498350" y="3275089"/>
                </a:moveTo>
                <a:cubicBezTo>
                  <a:pt x="11497529" y="3276846"/>
                  <a:pt x="11499170" y="3278602"/>
                  <a:pt x="11503274" y="3280359"/>
                </a:cubicBezTo>
                <a:lnTo>
                  <a:pt x="11503274" y="3275089"/>
                </a:lnTo>
                <a:close/>
                <a:moveTo>
                  <a:pt x="7699540" y="3267289"/>
                </a:moveTo>
                <a:lnTo>
                  <a:pt x="7667829" y="3285387"/>
                </a:lnTo>
                <a:lnTo>
                  <a:pt x="7686855" y="3285387"/>
                </a:lnTo>
                <a:cubicBezTo>
                  <a:pt x="7694255" y="3280486"/>
                  <a:pt x="7698483" y="3274453"/>
                  <a:pt x="7699540" y="3267289"/>
                </a:cubicBezTo>
                <a:close/>
                <a:moveTo>
                  <a:pt x="3827231" y="3261464"/>
                </a:moveTo>
                <a:lnTo>
                  <a:pt x="3827231" y="3272776"/>
                </a:lnTo>
                <a:cubicBezTo>
                  <a:pt x="3827496" y="3276028"/>
                  <a:pt x="3830138" y="3278007"/>
                  <a:pt x="3835158" y="3278714"/>
                </a:cubicBezTo>
                <a:cubicBezTo>
                  <a:pt x="3840178" y="3279421"/>
                  <a:pt x="3845993" y="3279704"/>
                  <a:pt x="3852599" y="3279563"/>
                </a:cubicBezTo>
                <a:close/>
                <a:moveTo>
                  <a:pt x="7566358" y="3260503"/>
                </a:moveTo>
                <a:cubicBezTo>
                  <a:pt x="7566095" y="3261540"/>
                  <a:pt x="7565037" y="3262293"/>
                  <a:pt x="7563188" y="3262765"/>
                </a:cubicBezTo>
                <a:cubicBezTo>
                  <a:pt x="7561338" y="3263236"/>
                  <a:pt x="7560281" y="3263990"/>
                  <a:pt x="7560016" y="3265027"/>
                </a:cubicBezTo>
                <a:lnTo>
                  <a:pt x="7560016" y="3276338"/>
                </a:lnTo>
                <a:cubicBezTo>
                  <a:pt x="7560016" y="3281004"/>
                  <a:pt x="7561602" y="3285811"/>
                  <a:pt x="7564774" y="3290760"/>
                </a:cubicBezTo>
                <a:cubicBezTo>
                  <a:pt x="7567944" y="3295709"/>
                  <a:pt x="7572701" y="3299951"/>
                  <a:pt x="7579042" y="3303486"/>
                </a:cubicBezTo>
                <a:lnTo>
                  <a:pt x="7598068" y="3262765"/>
                </a:lnTo>
                <a:close/>
                <a:moveTo>
                  <a:pt x="9364957" y="3259131"/>
                </a:moveTo>
                <a:lnTo>
                  <a:pt x="9364957" y="3270443"/>
                </a:lnTo>
                <a:lnTo>
                  <a:pt x="9320564" y="3270443"/>
                </a:lnTo>
                <a:lnTo>
                  <a:pt x="9320564" y="3279492"/>
                </a:lnTo>
                <a:lnTo>
                  <a:pt x="9333247" y="3286278"/>
                </a:lnTo>
                <a:lnTo>
                  <a:pt x="9383983" y="3270443"/>
                </a:lnTo>
                <a:lnTo>
                  <a:pt x="9383983" y="3261394"/>
                </a:lnTo>
                <a:close/>
                <a:moveTo>
                  <a:pt x="6232907" y="3256657"/>
                </a:moveTo>
                <a:cubicBezTo>
                  <a:pt x="6208465" y="3258354"/>
                  <a:pt x="6197102" y="3265141"/>
                  <a:pt x="6198820" y="3277018"/>
                </a:cubicBezTo>
                <a:lnTo>
                  <a:pt x="6193217" y="3289991"/>
                </a:lnTo>
                <a:lnTo>
                  <a:pt x="6212353" y="3276338"/>
                </a:lnTo>
                <a:cubicBezTo>
                  <a:pt x="6225304" y="3273039"/>
                  <a:pt x="6232701" y="3267761"/>
                  <a:pt x="6234550" y="3260503"/>
                </a:cubicBezTo>
                <a:lnTo>
                  <a:pt x="6236322" y="3259397"/>
                </a:lnTo>
                <a:close/>
                <a:moveTo>
                  <a:pt x="11557444" y="3255766"/>
                </a:moveTo>
                <a:cubicBezTo>
                  <a:pt x="11548417" y="3255766"/>
                  <a:pt x="11541850" y="3257522"/>
                  <a:pt x="11537747" y="3261036"/>
                </a:cubicBezTo>
                <a:lnTo>
                  <a:pt x="11552520" y="3261036"/>
                </a:lnTo>
                <a:cubicBezTo>
                  <a:pt x="11552724" y="3260157"/>
                  <a:pt x="11553546" y="3259279"/>
                  <a:pt x="11554982" y="3258401"/>
                </a:cubicBezTo>
                <a:cubicBezTo>
                  <a:pt x="11556418" y="3257522"/>
                  <a:pt x="11557239" y="3256644"/>
                  <a:pt x="11557444" y="3255766"/>
                </a:cubicBezTo>
                <a:close/>
                <a:moveTo>
                  <a:pt x="4283852" y="3245628"/>
                </a:moveTo>
                <a:cubicBezTo>
                  <a:pt x="4264826" y="3245817"/>
                  <a:pt x="4250556" y="3248267"/>
                  <a:pt x="4241043" y="3252981"/>
                </a:cubicBezTo>
                <a:cubicBezTo>
                  <a:pt x="4231530" y="3257694"/>
                  <a:pt x="4226774" y="3263538"/>
                  <a:pt x="4226774" y="3270513"/>
                </a:cubicBezTo>
                <a:lnTo>
                  <a:pt x="4226774" y="3272776"/>
                </a:lnTo>
                <a:cubicBezTo>
                  <a:pt x="4225454" y="3272729"/>
                  <a:pt x="4220168" y="3272823"/>
                  <a:pt x="4210921" y="3273058"/>
                </a:cubicBezTo>
                <a:cubicBezTo>
                  <a:pt x="4201672" y="3273294"/>
                  <a:pt x="4196385" y="3273954"/>
                  <a:pt x="4195064" y="3275038"/>
                </a:cubicBezTo>
                <a:cubicBezTo>
                  <a:pt x="4197047" y="3276216"/>
                  <a:pt x="4205768" y="3277253"/>
                  <a:pt x="4221225" y="3278148"/>
                </a:cubicBezTo>
                <a:cubicBezTo>
                  <a:pt x="4236684" y="3279044"/>
                  <a:pt x="4246990" y="3279516"/>
                  <a:pt x="4252142" y="3279563"/>
                </a:cubicBezTo>
                <a:lnTo>
                  <a:pt x="4290194" y="3268251"/>
                </a:lnTo>
                <a:cubicBezTo>
                  <a:pt x="4280814" y="3267969"/>
                  <a:pt x="4274208" y="3266272"/>
                  <a:pt x="4270376" y="3263161"/>
                </a:cubicBezTo>
                <a:cubicBezTo>
                  <a:pt x="4266544" y="3260050"/>
                  <a:pt x="4264694" y="3257223"/>
                  <a:pt x="4264826" y="3254677"/>
                </a:cubicBezTo>
                <a:close/>
                <a:moveTo>
                  <a:pt x="3890650" y="3236580"/>
                </a:moveTo>
                <a:cubicBezTo>
                  <a:pt x="3887745" y="3236674"/>
                  <a:pt x="3885630" y="3237051"/>
                  <a:pt x="3884309" y="3237710"/>
                </a:cubicBezTo>
                <a:cubicBezTo>
                  <a:pt x="3882988" y="3238370"/>
                  <a:pt x="3880875" y="3238747"/>
                  <a:pt x="3877968" y="3238842"/>
                </a:cubicBezTo>
                <a:cubicBezTo>
                  <a:pt x="3878100" y="3240208"/>
                  <a:pt x="3879421" y="3241999"/>
                  <a:pt x="3881931" y="3244215"/>
                </a:cubicBezTo>
                <a:cubicBezTo>
                  <a:pt x="3884441" y="3246429"/>
                  <a:pt x="3887349" y="3247655"/>
                  <a:pt x="3890650" y="3247891"/>
                </a:cubicBezTo>
                <a:cubicBezTo>
                  <a:pt x="3896729" y="3247750"/>
                  <a:pt x="3900428" y="3246901"/>
                  <a:pt x="3901749" y="3245346"/>
                </a:cubicBezTo>
                <a:cubicBezTo>
                  <a:pt x="3903070" y="3243790"/>
                  <a:pt x="3903599" y="3242377"/>
                  <a:pt x="3903335" y="3241104"/>
                </a:cubicBezTo>
                <a:cubicBezTo>
                  <a:pt x="3902278" y="3238465"/>
                  <a:pt x="3898050" y="3236956"/>
                  <a:pt x="3890650" y="3236580"/>
                </a:cubicBezTo>
                <a:close/>
                <a:moveTo>
                  <a:pt x="9409351" y="3236508"/>
                </a:moveTo>
                <a:lnTo>
                  <a:pt x="9390325" y="3238770"/>
                </a:lnTo>
                <a:lnTo>
                  <a:pt x="9390325" y="3256869"/>
                </a:lnTo>
                <a:cubicBezTo>
                  <a:pt x="9399441" y="3254465"/>
                  <a:pt x="9404990" y="3251355"/>
                  <a:pt x="9406973" y="3247537"/>
                </a:cubicBezTo>
                <a:cubicBezTo>
                  <a:pt x="9408954" y="3243719"/>
                  <a:pt x="9409747" y="3240043"/>
                  <a:pt x="9409351" y="3236508"/>
                </a:cubicBezTo>
                <a:close/>
                <a:moveTo>
                  <a:pt x="1028911" y="3229794"/>
                </a:moveTo>
                <a:cubicBezTo>
                  <a:pt x="1028995" y="3230660"/>
                  <a:pt x="1029833" y="3231795"/>
                  <a:pt x="1031423" y="3233199"/>
                </a:cubicBezTo>
                <a:cubicBezTo>
                  <a:pt x="1033014" y="3234603"/>
                  <a:pt x="1034856" y="3235379"/>
                  <a:pt x="1036949" y="3235529"/>
                </a:cubicBezTo>
                <a:cubicBezTo>
                  <a:pt x="1040801" y="3235439"/>
                  <a:pt x="1043146" y="3234901"/>
                  <a:pt x="1043983" y="3233916"/>
                </a:cubicBezTo>
                <a:cubicBezTo>
                  <a:pt x="1044820" y="3232930"/>
                  <a:pt x="1045156" y="3232034"/>
                  <a:pt x="1044988" y="3231227"/>
                </a:cubicBezTo>
                <a:close/>
                <a:moveTo>
                  <a:pt x="11586992" y="3229416"/>
                </a:moveTo>
                <a:lnTo>
                  <a:pt x="11586992" y="3238199"/>
                </a:lnTo>
                <a:lnTo>
                  <a:pt x="11552520" y="3238199"/>
                </a:lnTo>
                <a:lnTo>
                  <a:pt x="11552520" y="3245226"/>
                </a:lnTo>
                <a:lnTo>
                  <a:pt x="11562368" y="3250496"/>
                </a:lnTo>
                <a:lnTo>
                  <a:pt x="11601765" y="3238199"/>
                </a:lnTo>
                <a:lnTo>
                  <a:pt x="11601765" y="3231173"/>
                </a:lnTo>
                <a:close/>
                <a:moveTo>
                  <a:pt x="610916" y="3212589"/>
                </a:moveTo>
                <a:lnTo>
                  <a:pt x="610916" y="3219758"/>
                </a:lnTo>
                <a:cubicBezTo>
                  <a:pt x="611084" y="3221819"/>
                  <a:pt x="612758" y="3223073"/>
                  <a:pt x="615940" y="3223521"/>
                </a:cubicBezTo>
                <a:cubicBezTo>
                  <a:pt x="619121" y="3223969"/>
                  <a:pt x="622806" y="3224148"/>
                  <a:pt x="626992" y="3224059"/>
                </a:cubicBezTo>
                <a:close/>
                <a:moveTo>
                  <a:pt x="11621463" y="3211849"/>
                </a:moveTo>
                <a:lnTo>
                  <a:pt x="11606689" y="3213606"/>
                </a:lnTo>
                <a:lnTo>
                  <a:pt x="11606689" y="3227659"/>
                </a:lnTo>
                <a:cubicBezTo>
                  <a:pt x="11613768" y="3225793"/>
                  <a:pt x="11618077" y="3223378"/>
                  <a:pt x="11619617" y="3220413"/>
                </a:cubicBezTo>
                <a:cubicBezTo>
                  <a:pt x="11621155" y="3217448"/>
                  <a:pt x="11621771" y="3214594"/>
                  <a:pt x="11621463" y="3211849"/>
                </a:cubicBezTo>
                <a:close/>
                <a:moveTo>
                  <a:pt x="6289985" y="3204625"/>
                </a:moveTo>
                <a:lnTo>
                  <a:pt x="6289985" y="3215937"/>
                </a:lnTo>
                <a:lnTo>
                  <a:pt x="6294245" y="3219128"/>
                </a:lnTo>
                <a:lnTo>
                  <a:pt x="6296186" y="3217025"/>
                </a:lnTo>
                <a:lnTo>
                  <a:pt x="6301131" y="3212578"/>
                </a:lnTo>
                <a:close/>
                <a:moveTo>
                  <a:pt x="9923229" y="3204624"/>
                </a:moveTo>
                <a:lnTo>
                  <a:pt x="9923229" y="3215936"/>
                </a:lnTo>
                <a:cubicBezTo>
                  <a:pt x="9923494" y="3219188"/>
                  <a:pt x="9926136" y="3221167"/>
                  <a:pt x="9931156" y="3221874"/>
                </a:cubicBezTo>
                <a:cubicBezTo>
                  <a:pt x="9936177" y="3222581"/>
                  <a:pt x="9941991" y="3222864"/>
                  <a:pt x="9948597" y="3222723"/>
                </a:cubicBezTo>
                <a:close/>
                <a:moveTo>
                  <a:pt x="900298" y="3202553"/>
                </a:moveTo>
                <a:cubicBezTo>
                  <a:pt x="888240" y="3202673"/>
                  <a:pt x="879196" y="3204226"/>
                  <a:pt x="873167" y="3207213"/>
                </a:cubicBezTo>
                <a:cubicBezTo>
                  <a:pt x="867139" y="3210200"/>
                  <a:pt x="864125" y="3213904"/>
                  <a:pt x="864125" y="3218324"/>
                </a:cubicBezTo>
                <a:lnTo>
                  <a:pt x="864125" y="3219758"/>
                </a:lnTo>
                <a:cubicBezTo>
                  <a:pt x="863287" y="3219728"/>
                  <a:pt x="859938" y="3219788"/>
                  <a:pt x="854077" y="3219937"/>
                </a:cubicBezTo>
                <a:cubicBezTo>
                  <a:pt x="848216" y="3220087"/>
                  <a:pt x="844866" y="3220505"/>
                  <a:pt x="844028" y="3221192"/>
                </a:cubicBezTo>
                <a:cubicBezTo>
                  <a:pt x="845285" y="3221938"/>
                  <a:pt x="850812" y="3222595"/>
                  <a:pt x="860608" y="3223163"/>
                </a:cubicBezTo>
                <a:cubicBezTo>
                  <a:pt x="870405" y="3223731"/>
                  <a:pt x="876936" y="3224029"/>
                  <a:pt x="880201" y="3224059"/>
                </a:cubicBezTo>
                <a:lnTo>
                  <a:pt x="904317" y="3216890"/>
                </a:lnTo>
                <a:cubicBezTo>
                  <a:pt x="898372" y="3216711"/>
                  <a:pt x="894185" y="3215636"/>
                  <a:pt x="891757" y="3213665"/>
                </a:cubicBezTo>
                <a:cubicBezTo>
                  <a:pt x="889329" y="3211693"/>
                  <a:pt x="888156" y="3209901"/>
                  <a:pt x="888240" y="3208288"/>
                </a:cubicBezTo>
                <a:close/>
                <a:moveTo>
                  <a:pt x="651108" y="3196819"/>
                </a:moveTo>
                <a:cubicBezTo>
                  <a:pt x="649266" y="3196879"/>
                  <a:pt x="647926" y="3197117"/>
                  <a:pt x="647089" y="3197535"/>
                </a:cubicBezTo>
                <a:cubicBezTo>
                  <a:pt x="646252" y="3197954"/>
                  <a:pt x="644912" y="3198192"/>
                  <a:pt x="643070" y="3198252"/>
                </a:cubicBezTo>
                <a:cubicBezTo>
                  <a:pt x="643154" y="3199118"/>
                  <a:pt x="643991" y="3200253"/>
                  <a:pt x="645582" y="3201657"/>
                </a:cubicBezTo>
                <a:cubicBezTo>
                  <a:pt x="647173" y="3203061"/>
                  <a:pt x="649015" y="3203838"/>
                  <a:pt x="651108" y="3203987"/>
                </a:cubicBezTo>
                <a:cubicBezTo>
                  <a:pt x="654960" y="3203898"/>
                  <a:pt x="657304" y="3203360"/>
                  <a:pt x="658141" y="3202374"/>
                </a:cubicBezTo>
                <a:cubicBezTo>
                  <a:pt x="658979" y="3201389"/>
                  <a:pt x="659314" y="3200493"/>
                  <a:pt x="659146" y="3199686"/>
                </a:cubicBezTo>
                <a:cubicBezTo>
                  <a:pt x="658477" y="3198013"/>
                  <a:pt x="655797" y="3197058"/>
                  <a:pt x="651108" y="3196819"/>
                </a:cubicBezTo>
                <a:close/>
                <a:moveTo>
                  <a:pt x="12955309" y="3188902"/>
                </a:moveTo>
                <a:lnTo>
                  <a:pt x="12955309" y="3194637"/>
                </a:lnTo>
                <a:lnTo>
                  <a:pt x="12959329" y="3190335"/>
                </a:lnTo>
                <a:close/>
                <a:moveTo>
                  <a:pt x="10379851" y="3188788"/>
                </a:moveTo>
                <a:cubicBezTo>
                  <a:pt x="10360825" y="3188977"/>
                  <a:pt x="10346554" y="3191427"/>
                  <a:pt x="10337041" y="3196141"/>
                </a:cubicBezTo>
                <a:cubicBezTo>
                  <a:pt x="10327528" y="3200854"/>
                  <a:pt x="10322773" y="3206698"/>
                  <a:pt x="10322773" y="3213673"/>
                </a:cubicBezTo>
                <a:lnTo>
                  <a:pt x="10322773" y="3215936"/>
                </a:lnTo>
                <a:cubicBezTo>
                  <a:pt x="10321451" y="3215889"/>
                  <a:pt x="10316167" y="3215983"/>
                  <a:pt x="10306918" y="3216218"/>
                </a:cubicBezTo>
                <a:cubicBezTo>
                  <a:pt x="10297670" y="3216454"/>
                  <a:pt x="10292383" y="3217114"/>
                  <a:pt x="10291062" y="3218198"/>
                </a:cubicBezTo>
                <a:cubicBezTo>
                  <a:pt x="10293045" y="3219376"/>
                  <a:pt x="10301766" y="3220413"/>
                  <a:pt x="10317223" y="3221308"/>
                </a:cubicBezTo>
                <a:cubicBezTo>
                  <a:pt x="10332683" y="3222204"/>
                  <a:pt x="10342987" y="3222676"/>
                  <a:pt x="10348140" y="3222723"/>
                </a:cubicBezTo>
                <a:lnTo>
                  <a:pt x="10386192" y="3211411"/>
                </a:lnTo>
                <a:cubicBezTo>
                  <a:pt x="10376811" y="3211129"/>
                  <a:pt x="10370205" y="3209432"/>
                  <a:pt x="10366374" y="3206321"/>
                </a:cubicBezTo>
                <a:cubicBezTo>
                  <a:pt x="10362543" y="3203210"/>
                  <a:pt x="10360692" y="3200383"/>
                  <a:pt x="10360825" y="3197837"/>
                </a:cubicBezTo>
                <a:close/>
                <a:moveTo>
                  <a:pt x="1121352" y="3182482"/>
                </a:moveTo>
                <a:cubicBezTo>
                  <a:pt x="1108038" y="3182870"/>
                  <a:pt x="1100503" y="3185319"/>
                  <a:pt x="1098744" y="3189829"/>
                </a:cubicBezTo>
                <a:cubicBezTo>
                  <a:pt x="1096986" y="3194340"/>
                  <a:pt x="1096484" y="3198581"/>
                  <a:pt x="1097237" y="3202553"/>
                </a:cubicBezTo>
                <a:cubicBezTo>
                  <a:pt x="1090957" y="3202553"/>
                  <a:pt x="1084426" y="3202912"/>
                  <a:pt x="1077644" y="3203629"/>
                </a:cubicBezTo>
                <a:cubicBezTo>
                  <a:pt x="1070862" y="3204346"/>
                  <a:pt x="1065335" y="3205421"/>
                  <a:pt x="1061064" y="3206855"/>
                </a:cubicBezTo>
                <a:lnTo>
                  <a:pt x="1069103" y="3219758"/>
                </a:lnTo>
                <a:cubicBezTo>
                  <a:pt x="1071029" y="3215905"/>
                  <a:pt x="1075216" y="3212141"/>
                  <a:pt x="1081663" y="3208468"/>
                </a:cubicBezTo>
                <a:cubicBezTo>
                  <a:pt x="1088111" y="3204794"/>
                  <a:pt x="1097321" y="3202822"/>
                  <a:pt x="1109295" y="3202553"/>
                </a:cubicBezTo>
                <a:cubicBezTo>
                  <a:pt x="1109797" y="3199029"/>
                  <a:pt x="1111807" y="3195683"/>
                  <a:pt x="1115323" y="3192518"/>
                </a:cubicBezTo>
                <a:cubicBezTo>
                  <a:pt x="1118840" y="3189351"/>
                  <a:pt x="1120850" y="3186006"/>
                  <a:pt x="1121352" y="3182482"/>
                </a:cubicBezTo>
                <a:close/>
                <a:moveTo>
                  <a:pt x="9460085" y="3182214"/>
                </a:moveTo>
                <a:cubicBezTo>
                  <a:pt x="9454009" y="3189378"/>
                  <a:pt x="9447138" y="3195976"/>
                  <a:pt x="9439475" y="3202009"/>
                </a:cubicBezTo>
                <a:cubicBezTo>
                  <a:pt x="9431811" y="3208041"/>
                  <a:pt x="9421771" y="3211246"/>
                  <a:pt x="9409351" y="3211624"/>
                </a:cubicBezTo>
                <a:cubicBezTo>
                  <a:pt x="9409747" y="3213367"/>
                  <a:pt x="9412125" y="3216666"/>
                  <a:pt x="9416486" y="3221521"/>
                </a:cubicBezTo>
                <a:cubicBezTo>
                  <a:pt x="9420845" y="3226375"/>
                  <a:pt x="9424810" y="3229109"/>
                  <a:pt x="9428377" y="3229721"/>
                </a:cubicBezTo>
                <a:cubicBezTo>
                  <a:pt x="9431416" y="3229580"/>
                  <a:pt x="9433265" y="3228732"/>
                  <a:pt x="9433926" y="3227177"/>
                </a:cubicBezTo>
                <a:cubicBezTo>
                  <a:pt x="9434586" y="3225621"/>
                  <a:pt x="9434850" y="3224208"/>
                  <a:pt x="9434718" y="3222935"/>
                </a:cubicBezTo>
                <a:lnTo>
                  <a:pt x="9452663" y="3212162"/>
                </a:lnTo>
                <a:lnTo>
                  <a:pt x="9452339" y="3208866"/>
                </a:lnTo>
                <a:lnTo>
                  <a:pt x="9468078" y="3202426"/>
                </a:lnTo>
                <a:lnTo>
                  <a:pt x="9485455" y="3182214"/>
                </a:lnTo>
                <a:close/>
                <a:moveTo>
                  <a:pt x="9986649" y="3179740"/>
                </a:moveTo>
                <a:cubicBezTo>
                  <a:pt x="9983743" y="3179834"/>
                  <a:pt x="9981628" y="3180211"/>
                  <a:pt x="9980307" y="3180870"/>
                </a:cubicBezTo>
                <a:cubicBezTo>
                  <a:pt x="9978986" y="3181530"/>
                  <a:pt x="9976873" y="3181907"/>
                  <a:pt x="9973966" y="3182002"/>
                </a:cubicBezTo>
                <a:cubicBezTo>
                  <a:pt x="9974098" y="3183368"/>
                  <a:pt x="9975419" y="3185159"/>
                  <a:pt x="9977929" y="3187375"/>
                </a:cubicBezTo>
                <a:cubicBezTo>
                  <a:pt x="9980439" y="3189589"/>
                  <a:pt x="9983346" y="3190815"/>
                  <a:pt x="9986649" y="3191051"/>
                </a:cubicBezTo>
                <a:cubicBezTo>
                  <a:pt x="9992727" y="3190910"/>
                  <a:pt x="9996426" y="3190061"/>
                  <a:pt x="9997747" y="3188506"/>
                </a:cubicBezTo>
                <a:cubicBezTo>
                  <a:pt x="9999069" y="3186950"/>
                  <a:pt x="9999598" y="3185537"/>
                  <a:pt x="9999333" y="3184264"/>
                </a:cubicBezTo>
                <a:cubicBezTo>
                  <a:pt x="9998276" y="3181625"/>
                  <a:pt x="9994048" y="3180116"/>
                  <a:pt x="9986649" y="3179740"/>
                </a:cubicBezTo>
                <a:close/>
                <a:moveTo>
                  <a:pt x="4366298" y="3175498"/>
                </a:moveTo>
                <a:cubicBezTo>
                  <a:pt x="4360219" y="3175828"/>
                  <a:pt x="4356520" y="3177430"/>
                  <a:pt x="4355199" y="3180305"/>
                </a:cubicBezTo>
                <a:cubicBezTo>
                  <a:pt x="4353877" y="3183180"/>
                  <a:pt x="4353348" y="3185348"/>
                  <a:pt x="4353613" y="3186809"/>
                </a:cubicBezTo>
                <a:cubicBezTo>
                  <a:pt x="4353348" y="3192512"/>
                  <a:pt x="4349122" y="3197508"/>
                  <a:pt x="4340930" y="3201797"/>
                </a:cubicBezTo>
                <a:cubicBezTo>
                  <a:pt x="4332739" y="3206086"/>
                  <a:pt x="4322167" y="3209385"/>
                  <a:pt x="4309220" y="3211694"/>
                </a:cubicBezTo>
                <a:cubicBezTo>
                  <a:pt x="4308428" y="3217256"/>
                  <a:pt x="4305256" y="3222535"/>
                  <a:pt x="4299707" y="3227530"/>
                </a:cubicBezTo>
                <a:cubicBezTo>
                  <a:pt x="4294157" y="3232526"/>
                  <a:pt x="4290986" y="3237805"/>
                  <a:pt x="4290194" y="3243366"/>
                </a:cubicBezTo>
                <a:cubicBezTo>
                  <a:pt x="4308956" y="3235401"/>
                  <a:pt x="4325339" y="3227012"/>
                  <a:pt x="4339345" y="3218199"/>
                </a:cubicBezTo>
                <a:cubicBezTo>
                  <a:pt x="4353348" y="3209385"/>
                  <a:pt x="4366563" y="3200430"/>
                  <a:pt x="4378980" y="3191334"/>
                </a:cubicBezTo>
                <a:cubicBezTo>
                  <a:pt x="4378850" y="3189684"/>
                  <a:pt x="4377528" y="3186762"/>
                  <a:pt x="4375017" y="3182568"/>
                </a:cubicBezTo>
                <a:cubicBezTo>
                  <a:pt x="4372507" y="3178373"/>
                  <a:pt x="4369600" y="3176016"/>
                  <a:pt x="4366298" y="3175498"/>
                </a:cubicBezTo>
                <a:close/>
                <a:moveTo>
                  <a:pt x="11660859" y="3169690"/>
                </a:moveTo>
                <a:cubicBezTo>
                  <a:pt x="11656140" y="3175252"/>
                  <a:pt x="11650805" y="3180376"/>
                  <a:pt x="11644855" y="3185060"/>
                </a:cubicBezTo>
                <a:cubicBezTo>
                  <a:pt x="11638903" y="3189745"/>
                  <a:pt x="11631107" y="3192233"/>
                  <a:pt x="11621463" y="3192526"/>
                </a:cubicBezTo>
                <a:cubicBezTo>
                  <a:pt x="11621771" y="3193880"/>
                  <a:pt x="11623618" y="3196442"/>
                  <a:pt x="11627003" y="3200211"/>
                </a:cubicBezTo>
                <a:cubicBezTo>
                  <a:pt x="11630388" y="3203981"/>
                  <a:pt x="11633467" y="3206104"/>
                  <a:pt x="11636237" y="3206579"/>
                </a:cubicBezTo>
                <a:cubicBezTo>
                  <a:pt x="11638597" y="3206470"/>
                  <a:pt x="11640032" y="3205811"/>
                  <a:pt x="11640546" y="3204603"/>
                </a:cubicBezTo>
                <a:cubicBezTo>
                  <a:pt x="11641058" y="3203395"/>
                  <a:pt x="11641263" y="3202298"/>
                  <a:pt x="11641161" y="3201309"/>
                </a:cubicBezTo>
                <a:cubicBezTo>
                  <a:pt x="11649265" y="3197467"/>
                  <a:pt x="11657678" y="3192416"/>
                  <a:pt x="11666399" y="3186158"/>
                </a:cubicBezTo>
                <a:cubicBezTo>
                  <a:pt x="11675120" y="3179900"/>
                  <a:pt x="11679839" y="3174410"/>
                  <a:pt x="11680558" y="3169690"/>
                </a:cubicBezTo>
                <a:close/>
                <a:moveTo>
                  <a:pt x="5855578" y="3168781"/>
                </a:moveTo>
                <a:cubicBezTo>
                  <a:pt x="5855315" y="3169818"/>
                  <a:pt x="5854257" y="3170571"/>
                  <a:pt x="5852409" y="3171043"/>
                </a:cubicBezTo>
                <a:cubicBezTo>
                  <a:pt x="5850557" y="3171514"/>
                  <a:pt x="5849501" y="3172268"/>
                  <a:pt x="5849236" y="3173305"/>
                </a:cubicBezTo>
                <a:lnTo>
                  <a:pt x="5849236" y="3184616"/>
                </a:lnTo>
                <a:lnTo>
                  <a:pt x="5851875" y="3192618"/>
                </a:lnTo>
                <a:lnTo>
                  <a:pt x="5876793" y="3170294"/>
                </a:lnTo>
                <a:close/>
                <a:moveTo>
                  <a:pt x="952547" y="3158108"/>
                </a:moveTo>
                <a:cubicBezTo>
                  <a:pt x="948695" y="3158318"/>
                  <a:pt x="946350" y="3159333"/>
                  <a:pt x="945513" y="3161155"/>
                </a:cubicBezTo>
                <a:cubicBezTo>
                  <a:pt x="944676" y="3162977"/>
                  <a:pt x="944341" y="3164351"/>
                  <a:pt x="944508" y="3165277"/>
                </a:cubicBezTo>
                <a:cubicBezTo>
                  <a:pt x="944341" y="3168891"/>
                  <a:pt x="941662" y="3172057"/>
                  <a:pt x="936470" y="3174775"/>
                </a:cubicBezTo>
                <a:cubicBezTo>
                  <a:pt x="931279" y="3177494"/>
                  <a:pt x="924579" y="3179584"/>
                  <a:pt x="916374" y="3181048"/>
                </a:cubicBezTo>
                <a:cubicBezTo>
                  <a:pt x="915872" y="3184572"/>
                  <a:pt x="913862" y="3187918"/>
                  <a:pt x="910345" y="3191084"/>
                </a:cubicBezTo>
                <a:cubicBezTo>
                  <a:pt x="906828" y="3194250"/>
                  <a:pt x="904818" y="3197595"/>
                  <a:pt x="904317" y="3201120"/>
                </a:cubicBezTo>
                <a:cubicBezTo>
                  <a:pt x="916206" y="3196072"/>
                  <a:pt x="926589" y="3190755"/>
                  <a:pt x="935466" y="3185170"/>
                </a:cubicBezTo>
                <a:cubicBezTo>
                  <a:pt x="944341" y="3179584"/>
                  <a:pt x="952715" y="3173909"/>
                  <a:pt x="960585" y="3168144"/>
                </a:cubicBezTo>
                <a:cubicBezTo>
                  <a:pt x="960502" y="3167099"/>
                  <a:pt x="959665" y="3165247"/>
                  <a:pt x="958073" y="3162589"/>
                </a:cubicBezTo>
                <a:cubicBezTo>
                  <a:pt x="956482" y="3159930"/>
                  <a:pt x="954640" y="3158437"/>
                  <a:pt x="952547" y="3158108"/>
                </a:cubicBezTo>
                <a:close/>
                <a:moveTo>
                  <a:pt x="3966754" y="3155137"/>
                </a:moveTo>
                <a:lnTo>
                  <a:pt x="3941387" y="3182285"/>
                </a:lnTo>
                <a:cubicBezTo>
                  <a:pt x="3940330" y="3182238"/>
                  <a:pt x="3936102" y="3182332"/>
                  <a:pt x="3928703" y="3182568"/>
                </a:cubicBezTo>
                <a:cubicBezTo>
                  <a:pt x="3921304" y="3182803"/>
                  <a:pt x="3917076" y="3183463"/>
                  <a:pt x="3916019" y="3184547"/>
                </a:cubicBezTo>
                <a:cubicBezTo>
                  <a:pt x="3917341" y="3186950"/>
                  <a:pt x="3924211" y="3189496"/>
                  <a:pt x="3936629" y="3192182"/>
                </a:cubicBezTo>
                <a:cubicBezTo>
                  <a:pt x="3949050" y="3194869"/>
                  <a:pt x="3959092" y="3196848"/>
                  <a:pt x="3966754" y="3198120"/>
                </a:cubicBezTo>
                <a:lnTo>
                  <a:pt x="4011147" y="3175498"/>
                </a:lnTo>
                <a:close/>
                <a:moveTo>
                  <a:pt x="12975406" y="3150192"/>
                </a:moveTo>
                <a:lnTo>
                  <a:pt x="12975406" y="3151626"/>
                </a:lnTo>
                <a:cubicBezTo>
                  <a:pt x="12974736" y="3156166"/>
                  <a:pt x="12980094" y="3158555"/>
                  <a:pt x="12991482" y="3158794"/>
                </a:cubicBezTo>
                <a:close/>
                <a:moveTo>
                  <a:pt x="699338" y="3145205"/>
                </a:moveTo>
                <a:lnTo>
                  <a:pt x="683262" y="3162410"/>
                </a:lnTo>
                <a:cubicBezTo>
                  <a:pt x="682592" y="3162380"/>
                  <a:pt x="679912" y="3162440"/>
                  <a:pt x="675223" y="3162589"/>
                </a:cubicBezTo>
                <a:cubicBezTo>
                  <a:pt x="670534" y="3162738"/>
                  <a:pt x="667855" y="3163157"/>
                  <a:pt x="667185" y="3163843"/>
                </a:cubicBezTo>
                <a:cubicBezTo>
                  <a:pt x="668022" y="3165367"/>
                  <a:pt x="672377" y="3166980"/>
                  <a:pt x="680247" y="3168682"/>
                </a:cubicBezTo>
                <a:cubicBezTo>
                  <a:pt x="688118" y="3170385"/>
                  <a:pt x="694482" y="3171639"/>
                  <a:pt x="699338" y="3172445"/>
                </a:cubicBezTo>
                <a:lnTo>
                  <a:pt x="727472" y="3158108"/>
                </a:lnTo>
                <a:close/>
                <a:moveTo>
                  <a:pt x="5925340" y="3134846"/>
                </a:moveTo>
                <a:lnTo>
                  <a:pt x="5899973" y="3139371"/>
                </a:lnTo>
                <a:lnTo>
                  <a:pt x="5874604" y="3155207"/>
                </a:lnTo>
                <a:lnTo>
                  <a:pt x="5906314" y="3150682"/>
                </a:lnTo>
                <a:lnTo>
                  <a:pt x="5925340" y="3139371"/>
                </a:lnTo>
                <a:close/>
                <a:moveTo>
                  <a:pt x="11818861" y="3119284"/>
                </a:moveTo>
                <a:lnTo>
                  <a:pt x="11818443" y="3122260"/>
                </a:lnTo>
                <a:lnTo>
                  <a:pt x="11821780" y="3119284"/>
                </a:lnTo>
                <a:close/>
                <a:moveTo>
                  <a:pt x="11742214" y="3119284"/>
                </a:moveTo>
                <a:lnTo>
                  <a:pt x="11724877" y="3127530"/>
                </a:lnTo>
                <a:cubicBezTo>
                  <a:pt x="11722825" y="3128518"/>
                  <a:pt x="11723236" y="3129616"/>
                  <a:pt x="11726109" y="3130823"/>
                </a:cubicBezTo>
                <a:cubicBezTo>
                  <a:pt x="11728982" y="3132031"/>
                  <a:pt x="11731855" y="3132690"/>
                  <a:pt x="11734727" y="3132800"/>
                </a:cubicBezTo>
                <a:lnTo>
                  <a:pt x="11764274" y="3131043"/>
                </a:lnTo>
                <a:lnTo>
                  <a:pt x="11777460" y="3119284"/>
                </a:lnTo>
                <a:close/>
                <a:moveTo>
                  <a:pt x="10460851" y="3119284"/>
                </a:moveTo>
                <a:lnTo>
                  <a:pt x="10451197" y="3123465"/>
                </a:lnTo>
                <a:cubicBezTo>
                  <a:pt x="10449876" y="3126340"/>
                  <a:pt x="10449347" y="3128508"/>
                  <a:pt x="10449611" y="3129969"/>
                </a:cubicBezTo>
                <a:cubicBezTo>
                  <a:pt x="10449347" y="3135672"/>
                  <a:pt x="10445120" y="3140668"/>
                  <a:pt x="10436928" y="3144957"/>
                </a:cubicBezTo>
                <a:cubicBezTo>
                  <a:pt x="10428737" y="3149246"/>
                  <a:pt x="10418165" y="3152545"/>
                  <a:pt x="10405218" y="3154854"/>
                </a:cubicBezTo>
                <a:cubicBezTo>
                  <a:pt x="10404426" y="3160416"/>
                  <a:pt x="10401254" y="3165695"/>
                  <a:pt x="10395705" y="3170690"/>
                </a:cubicBezTo>
                <a:cubicBezTo>
                  <a:pt x="10390155" y="3175686"/>
                  <a:pt x="10386984" y="3180965"/>
                  <a:pt x="10386192" y="3186526"/>
                </a:cubicBezTo>
                <a:cubicBezTo>
                  <a:pt x="10404953" y="3178561"/>
                  <a:pt x="10421337" y="3170172"/>
                  <a:pt x="10435343" y="3161359"/>
                </a:cubicBezTo>
                <a:cubicBezTo>
                  <a:pt x="10449347" y="3152545"/>
                  <a:pt x="10462560" y="3143590"/>
                  <a:pt x="10474979" y="3134494"/>
                </a:cubicBezTo>
                <a:cubicBezTo>
                  <a:pt x="10474848" y="3132844"/>
                  <a:pt x="10473527" y="3129922"/>
                  <a:pt x="10471015" y="3125728"/>
                </a:cubicBezTo>
                <a:lnTo>
                  <a:pt x="10463068" y="3119284"/>
                </a:lnTo>
                <a:close/>
                <a:moveTo>
                  <a:pt x="10043141" y="3119284"/>
                </a:moveTo>
                <a:lnTo>
                  <a:pt x="10037385" y="3125445"/>
                </a:lnTo>
                <a:cubicBezTo>
                  <a:pt x="10036328" y="3125398"/>
                  <a:pt x="10032100" y="3125492"/>
                  <a:pt x="10024700" y="3125728"/>
                </a:cubicBezTo>
                <a:cubicBezTo>
                  <a:pt x="10017302" y="3125963"/>
                  <a:pt x="10013074" y="3126623"/>
                  <a:pt x="10012018" y="3127707"/>
                </a:cubicBezTo>
                <a:cubicBezTo>
                  <a:pt x="10013339" y="3130110"/>
                  <a:pt x="10020209" y="3132656"/>
                  <a:pt x="10032628" y="3135342"/>
                </a:cubicBezTo>
                <a:cubicBezTo>
                  <a:pt x="10045048" y="3138029"/>
                  <a:pt x="10055090" y="3140008"/>
                  <a:pt x="10062752" y="3141280"/>
                </a:cubicBezTo>
                <a:lnTo>
                  <a:pt x="10105918" y="3119284"/>
                </a:lnTo>
                <a:close/>
                <a:moveTo>
                  <a:pt x="9560687" y="3119284"/>
                </a:moveTo>
                <a:lnTo>
                  <a:pt x="9542531" y="3127919"/>
                </a:lnTo>
                <a:cubicBezTo>
                  <a:pt x="9539888" y="3129192"/>
                  <a:pt x="9540417" y="3130606"/>
                  <a:pt x="9544116" y="3132161"/>
                </a:cubicBezTo>
                <a:cubicBezTo>
                  <a:pt x="9547817" y="3133716"/>
                  <a:pt x="9551516" y="3134565"/>
                  <a:pt x="9555215" y="3134706"/>
                </a:cubicBezTo>
                <a:lnTo>
                  <a:pt x="9573673" y="3133609"/>
                </a:lnTo>
                <a:lnTo>
                  <a:pt x="9580764" y="3127707"/>
                </a:lnTo>
                <a:lnTo>
                  <a:pt x="9585773" y="3119284"/>
                </a:lnTo>
                <a:close/>
                <a:moveTo>
                  <a:pt x="6409898" y="3119284"/>
                </a:moveTo>
                <a:lnTo>
                  <a:pt x="6404141" y="3125446"/>
                </a:lnTo>
                <a:cubicBezTo>
                  <a:pt x="6403084" y="3125399"/>
                  <a:pt x="6398856" y="3125493"/>
                  <a:pt x="6391457" y="3125729"/>
                </a:cubicBezTo>
                <a:cubicBezTo>
                  <a:pt x="6384059" y="3125964"/>
                  <a:pt x="6379830" y="3126624"/>
                  <a:pt x="6378774" y="3127708"/>
                </a:cubicBezTo>
                <a:lnTo>
                  <a:pt x="6394395" y="3133495"/>
                </a:lnTo>
                <a:lnTo>
                  <a:pt x="6415599" y="3119284"/>
                </a:lnTo>
                <a:close/>
                <a:moveTo>
                  <a:pt x="4002100" y="3119284"/>
                </a:moveTo>
                <a:lnTo>
                  <a:pt x="3985780" y="3132515"/>
                </a:lnTo>
                <a:cubicBezTo>
                  <a:pt x="3989084" y="3137134"/>
                  <a:pt x="3995161" y="3140904"/>
                  <a:pt x="4004014" y="3143826"/>
                </a:cubicBezTo>
                <a:cubicBezTo>
                  <a:pt x="4012866" y="3146748"/>
                  <a:pt x="4023700" y="3148257"/>
                  <a:pt x="4036517" y="3148351"/>
                </a:cubicBezTo>
                <a:lnTo>
                  <a:pt x="4061703" y="3119284"/>
                </a:lnTo>
                <a:close/>
                <a:moveTo>
                  <a:pt x="13104020" y="3117216"/>
                </a:moveTo>
                <a:cubicBezTo>
                  <a:pt x="13103350" y="3118650"/>
                  <a:pt x="13100671" y="3120084"/>
                  <a:pt x="13095981" y="3121518"/>
                </a:cubicBezTo>
                <a:lnTo>
                  <a:pt x="13075885" y="3125819"/>
                </a:lnTo>
                <a:lnTo>
                  <a:pt x="13067847" y="3122952"/>
                </a:lnTo>
                <a:cubicBezTo>
                  <a:pt x="13063157" y="3127253"/>
                  <a:pt x="13060479" y="3130120"/>
                  <a:pt x="13059808" y="3131554"/>
                </a:cubicBezTo>
                <a:cubicBezTo>
                  <a:pt x="13051101" y="3135735"/>
                  <a:pt x="13042392" y="3139917"/>
                  <a:pt x="13033684" y="3144099"/>
                </a:cubicBezTo>
                <a:cubicBezTo>
                  <a:pt x="13024975" y="3148280"/>
                  <a:pt x="13020286" y="3153179"/>
                  <a:pt x="13019616" y="3158794"/>
                </a:cubicBezTo>
                <a:lnTo>
                  <a:pt x="13003540" y="3171697"/>
                </a:lnTo>
                <a:cubicBezTo>
                  <a:pt x="12997763" y="3173221"/>
                  <a:pt x="12994246" y="3175192"/>
                  <a:pt x="12992989" y="3177611"/>
                </a:cubicBezTo>
                <a:cubicBezTo>
                  <a:pt x="12991734" y="3180031"/>
                  <a:pt x="12991231" y="3182361"/>
                  <a:pt x="12991482" y="3184601"/>
                </a:cubicBezTo>
                <a:cubicBezTo>
                  <a:pt x="12989472" y="3191052"/>
                  <a:pt x="12981435" y="3197504"/>
                  <a:pt x="12967367" y="3203956"/>
                </a:cubicBezTo>
                <a:cubicBezTo>
                  <a:pt x="12953301" y="3210407"/>
                  <a:pt x="12945262" y="3216859"/>
                  <a:pt x="12943252" y="3223311"/>
                </a:cubicBezTo>
                <a:lnTo>
                  <a:pt x="12927175" y="3227612"/>
                </a:lnTo>
                <a:cubicBezTo>
                  <a:pt x="12924915" y="3230479"/>
                  <a:pt x="12921398" y="3233347"/>
                  <a:pt x="12916625" y="3236214"/>
                </a:cubicBezTo>
                <a:cubicBezTo>
                  <a:pt x="12911852" y="3239081"/>
                  <a:pt x="12907331" y="3241949"/>
                  <a:pt x="12903060" y="3244816"/>
                </a:cubicBezTo>
                <a:lnTo>
                  <a:pt x="12903060" y="3254852"/>
                </a:lnTo>
                <a:cubicBezTo>
                  <a:pt x="12917713" y="3253001"/>
                  <a:pt x="12930609" y="3249177"/>
                  <a:pt x="12941745" y="3243383"/>
                </a:cubicBezTo>
                <a:cubicBezTo>
                  <a:pt x="12952881" y="3237588"/>
                  <a:pt x="12958743" y="3232331"/>
                  <a:pt x="12959329" y="3227612"/>
                </a:cubicBezTo>
                <a:cubicBezTo>
                  <a:pt x="12963516" y="3227671"/>
                  <a:pt x="12967199" y="3227552"/>
                  <a:pt x="12970382" y="3227254"/>
                </a:cubicBezTo>
                <a:cubicBezTo>
                  <a:pt x="12973563" y="3226955"/>
                  <a:pt x="12975238" y="3226118"/>
                  <a:pt x="12975406" y="3224744"/>
                </a:cubicBezTo>
                <a:cubicBezTo>
                  <a:pt x="12974903" y="3222504"/>
                  <a:pt x="12974903" y="3220533"/>
                  <a:pt x="12975406" y="3218830"/>
                </a:cubicBezTo>
                <a:cubicBezTo>
                  <a:pt x="12975908" y="3217128"/>
                  <a:pt x="12979928" y="3216232"/>
                  <a:pt x="12987463" y="3216142"/>
                </a:cubicBezTo>
                <a:lnTo>
                  <a:pt x="13035693" y="3170264"/>
                </a:lnTo>
                <a:cubicBezTo>
                  <a:pt x="13048421" y="3170264"/>
                  <a:pt x="13055119" y="3168830"/>
                  <a:pt x="13055789" y="3165963"/>
                </a:cubicBezTo>
                <a:cubicBezTo>
                  <a:pt x="13055454" y="3163155"/>
                  <a:pt x="13056125" y="3161243"/>
                  <a:pt x="13057799" y="3160228"/>
                </a:cubicBezTo>
                <a:cubicBezTo>
                  <a:pt x="13059474" y="3159212"/>
                  <a:pt x="13064162" y="3158734"/>
                  <a:pt x="13071866" y="3158794"/>
                </a:cubicBezTo>
                <a:lnTo>
                  <a:pt x="13091962" y="3144457"/>
                </a:lnTo>
                <a:cubicBezTo>
                  <a:pt x="13091962" y="3142157"/>
                  <a:pt x="13092967" y="3138513"/>
                  <a:pt x="13094976" y="3133525"/>
                </a:cubicBezTo>
                <a:cubicBezTo>
                  <a:pt x="13096986" y="3128537"/>
                  <a:pt x="13100001" y="3123101"/>
                  <a:pt x="13104020" y="3117216"/>
                </a:cubicBezTo>
                <a:close/>
                <a:moveTo>
                  <a:pt x="13112057" y="3110048"/>
                </a:moveTo>
                <a:lnTo>
                  <a:pt x="13100001" y="3114349"/>
                </a:lnTo>
                <a:cubicBezTo>
                  <a:pt x="13102177" y="3115006"/>
                  <a:pt x="13103852" y="3115484"/>
                  <a:pt x="13105025" y="3115783"/>
                </a:cubicBezTo>
                <a:lnTo>
                  <a:pt x="13105433" y="3116162"/>
                </a:lnTo>
                <a:lnTo>
                  <a:pt x="13109545" y="3113095"/>
                </a:lnTo>
                <a:cubicBezTo>
                  <a:pt x="13110886" y="3111900"/>
                  <a:pt x="13111723" y="3110884"/>
                  <a:pt x="13112057" y="3110048"/>
                </a:cubicBezTo>
                <a:close/>
                <a:moveTo>
                  <a:pt x="755607" y="3095026"/>
                </a:moveTo>
                <a:cubicBezTo>
                  <a:pt x="738860" y="3106256"/>
                  <a:pt x="724123" y="3118204"/>
                  <a:pt x="711396" y="3130868"/>
                </a:cubicBezTo>
                <a:cubicBezTo>
                  <a:pt x="713489" y="3133795"/>
                  <a:pt x="717341" y="3136185"/>
                  <a:pt x="722951" y="3138037"/>
                </a:cubicBezTo>
                <a:cubicBezTo>
                  <a:pt x="728561" y="3139889"/>
                  <a:pt x="735427" y="3140845"/>
                  <a:pt x="743550" y="3140904"/>
                </a:cubicBezTo>
                <a:cubicBezTo>
                  <a:pt x="747736" y="3136484"/>
                  <a:pt x="753430" y="3129913"/>
                  <a:pt x="760631" y="3121191"/>
                </a:cubicBezTo>
                <a:cubicBezTo>
                  <a:pt x="767832" y="3112469"/>
                  <a:pt x="775535" y="3106615"/>
                  <a:pt x="783741" y="3103628"/>
                </a:cubicBezTo>
                <a:close/>
                <a:moveTo>
                  <a:pt x="13112057" y="3091410"/>
                </a:moveTo>
                <a:lnTo>
                  <a:pt x="13110167" y="3092591"/>
                </a:lnTo>
                <a:lnTo>
                  <a:pt x="13120096" y="3091410"/>
                </a:lnTo>
                <a:close/>
                <a:moveTo>
                  <a:pt x="13167321" y="3083883"/>
                </a:moveTo>
                <a:cubicBezTo>
                  <a:pt x="13161795" y="3084002"/>
                  <a:pt x="13156771" y="3084122"/>
                  <a:pt x="13152250" y="3084241"/>
                </a:cubicBezTo>
                <a:cubicBezTo>
                  <a:pt x="13148482" y="3087109"/>
                  <a:pt x="13144965" y="3089976"/>
                  <a:pt x="13141699" y="3092844"/>
                </a:cubicBezTo>
                <a:cubicBezTo>
                  <a:pt x="13138434" y="3095711"/>
                  <a:pt x="13133912" y="3098579"/>
                  <a:pt x="13128135" y="3101446"/>
                </a:cubicBezTo>
                <a:cubicBezTo>
                  <a:pt x="13136173" y="3101446"/>
                  <a:pt x="13144211" y="3102879"/>
                  <a:pt x="13152250" y="3105747"/>
                </a:cubicBezTo>
                <a:lnTo>
                  <a:pt x="13164307" y="3091410"/>
                </a:lnTo>
                <a:cubicBezTo>
                  <a:pt x="13166568" y="3090633"/>
                  <a:pt x="13169080" y="3089678"/>
                  <a:pt x="13171843" y="3088542"/>
                </a:cubicBezTo>
                <a:cubicBezTo>
                  <a:pt x="13174607" y="3087408"/>
                  <a:pt x="13176114" y="3086452"/>
                  <a:pt x="13176364" y="3085675"/>
                </a:cubicBezTo>
                <a:cubicBezTo>
                  <a:pt x="13175862" y="3084361"/>
                  <a:pt x="13172849" y="3083764"/>
                  <a:pt x="13167321" y="3083883"/>
                </a:cubicBezTo>
                <a:close/>
                <a:moveTo>
                  <a:pt x="822541" y="3048883"/>
                </a:moveTo>
                <a:lnTo>
                  <a:pt x="811875" y="3053448"/>
                </a:lnTo>
                <a:lnTo>
                  <a:pt x="811875" y="3057749"/>
                </a:lnTo>
                <a:lnTo>
                  <a:pt x="819914" y="3057749"/>
                </a:lnTo>
                <a:lnTo>
                  <a:pt x="822541" y="3057632"/>
                </a:lnTo>
                <a:close/>
                <a:moveTo>
                  <a:pt x="13168327" y="3044098"/>
                </a:moveTo>
                <a:lnTo>
                  <a:pt x="13152250" y="3046965"/>
                </a:lnTo>
                <a:cubicBezTo>
                  <a:pt x="13151579" y="3052461"/>
                  <a:pt x="13148900" y="3057240"/>
                  <a:pt x="13144211" y="3061302"/>
                </a:cubicBezTo>
                <a:cubicBezTo>
                  <a:pt x="13149989" y="3058435"/>
                  <a:pt x="13154511" y="3055567"/>
                  <a:pt x="13157776" y="3052700"/>
                </a:cubicBezTo>
                <a:cubicBezTo>
                  <a:pt x="13161041" y="3049833"/>
                  <a:pt x="13164558" y="3046965"/>
                  <a:pt x="13168327" y="3044098"/>
                </a:cubicBezTo>
                <a:close/>
                <a:moveTo>
                  <a:pt x="13196461" y="3029761"/>
                </a:moveTo>
                <a:cubicBezTo>
                  <a:pt x="13195791" y="3032389"/>
                  <a:pt x="13197130" y="3034301"/>
                  <a:pt x="13200479" y="3035496"/>
                </a:cubicBezTo>
                <a:lnTo>
                  <a:pt x="13208518" y="3035496"/>
                </a:lnTo>
                <a:cubicBezTo>
                  <a:pt x="13211867" y="3035257"/>
                  <a:pt x="13213207" y="3034301"/>
                  <a:pt x="13212537" y="3032628"/>
                </a:cubicBezTo>
                <a:cubicBezTo>
                  <a:pt x="13212537" y="3031254"/>
                  <a:pt x="13211532" y="3030418"/>
                  <a:pt x="13209523" y="3030119"/>
                </a:cubicBezTo>
                <a:cubicBezTo>
                  <a:pt x="13207513" y="3029821"/>
                  <a:pt x="13204499" y="3029701"/>
                  <a:pt x="13200479" y="3029761"/>
                </a:cubicBezTo>
                <a:close/>
                <a:moveTo>
                  <a:pt x="13228613" y="2995352"/>
                </a:moveTo>
                <a:lnTo>
                  <a:pt x="13228613" y="3005388"/>
                </a:lnTo>
                <a:cubicBezTo>
                  <a:pt x="13224427" y="3005388"/>
                  <a:pt x="13220743" y="3005746"/>
                  <a:pt x="13217561" y="3006463"/>
                </a:cubicBezTo>
                <a:cubicBezTo>
                  <a:pt x="13214379" y="3007180"/>
                  <a:pt x="13212705" y="3008255"/>
                  <a:pt x="13212537" y="3009689"/>
                </a:cubicBezTo>
                <a:cubicBezTo>
                  <a:pt x="13212537" y="3011242"/>
                  <a:pt x="13213542" y="3012795"/>
                  <a:pt x="13215552" y="3014348"/>
                </a:cubicBezTo>
                <a:cubicBezTo>
                  <a:pt x="13217561" y="3015902"/>
                  <a:pt x="13220576" y="3016738"/>
                  <a:pt x="13224595" y="3016857"/>
                </a:cubicBezTo>
                <a:cubicBezTo>
                  <a:pt x="13226521" y="3016738"/>
                  <a:pt x="13227693" y="3016260"/>
                  <a:pt x="13228112" y="3015423"/>
                </a:cubicBezTo>
                <a:cubicBezTo>
                  <a:pt x="13228531" y="3014587"/>
                  <a:pt x="13228697" y="3014109"/>
                  <a:pt x="13228613" y="3013990"/>
                </a:cubicBezTo>
                <a:lnTo>
                  <a:pt x="13248710" y="3001086"/>
                </a:lnTo>
                <a:close/>
                <a:moveTo>
                  <a:pt x="13244691" y="2976714"/>
                </a:moveTo>
                <a:lnTo>
                  <a:pt x="13244691" y="2981015"/>
                </a:lnTo>
                <a:lnTo>
                  <a:pt x="13228613" y="2988183"/>
                </a:lnTo>
                <a:lnTo>
                  <a:pt x="13228613" y="2991051"/>
                </a:lnTo>
                <a:lnTo>
                  <a:pt x="13248710" y="2985316"/>
                </a:lnTo>
                <a:lnTo>
                  <a:pt x="13248710" y="2981015"/>
                </a:lnTo>
                <a:cubicBezTo>
                  <a:pt x="13248794" y="2980835"/>
                  <a:pt x="13248626" y="2980119"/>
                  <a:pt x="13248208" y="2978864"/>
                </a:cubicBezTo>
                <a:cubicBezTo>
                  <a:pt x="13247789" y="2977610"/>
                  <a:pt x="13246616" y="2976893"/>
                  <a:pt x="13244691" y="2976714"/>
                </a:cubicBezTo>
                <a:close/>
                <a:moveTo>
                  <a:pt x="13014539" y="2611420"/>
                </a:moveTo>
                <a:lnTo>
                  <a:pt x="13014539" y="2613119"/>
                </a:lnTo>
                <a:lnTo>
                  <a:pt x="13015597" y="2612553"/>
                </a:lnTo>
                <a:close/>
                <a:moveTo>
                  <a:pt x="13014539" y="1282030"/>
                </a:moveTo>
                <a:lnTo>
                  <a:pt x="13014539" y="1323440"/>
                </a:lnTo>
                <a:lnTo>
                  <a:pt x="13016516" y="1322414"/>
                </a:lnTo>
                <a:cubicBezTo>
                  <a:pt x="13021536" y="1319681"/>
                  <a:pt x="13024178" y="1316664"/>
                  <a:pt x="13024443" y="1313365"/>
                </a:cubicBezTo>
                <a:cubicBezTo>
                  <a:pt x="13030389" y="1310914"/>
                  <a:pt x="13034353" y="1307333"/>
                  <a:pt x="13036334" y="1302619"/>
                </a:cubicBezTo>
                <a:cubicBezTo>
                  <a:pt x="13038317" y="1297906"/>
                  <a:pt x="13040694" y="1293193"/>
                  <a:pt x="13043469" y="1288480"/>
                </a:cubicBezTo>
                <a:close/>
                <a:moveTo>
                  <a:pt x="822541" y="0"/>
                </a:moveTo>
                <a:lnTo>
                  <a:pt x="13014539" y="0"/>
                </a:lnTo>
                <a:lnTo>
                  <a:pt x="13014539" y="1095787"/>
                </a:lnTo>
                <a:lnTo>
                  <a:pt x="13016516" y="1094207"/>
                </a:lnTo>
                <a:cubicBezTo>
                  <a:pt x="13034221" y="1085206"/>
                  <a:pt x="13055889" y="1078324"/>
                  <a:pt x="13081521" y="1073564"/>
                </a:cubicBezTo>
                <a:lnTo>
                  <a:pt x="13075179" y="1062253"/>
                </a:lnTo>
                <a:cubicBezTo>
                  <a:pt x="13072273" y="1058812"/>
                  <a:pt x="13073329" y="1055513"/>
                  <a:pt x="13078349" y="1052356"/>
                </a:cubicBezTo>
                <a:cubicBezTo>
                  <a:pt x="13083369" y="1049197"/>
                  <a:pt x="13090769" y="1046464"/>
                  <a:pt x="13100547" y="1044155"/>
                </a:cubicBezTo>
                <a:cubicBezTo>
                  <a:pt x="13113229" y="1034728"/>
                  <a:pt x="13125914" y="1033220"/>
                  <a:pt x="13138599" y="1039630"/>
                </a:cubicBezTo>
                <a:cubicBezTo>
                  <a:pt x="13151943" y="1044013"/>
                  <a:pt x="13160135" y="1048255"/>
                  <a:pt x="13163174" y="1052356"/>
                </a:cubicBezTo>
                <a:cubicBezTo>
                  <a:pt x="13166211" y="1056456"/>
                  <a:pt x="13160135" y="1061263"/>
                  <a:pt x="13144940" y="1066777"/>
                </a:cubicBezTo>
                <a:cubicBezTo>
                  <a:pt x="13132653" y="1070877"/>
                  <a:pt x="13117590" y="1077947"/>
                  <a:pt x="13099753" y="1087986"/>
                </a:cubicBezTo>
                <a:cubicBezTo>
                  <a:pt x="13081918" y="1098025"/>
                  <a:pt x="13077954" y="1106791"/>
                  <a:pt x="13087862" y="1114285"/>
                </a:cubicBezTo>
                <a:cubicBezTo>
                  <a:pt x="13084295" y="1121119"/>
                  <a:pt x="13075575" y="1131770"/>
                  <a:pt x="13061701" y="1146239"/>
                </a:cubicBezTo>
                <a:lnTo>
                  <a:pt x="13014539" y="1178017"/>
                </a:lnTo>
                <a:lnTo>
                  <a:pt x="13014539" y="1182595"/>
                </a:lnTo>
                <a:lnTo>
                  <a:pt x="13020479" y="1188374"/>
                </a:lnTo>
                <a:lnTo>
                  <a:pt x="13014539" y="1190382"/>
                </a:lnTo>
                <a:lnTo>
                  <a:pt x="13014539" y="1214276"/>
                </a:lnTo>
                <a:lnTo>
                  <a:pt x="13037127" y="1227399"/>
                </a:lnTo>
                <a:lnTo>
                  <a:pt x="13014539" y="1241419"/>
                </a:lnTo>
                <a:lnTo>
                  <a:pt x="13014539" y="1263167"/>
                </a:lnTo>
                <a:lnTo>
                  <a:pt x="13024443" y="1256808"/>
                </a:lnTo>
                <a:lnTo>
                  <a:pt x="13087862" y="1261333"/>
                </a:lnTo>
                <a:cubicBezTo>
                  <a:pt x="13079011" y="1264726"/>
                  <a:pt x="13072932" y="1268120"/>
                  <a:pt x="13069630" y="1271513"/>
                </a:cubicBezTo>
                <a:cubicBezTo>
                  <a:pt x="13066326" y="1274907"/>
                  <a:pt x="13061833" y="1278300"/>
                  <a:pt x="13056153" y="1281693"/>
                </a:cubicBezTo>
                <a:lnTo>
                  <a:pt x="13081521" y="1288480"/>
                </a:lnTo>
                <a:cubicBezTo>
                  <a:pt x="13094204" y="1288480"/>
                  <a:pt x="13100547" y="1290742"/>
                  <a:pt x="13100547" y="1295267"/>
                </a:cubicBezTo>
                <a:cubicBezTo>
                  <a:pt x="13100017" y="1299838"/>
                  <a:pt x="13096319" y="1304269"/>
                  <a:pt x="13089448" y="1308558"/>
                </a:cubicBezTo>
                <a:cubicBezTo>
                  <a:pt x="13082577" y="1312847"/>
                  <a:pt x="13075707" y="1316711"/>
                  <a:pt x="13068836" y="1320152"/>
                </a:cubicBezTo>
                <a:cubicBezTo>
                  <a:pt x="13078746" y="1321094"/>
                  <a:pt x="13089051" y="1321471"/>
                  <a:pt x="13099753" y="1321283"/>
                </a:cubicBezTo>
                <a:cubicBezTo>
                  <a:pt x="13110457" y="1321094"/>
                  <a:pt x="13119176" y="1321471"/>
                  <a:pt x="13125914" y="1322414"/>
                </a:cubicBezTo>
                <a:cubicBezTo>
                  <a:pt x="13130539" y="1326184"/>
                  <a:pt x="13126047" y="1331086"/>
                  <a:pt x="13112437" y="1337119"/>
                </a:cubicBezTo>
                <a:cubicBezTo>
                  <a:pt x="13098829" y="1343151"/>
                  <a:pt x="13086409" y="1348053"/>
                  <a:pt x="13075179" y="1351823"/>
                </a:cubicBezTo>
                <a:cubicBezTo>
                  <a:pt x="13074915" y="1356536"/>
                  <a:pt x="13072273" y="1360684"/>
                  <a:pt x="13067251" y="1364266"/>
                </a:cubicBezTo>
                <a:cubicBezTo>
                  <a:pt x="13062230" y="1367848"/>
                  <a:pt x="13056416" y="1369733"/>
                  <a:pt x="13049810" y="1369922"/>
                </a:cubicBezTo>
                <a:lnTo>
                  <a:pt x="13018101" y="1385758"/>
                </a:lnTo>
                <a:lnTo>
                  <a:pt x="13018101" y="1406118"/>
                </a:lnTo>
                <a:lnTo>
                  <a:pt x="13037127" y="1399331"/>
                </a:lnTo>
                <a:lnTo>
                  <a:pt x="13062495" y="1381233"/>
                </a:lnTo>
                <a:cubicBezTo>
                  <a:pt x="13065929" y="1378971"/>
                  <a:pt x="13070157" y="1377274"/>
                  <a:pt x="13075179" y="1376143"/>
                </a:cubicBezTo>
                <a:cubicBezTo>
                  <a:pt x="13080200" y="1375012"/>
                  <a:pt x="13084428" y="1374446"/>
                  <a:pt x="13087862" y="1374446"/>
                </a:cubicBezTo>
                <a:cubicBezTo>
                  <a:pt x="13087335" y="1375719"/>
                  <a:pt x="13085220" y="1377699"/>
                  <a:pt x="13081521" y="1380385"/>
                </a:cubicBezTo>
                <a:cubicBezTo>
                  <a:pt x="13077822" y="1383071"/>
                  <a:pt x="13075707" y="1385616"/>
                  <a:pt x="13075179" y="1388020"/>
                </a:cubicBezTo>
                <a:cubicBezTo>
                  <a:pt x="13082577" y="1394147"/>
                  <a:pt x="13074121" y="1401688"/>
                  <a:pt x="13049810" y="1410642"/>
                </a:cubicBezTo>
                <a:cubicBezTo>
                  <a:pt x="13025499" y="1419598"/>
                  <a:pt x="13017043" y="1427138"/>
                  <a:pt x="13024443" y="1433265"/>
                </a:cubicBezTo>
                <a:lnTo>
                  <a:pt x="13014539" y="1439448"/>
                </a:lnTo>
                <a:lnTo>
                  <a:pt x="13014539" y="1453394"/>
                </a:lnTo>
                <a:lnTo>
                  <a:pt x="13024443" y="1448536"/>
                </a:lnTo>
                <a:cubicBezTo>
                  <a:pt x="13036334" y="1441749"/>
                  <a:pt x="13042677" y="1434396"/>
                  <a:pt x="13043469" y="1426479"/>
                </a:cubicBezTo>
                <a:lnTo>
                  <a:pt x="13094204" y="1433265"/>
                </a:lnTo>
                <a:lnTo>
                  <a:pt x="13081521" y="1458150"/>
                </a:lnTo>
                <a:lnTo>
                  <a:pt x="13113229" y="1455888"/>
                </a:lnTo>
                <a:lnTo>
                  <a:pt x="13144940" y="1469462"/>
                </a:lnTo>
                <a:lnTo>
                  <a:pt x="13113229" y="1503396"/>
                </a:lnTo>
                <a:cubicBezTo>
                  <a:pt x="13088656" y="1511832"/>
                  <a:pt x="13068044" y="1521541"/>
                  <a:pt x="13051396" y="1532523"/>
                </a:cubicBezTo>
                <a:lnTo>
                  <a:pt x="13014539" y="1551845"/>
                </a:lnTo>
                <a:lnTo>
                  <a:pt x="13014539" y="1872790"/>
                </a:lnTo>
                <a:lnTo>
                  <a:pt x="13020028" y="1870424"/>
                </a:lnTo>
                <a:cubicBezTo>
                  <a:pt x="13024952" y="1869839"/>
                  <a:pt x="13029877" y="1870790"/>
                  <a:pt x="13034802" y="1873279"/>
                </a:cubicBezTo>
                <a:cubicBezTo>
                  <a:pt x="13045164" y="1876682"/>
                  <a:pt x="13051525" y="1879976"/>
                  <a:pt x="13053885" y="1883160"/>
                </a:cubicBezTo>
                <a:cubicBezTo>
                  <a:pt x="13056243" y="1886344"/>
                  <a:pt x="13051525" y="1890077"/>
                  <a:pt x="13039726" y="1894359"/>
                </a:cubicBezTo>
                <a:lnTo>
                  <a:pt x="13014539" y="1906180"/>
                </a:lnTo>
                <a:lnTo>
                  <a:pt x="13014539" y="2092410"/>
                </a:lnTo>
                <a:lnTo>
                  <a:pt x="13024952" y="2092861"/>
                </a:lnTo>
                <a:lnTo>
                  <a:pt x="13014539" y="2104224"/>
                </a:lnTo>
                <a:lnTo>
                  <a:pt x="13014539" y="2196544"/>
                </a:lnTo>
                <a:lnTo>
                  <a:pt x="13015103" y="2196503"/>
                </a:lnTo>
                <a:lnTo>
                  <a:pt x="13039726" y="2207043"/>
                </a:lnTo>
                <a:lnTo>
                  <a:pt x="13015103" y="2233393"/>
                </a:lnTo>
                <a:lnTo>
                  <a:pt x="13014539" y="2233659"/>
                </a:lnTo>
                <a:lnTo>
                  <a:pt x="13014539" y="2516305"/>
                </a:lnTo>
                <a:lnTo>
                  <a:pt x="13032177" y="2506638"/>
                </a:lnTo>
                <a:cubicBezTo>
                  <a:pt x="13036782" y="2502784"/>
                  <a:pt x="13044653" y="2499379"/>
                  <a:pt x="13055789" y="2496422"/>
                </a:cubicBezTo>
                <a:cubicBezTo>
                  <a:pt x="13055957" y="2494182"/>
                  <a:pt x="13057631" y="2491852"/>
                  <a:pt x="13060813" y="2489433"/>
                </a:cubicBezTo>
                <a:cubicBezTo>
                  <a:pt x="13063995" y="2487014"/>
                  <a:pt x="13067679" y="2485042"/>
                  <a:pt x="13071866" y="2483519"/>
                </a:cubicBezTo>
                <a:lnTo>
                  <a:pt x="13087943" y="2473483"/>
                </a:lnTo>
                <a:cubicBezTo>
                  <a:pt x="13092297" y="2472019"/>
                  <a:pt x="13097655" y="2471004"/>
                  <a:pt x="13104020" y="2470436"/>
                </a:cubicBezTo>
                <a:cubicBezTo>
                  <a:pt x="13110383" y="2469869"/>
                  <a:pt x="13115742" y="2469929"/>
                  <a:pt x="13120096" y="2470615"/>
                </a:cubicBezTo>
                <a:cubicBezTo>
                  <a:pt x="13122106" y="2474110"/>
                  <a:pt x="13115072" y="2481816"/>
                  <a:pt x="13098996" y="2493734"/>
                </a:cubicBezTo>
                <a:cubicBezTo>
                  <a:pt x="13082918" y="2505652"/>
                  <a:pt x="13069857" y="2513717"/>
                  <a:pt x="13059808" y="2517928"/>
                </a:cubicBezTo>
                <a:lnTo>
                  <a:pt x="13063828" y="2517928"/>
                </a:lnTo>
                <a:cubicBezTo>
                  <a:pt x="13069773" y="2520019"/>
                  <a:pt x="13072955" y="2521930"/>
                  <a:pt x="13073373" y="2523663"/>
                </a:cubicBezTo>
                <a:cubicBezTo>
                  <a:pt x="13073792" y="2525395"/>
                  <a:pt x="13071949" y="2527307"/>
                  <a:pt x="13067847" y="2529397"/>
                </a:cubicBezTo>
                <a:cubicBezTo>
                  <a:pt x="13062823" y="2540270"/>
                  <a:pt x="13053779" y="2551500"/>
                  <a:pt x="13040718" y="2563090"/>
                </a:cubicBezTo>
                <a:lnTo>
                  <a:pt x="13014539" y="2589689"/>
                </a:lnTo>
                <a:lnTo>
                  <a:pt x="13014539" y="2606961"/>
                </a:lnTo>
                <a:lnTo>
                  <a:pt x="13025143" y="2602337"/>
                </a:lnTo>
                <a:cubicBezTo>
                  <a:pt x="13029915" y="2599918"/>
                  <a:pt x="13033433" y="2597588"/>
                  <a:pt x="13035693" y="2595348"/>
                </a:cubicBezTo>
                <a:lnTo>
                  <a:pt x="13067847" y="2569541"/>
                </a:lnTo>
                <a:lnTo>
                  <a:pt x="13091962" y="2562373"/>
                </a:lnTo>
                <a:cubicBezTo>
                  <a:pt x="13096316" y="2560879"/>
                  <a:pt x="13099665" y="2559207"/>
                  <a:pt x="13102010" y="2557355"/>
                </a:cubicBezTo>
                <a:cubicBezTo>
                  <a:pt x="13104354" y="2555503"/>
                  <a:pt x="13103684" y="2553830"/>
                  <a:pt x="13100001" y="2552337"/>
                </a:cubicBezTo>
                <a:lnTo>
                  <a:pt x="13116077" y="2540867"/>
                </a:lnTo>
                <a:cubicBezTo>
                  <a:pt x="13114067" y="2536088"/>
                  <a:pt x="13118086" y="2532026"/>
                  <a:pt x="13128135" y="2528681"/>
                </a:cubicBezTo>
                <a:cubicBezTo>
                  <a:pt x="13138183" y="2525335"/>
                  <a:pt x="13142201" y="2521273"/>
                  <a:pt x="13140193" y="2516494"/>
                </a:cubicBezTo>
                <a:lnTo>
                  <a:pt x="13192442" y="2500723"/>
                </a:lnTo>
                <a:cubicBezTo>
                  <a:pt x="13202489" y="2504726"/>
                  <a:pt x="13207513" y="2507474"/>
                  <a:pt x="13207513" y="2508967"/>
                </a:cubicBezTo>
                <a:cubicBezTo>
                  <a:pt x="13207513" y="2510461"/>
                  <a:pt x="13202489" y="2512492"/>
                  <a:pt x="13192442" y="2515060"/>
                </a:cubicBezTo>
                <a:cubicBezTo>
                  <a:pt x="13200061" y="2519093"/>
                  <a:pt x="13199894" y="2522139"/>
                  <a:pt x="13191939" y="2524200"/>
                </a:cubicBezTo>
                <a:cubicBezTo>
                  <a:pt x="13183985" y="2526261"/>
                  <a:pt x="13182812" y="2528950"/>
                  <a:pt x="13188422" y="2532265"/>
                </a:cubicBezTo>
                <a:cubicBezTo>
                  <a:pt x="13181305" y="2535999"/>
                  <a:pt x="13173434" y="2542152"/>
                  <a:pt x="13164810" y="2550724"/>
                </a:cubicBezTo>
                <a:cubicBezTo>
                  <a:pt x="13156185" y="2559296"/>
                  <a:pt x="13153338" y="2565091"/>
                  <a:pt x="13156269" y="2568108"/>
                </a:cubicBezTo>
                <a:lnTo>
                  <a:pt x="13124115" y="2595348"/>
                </a:lnTo>
                <a:cubicBezTo>
                  <a:pt x="13132489" y="2598992"/>
                  <a:pt x="13136842" y="2602815"/>
                  <a:pt x="13137177" y="2606818"/>
                </a:cubicBezTo>
                <a:cubicBezTo>
                  <a:pt x="13137513" y="2610820"/>
                  <a:pt x="13131818" y="2614643"/>
                  <a:pt x="13120096" y="2618287"/>
                </a:cubicBezTo>
                <a:cubicBezTo>
                  <a:pt x="13116077" y="2624201"/>
                  <a:pt x="13110049" y="2630294"/>
                  <a:pt x="13102010" y="2636567"/>
                </a:cubicBezTo>
                <a:cubicBezTo>
                  <a:pt x="13093971" y="2642839"/>
                  <a:pt x="13083923" y="2648216"/>
                  <a:pt x="13071866" y="2652696"/>
                </a:cubicBezTo>
                <a:lnTo>
                  <a:pt x="13083923" y="2664166"/>
                </a:lnTo>
                <a:lnTo>
                  <a:pt x="13055789" y="2671334"/>
                </a:lnTo>
                <a:lnTo>
                  <a:pt x="13055789" y="2687105"/>
                </a:lnTo>
                <a:cubicBezTo>
                  <a:pt x="13050514" y="2690032"/>
                  <a:pt x="13046997" y="2692780"/>
                  <a:pt x="13045239" y="2695349"/>
                </a:cubicBezTo>
                <a:cubicBezTo>
                  <a:pt x="13043480" y="2697917"/>
                  <a:pt x="13038959" y="2699949"/>
                  <a:pt x="13031674" y="2701442"/>
                </a:cubicBezTo>
                <a:cubicBezTo>
                  <a:pt x="13029832" y="2703085"/>
                  <a:pt x="13029497" y="2705176"/>
                  <a:pt x="13030669" y="2707714"/>
                </a:cubicBezTo>
                <a:cubicBezTo>
                  <a:pt x="13031842" y="2710253"/>
                  <a:pt x="13033516" y="2711986"/>
                  <a:pt x="13035693" y="2712912"/>
                </a:cubicBezTo>
                <a:cubicBezTo>
                  <a:pt x="13037954" y="2714256"/>
                  <a:pt x="13040466" y="2714793"/>
                  <a:pt x="13043230" y="2714525"/>
                </a:cubicBezTo>
                <a:cubicBezTo>
                  <a:pt x="13045992" y="2714256"/>
                  <a:pt x="13047500" y="2713718"/>
                  <a:pt x="13047751" y="2712912"/>
                </a:cubicBezTo>
                <a:cubicBezTo>
                  <a:pt x="13039545" y="2708611"/>
                  <a:pt x="13040884" y="2705026"/>
                  <a:pt x="13051770" y="2702159"/>
                </a:cubicBezTo>
                <a:cubicBezTo>
                  <a:pt x="13062655" y="2699292"/>
                  <a:pt x="13072033" y="2697141"/>
                  <a:pt x="13079905" y="2695707"/>
                </a:cubicBezTo>
                <a:lnTo>
                  <a:pt x="13079905" y="2674202"/>
                </a:lnTo>
                <a:lnTo>
                  <a:pt x="13083923" y="2674202"/>
                </a:lnTo>
                <a:cubicBezTo>
                  <a:pt x="13086185" y="2672708"/>
                  <a:pt x="13087692" y="2671036"/>
                  <a:pt x="13088445" y="2669184"/>
                </a:cubicBezTo>
                <a:cubicBezTo>
                  <a:pt x="13089199" y="2667332"/>
                  <a:pt x="13087692" y="2665659"/>
                  <a:pt x="13083923" y="2664166"/>
                </a:cubicBezTo>
                <a:cubicBezTo>
                  <a:pt x="13095143" y="2660432"/>
                  <a:pt x="13103852" y="2656430"/>
                  <a:pt x="13110049" y="2652159"/>
                </a:cubicBezTo>
                <a:cubicBezTo>
                  <a:pt x="13116245" y="2647887"/>
                  <a:pt x="13124952" y="2644243"/>
                  <a:pt x="13136173" y="2641227"/>
                </a:cubicBezTo>
                <a:cubicBezTo>
                  <a:pt x="13122943" y="2636597"/>
                  <a:pt x="13119259" y="2633311"/>
                  <a:pt x="13125120" y="2631370"/>
                </a:cubicBezTo>
                <a:cubicBezTo>
                  <a:pt x="13130981" y="2629428"/>
                  <a:pt x="13141364" y="2626501"/>
                  <a:pt x="13156269" y="2622588"/>
                </a:cubicBezTo>
                <a:cubicBezTo>
                  <a:pt x="13165395" y="2618735"/>
                  <a:pt x="13172261" y="2611746"/>
                  <a:pt x="13176867" y="2601620"/>
                </a:cubicBezTo>
                <a:cubicBezTo>
                  <a:pt x="13181473" y="2591495"/>
                  <a:pt x="13189343" y="2584147"/>
                  <a:pt x="13200479" y="2579577"/>
                </a:cubicBezTo>
                <a:cubicBezTo>
                  <a:pt x="13204583" y="2578920"/>
                  <a:pt x="13208435" y="2578801"/>
                  <a:pt x="13212035" y="2579219"/>
                </a:cubicBezTo>
                <a:cubicBezTo>
                  <a:pt x="13215636" y="2579637"/>
                  <a:pt x="13218482" y="2580234"/>
                  <a:pt x="13220576" y="2581011"/>
                </a:cubicBezTo>
                <a:cubicBezTo>
                  <a:pt x="13229703" y="2584954"/>
                  <a:pt x="13231545" y="2589613"/>
                  <a:pt x="13226102" y="2594990"/>
                </a:cubicBezTo>
                <a:cubicBezTo>
                  <a:pt x="13220660" y="2600366"/>
                  <a:pt x="13213458" y="2604308"/>
                  <a:pt x="13204499" y="2606818"/>
                </a:cubicBezTo>
                <a:cubicBezTo>
                  <a:pt x="13194954" y="2616047"/>
                  <a:pt x="13186915" y="2624828"/>
                  <a:pt x="13180384" y="2633162"/>
                </a:cubicBezTo>
                <a:cubicBezTo>
                  <a:pt x="13173852" y="2641495"/>
                  <a:pt x="13165815" y="2649918"/>
                  <a:pt x="13156269" y="2658431"/>
                </a:cubicBezTo>
                <a:cubicBezTo>
                  <a:pt x="13159953" y="2659805"/>
                  <a:pt x="13160623" y="2661000"/>
                  <a:pt x="13158279" y="2662015"/>
                </a:cubicBezTo>
                <a:cubicBezTo>
                  <a:pt x="13155933" y="2663031"/>
                  <a:pt x="13152585" y="2664225"/>
                  <a:pt x="13148230" y="2665599"/>
                </a:cubicBezTo>
                <a:cubicBezTo>
                  <a:pt x="13144379" y="2667063"/>
                  <a:pt x="13143039" y="2668437"/>
                  <a:pt x="13144211" y="2669721"/>
                </a:cubicBezTo>
                <a:cubicBezTo>
                  <a:pt x="13145384" y="2671006"/>
                  <a:pt x="13148063" y="2672021"/>
                  <a:pt x="13152250" y="2672768"/>
                </a:cubicBezTo>
                <a:cubicBezTo>
                  <a:pt x="13145970" y="2674978"/>
                  <a:pt x="13140443" y="2677368"/>
                  <a:pt x="13135671" y="2679936"/>
                </a:cubicBezTo>
                <a:cubicBezTo>
                  <a:pt x="13130897" y="2682505"/>
                  <a:pt x="13128385" y="2684895"/>
                  <a:pt x="13128135" y="2687105"/>
                </a:cubicBezTo>
                <a:lnTo>
                  <a:pt x="13112057" y="2697141"/>
                </a:lnTo>
                <a:cubicBezTo>
                  <a:pt x="13117919" y="2700068"/>
                  <a:pt x="13120264" y="2702816"/>
                  <a:pt x="13119091" y="2705385"/>
                </a:cubicBezTo>
                <a:cubicBezTo>
                  <a:pt x="13117919" y="2707954"/>
                  <a:pt x="13114235" y="2709985"/>
                  <a:pt x="13108039" y="2711478"/>
                </a:cubicBezTo>
                <a:cubicBezTo>
                  <a:pt x="13121687" y="2711120"/>
                  <a:pt x="13139606" y="2710761"/>
                  <a:pt x="13161795" y="2710403"/>
                </a:cubicBezTo>
                <a:cubicBezTo>
                  <a:pt x="13183985" y="2710044"/>
                  <a:pt x="13200899" y="2711837"/>
                  <a:pt x="13212537" y="2715779"/>
                </a:cubicBezTo>
                <a:cubicBezTo>
                  <a:pt x="13218566" y="2718796"/>
                  <a:pt x="13221581" y="2721723"/>
                  <a:pt x="13221581" y="2724561"/>
                </a:cubicBezTo>
                <a:cubicBezTo>
                  <a:pt x="13221581" y="2727398"/>
                  <a:pt x="13218566" y="2729250"/>
                  <a:pt x="13212537" y="2730116"/>
                </a:cubicBezTo>
                <a:cubicBezTo>
                  <a:pt x="13212119" y="2730952"/>
                  <a:pt x="13210946" y="2732147"/>
                  <a:pt x="13209020" y="2733700"/>
                </a:cubicBezTo>
                <a:cubicBezTo>
                  <a:pt x="13207095" y="2735254"/>
                  <a:pt x="13206927" y="2736449"/>
                  <a:pt x="13208518" y="2737285"/>
                </a:cubicBezTo>
                <a:lnTo>
                  <a:pt x="13220576" y="2734417"/>
                </a:lnTo>
                <a:lnTo>
                  <a:pt x="13272825" y="2720080"/>
                </a:lnTo>
                <a:lnTo>
                  <a:pt x="13280864" y="2710044"/>
                </a:lnTo>
                <a:cubicBezTo>
                  <a:pt x="13277179" y="2708043"/>
                  <a:pt x="13276510" y="2706669"/>
                  <a:pt x="13278854" y="2705922"/>
                </a:cubicBezTo>
                <a:cubicBezTo>
                  <a:pt x="13281198" y="2705176"/>
                  <a:pt x="13284547" y="2704160"/>
                  <a:pt x="13288902" y="2702876"/>
                </a:cubicBezTo>
                <a:cubicBezTo>
                  <a:pt x="13290744" y="2701472"/>
                  <a:pt x="13291079" y="2700337"/>
                  <a:pt x="13289907" y="2699471"/>
                </a:cubicBezTo>
                <a:cubicBezTo>
                  <a:pt x="13288734" y="2698605"/>
                  <a:pt x="13287059" y="2697828"/>
                  <a:pt x="13284883" y="2697141"/>
                </a:cubicBezTo>
                <a:cubicBezTo>
                  <a:pt x="13296605" y="2692720"/>
                  <a:pt x="13307323" y="2687941"/>
                  <a:pt x="13317036" y="2682804"/>
                </a:cubicBezTo>
                <a:cubicBezTo>
                  <a:pt x="13326749" y="2677667"/>
                  <a:pt x="13337467" y="2672887"/>
                  <a:pt x="13349190" y="2668467"/>
                </a:cubicBezTo>
                <a:cubicBezTo>
                  <a:pt x="13353376" y="2661866"/>
                  <a:pt x="13361080" y="2655713"/>
                  <a:pt x="13372300" y="2650008"/>
                </a:cubicBezTo>
                <a:cubicBezTo>
                  <a:pt x="13383520" y="2644303"/>
                  <a:pt x="13397253" y="2639942"/>
                  <a:pt x="13413497" y="2636925"/>
                </a:cubicBezTo>
                <a:lnTo>
                  <a:pt x="13409478" y="2629757"/>
                </a:lnTo>
                <a:cubicBezTo>
                  <a:pt x="13407635" y="2627576"/>
                  <a:pt x="13408305" y="2625486"/>
                  <a:pt x="13411487" y="2623485"/>
                </a:cubicBezTo>
                <a:cubicBezTo>
                  <a:pt x="13414668" y="2621483"/>
                  <a:pt x="13419358" y="2619751"/>
                  <a:pt x="13425554" y="2618287"/>
                </a:cubicBezTo>
                <a:cubicBezTo>
                  <a:pt x="13433592" y="2612313"/>
                  <a:pt x="13441631" y="2611358"/>
                  <a:pt x="13449669" y="2615420"/>
                </a:cubicBezTo>
                <a:cubicBezTo>
                  <a:pt x="13458127" y="2618198"/>
                  <a:pt x="13463318" y="2620886"/>
                  <a:pt x="13465244" y="2623485"/>
                </a:cubicBezTo>
                <a:cubicBezTo>
                  <a:pt x="13467169" y="2626083"/>
                  <a:pt x="13463318" y="2629130"/>
                  <a:pt x="13453688" y="2632624"/>
                </a:cubicBezTo>
                <a:cubicBezTo>
                  <a:pt x="13445901" y="2635223"/>
                  <a:pt x="13436355" y="2639703"/>
                  <a:pt x="13425051" y="2646065"/>
                </a:cubicBezTo>
                <a:cubicBezTo>
                  <a:pt x="13413748" y="2652427"/>
                  <a:pt x="13411236" y="2657983"/>
                  <a:pt x="13417515" y="2662732"/>
                </a:cubicBezTo>
                <a:cubicBezTo>
                  <a:pt x="13415255" y="2667063"/>
                  <a:pt x="13409728" y="2673813"/>
                  <a:pt x="13400936" y="2682983"/>
                </a:cubicBezTo>
                <a:cubicBezTo>
                  <a:pt x="13392145" y="2692153"/>
                  <a:pt x="13381594" y="2699262"/>
                  <a:pt x="13369285" y="2704309"/>
                </a:cubicBezTo>
                <a:cubicBezTo>
                  <a:pt x="13374896" y="2706460"/>
                  <a:pt x="13376738" y="2708252"/>
                  <a:pt x="13374812" y="2709686"/>
                </a:cubicBezTo>
                <a:cubicBezTo>
                  <a:pt x="13372886" y="2711120"/>
                  <a:pt x="13369704" y="2712195"/>
                  <a:pt x="13365266" y="2712912"/>
                </a:cubicBezTo>
                <a:cubicBezTo>
                  <a:pt x="13358819" y="2715510"/>
                  <a:pt x="13359657" y="2719274"/>
                  <a:pt x="13367778" y="2724202"/>
                </a:cubicBezTo>
                <a:cubicBezTo>
                  <a:pt x="13375901" y="2729130"/>
                  <a:pt x="13381762" y="2732536"/>
                  <a:pt x="13385363" y="2734417"/>
                </a:cubicBezTo>
                <a:cubicBezTo>
                  <a:pt x="13376403" y="2739017"/>
                  <a:pt x="13362169" y="2748814"/>
                  <a:pt x="13342658" y="2763808"/>
                </a:cubicBezTo>
                <a:cubicBezTo>
                  <a:pt x="13323148" y="2778802"/>
                  <a:pt x="13315948" y="2788599"/>
                  <a:pt x="13321056" y="2793199"/>
                </a:cubicBezTo>
                <a:lnTo>
                  <a:pt x="13288902" y="2803235"/>
                </a:lnTo>
                <a:cubicBezTo>
                  <a:pt x="13282789" y="2807476"/>
                  <a:pt x="13276928" y="2811539"/>
                  <a:pt x="13271318" y="2815422"/>
                </a:cubicBezTo>
                <a:cubicBezTo>
                  <a:pt x="13265707" y="2819304"/>
                  <a:pt x="13260851" y="2823367"/>
                  <a:pt x="13256749" y="2827608"/>
                </a:cubicBezTo>
                <a:lnTo>
                  <a:pt x="13260767" y="2831909"/>
                </a:lnTo>
                <a:cubicBezTo>
                  <a:pt x="13273579" y="2830894"/>
                  <a:pt x="13283124" y="2826832"/>
                  <a:pt x="13289405" y="2819723"/>
                </a:cubicBezTo>
                <a:cubicBezTo>
                  <a:pt x="13295684" y="2812614"/>
                  <a:pt x="13306235" y="2808552"/>
                  <a:pt x="13321056" y="2807536"/>
                </a:cubicBezTo>
                <a:cubicBezTo>
                  <a:pt x="13328424" y="2807297"/>
                  <a:pt x="13337802" y="2806342"/>
                  <a:pt x="13349190" y="2804669"/>
                </a:cubicBezTo>
                <a:lnTo>
                  <a:pt x="13321056" y="2800368"/>
                </a:lnTo>
                <a:lnTo>
                  <a:pt x="13333113" y="2797500"/>
                </a:lnTo>
                <a:cubicBezTo>
                  <a:pt x="13339058" y="2796186"/>
                  <a:pt x="13344250" y="2795947"/>
                  <a:pt x="13348688" y="2796783"/>
                </a:cubicBezTo>
                <a:cubicBezTo>
                  <a:pt x="13353125" y="2797620"/>
                  <a:pt x="13357312" y="2798815"/>
                  <a:pt x="13361247" y="2800368"/>
                </a:cubicBezTo>
                <a:cubicBezTo>
                  <a:pt x="13365434" y="2798277"/>
                  <a:pt x="13369119" y="2796365"/>
                  <a:pt x="13372300" y="2794633"/>
                </a:cubicBezTo>
                <a:cubicBezTo>
                  <a:pt x="13375481" y="2792901"/>
                  <a:pt x="13377156" y="2790989"/>
                  <a:pt x="13377324" y="2788898"/>
                </a:cubicBezTo>
                <a:cubicBezTo>
                  <a:pt x="13381092" y="2787345"/>
                  <a:pt x="13383604" y="2785075"/>
                  <a:pt x="13384859" y="2782088"/>
                </a:cubicBezTo>
                <a:cubicBezTo>
                  <a:pt x="13386116" y="2779101"/>
                  <a:pt x="13387623" y="2776114"/>
                  <a:pt x="13389381" y="2773128"/>
                </a:cubicBezTo>
                <a:cubicBezTo>
                  <a:pt x="13376654" y="2772888"/>
                  <a:pt x="13365936" y="2770499"/>
                  <a:pt x="13357227" y="2765959"/>
                </a:cubicBezTo>
                <a:cubicBezTo>
                  <a:pt x="13369956" y="2763091"/>
                  <a:pt x="13376654" y="2758790"/>
                  <a:pt x="13377324" y="2753055"/>
                </a:cubicBezTo>
                <a:lnTo>
                  <a:pt x="13417515" y="2755923"/>
                </a:lnTo>
                <a:cubicBezTo>
                  <a:pt x="13411906" y="2758074"/>
                  <a:pt x="13408054" y="2760224"/>
                  <a:pt x="13405961" y="2762375"/>
                </a:cubicBezTo>
                <a:cubicBezTo>
                  <a:pt x="13403867" y="2764525"/>
                  <a:pt x="13401020" y="2766676"/>
                  <a:pt x="13397420" y="2768826"/>
                </a:cubicBezTo>
                <a:lnTo>
                  <a:pt x="13413497" y="2773128"/>
                </a:lnTo>
                <a:cubicBezTo>
                  <a:pt x="13421534" y="2773128"/>
                  <a:pt x="13425554" y="2774561"/>
                  <a:pt x="13425554" y="2777428"/>
                </a:cubicBezTo>
                <a:cubicBezTo>
                  <a:pt x="13425219" y="2780326"/>
                  <a:pt x="13422875" y="2783134"/>
                  <a:pt x="13418521" y="2785852"/>
                </a:cubicBezTo>
                <a:cubicBezTo>
                  <a:pt x="13414166" y="2788570"/>
                  <a:pt x="13409812" y="2791019"/>
                  <a:pt x="13405458" y="2793199"/>
                </a:cubicBezTo>
                <a:cubicBezTo>
                  <a:pt x="13411738" y="2793797"/>
                  <a:pt x="13418269" y="2794036"/>
                  <a:pt x="13425051" y="2793916"/>
                </a:cubicBezTo>
                <a:cubicBezTo>
                  <a:pt x="13431835" y="2793797"/>
                  <a:pt x="13437360" y="2794036"/>
                  <a:pt x="13441631" y="2794633"/>
                </a:cubicBezTo>
                <a:cubicBezTo>
                  <a:pt x="13444562" y="2797022"/>
                  <a:pt x="13441715" y="2800129"/>
                  <a:pt x="13433090" y="2803952"/>
                </a:cubicBezTo>
                <a:cubicBezTo>
                  <a:pt x="13424465" y="2807775"/>
                  <a:pt x="13416594" y="2810882"/>
                  <a:pt x="13409478" y="2813271"/>
                </a:cubicBezTo>
                <a:cubicBezTo>
                  <a:pt x="13409310" y="2816258"/>
                  <a:pt x="13407635" y="2818886"/>
                  <a:pt x="13404453" y="2821157"/>
                </a:cubicBezTo>
                <a:cubicBezTo>
                  <a:pt x="13401271" y="2823427"/>
                  <a:pt x="13397587" y="2824621"/>
                  <a:pt x="13393400" y="2824741"/>
                </a:cubicBezTo>
                <a:lnTo>
                  <a:pt x="13373305" y="2834777"/>
                </a:lnTo>
                <a:lnTo>
                  <a:pt x="13373305" y="2847680"/>
                </a:lnTo>
                <a:lnTo>
                  <a:pt x="13385363" y="2843379"/>
                </a:lnTo>
                <a:lnTo>
                  <a:pt x="13401439" y="2831909"/>
                </a:lnTo>
                <a:cubicBezTo>
                  <a:pt x="13403615" y="2830476"/>
                  <a:pt x="13406295" y="2829400"/>
                  <a:pt x="13409478" y="2828683"/>
                </a:cubicBezTo>
                <a:cubicBezTo>
                  <a:pt x="13412659" y="2827967"/>
                  <a:pt x="13415339" y="2827608"/>
                  <a:pt x="13417515" y="2827608"/>
                </a:cubicBezTo>
                <a:cubicBezTo>
                  <a:pt x="13417181" y="2828415"/>
                  <a:pt x="13415841" y="2829669"/>
                  <a:pt x="13413497" y="2831372"/>
                </a:cubicBezTo>
                <a:cubicBezTo>
                  <a:pt x="13411153" y="2833074"/>
                  <a:pt x="13409812" y="2834687"/>
                  <a:pt x="13409478" y="2836210"/>
                </a:cubicBezTo>
                <a:cubicBezTo>
                  <a:pt x="13414166" y="2840094"/>
                  <a:pt x="13408807" y="2844872"/>
                  <a:pt x="13393400" y="2850547"/>
                </a:cubicBezTo>
                <a:cubicBezTo>
                  <a:pt x="13377993" y="2856223"/>
                  <a:pt x="13372634" y="2861001"/>
                  <a:pt x="13377324" y="2864884"/>
                </a:cubicBezTo>
                <a:lnTo>
                  <a:pt x="13361247" y="2874921"/>
                </a:lnTo>
                <a:cubicBezTo>
                  <a:pt x="13360578" y="2878027"/>
                  <a:pt x="13357898" y="2881850"/>
                  <a:pt x="13353209" y="2886390"/>
                </a:cubicBezTo>
                <a:cubicBezTo>
                  <a:pt x="13361749" y="2882806"/>
                  <a:pt x="13369788" y="2878863"/>
                  <a:pt x="13377324" y="2874562"/>
                </a:cubicBezTo>
                <a:cubicBezTo>
                  <a:pt x="13384859" y="2870261"/>
                  <a:pt x="13388879" y="2865601"/>
                  <a:pt x="13389381" y="2860584"/>
                </a:cubicBezTo>
                <a:lnTo>
                  <a:pt x="13421534" y="2864884"/>
                </a:lnTo>
                <a:lnTo>
                  <a:pt x="13413497" y="2880655"/>
                </a:lnTo>
                <a:lnTo>
                  <a:pt x="13433592" y="2879222"/>
                </a:lnTo>
                <a:lnTo>
                  <a:pt x="13453688" y="2887824"/>
                </a:lnTo>
                <a:lnTo>
                  <a:pt x="13433592" y="2909329"/>
                </a:lnTo>
                <a:cubicBezTo>
                  <a:pt x="13418019" y="2914676"/>
                  <a:pt x="13404956" y="2920829"/>
                  <a:pt x="13394405" y="2927788"/>
                </a:cubicBezTo>
                <a:cubicBezTo>
                  <a:pt x="13383855" y="2934748"/>
                  <a:pt x="13372802" y="2940542"/>
                  <a:pt x="13361247" y="2945172"/>
                </a:cubicBezTo>
                <a:lnTo>
                  <a:pt x="13353209" y="2945172"/>
                </a:lnTo>
                <a:lnTo>
                  <a:pt x="13353209" y="2949473"/>
                </a:lnTo>
                <a:lnTo>
                  <a:pt x="13329093" y="2963810"/>
                </a:lnTo>
                <a:cubicBezTo>
                  <a:pt x="13327419" y="2969903"/>
                  <a:pt x="13320720" y="2975280"/>
                  <a:pt x="13308998" y="2979939"/>
                </a:cubicBezTo>
                <a:cubicBezTo>
                  <a:pt x="13297275" y="2984599"/>
                  <a:pt x="13290576" y="2990692"/>
                  <a:pt x="13288902" y="2998219"/>
                </a:cubicBezTo>
                <a:cubicBezTo>
                  <a:pt x="13284045" y="3001236"/>
                  <a:pt x="13276676" y="3006314"/>
                  <a:pt x="13266797" y="3013452"/>
                </a:cubicBezTo>
                <a:cubicBezTo>
                  <a:pt x="13256915" y="3020591"/>
                  <a:pt x="13249547" y="3024593"/>
                  <a:pt x="13244691" y="3025460"/>
                </a:cubicBezTo>
                <a:cubicBezTo>
                  <a:pt x="13245361" y="3030000"/>
                  <a:pt x="13244021" y="3035257"/>
                  <a:pt x="13240671" y="3041230"/>
                </a:cubicBezTo>
                <a:lnTo>
                  <a:pt x="13244691" y="3041230"/>
                </a:lnTo>
                <a:cubicBezTo>
                  <a:pt x="13249379" y="3042664"/>
                  <a:pt x="13248040" y="3044098"/>
                  <a:pt x="13240671" y="3045531"/>
                </a:cubicBezTo>
                <a:lnTo>
                  <a:pt x="13232633" y="3045531"/>
                </a:lnTo>
                <a:cubicBezTo>
                  <a:pt x="13227944" y="3049594"/>
                  <a:pt x="13221245" y="3051505"/>
                  <a:pt x="13212537" y="3051266"/>
                </a:cubicBezTo>
                <a:cubicBezTo>
                  <a:pt x="13211867" y="3056224"/>
                  <a:pt x="13209188" y="3061004"/>
                  <a:pt x="13204499" y="3065603"/>
                </a:cubicBezTo>
                <a:cubicBezTo>
                  <a:pt x="13199810" y="3070203"/>
                  <a:pt x="13197130" y="3074982"/>
                  <a:pt x="13196461" y="3079941"/>
                </a:cubicBezTo>
                <a:lnTo>
                  <a:pt x="13220576" y="3091410"/>
                </a:lnTo>
                <a:cubicBezTo>
                  <a:pt x="13225264" y="3091171"/>
                  <a:pt x="13227944" y="3091649"/>
                  <a:pt x="13228613" y="3092844"/>
                </a:cubicBezTo>
                <a:cubicBezTo>
                  <a:pt x="13228447" y="3094367"/>
                  <a:pt x="13226773" y="3095980"/>
                  <a:pt x="13223590" y="3097682"/>
                </a:cubicBezTo>
                <a:cubicBezTo>
                  <a:pt x="13220408" y="3099385"/>
                  <a:pt x="13216724" y="3100640"/>
                  <a:pt x="13212537" y="3101446"/>
                </a:cubicBezTo>
                <a:cubicBezTo>
                  <a:pt x="13212705" y="3103686"/>
                  <a:pt x="13211365" y="3105657"/>
                  <a:pt x="13208518" y="3107360"/>
                </a:cubicBezTo>
                <a:cubicBezTo>
                  <a:pt x="13205671" y="3109062"/>
                  <a:pt x="13200313" y="3109958"/>
                  <a:pt x="13192442" y="3110048"/>
                </a:cubicBezTo>
                <a:lnTo>
                  <a:pt x="13180384" y="3110048"/>
                </a:lnTo>
                <a:lnTo>
                  <a:pt x="13176364" y="3125819"/>
                </a:lnTo>
                <a:lnTo>
                  <a:pt x="13136173" y="3153059"/>
                </a:lnTo>
                <a:lnTo>
                  <a:pt x="13120096" y="3157360"/>
                </a:lnTo>
                <a:cubicBezTo>
                  <a:pt x="13119678" y="3161781"/>
                  <a:pt x="13116495" y="3166560"/>
                  <a:pt x="13110551" y="3171697"/>
                </a:cubicBezTo>
                <a:cubicBezTo>
                  <a:pt x="13104605" y="3176835"/>
                  <a:pt x="13098409" y="3181614"/>
                  <a:pt x="13091962" y="3186034"/>
                </a:cubicBezTo>
                <a:lnTo>
                  <a:pt x="13091962" y="3203239"/>
                </a:lnTo>
                <a:lnTo>
                  <a:pt x="13059808" y="3213275"/>
                </a:lnTo>
                <a:lnTo>
                  <a:pt x="13043731" y="3227612"/>
                </a:lnTo>
                <a:lnTo>
                  <a:pt x="13019616" y="3234780"/>
                </a:lnTo>
                <a:cubicBezTo>
                  <a:pt x="13018445" y="3239470"/>
                  <a:pt x="13013755" y="3243353"/>
                  <a:pt x="13005550" y="3246429"/>
                </a:cubicBezTo>
                <a:cubicBezTo>
                  <a:pt x="12997343" y="3249506"/>
                  <a:pt x="12992655" y="3253747"/>
                  <a:pt x="12991482" y="3259153"/>
                </a:cubicBezTo>
                <a:lnTo>
                  <a:pt x="12955309" y="3283526"/>
                </a:lnTo>
                <a:cubicBezTo>
                  <a:pt x="12943252" y="3284482"/>
                  <a:pt x="12936218" y="3288305"/>
                  <a:pt x="12934209" y="3294996"/>
                </a:cubicBezTo>
                <a:cubicBezTo>
                  <a:pt x="12932199" y="3301686"/>
                  <a:pt x="12923157" y="3305510"/>
                  <a:pt x="12907080" y="3306466"/>
                </a:cubicBezTo>
                <a:lnTo>
                  <a:pt x="12911099" y="3266322"/>
                </a:lnTo>
                <a:lnTo>
                  <a:pt x="12886984" y="3263454"/>
                </a:lnTo>
                <a:lnTo>
                  <a:pt x="12870907" y="3273491"/>
                </a:lnTo>
                <a:cubicBezTo>
                  <a:pt x="12866050" y="3279285"/>
                  <a:pt x="12859687" y="3287409"/>
                  <a:pt x="12851816" y="3297863"/>
                </a:cubicBezTo>
                <a:cubicBezTo>
                  <a:pt x="12843945" y="3308318"/>
                  <a:pt x="12839591" y="3316442"/>
                  <a:pt x="12838753" y="3322236"/>
                </a:cubicBezTo>
                <a:cubicBezTo>
                  <a:pt x="12839423" y="3328359"/>
                  <a:pt x="12837079" y="3331884"/>
                  <a:pt x="12831719" y="3332810"/>
                </a:cubicBezTo>
                <a:cubicBezTo>
                  <a:pt x="12826361" y="3333736"/>
                  <a:pt x="12813968" y="3334035"/>
                  <a:pt x="12794543" y="3333706"/>
                </a:cubicBezTo>
                <a:lnTo>
                  <a:pt x="12790523" y="3338007"/>
                </a:lnTo>
                <a:cubicBezTo>
                  <a:pt x="12795548" y="3339799"/>
                  <a:pt x="12799567" y="3342308"/>
                  <a:pt x="12802580" y="3345534"/>
                </a:cubicBezTo>
                <a:cubicBezTo>
                  <a:pt x="12805595" y="3348760"/>
                  <a:pt x="12801575" y="3350552"/>
                  <a:pt x="12790523" y="3350910"/>
                </a:cubicBezTo>
                <a:cubicBezTo>
                  <a:pt x="12787760" y="3350940"/>
                  <a:pt x="12783239" y="3351239"/>
                  <a:pt x="12776958" y="3351807"/>
                </a:cubicBezTo>
                <a:cubicBezTo>
                  <a:pt x="12770679" y="3352374"/>
                  <a:pt x="12767162" y="3353031"/>
                  <a:pt x="12766407" y="3353778"/>
                </a:cubicBezTo>
                <a:lnTo>
                  <a:pt x="12766407" y="3355212"/>
                </a:lnTo>
                <a:lnTo>
                  <a:pt x="12822677" y="3366681"/>
                </a:lnTo>
                <a:cubicBezTo>
                  <a:pt x="12832641" y="3362978"/>
                  <a:pt x="12839842" y="3358557"/>
                  <a:pt x="12844280" y="3353419"/>
                </a:cubicBezTo>
                <a:cubicBezTo>
                  <a:pt x="12848717" y="3348282"/>
                  <a:pt x="12850895" y="3343145"/>
                  <a:pt x="12850811" y="3338007"/>
                </a:cubicBezTo>
                <a:cubicBezTo>
                  <a:pt x="12862199" y="3333945"/>
                  <a:pt x="12867558" y="3329166"/>
                  <a:pt x="12866887" y="3323670"/>
                </a:cubicBezTo>
                <a:lnTo>
                  <a:pt x="12882965" y="3310767"/>
                </a:lnTo>
                <a:cubicBezTo>
                  <a:pt x="12882881" y="3309901"/>
                  <a:pt x="12883049" y="3308765"/>
                  <a:pt x="12883467" y="3307362"/>
                </a:cubicBezTo>
                <a:cubicBezTo>
                  <a:pt x="12883885" y="3305958"/>
                  <a:pt x="12885057" y="3305181"/>
                  <a:pt x="12886984" y="3305032"/>
                </a:cubicBezTo>
                <a:cubicBezTo>
                  <a:pt x="12895189" y="3305540"/>
                  <a:pt x="12901889" y="3308108"/>
                  <a:pt x="12907080" y="3312738"/>
                </a:cubicBezTo>
                <a:cubicBezTo>
                  <a:pt x="12912271" y="3317368"/>
                  <a:pt x="12914950" y="3321012"/>
                  <a:pt x="12915118" y="3323670"/>
                </a:cubicBezTo>
                <a:cubicBezTo>
                  <a:pt x="12915285" y="3324477"/>
                  <a:pt x="12914950" y="3325373"/>
                  <a:pt x="12914113" y="3326358"/>
                </a:cubicBezTo>
                <a:cubicBezTo>
                  <a:pt x="12913275" y="3327344"/>
                  <a:pt x="12910931" y="3327882"/>
                  <a:pt x="12907080" y="3327971"/>
                </a:cubicBezTo>
                <a:cubicBezTo>
                  <a:pt x="12902976" y="3334184"/>
                  <a:pt x="12896110" y="3341472"/>
                  <a:pt x="12886482" y="3349835"/>
                </a:cubicBezTo>
                <a:cubicBezTo>
                  <a:pt x="12876852" y="3358199"/>
                  <a:pt x="12864962" y="3364770"/>
                  <a:pt x="12850811" y="3369549"/>
                </a:cubicBezTo>
                <a:cubicBezTo>
                  <a:pt x="12850309" y="3372237"/>
                  <a:pt x="12848299" y="3374388"/>
                  <a:pt x="12844782" y="3376000"/>
                </a:cubicBezTo>
                <a:cubicBezTo>
                  <a:pt x="12841265" y="3377613"/>
                  <a:pt x="12839256" y="3379764"/>
                  <a:pt x="12838753" y="3382452"/>
                </a:cubicBezTo>
                <a:cubicBezTo>
                  <a:pt x="12832724" y="3387560"/>
                  <a:pt x="12825691" y="3392757"/>
                  <a:pt x="12817653" y="3398043"/>
                </a:cubicBezTo>
                <a:cubicBezTo>
                  <a:pt x="12809614" y="3403330"/>
                  <a:pt x="12800571" y="3408169"/>
                  <a:pt x="12790523" y="3412560"/>
                </a:cubicBezTo>
                <a:cubicBezTo>
                  <a:pt x="12790523" y="3414113"/>
                  <a:pt x="12789519" y="3415666"/>
                  <a:pt x="12787509" y="3417219"/>
                </a:cubicBezTo>
                <a:cubicBezTo>
                  <a:pt x="12785499" y="3418772"/>
                  <a:pt x="12782485" y="3419609"/>
                  <a:pt x="12778465" y="3419728"/>
                </a:cubicBezTo>
                <a:cubicBezTo>
                  <a:pt x="12770929" y="3419250"/>
                  <a:pt x="12766911" y="3416980"/>
                  <a:pt x="12766407" y="3412918"/>
                </a:cubicBezTo>
                <a:cubicBezTo>
                  <a:pt x="12765905" y="3408856"/>
                  <a:pt x="12765905" y="3405869"/>
                  <a:pt x="12766407" y="3403958"/>
                </a:cubicBezTo>
                <a:lnTo>
                  <a:pt x="12734255" y="3408259"/>
                </a:lnTo>
                <a:lnTo>
                  <a:pt x="12730236" y="3422596"/>
                </a:lnTo>
                <a:lnTo>
                  <a:pt x="12694063" y="3448403"/>
                </a:lnTo>
                <a:lnTo>
                  <a:pt x="12690044" y="3448403"/>
                </a:lnTo>
                <a:lnTo>
                  <a:pt x="12657890" y="3474209"/>
                </a:lnTo>
                <a:cubicBezTo>
                  <a:pt x="12654205" y="3475344"/>
                  <a:pt x="12652531" y="3477734"/>
                  <a:pt x="12652866" y="3481378"/>
                </a:cubicBezTo>
                <a:cubicBezTo>
                  <a:pt x="12653202" y="3485022"/>
                  <a:pt x="12653536" y="3487411"/>
                  <a:pt x="12653871" y="3488546"/>
                </a:cubicBezTo>
                <a:cubicBezTo>
                  <a:pt x="12658643" y="3486814"/>
                  <a:pt x="12663165" y="3487053"/>
                  <a:pt x="12667436" y="3489263"/>
                </a:cubicBezTo>
                <a:cubicBezTo>
                  <a:pt x="12671706" y="3491473"/>
                  <a:pt x="12671203" y="3493146"/>
                  <a:pt x="12665929" y="3494281"/>
                </a:cubicBezTo>
                <a:cubicBezTo>
                  <a:pt x="12663667" y="3494221"/>
                  <a:pt x="12661155" y="3494341"/>
                  <a:pt x="12658392" y="3494639"/>
                </a:cubicBezTo>
                <a:cubicBezTo>
                  <a:pt x="12655630" y="3494938"/>
                  <a:pt x="12654122" y="3495774"/>
                  <a:pt x="12653871" y="3497148"/>
                </a:cubicBezTo>
                <a:cubicBezTo>
                  <a:pt x="12654205" y="3498642"/>
                  <a:pt x="12656551" y="3500314"/>
                  <a:pt x="12660905" y="3502166"/>
                </a:cubicBezTo>
                <a:cubicBezTo>
                  <a:pt x="12665259" y="3504018"/>
                  <a:pt x="12669612" y="3505691"/>
                  <a:pt x="12673967" y="3507184"/>
                </a:cubicBezTo>
                <a:cubicBezTo>
                  <a:pt x="12673129" y="3510082"/>
                  <a:pt x="12668775" y="3514681"/>
                  <a:pt x="12660905" y="3520984"/>
                </a:cubicBezTo>
                <a:cubicBezTo>
                  <a:pt x="12653034" y="3527286"/>
                  <a:pt x="12646670" y="3530810"/>
                  <a:pt x="12641814" y="3531557"/>
                </a:cubicBezTo>
                <a:cubicBezTo>
                  <a:pt x="12642399" y="3536426"/>
                  <a:pt x="12641227" y="3539592"/>
                  <a:pt x="12638297" y="3541056"/>
                </a:cubicBezTo>
                <a:cubicBezTo>
                  <a:pt x="12635366" y="3542519"/>
                  <a:pt x="12627160" y="3543176"/>
                  <a:pt x="12613679" y="3543027"/>
                </a:cubicBezTo>
                <a:lnTo>
                  <a:pt x="12613679" y="3558798"/>
                </a:lnTo>
                <a:cubicBezTo>
                  <a:pt x="12603464" y="3556647"/>
                  <a:pt x="12593751" y="3554138"/>
                  <a:pt x="12584541" y="3551271"/>
                </a:cubicBezTo>
                <a:cubicBezTo>
                  <a:pt x="12575329" y="3548403"/>
                  <a:pt x="12567626" y="3545177"/>
                  <a:pt x="12561430" y="3541593"/>
                </a:cubicBezTo>
                <a:cubicBezTo>
                  <a:pt x="12562100" y="3544461"/>
                  <a:pt x="12560759" y="3547328"/>
                  <a:pt x="12557410" y="3550195"/>
                </a:cubicBezTo>
                <a:lnTo>
                  <a:pt x="12581525" y="3564532"/>
                </a:lnTo>
                <a:cubicBezTo>
                  <a:pt x="12577004" y="3570058"/>
                  <a:pt x="12566956" y="3580512"/>
                  <a:pt x="12551381" y="3595895"/>
                </a:cubicBezTo>
                <a:cubicBezTo>
                  <a:pt x="12535807" y="3611277"/>
                  <a:pt x="12517722" y="3619939"/>
                  <a:pt x="12497123" y="3621880"/>
                </a:cubicBezTo>
                <a:cubicBezTo>
                  <a:pt x="12496704" y="3624658"/>
                  <a:pt x="12493523" y="3628780"/>
                  <a:pt x="12487578" y="3634246"/>
                </a:cubicBezTo>
                <a:cubicBezTo>
                  <a:pt x="12481633" y="3639712"/>
                  <a:pt x="12475436" y="3642759"/>
                  <a:pt x="12468988" y="3643386"/>
                </a:cubicBezTo>
                <a:cubicBezTo>
                  <a:pt x="12467063" y="3643207"/>
                  <a:pt x="12465890" y="3642490"/>
                  <a:pt x="12465471" y="3641236"/>
                </a:cubicBezTo>
                <a:cubicBezTo>
                  <a:pt x="12465053" y="3639981"/>
                  <a:pt x="12464885" y="3639264"/>
                  <a:pt x="12464969" y="3639085"/>
                </a:cubicBezTo>
                <a:lnTo>
                  <a:pt x="12448893" y="3637651"/>
                </a:lnTo>
                <a:lnTo>
                  <a:pt x="12436835" y="3643386"/>
                </a:lnTo>
                <a:lnTo>
                  <a:pt x="12464969" y="3653422"/>
                </a:lnTo>
                <a:cubicBezTo>
                  <a:pt x="12464635" y="3661218"/>
                  <a:pt x="12460281" y="3668207"/>
                  <a:pt x="12451907" y="3674390"/>
                </a:cubicBezTo>
                <a:cubicBezTo>
                  <a:pt x="12443534" y="3680573"/>
                  <a:pt x="12433151" y="3686487"/>
                  <a:pt x="12420759" y="3692132"/>
                </a:cubicBezTo>
                <a:cubicBezTo>
                  <a:pt x="12422014" y="3694342"/>
                  <a:pt x="12425531" y="3698524"/>
                  <a:pt x="12431308" y="3704677"/>
                </a:cubicBezTo>
                <a:cubicBezTo>
                  <a:pt x="12437087" y="3710830"/>
                  <a:pt x="12437589" y="3714295"/>
                  <a:pt x="12432816" y="3715072"/>
                </a:cubicBezTo>
                <a:cubicBezTo>
                  <a:pt x="12426871" y="3715012"/>
                  <a:pt x="12421680" y="3714414"/>
                  <a:pt x="12417242" y="3713279"/>
                </a:cubicBezTo>
                <a:cubicBezTo>
                  <a:pt x="12412804" y="3712144"/>
                  <a:pt x="12408617" y="3710830"/>
                  <a:pt x="12404681" y="3709336"/>
                </a:cubicBezTo>
                <a:cubicBezTo>
                  <a:pt x="12404681" y="3714593"/>
                  <a:pt x="12402672" y="3720209"/>
                  <a:pt x="12398652" y="3726182"/>
                </a:cubicBezTo>
                <a:cubicBezTo>
                  <a:pt x="12394633" y="3732156"/>
                  <a:pt x="12388605" y="3737055"/>
                  <a:pt x="12380566" y="3740878"/>
                </a:cubicBezTo>
                <a:lnTo>
                  <a:pt x="12360471" y="3729409"/>
                </a:lnTo>
                <a:lnTo>
                  <a:pt x="12372528" y="3715072"/>
                </a:lnTo>
                <a:cubicBezTo>
                  <a:pt x="12370268" y="3714355"/>
                  <a:pt x="12367755" y="3713638"/>
                  <a:pt x="12364993" y="3712921"/>
                </a:cubicBezTo>
                <a:cubicBezTo>
                  <a:pt x="12362229" y="3712204"/>
                  <a:pt x="12360722" y="3711487"/>
                  <a:pt x="12360471" y="3710770"/>
                </a:cubicBezTo>
                <a:cubicBezTo>
                  <a:pt x="12361392" y="3709396"/>
                  <a:pt x="12365578" y="3708560"/>
                  <a:pt x="12373030" y="3708261"/>
                </a:cubicBezTo>
                <a:cubicBezTo>
                  <a:pt x="12380483" y="3707963"/>
                  <a:pt x="12385675" y="3707843"/>
                  <a:pt x="12388605" y="3707903"/>
                </a:cubicBezTo>
                <a:cubicBezTo>
                  <a:pt x="12388856" y="3703542"/>
                  <a:pt x="12391368" y="3699002"/>
                  <a:pt x="12396141" y="3694283"/>
                </a:cubicBezTo>
                <a:cubicBezTo>
                  <a:pt x="12400914" y="3689563"/>
                  <a:pt x="12406440" y="3685023"/>
                  <a:pt x="12412720" y="3680662"/>
                </a:cubicBezTo>
                <a:cubicBezTo>
                  <a:pt x="12412636" y="3679826"/>
                  <a:pt x="12411799" y="3678631"/>
                  <a:pt x="12410208" y="3677078"/>
                </a:cubicBezTo>
                <a:cubicBezTo>
                  <a:pt x="12408617" y="3675525"/>
                  <a:pt x="12406775" y="3674330"/>
                  <a:pt x="12404681" y="3673494"/>
                </a:cubicBezTo>
                <a:lnTo>
                  <a:pt x="12376547" y="3686397"/>
                </a:lnTo>
                <a:lnTo>
                  <a:pt x="12356452" y="3687831"/>
                </a:lnTo>
                <a:lnTo>
                  <a:pt x="12356452" y="3707903"/>
                </a:lnTo>
                <a:cubicBezTo>
                  <a:pt x="12342133" y="3712025"/>
                  <a:pt x="12329573" y="3718118"/>
                  <a:pt x="12318772" y="3726182"/>
                </a:cubicBezTo>
                <a:cubicBezTo>
                  <a:pt x="12307970" y="3734247"/>
                  <a:pt x="12300434" y="3741057"/>
                  <a:pt x="12296164" y="3746613"/>
                </a:cubicBezTo>
                <a:cubicBezTo>
                  <a:pt x="12295494" y="3749361"/>
                  <a:pt x="12292815" y="3751750"/>
                  <a:pt x="12288125" y="3753781"/>
                </a:cubicBezTo>
                <a:cubicBezTo>
                  <a:pt x="12283437" y="3755813"/>
                  <a:pt x="12280757" y="3758202"/>
                  <a:pt x="12280087" y="3760950"/>
                </a:cubicBezTo>
                <a:lnTo>
                  <a:pt x="12268030" y="3772420"/>
                </a:lnTo>
                <a:lnTo>
                  <a:pt x="12272049" y="3772420"/>
                </a:lnTo>
                <a:cubicBezTo>
                  <a:pt x="12271379" y="3775167"/>
                  <a:pt x="12268699" y="3777557"/>
                  <a:pt x="12264010" y="3779588"/>
                </a:cubicBezTo>
                <a:cubicBezTo>
                  <a:pt x="12259321" y="3781619"/>
                  <a:pt x="12256642" y="3784009"/>
                  <a:pt x="12255972" y="3786757"/>
                </a:cubicBezTo>
                <a:cubicBezTo>
                  <a:pt x="12256306" y="3788997"/>
                  <a:pt x="12255637" y="3790968"/>
                  <a:pt x="12253962" y="3792671"/>
                </a:cubicBezTo>
                <a:cubicBezTo>
                  <a:pt x="12252287" y="3794373"/>
                  <a:pt x="12247599" y="3795269"/>
                  <a:pt x="12239896" y="3795359"/>
                </a:cubicBezTo>
                <a:cubicBezTo>
                  <a:pt x="12240397" y="3799541"/>
                  <a:pt x="12239393" y="3802289"/>
                  <a:pt x="12236881" y="3803603"/>
                </a:cubicBezTo>
                <a:cubicBezTo>
                  <a:pt x="12234369" y="3804917"/>
                  <a:pt x="12227335" y="3805514"/>
                  <a:pt x="12215780" y="3805395"/>
                </a:cubicBezTo>
                <a:lnTo>
                  <a:pt x="12215780" y="3821166"/>
                </a:lnTo>
                <a:lnTo>
                  <a:pt x="12195684" y="3818298"/>
                </a:lnTo>
                <a:lnTo>
                  <a:pt x="12171569" y="3838370"/>
                </a:lnTo>
                <a:lnTo>
                  <a:pt x="12179607" y="3841237"/>
                </a:lnTo>
                <a:lnTo>
                  <a:pt x="12163531" y="3845539"/>
                </a:lnTo>
                <a:lnTo>
                  <a:pt x="12155492" y="3851274"/>
                </a:lnTo>
                <a:lnTo>
                  <a:pt x="12167550" y="3861309"/>
                </a:lnTo>
                <a:lnTo>
                  <a:pt x="12163531" y="3872779"/>
                </a:lnTo>
                <a:cubicBezTo>
                  <a:pt x="12153650" y="3873257"/>
                  <a:pt x="12148291" y="3875168"/>
                  <a:pt x="12147453" y="3878514"/>
                </a:cubicBezTo>
                <a:cubicBezTo>
                  <a:pt x="12146616" y="3881859"/>
                  <a:pt x="12137238" y="3883771"/>
                  <a:pt x="12119319" y="3884249"/>
                </a:cubicBezTo>
                <a:lnTo>
                  <a:pt x="12119319" y="3877080"/>
                </a:lnTo>
                <a:lnTo>
                  <a:pt x="12107262" y="3878514"/>
                </a:lnTo>
                <a:cubicBezTo>
                  <a:pt x="12104750" y="3880545"/>
                  <a:pt x="12100731" y="3884010"/>
                  <a:pt x="12095204" y="3888908"/>
                </a:cubicBezTo>
                <a:cubicBezTo>
                  <a:pt x="12089679" y="3893807"/>
                  <a:pt x="12085660" y="3896555"/>
                  <a:pt x="12083147" y="3897152"/>
                </a:cubicBezTo>
                <a:cubicBezTo>
                  <a:pt x="12081222" y="3897033"/>
                  <a:pt x="12080049" y="3896555"/>
                  <a:pt x="12079631" y="3895718"/>
                </a:cubicBezTo>
                <a:cubicBezTo>
                  <a:pt x="12079212" y="3894882"/>
                  <a:pt x="12079044" y="3894404"/>
                  <a:pt x="12079128" y="3894285"/>
                </a:cubicBezTo>
                <a:cubicBezTo>
                  <a:pt x="12068075" y="3894045"/>
                  <a:pt x="12064056" y="3892731"/>
                  <a:pt x="12067070" y="3890342"/>
                </a:cubicBezTo>
                <a:cubicBezTo>
                  <a:pt x="12070085" y="3887953"/>
                  <a:pt x="12074104" y="3885921"/>
                  <a:pt x="12079128" y="3884249"/>
                </a:cubicBezTo>
                <a:lnTo>
                  <a:pt x="12063051" y="3871345"/>
                </a:lnTo>
                <a:lnTo>
                  <a:pt x="12079128" y="3861309"/>
                </a:lnTo>
                <a:lnTo>
                  <a:pt x="12050994" y="3857008"/>
                </a:lnTo>
                <a:cubicBezTo>
                  <a:pt x="12049821" y="3861817"/>
                  <a:pt x="12045133" y="3866178"/>
                  <a:pt x="12036926" y="3870091"/>
                </a:cubicBezTo>
                <a:cubicBezTo>
                  <a:pt x="12028721" y="3874004"/>
                  <a:pt x="12024031" y="3878723"/>
                  <a:pt x="12022860" y="3884249"/>
                </a:cubicBezTo>
                <a:cubicBezTo>
                  <a:pt x="12010886" y="3890043"/>
                  <a:pt x="11999665" y="3896017"/>
                  <a:pt x="11989199" y="3902170"/>
                </a:cubicBezTo>
                <a:cubicBezTo>
                  <a:pt x="11978732" y="3908323"/>
                  <a:pt x="11968517" y="3914297"/>
                  <a:pt x="11958553" y="3920091"/>
                </a:cubicBezTo>
                <a:cubicBezTo>
                  <a:pt x="11956543" y="3923556"/>
                  <a:pt x="11952524" y="3928096"/>
                  <a:pt x="11946495" y="3933711"/>
                </a:cubicBezTo>
                <a:cubicBezTo>
                  <a:pt x="11940466" y="3939327"/>
                  <a:pt x="11932427" y="3942433"/>
                  <a:pt x="11922380" y="3943030"/>
                </a:cubicBezTo>
                <a:cubicBezTo>
                  <a:pt x="11922882" y="3944136"/>
                  <a:pt x="11924892" y="3946226"/>
                  <a:pt x="11928409" y="3949303"/>
                </a:cubicBezTo>
                <a:cubicBezTo>
                  <a:pt x="11931925" y="3952380"/>
                  <a:pt x="11933934" y="3954112"/>
                  <a:pt x="11934437" y="3954500"/>
                </a:cubicBezTo>
                <a:cubicBezTo>
                  <a:pt x="11936364" y="3954321"/>
                  <a:pt x="11937535" y="3953604"/>
                  <a:pt x="11937954" y="3952350"/>
                </a:cubicBezTo>
                <a:cubicBezTo>
                  <a:pt x="11938373" y="3951095"/>
                  <a:pt x="11938540" y="3950378"/>
                  <a:pt x="11938456" y="3950199"/>
                </a:cubicBezTo>
                <a:cubicBezTo>
                  <a:pt x="11949844" y="3941746"/>
                  <a:pt x="11963241" y="3933562"/>
                  <a:pt x="11978648" y="3925647"/>
                </a:cubicBezTo>
                <a:cubicBezTo>
                  <a:pt x="11994055" y="3917732"/>
                  <a:pt x="12003433" y="3909189"/>
                  <a:pt x="12006782" y="3900019"/>
                </a:cubicBezTo>
                <a:lnTo>
                  <a:pt x="12026879" y="3900019"/>
                </a:lnTo>
                <a:cubicBezTo>
                  <a:pt x="12036089" y="3899870"/>
                  <a:pt x="12046807" y="3900169"/>
                  <a:pt x="12059033" y="3900915"/>
                </a:cubicBezTo>
                <a:cubicBezTo>
                  <a:pt x="12071257" y="3901662"/>
                  <a:pt x="12077955" y="3903753"/>
                  <a:pt x="12079128" y="3907188"/>
                </a:cubicBezTo>
                <a:cubicBezTo>
                  <a:pt x="12078710" y="3913699"/>
                  <a:pt x="12074522" y="3920032"/>
                  <a:pt x="12066568" y="3926185"/>
                </a:cubicBezTo>
                <a:cubicBezTo>
                  <a:pt x="12058613" y="3932337"/>
                  <a:pt x="12049403" y="3937953"/>
                  <a:pt x="12038936" y="3943030"/>
                </a:cubicBezTo>
                <a:cubicBezTo>
                  <a:pt x="12039438" y="3946495"/>
                  <a:pt x="12041448" y="3949602"/>
                  <a:pt x="12044965" y="3952350"/>
                </a:cubicBezTo>
                <a:cubicBezTo>
                  <a:pt x="12048482" y="3955098"/>
                  <a:pt x="12050491" y="3958204"/>
                  <a:pt x="12050994" y="3961668"/>
                </a:cubicBezTo>
                <a:lnTo>
                  <a:pt x="12022860" y="3958801"/>
                </a:lnTo>
                <a:cubicBezTo>
                  <a:pt x="12023027" y="3963222"/>
                  <a:pt x="12021687" y="3968001"/>
                  <a:pt x="12018840" y="3973138"/>
                </a:cubicBezTo>
                <a:cubicBezTo>
                  <a:pt x="12015993" y="3978276"/>
                  <a:pt x="12010634" y="3983055"/>
                  <a:pt x="12002763" y="3987475"/>
                </a:cubicBezTo>
                <a:lnTo>
                  <a:pt x="11982668" y="3977439"/>
                </a:lnTo>
                <a:lnTo>
                  <a:pt x="11994725" y="3964536"/>
                </a:lnTo>
                <a:cubicBezTo>
                  <a:pt x="11992464" y="3963819"/>
                  <a:pt x="11989952" y="3963102"/>
                  <a:pt x="11987189" y="3962385"/>
                </a:cubicBezTo>
                <a:cubicBezTo>
                  <a:pt x="11984426" y="3961668"/>
                  <a:pt x="11982918" y="3960952"/>
                  <a:pt x="11982668" y="3960235"/>
                </a:cubicBezTo>
                <a:cubicBezTo>
                  <a:pt x="11983421" y="3958861"/>
                  <a:pt x="11986938" y="3958025"/>
                  <a:pt x="11993217" y="3957726"/>
                </a:cubicBezTo>
                <a:cubicBezTo>
                  <a:pt x="11999498" y="3957427"/>
                  <a:pt x="12004020" y="3957308"/>
                  <a:pt x="12006782" y="3957368"/>
                </a:cubicBezTo>
                <a:lnTo>
                  <a:pt x="12030897" y="3932994"/>
                </a:lnTo>
                <a:lnTo>
                  <a:pt x="12026879" y="3927260"/>
                </a:lnTo>
                <a:lnTo>
                  <a:pt x="12010802" y="3920091"/>
                </a:lnTo>
                <a:lnTo>
                  <a:pt x="11990706" y="3927260"/>
                </a:lnTo>
                <a:lnTo>
                  <a:pt x="11978648" y="3957368"/>
                </a:lnTo>
                <a:cubicBezTo>
                  <a:pt x="11966256" y="3961370"/>
                  <a:pt x="11954868" y="3966985"/>
                  <a:pt x="11944485" y="3974214"/>
                </a:cubicBezTo>
                <a:cubicBezTo>
                  <a:pt x="11934102" y="3981442"/>
                  <a:pt x="11926734" y="3987774"/>
                  <a:pt x="11922380" y="3993210"/>
                </a:cubicBezTo>
                <a:cubicBezTo>
                  <a:pt x="11921878" y="3998168"/>
                  <a:pt x="11918863" y="4002948"/>
                  <a:pt x="11913336" y="4007547"/>
                </a:cubicBezTo>
                <a:cubicBezTo>
                  <a:pt x="11907810" y="4012147"/>
                  <a:pt x="11902787" y="4016926"/>
                  <a:pt x="11898265" y="4021884"/>
                </a:cubicBezTo>
                <a:cubicBezTo>
                  <a:pt x="11878839" y="4027858"/>
                  <a:pt x="11861422" y="4034549"/>
                  <a:pt x="11846015" y="4041956"/>
                </a:cubicBezTo>
                <a:lnTo>
                  <a:pt x="11817881" y="4070630"/>
                </a:lnTo>
                <a:cubicBezTo>
                  <a:pt x="11815453" y="4070571"/>
                  <a:pt x="11812271" y="4070690"/>
                  <a:pt x="11808335" y="4070989"/>
                </a:cubicBezTo>
                <a:cubicBezTo>
                  <a:pt x="11804401" y="4071287"/>
                  <a:pt x="11802223" y="4072124"/>
                  <a:pt x="11801805" y="4073498"/>
                </a:cubicBezTo>
                <a:cubicBezTo>
                  <a:pt x="11802223" y="4074274"/>
                  <a:pt x="11804401" y="4075230"/>
                  <a:pt x="11808335" y="4076365"/>
                </a:cubicBezTo>
                <a:cubicBezTo>
                  <a:pt x="11812271" y="4077500"/>
                  <a:pt x="11815453" y="4078456"/>
                  <a:pt x="11817881" y="4079232"/>
                </a:cubicBezTo>
                <a:lnTo>
                  <a:pt x="11773670" y="4087835"/>
                </a:lnTo>
                <a:lnTo>
                  <a:pt x="11745536" y="4087835"/>
                </a:lnTo>
                <a:cubicBezTo>
                  <a:pt x="11746373" y="4082518"/>
                  <a:pt x="11748717" y="4077381"/>
                  <a:pt x="11752569" y="4072422"/>
                </a:cubicBezTo>
                <a:cubicBezTo>
                  <a:pt x="11756422" y="4067464"/>
                  <a:pt x="11756756" y="4060176"/>
                  <a:pt x="11753574" y="4050558"/>
                </a:cubicBezTo>
                <a:cubicBezTo>
                  <a:pt x="11745034" y="4054740"/>
                  <a:pt x="11736995" y="4058922"/>
                  <a:pt x="11729459" y="4063103"/>
                </a:cubicBezTo>
                <a:cubicBezTo>
                  <a:pt x="11721923" y="4067285"/>
                  <a:pt x="11717903" y="4072183"/>
                  <a:pt x="11717401" y="4077799"/>
                </a:cubicBezTo>
                <a:cubicBezTo>
                  <a:pt x="11697976" y="4083295"/>
                  <a:pt x="11680559" y="4089508"/>
                  <a:pt x="11665152" y="4096437"/>
                </a:cubicBezTo>
                <a:cubicBezTo>
                  <a:pt x="11642795" y="4097154"/>
                  <a:pt x="11634255" y="4100021"/>
                  <a:pt x="11639530" y="4105039"/>
                </a:cubicBezTo>
                <a:cubicBezTo>
                  <a:pt x="11644805" y="4110057"/>
                  <a:pt x="11641288" y="4112925"/>
                  <a:pt x="11628979" y="4113642"/>
                </a:cubicBezTo>
                <a:lnTo>
                  <a:pt x="11612903" y="4113642"/>
                </a:lnTo>
                <a:cubicBezTo>
                  <a:pt x="11612233" y="4117674"/>
                  <a:pt x="11609554" y="4120721"/>
                  <a:pt x="11604864" y="4122781"/>
                </a:cubicBezTo>
                <a:cubicBezTo>
                  <a:pt x="11600176" y="4124842"/>
                  <a:pt x="11597496" y="4127530"/>
                  <a:pt x="11596826" y="4130846"/>
                </a:cubicBezTo>
                <a:lnTo>
                  <a:pt x="11568691" y="4139448"/>
                </a:lnTo>
                <a:lnTo>
                  <a:pt x="11552615" y="4127979"/>
                </a:lnTo>
                <a:cubicBezTo>
                  <a:pt x="11544577" y="4127979"/>
                  <a:pt x="11540557" y="4126545"/>
                  <a:pt x="11540557" y="4123677"/>
                </a:cubicBezTo>
                <a:cubicBezTo>
                  <a:pt x="11541730" y="4118032"/>
                  <a:pt x="11546418" y="4112477"/>
                  <a:pt x="11554625" y="4107010"/>
                </a:cubicBezTo>
                <a:cubicBezTo>
                  <a:pt x="11562830" y="4101544"/>
                  <a:pt x="11567520" y="4095631"/>
                  <a:pt x="11568691" y="4089268"/>
                </a:cubicBezTo>
                <a:cubicBezTo>
                  <a:pt x="11568775" y="4089149"/>
                  <a:pt x="11568609" y="4088671"/>
                  <a:pt x="11568189" y="4087835"/>
                </a:cubicBezTo>
                <a:cubicBezTo>
                  <a:pt x="11567771" y="4086998"/>
                  <a:pt x="11566599" y="4086520"/>
                  <a:pt x="11564672" y="4086401"/>
                </a:cubicBezTo>
                <a:cubicBezTo>
                  <a:pt x="11562496" y="4086730"/>
                  <a:pt x="11559816" y="4088223"/>
                  <a:pt x="11556635" y="4090881"/>
                </a:cubicBezTo>
                <a:cubicBezTo>
                  <a:pt x="11553452" y="4093540"/>
                  <a:pt x="11550773" y="4095392"/>
                  <a:pt x="11548596" y="4096437"/>
                </a:cubicBezTo>
                <a:cubicBezTo>
                  <a:pt x="11543906" y="4097871"/>
                  <a:pt x="11541227" y="4099305"/>
                  <a:pt x="11540557" y="4100738"/>
                </a:cubicBezTo>
                <a:cubicBezTo>
                  <a:pt x="11541060" y="4102978"/>
                  <a:pt x="11541060" y="4104950"/>
                  <a:pt x="11540557" y="4106652"/>
                </a:cubicBezTo>
                <a:cubicBezTo>
                  <a:pt x="11540055" y="4108355"/>
                  <a:pt x="11536036" y="4109251"/>
                  <a:pt x="11528500" y="4109340"/>
                </a:cubicBezTo>
                <a:lnTo>
                  <a:pt x="11512423" y="4112208"/>
                </a:lnTo>
                <a:lnTo>
                  <a:pt x="11472231" y="4113642"/>
                </a:lnTo>
                <a:lnTo>
                  <a:pt x="11460174" y="4125111"/>
                </a:lnTo>
                <a:cubicBezTo>
                  <a:pt x="11454061" y="4125918"/>
                  <a:pt x="11448200" y="4127172"/>
                  <a:pt x="11442590" y="4128875"/>
                </a:cubicBezTo>
                <a:cubicBezTo>
                  <a:pt x="11436980" y="4130577"/>
                  <a:pt x="11432122" y="4132190"/>
                  <a:pt x="11428020" y="4133713"/>
                </a:cubicBezTo>
                <a:cubicBezTo>
                  <a:pt x="11423666" y="4133683"/>
                  <a:pt x="11419311" y="4134102"/>
                  <a:pt x="11414957" y="4134968"/>
                </a:cubicBezTo>
                <a:cubicBezTo>
                  <a:pt x="11410603" y="4135834"/>
                  <a:pt x="11408259" y="4137327"/>
                  <a:pt x="11407923" y="4139448"/>
                </a:cubicBezTo>
                <a:lnTo>
                  <a:pt x="11411943" y="4145183"/>
                </a:lnTo>
                <a:lnTo>
                  <a:pt x="11375770" y="4145183"/>
                </a:lnTo>
                <a:cubicBezTo>
                  <a:pt x="11377361" y="4142405"/>
                  <a:pt x="11381213" y="4138283"/>
                  <a:pt x="11387326" y="4132817"/>
                </a:cubicBezTo>
                <a:cubicBezTo>
                  <a:pt x="11393438" y="4127351"/>
                  <a:pt x="11392266" y="4124305"/>
                  <a:pt x="11383809" y="4123677"/>
                </a:cubicBezTo>
                <a:cubicBezTo>
                  <a:pt x="11379705" y="4123767"/>
                  <a:pt x="11375854" y="4124305"/>
                  <a:pt x="11372254" y="4125290"/>
                </a:cubicBezTo>
                <a:cubicBezTo>
                  <a:pt x="11368653" y="4126276"/>
                  <a:pt x="11365807" y="4127172"/>
                  <a:pt x="11363713" y="4127979"/>
                </a:cubicBezTo>
                <a:lnTo>
                  <a:pt x="11355674" y="4145183"/>
                </a:lnTo>
                <a:lnTo>
                  <a:pt x="11335579" y="4155219"/>
                </a:lnTo>
                <a:cubicBezTo>
                  <a:pt x="11335579" y="4159460"/>
                  <a:pt x="11333569" y="4163164"/>
                  <a:pt x="11329550" y="4166330"/>
                </a:cubicBezTo>
                <a:cubicBezTo>
                  <a:pt x="11325531" y="4169496"/>
                  <a:pt x="11319502" y="4172483"/>
                  <a:pt x="11311464" y="4175291"/>
                </a:cubicBezTo>
                <a:lnTo>
                  <a:pt x="11311464" y="4186761"/>
                </a:lnTo>
                <a:cubicBezTo>
                  <a:pt x="11300076" y="4191301"/>
                  <a:pt x="11294717" y="4196557"/>
                  <a:pt x="11295387" y="4202531"/>
                </a:cubicBezTo>
                <a:cubicBezTo>
                  <a:pt x="11288939" y="4201844"/>
                  <a:pt x="11282743" y="4202143"/>
                  <a:pt x="11276798" y="4203427"/>
                </a:cubicBezTo>
                <a:cubicBezTo>
                  <a:pt x="11270853" y="4204712"/>
                  <a:pt x="11267671" y="4206802"/>
                  <a:pt x="11267253" y="4209700"/>
                </a:cubicBezTo>
                <a:lnTo>
                  <a:pt x="11243138" y="4222603"/>
                </a:lnTo>
                <a:lnTo>
                  <a:pt x="11210984" y="4218302"/>
                </a:lnTo>
                <a:cubicBezTo>
                  <a:pt x="11216259" y="4213642"/>
                  <a:pt x="11219776" y="4208266"/>
                  <a:pt x="11221534" y="4202173"/>
                </a:cubicBezTo>
                <a:cubicBezTo>
                  <a:pt x="11223293" y="4196079"/>
                  <a:pt x="11227815" y="4191420"/>
                  <a:pt x="11235099" y="4188194"/>
                </a:cubicBezTo>
                <a:cubicBezTo>
                  <a:pt x="11234429" y="4183654"/>
                  <a:pt x="11239789" y="4181265"/>
                  <a:pt x="11251175" y="4181025"/>
                </a:cubicBezTo>
                <a:cubicBezTo>
                  <a:pt x="11259884" y="4181235"/>
                  <a:pt x="11270602" y="4181175"/>
                  <a:pt x="11283329" y="4180846"/>
                </a:cubicBezTo>
                <a:cubicBezTo>
                  <a:pt x="11296057" y="4180518"/>
                  <a:pt x="11294717" y="4178666"/>
                  <a:pt x="11279310" y="4175291"/>
                </a:cubicBezTo>
                <a:lnTo>
                  <a:pt x="11295387" y="4160954"/>
                </a:lnTo>
                <a:lnTo>
                  <a:pt x="11279310" y="4160954"/>
                </a:lnTo>
                <a:lnTo>
                  <a:pt x="11295387" y="4153785"/>
                </a:lnTo>
                <a:lnTo>
                  <a:pt x="11295387" y="4139448"/>
                </a:lnTo>
                <a:lnTo>
                  <a:pt x="11323521" y="4132280"/>
                </a:lnTo>
                <a:lnTo>
                  <a:pt x="11323521" y="4119376"/>
                </a:lnTo>
                <a:cubicBezTo>
                  <a:pt x="11330889" y="4114836"/>
                  <a:pt x="11340267" y="4111013"/>
                  <a:pt x="11351655" y="4107907"/>
                </a:cubicBezTo>
                <a:lnTo>
                  <a:pt x="11363713" y="4096437"/>
                </a:lnTo>
                <a:cubicBezTo>
                  <a:pt x="11351153" y="4095302"/>
                  <a:pt x="11347133" y="4090404"/>
                  <a:pt x="11351655" y="4081741"/>
                </a:cubicBezTo>
                <a:cubicBezTo>
                  <a:pt x="11356177" y="4073079"/>
                  <a:pt x="11360196" y="4067464"/>
                  <a:pt x="11363713" y="4064895"/>
                </a:cubicBezTo>
                <a:cubicBezTo>
                  <a:pt x="11371249" y="4064238"/>
                  <a:pt x="11375269" y="4061251"/>
                  <a:pt x="11375770" y="4055935"/>
                </a:cubicBezTo>
                <a:cubicBezTo>
                  <a:pt x="11376272" y="4050618"/>
                  <a:pt x="11376272" y="4046914"/>
                  <a:pt x="11375770" y="4044824"/>
                </a:cubicBezTo>
                <a:cubicBezTo>
                  <a:pt x="11381715" y="4043987"/>
                  <a:pt x="11385902" y="4042434"/>
                  <a:pt x="11388330" y="4040164"/>
                </a:cubicBezTo>
                <a:cubicBezTo>
                  <a:pt x="11390759" y="4037894"/>
                  <a:pt x="11391931" y="4035624"/>
                  <a:pt x="11391847" y="4033354"/>
                </a:cubicBezTo>
                <a:cubicBezTo>
                  <a:pt x="11391177" y="4030666"/>
                  <a:pt x="11388498" y="4028515"/>
                  <a:pt x="11383809" y="4026902"/>
                </a:cubicBezTo>
                <a:cubicBezTo>
                  <a:pt x="11379120" y="4025290"/>
                  <a:pt x="11376440" y="4023139"/>
                  <a:pt x="11375770" y="4020450"/>
                </a:cubicBezTo>
                <a:cubicBezTo>
                  <a:pt x="11360280" y="4021526"/>
                  <a:pt x="11353078" y="4025827"/>
                  <a:pt x="11354167" y="4033354"/>
                </a:cubicBezTo>
                <a:cubicBezTo>
                  <a:pt x="11355256" y="4040881"/>
                  <a:pt x="11349059" y="4045182"/>
                  <a:pt x="11335579" y="4046257"/>
                </a:cubicBezTo>
                <a:cubicBezTo>
                  <a:pt x="11335160" y="4050648"/>
                  <a:pt x="11330973" y="4054770"/>
                  <a:pt x="11323019" y="4058623"/>
                </a:cubicBezTo>
                <a:cubicBezTo>
                  <a:pt x="11315064" y="4062476"/>
                  <a:pt x="11305854" y="4065523"/>
                  <a:pt x="11295387" y="4067763"/>
                </a:cubicBezTo>
                <a:lnTo>
                  <a:pt x="11295387" y="4086401"/>
                </a:lnTo>
                <a:cubicBezTo>
                  <a:pt x="11260135" y="4092464"/>
                  <a:pt x="11239202" y="4099334"/>
                  <a:pt x="11232587" y="4107010"/>
                </a:cubicBezTo>
                <a:cubicBezTo>
                  <a:pt x="11225973" y="4114687"/>
                  <a:pt x="11216091" y="4125499"/>
                  <a:pt x="11202946" y="4139448"/>
                </a:cubicBezTo>
                <a:cubicBezTo>
                  <a:pt x="11189380" y="4139866"/>
                  <a:pt x="11177323" y="4141539"/>
                  <a:pt x="11166773" y="4144466"/>
                </a:cubicBezTo>
                <a:cubicBezTo>
                  <a:pt x="11156223" y="4147393"/>
                  <a:pt x="11144165" y="4149066"/>
                  <a:pt x="11130600" y="4149484"/>
                </a:cubicBezTo>
                <a:lnTo>
                  <a:pt x="11130600" y="4165255"/>
                </a:lnTo>
                <a:lnTo>
                  <a:pt x="11118543" y="4165255"/>
                </a:lnTo>
                <a:cubicBezTo>
                  <a:pt x="11110839" y="4165255"/>
                  <a:pt x="11106150" y="4164538"/>
                  <a:pt x="11104475" y="4163104"/>
                </a:cubicBezTo>
                <a:cubicBezTo>
                  <a:pt x="11102801" y="4161671"/>
                  <a:pt x="11102131" y="4159520"/>
                  <a:pt x="11102466" y="4156653"/>
                </a:cubicBezTo>
                <a:lnTo>
                  <a:pt x="11114524" y="4145183"/>
                </a:lnTo>
                <a:cubicBezTo>
                  <a:pt x="11114272" y="4144138"/>
                  <a:pt x="11112765" y="4142286"/>
                  <a:pt x="11110002" y="4139627"/>
                </a:cubicBezTo>
                <a:cubicBezTo>
                  <a:pt x="11107239" y="4136969"/>
                  <a:pt x="11104727" y="4135476"/>
                  <a:pt x="11102466" y="4135147"/>
                </a:cubicBezTo>
                <a:lnTo>
                  <a:pt x="11102466" y="4139448"/>
                </a:lnTo>
                <a:cubicBezTo>
                  <a:pt x="11093255" y="4141778"/>
                  <a:pt x="11082538" y="4145004"/>
                  <a:pt x="11070312" y="4149126"/>
                </a:cubicBezTo>
                <a:cubicBezTo>
                  <a:pt x="11058088" y="4153247"/>
                  <a:pt x="11051389" y="4157190"/>
                  <a:pt x="11050217" y="4160954"/>
                </a:cubicBezTo>
                <a:cubicBezTo>
                  <a:pt x="11044272" y="4162507"/>
                  <a:pt x="11040086" y="4164777"/>
                  <a:pt x="11037656" y="4167764"/>
                </a:cubicBezTo>
                <a:cubicBezTo>
                  <a:pt x="11035228" y="4170751"/>
                  <a:pt x="11034057" y="4173737"/>
                  <a:pt x="11034141" y="4176724"/>
                </a:cubicBezTo>
                <a:lnTo>
                  <a:pt x="11006005" y="4182459"/>
                </a:lnTo>
                <a:cubicBezTo>
                  <a:pt x="11006089" y="4184759"/>
                  <a:pt x="11004918" y="4187328"/>
                  <a:pt x="11002488" y="4190165"/>
                </a:cubicBezTo>
                <a:cubicBezTo>
                  <a:pt x="11000060" y="4193003"/>
                  <a:pt x="10995874" y="4195213"/>
                  <a:pt x="10989929" y="4196796"/>
                </a:cubicBezTo>
                <a:lnTo>
                  <a:pt x="10989929" y="4208266"/>
                </a:lnTo>
                <a:lnTo>
                  <a:pt x="10973852" y="4212567"/>
                </a:lnTo>
                <a:cubicBezTo>
                  <a:pt x="10973433" y="4216928"/>
                  <a:pt x="10969247" y="4221109"/>
                  <a:pt x="10961292" y="4225112"/>
                </a:cubicBezTo>
                <a:cubicBezTo>
                  <a:pt x="10953338" y="4229114"/>
                  <a:pt x="10944127" y="4232579"/>
                  <a:pt x="10933661" y="4235506"/>
                </a:cubicBezTo>
                <a:cubicBezTo>
                  <a:pt x="10925454" y="4240076"/>
                  <a:pt x="10915742" y="4245273"/>
                  <a:pt x="10904522" y="4251098"/>
                </a:cubicBezTo>
                <a:cubicBezTo>
                  <a:pt x="10893301" y="4256922"/>
                  <a:pt x="10881578" y="4261761"/>
                  <a:pt x="10869354" y="4265614"/>
                </a:cubicBezTo>
                <a:cubicBezTo>
                  <a:pt x="10869604" y="4267854"/>
                  <a:pt x="10869102" y="4270184"/>
                  <a:pt x="10867846" y="4272603"/>
                </a:cubicBezTo>
                <a:cubicBezTo>
                  <a:pt x="10866590" y="4275023"/>
                  <a:pt x="10863074" y="4276994"/>
                  <a:pt x="10857296" y="4278518"/>
                </a:cubicBezTo>
                <a:cubicBezTo>
                  <a:pt x="10856961" y="4282938"/>
                  <a:pt x="10853612" y="4287359"/>
                  <a:pt x="10847249" y="4291779"/>
                </a:cubicBezTo>
                <a:cubicBezTo>
                  <a:pt x="10840884" y="4296200"/>
                  <a:pt x="10833515" y="4299904"/>
                  <a:pt x="10825142" y="4302890"/>
                </a:cubicBezTo>
                <a:cubicBezTo>
                  <a:pt x="10825142" y="4304384"/>
                  <a:pt x="10824137" y="4305698"/>
                  <a:pt x="10822128" y="4306833"/>
                </a:cubicBezTo>
                <a:cubicBezTo>
                  <a:pt x="10820118" y="4307968"/>
                  <a:pt x="10817105" y="4308565"/>
                  <a:pt x="10813085" y="4308625"/>
                </a:cubicBezTo>
                <a:lnTo>
                  <a:pt x="10801027" y="4307192"/>
                </a:lnTo>
                <a:lnTo>
                  <a:pt x="10813085" y="4292855"/>
                </a:lnTo>
                <a:cubicBezTo>
                  <a:pt x="10817105" y="4291331"/>
                  <a:pt x="10820118" y="4289360"/>
                  <a:pt x="10822128" y="4286940"/>
                </a:cubicBezTo>
                <a:cubicBezTo>
                  <a:pt x="10824137" y="4284521"/>
                  <a:pt x="10825142" y="4282191"/>
                  <a:pt x="10825142" y="4279951"/>
                </a:cubicBezTo>
                <a:lnTo>
                  <a:pt x="10841219" y="4267048"/>
                </a:lnTo>
                <a:cubicBezTo>
                  <a:pt x="10840381" y="4263822"/>
                  <a:pt x="10840047" y="4260238"/>
                  <a:pt x="10840215" y="4256295"/>
                </a:cubicBezTo>
                <a:cubicBezTo>
                  <a:pt x="10840381" y="4252352"/>
                  <a:pt x="10846076" y="4250202"/>
                  <a:pt x="10857296" y="4249843"/>
                </a:cubicBezTo>
                <a:cubicBezTo>
                  <a:pt x="10858635" y="4235865"/>
                  <a:pt x="10870023" y="4219377"/>
                  <a:pt x="10891459" y="4200381"/>
                </a:cubicBezTo>
                <a:cubicBezTo>
                  <a:pt x="10912895" y="4181384"/>
                  <a:pt x="10936340" y="4166330"/>
                  <a:pt x="10961795" y="4155219"/>
                </a:cubicBezTo>
                <a:cubicBezTo>
                  <a:pt x="10962297" y="4150320"/>
                  <a:pt x="10964307" y="4145780"/>
                  <a:pt x="10967824" y="4141599"/>
                </a:cubicBezTo>
                <a:cubicBezTo>
                  <a:pt x="10971341" y="4137417"/>
                  <a:pt x="10973349" y="4132877"/>
                  <a:pt x="10973852" y="4127979"/>
                </a:cubicBezTo>
                <a:cubicBezTo>
                  <a:pt x="10979797" y="4127889"/>
                  <a:pt x="10983984" y="4126993"/>
                  <a:pt x="10986412" y="4125290"/>
                </a:cubicBezTo>
                <a:cubicBezTo>
                  <a:pt x="10988840" y="4123588"/>
                  <a:pt x="10990013" y="4121617"/>
                  <a:pt x="10989929" y="4119376"/>
                </a:cubicBezTo>
                <a:cubicBezTo>
                  <a:pt x="10990599" y="4113552"/>
                  <a:pt x="10993278" y="4110147"/>
                  <a:pt x="10997968" y="4109161"/>
                </a:cubicBezTo>
                <a:cubicBezTo>
                  <a:pt x="11002656" y="4108176"/>
                  <a:pt x="11005336" y="4105846"/>
                  <a:pt x="11006005" y="4102172"/>
                </a:cubicBezTo>
                <a:lnTo>
                  <a:pt x="11026102" y="4087835"/>
                </a:lnTo>
                <a:cubicBezTo>
                  <a:pt x="11032047" y="4087058"/>
                  <a:pt x="11036233" y="4085744"/>
                  <a:pt x="11038661" y="4083892"/>
                </a:cubicBezTo>
                <a:cubicBezTo>
                  <a:pt x="11041089" y="4082040"/>
                  <a:pt x="11042262" y="4080009"/>
                  <a:pt x="11042178" y="4077799"/>
                </a:cubicBezTo>
                <a:lnTo>
                  <a:pt x="11038159" y="4070630"/>
                </a:lnTo>
                <a:lnTo>
                  <a:pt x="11074332" y="4026186"/>
                </a:lnTo>
                <a:lnTo>
                  <a:pt x="11090409" y="4021884"/>
                </a:lnTo>
                <a:lnTo>
                  <a:pt x="11102466" y="4014716"/>
                </a:lnTo>
                <a:cubicBezTo>
                  <a:pt x="11102466" y="4012416"/>
                  <a:pt x="11103471" y="4009847"/>
                  <a:pt x="11105480" y="4007009"/>
                </a:cubicBezTo>
                <a:cubicBezTo>
                  <a:pt x="11107490" y="4004172"/>
                  <a:pt x="11110504" y="4001962"/>
                  <a:pt x="11114524" y="4000379"/>
                </a:cubicBezTo>
                <a:cubicBezTo>
                  <a:pt x="11112179" y="3997780"/>
                  <a:pt x="11111844" y="3994375"/>
                  <a:pt x="11113519" y="3990163"/>
                </a:cubicBezTo>
                <a:cubicBezTo>
                  <a:pt x="11115194" y="3985952"/>
                  <a:pt x="11120887" y="3983622"/>
                  <a:pt x="11130600" y="3983174"/>
                </a:cubicBezTo>
                <a:cubicBezTo>
                  <a:pt x="11132023" y="3979232"/>
                  <a:pt x="11139225" y="3972780"/>
                  <a:pt x="11152204" y="3963819"/>
                </a:cubicBezTo>
                <a:cubicBezTo>
                  <a:pt x="11165182" y="3954859"/>
                  <a:pt x="11175398" y="3949841"/>
                  <a:pt x="11182850" y="3948765"/>
                </a:cubicBezTo>
                <a:lnTo>
                  <a:pt x="11194907" y="3938729"/>
                </a:lnTo>
                <a:cubicBezTo>
                  <a:pt x="11196080" y="3929769"/>
                  <a:pt x="11200768" y="3921883"/>
                  <a:pt x="11208975" y="3915073"/>
                </a:cubicBezTo>
                <a:cubicBezTo>
                  <a:pt x="11217180" y="3908263"/>
                  <a:pt x="11221869" y="3900378"/>
                  <a:pt x="11223041" y="3891417"/>
                </a:cubicBezTo>
                <a:lnTo>
                  <a:pt x="11235099" y="3885682"/>
                </a:lnTo>
                <a:cubicBezTo>
                  <a:pt x="11236941" y="3880366"/>
                  <a:pt x="11244309" y="3874153"/>
                  <a:pt x="11257204" y="3867044"/>
                </a:cubicBezTo>
                <a:cubicBezTo>
                  <a:pt x="11270099" y="3859935"/>
                  <a:pt x="11277468" y="3853722"/>
                  <a:pt x="11279310" y="3848406"/>
                </a:cubicBezTo>
                <a:cubicBezTo>
                  <a:pt x="11291201" y="3845718"/>
                  <a:pt x="11296559" y="3841417"/>
                  <a:pt x="11295387" y="3835503"/>
                </a:cubicBezTo>
                <a:cubicBezTo>
                  <a:pt x="11294214" y="3829588"/>
                  <a:pt x="11299574" y="3825287"/>
                  <a:pt x="11311464" y="3822599"/>
                </a:cubicBezTo>
                <a:cubicBezTo>
                  <a:pt x="11313892" y="3818059"/>
                  <a:pt x="11324107" y="3806709"/>
                  <a:pt x="11342109" y="3788549"/>
                </a:cubicBezTo>
                <a:cubicBezTo>
                  <a:pt x="11360112" y="3770389"/>
                  <a:pt x="11371332" y="3759755"/>
                  <a:pt x="11375770" y="3756649"/>
                </a:cubicBezTo>
                <a:cubicBezTo>
                  <a:pt x="11373426" y="3754230"/>
                  <a:pt x="11373091" y="3751542"/>
                  <a:pt x="11374765" y="3748584"/>
                </a:cubicBezTo>
                <a:cubicBezTo>
                  <a:pt x="11376440" y="3745627"/>
                  <a:pt x="11382135" y="3744014"/>
                  <a:pt x="11391847" y="3743746"/>
                </a:cubicBezTo>
                <a:cubicBezTo>
                  <a:pt x="11403821" y="3733680"/>
                  <a:pt x="11419060" y="3723345"/>
                  <a:pt x="11437565" y="3712742"/>
                </a:cubicBezTo>
                <a:cubicBezTo>
                  <a:pt x="11456071" y="3702138"/>
                  <a:pt x="11466286" y="3691445"/>
                  <a:pt x="11468213" y="3680662"/>
                </a:cubicBezTo>
                <a:cubicBezTo>
                  <a:pt x="11470641" y="3679975"/>
                  <a:pt x="11473822" y="3679199"/>
                  <a:pt x="11477758" y="3678333"/>
                </a:cubicBezTo>
                <a:cubicBezTo>
                  <a:pt x="11481693" y="3677467"/>
                  <a:pt x="11483870" y="3676331"/>
                  <a:pt x="11484289" y="3674928"/>
                </a:cubicBezTo>
                <a:cubicBezTo>
                  <a:pt x="11483786" y="3674241"/>
                  <a:pt x="11481777" y="3673823"/>
                  <a:pt x="11478260" y="3673673"/>
                </a:cubicBezTo>
                <a:cubicBezTo>
                  <a:pt x="11474743" y="3673524"/>
                  <a:pt x="11472733" y="3673464"/>
                  <a:pt x="11472231" y="3673494"/>
                </a:cubicBezTo>
                <a:lnTo>
                  <a:pt x="11484289" y="3660591"/>
                </a:lnTo>
                <a:lnTo>
                  <a:pt x="11500365" y="3657723"/>
                </a:lnTo>
                <a:cubicBezTo>
                  <a:pt x="11508404" y="3653751"/>
                  <a:pt x="11515438" y="3648434"/>
                  <a:pt x="11521467" y="3641773"/>
                </a:cubicBezTo>
                <a:cubicBezTo>
                  <a:pt x="11527496" y="3635112"/>
                  <a:pt x="11532519" y="3629438"/>
                  <a:pt x="11536538" y="3624748"/>
                </a:cubicBezTo>
                <a:cubicBezTo>
                  <a:pt x="11534361" y="3621761"/>
                  <a:pt x="11534696" y="3619133"/>
                  <a:pt x="11537543" y="3616863"/>
                </a:cubicBezTo>
                <a:cubicBezTo>
                  <a:pt x="11540389" y="3614593"/>
                  <a:pt x="11546754" y="3613398"/>
                  <a:pt x="11556635" y="3613278"/>
                </a:cubicBezTo>
                <a:lnTo>
                  <a:pt x="11568691" y="3603242"/>
                </a:lnTo>
                <a:cubicBezTo>
                  <a:pt x="11573381" y="3600883"/>
                  <a:pt x="11579074" y="3595566"/>
                  <a:pt x="11585774" y="3587292"/>
                </a:cubicBezTo>
                <a:cubicBezTo>
                  <a:pt x="11592472" y="3579019"/>
                  <a:pt x="11596156" y="3573344"/>
                  <a:pt x="11596826" y="3570267"/>
                </a:cubicBezTo>
                <a:cubicBezTo>
                  <a:pt x="11597998" y="3565667"/>
                  <a:pt x="11602687" y="3562322"/>
                  <a:pt x="11610893" y="3560231"/>
                </a:cubicBezTo>
                <a:cubicBezTo>
                  <a:pt x="11619099" y="3558141"/>
                  <a:pt x="11623788" y="3554795"/>
                  <a:pt x="11624960" y="3550195"/>
                </a:cubicBezTo>
                <a:lnTo>
                  <a:pt x="11657113" y="3530123"/>
                </a:lnTo>
                <a:cubicBezTo>
                  <a:pt x="11658956" y="3527196"/>
                  <a:pt x="11666325" y="3520147"/>
                  <a:pt x="11679220" y="3508976"/>
                </a:cubicBezTo>
                <a:cubicBezTo>
                  <a:pt x="11692115" y="3497805"/>
                  <a:pt x="11699483" y="3491473"/>
                  <a:pt x="11701325" y="3489980"/>
                </a:cubicBezTo>
                <a:cubicBezTo>
                  <a:pt x="11700488" y="3486874"/>
                  <a:pt x="11700152" y="3483767"/>
                  <a:pt x="11700320" y="3480661"/>
                </a:cubicBezTo>
                <a:cubicBezTo>
                  <a:pt x="11700488" y="3477554"/>
                  <a:pt x="11706181" y="3475882"/>
                  <a:pt x="11717401" y="3475643"/>
                </a:cubicBezTo>
                <a:cubicBezTo>
                  <a:pt x="11729711" y="3465428"/>
                  <a:pt x="11746289" y="3454316"/>
                  <a:pt x="11767139" y="3442309"/>
                </a:cubicBezTo>
                <a:cubicBezTo>
                  <a:pt x="11787989" y="3430302"/>
                  <a:pt x="11799543" y="3418474"/>
                  <a:pt x="11801805" y="3406825"/>
                </a:cubicBezTo>
                <a:cubicBezTo>
                  <a:pt x="11804233" y="3406048"/>
                  <a:pt x="11807414" y="3405092"/>
                  <a:pt x="11811349" y="3403958"/>
                </a:cubicBezTo>
                <a:cubicBezTo>
                  <a:pt x="11815285" y="3402823"/>
                  <a:pt x="11817462" y="3401867"/>
                  <a:pt x="11817881" y="3401090"/>
                </a:cubicBezTo>
                <a:cubicBezTo>
                  <a:pt x="11817630" y="3399716"/>
                  <a:pt x="11816123" y="3398880"/>
                  <a:pt x="11813359" y="3398581"/>
                </a:cubicBezTo>
                <a:cubicBezTo>
                  <a:pt x="11810596" y="3398282"/>
                  <a:pt x="11808084" y="3398163"/>
                  <a:pt x="11805824" y="3398223"/>
                </a:cubicBezTo>
                <a:lnTo>
                  <a:pt x="11817881" y="3385319"/>
                </a:lnTo>
                <a:cubicBezTo>
                  <a:pt x="11830609" y="3382213"/>
                  <a:pt x="11841326" y="3378390"/>
                  <a:pt x="11850034" y="3373850"/>
                </a:cubicBezTo>
                <a:lnTo>
                  <a:pt x="11874149" y="3345176"/>
                </a:lnTo>
                <a:cubicBezTo>
                  <a:pt x="11872141" y="3342189"/>
                  <a:pt x="11873144" y="3339561"/>
                  <a:pt x="11877164" y="3337290"/>
                </a:cubicBezTo>
                <a:cubicBezTo>
                  <a:pt x="11881183" y="3335020"/>
                  <a:pt x="11888217" y="3333825"/>
                  <a:pt x="11898265" y="3333706"/>
                </a:cubicBezTo>
                <a:cubicBezTo>
                  <a:pt x="11898767" y="3331077"/>
                  <a:pt x="11900777" y="3329166"/>
                  <a:pt x="11904293" y="3327971"/>
                </a:cubicBezTo>
                <a:cubicBezTo>
                  <a:pt x="11907810" y="3326776"/>
                  <a:pt x="11909820" y="3324865"/>
                  <a:pt x="11910322" y="3322236"/>
                </a:cubicBezTo>
                <a:cubicBezTo>
                  <a:pt x="11913420" y="3320295"/>
                  <a:pt x="11919282" y="3314500"/>
                  <a:pt x="11927906" y="3304853"/>
                </a:cubicBezTo>
                <a:cubicBezTo>
                  <a:pt x="11936530" y="3295205"/>
                  <a:pt x="11941387" y="3289052"/>
                  <a:pt x="11942476" y="3286394"/>
                </a:cubicBezTo>
                <a:cubicBezTo>
                  <a:pt x="11943648" y="3281734"/>
                  <a:pt x="11948337" y="3278150"/>
                  <a:pt x="11956543" y="3275641"/>
                </a:cubicBezTo>
                <a:cubicBezTo>
                  <a:pt x="11964749" y="3273132"/>
                  <a:pt x="11969438" y="3269548"/>
                  <a:pt x="11970610" y="3264888"/>
                </a:cubicBezTo>
                <a:lnTo>
                  <a:pt x="11986687" y="3253418"/>
                </a:lnTo>
                <a:cubicBezTo>
                  <a:pt x="11987692" y="3250073"/>
                  <a:pt x="11991711" y="3247445"/>
                  <a:pt x="11998744" y="3245533"/>
                </a:cubicBezTo>
                <a:cubicBezTo>
                  <a:pt x="12005778" y="3243621"/>
                  <a:pt x="12009797" y="3240993"/>
                  <a:pt x="12010802" y="3237648"/>
                </a:cubicBezTo>
                <a:cubicBezTo>
                  <a:pt x="12022860" y="3237409"/>
                  <a:pt x="12030897" y="3235019"/>
                  <a:pt x="12034917" y="3230479"/>
                </a:cubicBezTo>
                <a:cubicBezTo>
                  <a:pt x="12035001" y="3229822"/>
                  <a:pt x="12034833" y="3229344"/>
                  <a:pt x="12034414" y="3229046"/>
                </a:cubicBezTo>
                <a:cubicBezTo>
                  <a:pt x="12033996" y="3228747"/>
                  <a:pt x="12032823" y="3228269"/>
                  <a:pt x="12030897" y="3227612"/>
                </a:cubicBezTo>
                <a:lnTo>
                  <a:pt x="12038936" y="3223311"/>
                </a:lnTo>
                <a:cubicBezTo>
                  <a:pt x="12040862" y="3221937"/>
                  <a:pt x="12042034" y="3220742"/>
                  <a:pt x="12042453" y="3219726"/>
                </a:cubicBezTo>
                <a:cubicBezTo>
                  <a:pt x="12042871" y="3218711"/>
                  <a:pt x="12043039" y="3217516"/>
                  <a:pt x="12042955" y="3216142"/>
                </a:cubicBezTo>
                <a:cubicBezTo>
                  <a:pt x="12058949" y="3207481"/>
                  <a:pt x="12073183" y="3198280"/>
                  <a:pt x="12085660" y="3188543"/>
                </a:cubicBezTo>
                <a:cubicBezTo>
                  <a:pt x="12098135" y="3178806"/>
                  <a:pt x="12109356" y="3168890"/>
                  <a:pt x="12119319" y="3158794"/>
                </a:cubicBezTo>
                <a:cubicBezTo>
                  <a:pt x="12120408" y="3156464"/>
                  <a:pt x="12125264" y="3151805"/>
                  <a:pt x="12133889" y="3144815"/>
                </a:cubicBezTo>
                <a:cubicBezTo>
                  <a:pt x="12142513" y="3137826"/>
                  <a:pt x="12148375" y="3133883"/>
                  <a:pt x="12151473" y="3132987"/>
                </a:cubicBezTo>
                <a:cubicBezTo>
                  <a:pt x="12151891" y="3128059"/>
                  <a:pt x="12155074" y="3123579"/>
                  <a:pt x="12161019" y="3119546"/>
                </a:cubicBezTo>
                <a:lnTo>
                  <a:pt x="12161413" y="3119284"/>
                </a:lnTo>
                <a:lnTo>
                  <a:pt x="11857783" y="3119284"/>
                </a:lnTo>
                <a:lnTo>
                  <a:pt x="11855994" y="3121601"/>
                </a:lnTo>
                <a:cubicBezTo>
                  <a:pt x="11848710" y="3128298"/>
                  <a:pt x="11841117" y="3132031"/>
                  <a:pt x="11833217" y="3132800"/>
                </a:cubicBezTo>
                <a:cubicBezTo>
                  <a:pt x="11830858" y="3132580"/>
                  <a:pt x="11829421" y="3131702"/>
                  <a:pt x="11828908" y="3130165"/>
                </a:cubicBezTo>
                <a:cubicBezTo>
                  <a:pt x="11828396" y="3128628"/>
                  <a:pt x="11828190" y="3127750"/>
                  <a:pt x="11828293" y="3127530"/>
                </a:cubicBezTo>
                <a:lnTo>
                  <a:pt x="11808595" y="3125773"/>
                </a:lnTo>
                <a:lnTo>
                  <a:pt x="11793821" y="3132800"/>
                </a:lnTo>
                <a:lnTo>
                  <a:pt x="11828293" y="3145096"/>
                </a:lnTo>
                <a:cubicBezTo>
                  <a:pt x="11827883" y="3154648"/>
                  <a:pt x="11822548" y="3163212"/>
                  <a:pt x="11812288" y="3170788"/>
                </a:cubicBezTo>
                <a:cubicBezTo>
                  <a:pt x="11802029" y="3178363"/>
                  <a:pt x="11789307" y="3185609"/>
                  <a:pt x="11774124" y="3192526"/>
                </a:cubicBezTo>
                <a:cubicBezTo>
                  <a:pt x="11775662" y="3195234"/>
                  <a:pt x="11779971" y="3200358"/>
                  <a:pt x="11787050" y="3207897"/>
                </a:cubicBezTo>
                <a:cubicBezTo>
                  <a:pt x="11794130" y="3215435"/>
                  <a:pt x="11794745" y="3219681"/>
                  <a:pt x="11788897" y="3220633"/>
                </a:cubicBezTo>
                <a:cubicBezTo>
                  <a:pt x="11781613" y="3220559"/>
                  <a:pt x="11775252" y="3219827"/>
                  <a:pt x="11769815" y="3218437"/>
                </a:cubicBezTo>
                <a:cubicBezTo>
                  <a:pt x="11764377" y="3217046"/>
                  <a:pt x="11759247" y="3215435"/>
                  <a:pt x="11754425" y="3213606"/>
                </a:cubicBezTo>
                <a:cubicBezTo>
                  <a:pt x="11754425" y="3220047"/>
                  <a:pt x="11751963" y="3226927"/>
                  <a:pt x="11747038" y="3234246"/>
                </a:cubicBezTo>
                <a:cubicBezTo>
                  <a:pt x="11742114" y="3241566"/>
                  <a:pt x="11734727" y="3247568"/>
                  <a:pt x="11724877" y="3252252"/>
                </a:cubicBezTo>
                <a:lnTo>
                  <a:pt x="11700255" y="3238199"/>
                </a:lnTo>
                <a:lnTo>
                  <a:pt x="11715029" y="3220633"/>
                </a:lnTo>
                <a:cubicBezTo>
                  <a:pt x="11712259" y="3219754"/>
                  <a:pt x="11709181" y="3218876"/>
                  <a:pt x="11705796" y="3217998"/>
                </a:cubicBezTo>
                <a:cubicBezTo>
                  <a:pt x="11702410" y="3217119"/>
                  <a:pt x="11700564" y="3216241"/>
                  <a:pt x="11700255" y="3215363"/>
                </a:cubicBezTo>
                <a:cubicBezTo>
                  <a:pt x="11701384" y="3213679"/>
                  <a:pt x="11706514" y="3212654"/>
                  <a:pt x="11715644" y="3212288"/>
                </a:cubicBezTo>
                <a:cubicBezTo>
                  <a:pt x="11724776" y="3211922"/>
                  <a:pt x="11731137" y="3211776"/>
                  <a:pt x="11734727" y="3211849"/>
                </a:cubicBezTo>
                <a:cubicBezTo>
                  <a:pt x="11735035" y="3206506"/>
                  <a:pt x="11738113" y="3200943"/>
                  <a:pt x="11743960" y="3195161"/>
                </a:cubicBezTo>
                <a:cubicBezTo>
                  <a:pt x="11749809" y="3189379"/>
                  <a:pt x="11756579" y="3183816"/>
                  <a:pt x="11764274" y="3178473"/>
                </a:cubicBezTo>
                <a:cubicBezTo>
                  <a:pt x="11764171" y="3177448"/>
                  <a:pt x="11763145" y="3175984"/>
                  <a:pt x="11761196" y="3174081"/>
                </a:cubicBezTo>
                <a:cubicBezTo>
                  <a:pt x="11759247" y="3172178"/>
                  <a:pt x="11756990" y="3170714"/>
                  <a:pt x="11754425" y="3169690"/>
                </a:cubicBezTo>
                <a:lnTo>
                  <a:pt x="11719953" y="3185499"/>
                </a:lnTo>
                <a:lnTo>
                  <a:pt x="11695331" y="3187256"/>
                </a:lnTo>
                <a:lnTo>
                  <a:pt x="11695331" y="3211849"/>
                </a:lnTo>
                <a:cubicBezTo>
                  <a:pt x="11677787" y="3216900"/>
                  <a:pt x="11662398" y="3224365"/>
                  <a:pt x="11649164" y="3234246"/>
                </a:cubicBezTo>
                <a:cubicBezTo>
                  <a:pt x="11635929" y="3244128"/>
                  <a:pt x="11626695" y="3252472"/>
                  <a:pt x="11621463" y="3259279"/>
                </a:cubicBezTo>
                <a:cubicBezTo>
                  <a:pt x="11620643" y="3262646"/>
                  <a:pt x="11617359" y="3265574"/>
                  <a:pt x="11611613" y="3268062"/>
                </a:cubicBezTo>
                <a:cubicBezTo>
                  <a:pt x="11605869" y="3270551"/>
                  <a:pt x="11602586" y="3273479"/>
                  <a:pt x="11601765" y="3276846"/>
                </a:cubicBezTo>
                <a:lnTo>
                  <a:pt x="11586992" y="3290899"/>
                </a:lnTo>
                <a:lnTo>
                  <a:pt x="11591916" y="3290899"/>
                </a:lnTo>
                <a:cubicBezTo>
                  <a:pt x="11591095" y="3294265"/>
                  <a:pt x="11587812" y="3297194"/>
                  <a:pt x="11582066" y="3299682"/>
                </a:cubicBezTo>
                <a:cubicBezTo>
                  <a:pt x="11576322" y="3302170"/>
                  <a:pt x="11573038" y="3305099"/>
                  <a:pt x="11572218" y="3308465"/>
                </a:cubicBezTo>
                <a:cubicBezTo>
                  <a:pt x="11572627" y="3311210"/>
                  <a:pt x="11571807" y="3313626"/>
                  <a:pt x="11569755" y="3315711"/>
                </a:cubicBezTo>
                <a:cubicBezTo>
                  <a:pt x="11567703" y="3317797"/>
                  <a:pt x="11561959" y="3318896"/>
                  <a:pt x="11552520" y="3319005"/>
                </a:cubicBezTo>
                <a:cubicBezTo>
                  <a:pt x="11553135" y="3324129"/>
                  <a:pt x="11551904" y="3327496"/>
                  <a:pt x="11548826" y="3329106"/>
                </a:cubicBezTo>
                <a:cubicBezTo>
                  <a:pt x="11545748" y="3330716"/>
                  <a:pt x="11537130" y="3331448"/>
                  <a:pt x="11522973" y="3331301"/>
                </a:cubicBezTo>
                <a:lnTo>
                  <a:pt x="11522973" y="3350625"/>
                </a:lnTo>
                <a:lnTo>
                  <a:pt x="11498350" y="3347111"/>
                </a:lnTo>
                <a:lnTo>
                  <a:pt x="11468802" y="3371705"/>
                </a:lnTo>
                <a:lnTo>
                  <a:pt x="11478652" y="3375218"/>
                </a:lnTo>
                <a:lnTo>
                  <a:pt x="11458954" y="3380488"/>
                </a:lnTo>
                <a:lnTo>
                  <a:pt x="11449105" y="3387515"/>
                </a:lnTo>
                <a:lnTo>
                  <a:pt x="11463878" y="3399811"/>
                </a:lnTo>
                <a:lnTo>
                  <a:pt x="11458954" y="3413864"/>
                </a:lnTo>
                <a:cubicBezTo>
                  <a:pt x="11446847" y="3414450"/>
                  <a:pt x="11440281" y="3416792"/>
                  <a:pt x="11439255" y="3420891"/>
                </a:cubicBezTo>
                <a:cubicBezTo>
                  <a:pt x="11438229" y="3424990"/>
                  <a:pt x="11426739" y="3427332"/>
                  <a:pt x="11404784" y="3427918"/>
                </a:cubicBezTo>
                <a:lnTo>
                  <a:pt x="11404784" y="3419134"/>
                </a:lnTo>
                <a:lnTo>
                  <a:pt x="11390010" y="3420891"/>
                </a:lnTo>
                <a:cubicBezTo>
                  <a:pt x="11386932" y="3423380"/>
                  <a:pt x="11382008" y="3427625"/>
                  <a:pt x="11375236" y="3433627"/>
                </a:cubicBezTo>
                <a:cubicBezTo>
                  <a:pt x="11368466" y="3439629"/>
                  <a:pt x="11363542" y="3442996"/>
                  <a:pt x="11360463" y="3443727"/>
                </a:cubicBezTo>
                <a:cubicBezTo>
                  <a:pt x="11358104" y="3443581"/>
                  <a:pt x="11356667" y="3442996"/>
                  <a:pt x="11356155" y="3441971"/>
                </a:cubicBezTo>
                <a:cubicBezTo>
                  <a:pt x="11355641" y="3440946"/>
                  <a:pt x="11355436" y="3440360"/>
                  <a:pt x="11355539" y="3440214"/>
                </a:cubicBezTo>
                <a:cubicBezTo>
                  <a:pt x="11341996" y="3439921"/>
                  <a:pt x="11337072" y="3438311"/>
                  <a:pt x="11340765" y="3435384"/>
                </a:cubicBezTo>
                <a:cubicBezTo>
                  <a:pt x="11344459" y="3432456"/>
                  <a:pt x="11349383" y="3429967"/>
                  <a:pt x="11355539" y="3427918"/>
                </a:cubicBezTo>
                <a:lnTo>
                  <a:pt x="11335841" y="3412108"/>
                </a:lnTo>
                <a:lnTo>
                  <a:pt x="11355539" y="3399811"/>
                </a:lnTo>
                <a:lnTo>
                  <a:pt x="11321067" y="3394541"/>
                </a:lnTo>
                <a:cubicBezTo>
                  <a:pt x="11319630" y="3400433"/>
                  <a:pt x="11313886" y="3405777"/>
                  <a:pt x="11303831" y="3410571"/>
                </a:cubicBezTo>
                <a:cubicBezTo>
                  <a:pt x="11293777" y="3415365"/>
                  <a:pt x="11288031" y="3421147"/>
                  <a:pt x="11286596" y="3427918"/>
                </a:cubicBezTo>
                <a:cubicBezTo>
                  <a:pt x="11271925" y="3435018"/>
                  <a:pt x="11258177" y="3442337"/>
                  <a:pt x="11245353" y="3449876"/>
                </a:cubicBezTo>
                <a:cubicBezTo>
                  <a:pt x="11232528" y="3457415"/>
                  <a:pt x="11220011" y="3464734"/>
                  <a:pt x="11207803" y="3471834"/>
                </a:cubicBezTo>
                <a:cubicBezTo>
                  <a:pt x="11205341" y="3476079"/>
                  <a:pt x="11200417" y="3481642"/>
                  <a:pt x="11193030" y="3488522"/>
                </a:cubicBezTo>
                <a:cubicBezTo>
                  <a:pt x="11185643" y="3495403"/>
                  <a:pt x="11175793" y="3499208"/>
                  <a:pt x="11163482" y="3499940"/>
                </a:cubicBezTo>
                <a:cubicBezTo>
                  <a:pt x="11164097" y="3501295"/>
                  <a:pt x="11166560" y="3503856"/>
                  <a:pt x="11170869" y="3507626"/>
                </a:cubicBezTo>
                <a:cubicBezTo>
                  <a:pt x="11175178" y="3511395"/>
                  <a:pt x="11177640" y="3513518"/>
                  <a:pt x="11178256" y="3513994"/>
                </a:cubicBezTo>
                <a:cubicBezTo>
                  <a:pt x="11180616" y="3513774"/>
                  <a:pt x="11182051" y="3512896"/>
                  <a:pt x="11182565" y="3511359"/>
                </a:cubicBezTo>
                <a:cubicBezTo>
                  <a:pt x="11183077" y="3509822"/>
                  <a:pt x="11183283" y="3508943"/>
                  <a:pt x="11183180" y="3508724"/>
                </a:cubicBezTo>
                <a:cubicBezTo>
                  <a:pt x="11197133" y="3498367"/>
                  <a:pt x="11213548" y="3488339"/>
                  <a:pt x="11232425" y="3478641"/>
                </a:cubicBezTo>
                <a:cubicBezTo>
                  <a:pt x="11251303" y="3468943"/>
                  <a:pt x="11262793" y="3458476"/>
                  <a:pt x="11266897" y="3447241"/>
                </a:cubicBezTo>
                <a:lnTo>
                  <a:pt x="11291520" y="3447241"/>
                </a:lnTo>
                <a:cubicBezTo>
                  <a:pt x="11302805" y="3447058"/>
                  <a:pt x="11315938" y="3447424"/>
                  <a:pt x="11330917" y="3448339"/>
                </a:cubicBezTo>
                <a:cubicBezTo>
                  <a:pt x="11345895" y="3449254"/>
                  <a:pt x="11354102" y="3451816"/>
                  <a:pt x="11355539" y="3456024"/>
                </a:cubicBezTo>
                <a:cubicBezTo>
                  <a:pt x="11355026" y="3464002"/>
                  <a:pt x="11349895" y="3471761"/>
                  <a:pt x="11340150" y="3479300"/>
                </a:cubicBezTo>
                <a:cubicBezTo>
                  <a:pt x="11330403" y="3486839"/>
                  <a:pt x="11319118" y="3493719"/>
                  <a:pt x="11306293" y="3499940"/>
                </a:cubicBezTo>
                <a:cubicBezTo>
                  <a:pt x="11306909" y="3504186"/>
                  <a:pt x="11309371" y="3507992"/>
                  <a:pt x="11313680" y="3511359"/>
                </a:cubicBezTo>
                <a:cubicBezTo>
                  <a:pt x="11317989" y="3514726"/>
                  <a:pt x="11320451" y="3518532"/>
                  <a:pt x="11321067" y="3522777"/>
                </a:cubicBezTo>
                <a:lnTo>
                  <a:pt x="11286596" y="3519264"/>
                </a:lnTo>
                <a:cubicBezTo>
                  <a:pt x="11286801" y="3524680"/>
                  <a:pt x="11285159" y="3530536"/>
                  <a:pt x="11281670" y="3536830"/>
                </a:cubicBezTo>
                <a:cubicBezTo>
                  <a:pt x="11278183" y="3543125"/>
                  <a:pt x="11271617" y="3548981"/>
                  <a:pt x="11261973" y="3554397"/>
                </a:cubicBezTo>
                <a:lnTo>
                  <a:pt x="11237351" y="3542100"/>
                </a:lnTo>
                <a:lnTo>
                  <a:pt x="11252124" y="3526290"/>
                </a:lnTo>
                <a:cubicBezTo>
                  <a:pt x="11249353" y="3525412"/>
                  <a:pt x="11246276" y="3524534"/>
                  <a:pt x="11242890" y="3523655"/>
                </a:cubicBezTo>
                <a:cubicBezTo>
                  <a:pt x="11239505" y="3522777"/>
                  <a:pt x="11237657" y="3521899"/>
                  <a:pt x="11237351" y="3521020"/>
                </a:cubicBezTo>
                <a:cubicBezTo>
                  <a:pt x="11238274" y="3519337"/>
                  <a:pt x="11242583" y="3518312"/>
                  <a:pt x="11250277" y="3517946"/>
                </a:cubicBezTo>
                <a:cubicBezTo>
                  <a:pt x="11257972" y="3517580"/>
                  <a:pt x="11263512" y="3517434"/>
                  <a:pt x="11266897" y="3517507"/>
                </a:cubicBezTo>
                <a:lnTo>
                  <a:pt x="11296444" y="3487644"/>
                </a:lnTo>
                <a:lnTo>
                  <a:pt x="11291520" y="3480617"/>
                </a:lnTo>
                <a:lnTo>
                  <a:pt x="11271822" y="3471834"/>
                </a:lnTo>
                <a:lnTo>
                  <a:pt x="11247199" y="3480617"/>
                </a:lnTo>
                <a:lnTo>
                  <a:pt x="11232425" y="3517507"/>
                </a:lnTo>
                <a:cubicBezTo>
                  <a:pt x="11217242" y="3522411"/>
                  <a:pt x="11203289" y="3529291"/>
                  <a:pt x="11190567" y="3538148"/>
                </a:cubicBezTo>
                <a:cubicBezTo>
                  <a:pt x="11177845" y="3547004"/>
                  <a:pt x="11168817" y="3554763"/>
                  <a:pt x="11163482" y="3561423"/>
                </a:cubicBezTo>
                <a:cubicBezTo>
                  <a:pt x="11162867" y="3567498"/>
                  <a:pt x="11159173" y="3573354"/>
                  <a:pt x="11152401" y="3578990"/>
                </a:cubicBezTo>
                <a:cubicBezTo>
                  <a:pt x="11145631" y="3584626"/>
                  <a:pt x="11139475" y="3590481"/>
                  <a:pt x="11133935" y="3596557"/>
                </a:cubicBezTo>
                <a:cubicBezTo>
                  <a:pt x="11110134" y="3603876"/>
                  <a:pt x="11088794" y="3612073"/>
                  <a:pt x="11069916" y="3621150"/>
                </a:cubicBezTo>
                <a:lnTo>
                  <a:pt x="11035445" y="3656283"/>
                </a:lnTo>
                <a:cubicBezTo>
                  <a:pt x="11032470" y="3656210"/>
                  <a:pt x="11028570" y="3656356"/>
                  <a:pt x="11023749" y="3656722"/>
                </a:cubicBezTo>
                <a:cubicBezTo>
                  <a:pt x="11018928" y="3657088"/>
                  <a:pt x="11016259" y="3658112"/>
                  <a:pt x="11015747" y="3659796"/>
                </a:cubicBezTo>
                <a:cubicBezTo>
                  <a:pt x="11016259" y="3660747"/>
                  <a:pt x="11018928" y="3661919"/>
                  <a:pt x="11023749" y="3663310"/>
                </a:cubicBezTo>
                <a:cubicBezTo>
                  <a:pt x="11028570" y="3664700"/>
                  <a:pt x="11032470" y="3665871"/>
                  <a:pt x="11035445" y="3666823"/>
                </a:cubicBezTo>
                <a:lnTo>
                  <a:pt x="10981274" y="3677363"/>
                </a:lnTo>
                <a:lnTo>
                  <a:pt x="10946803" y="3677363"/>
                </a:lnTo>
                <a:cubicBezTo>
                  <a:pt x="10947829" y="3670849"/>
                  <a:pt x="10950701" y="3664554"/>
                  <a:pt x="10955421" y="3658478"/>
                </a:cubicBezTo>
                <a:cubicBezTo>
                  <a:pt x="10960141" y="3652404"/>
                  <a:pt x="10960551" y="3643474"/>
                  <a:pt x="10956653" y="3631690"/>
                </a:cubicBezTo>
                <a:cubicBezTo>
                  <a:pt x="10946188" y="3636813"/>
                  <a:pt x="10936338" y="3641937"/>
                  <a:pt x="10927105" y="3647060"/>
                </a:cubicBezTo>
                <a:cubicBezTo>
                  <a:pt x="10917872" y="3652184"/>
                  <a:pt x="10912947" y="3658186"/>
                  <a:pt x="10912331" y="3665066"/>
                </a:cubicBezTo>
                <a:cubicBezTo>
                  <a:pt x="10888530" y="3671800"/>
                  <a:pt x="10867190" y="3679412"/>
                  <a:pt x="10848313" y="3687903"/>
                </a:cubicBezTo>
                <a:cubicBezTo>
                  <a:pt x="10820920" y="3688781"/>
                  <a:pt x="10810455" y="3692294"/>
                  <a:pt x="10816919" y="3698443"/>
                </a:cubicBezTo>
                <a:cubicBezTo>
                  <a:pt x="10823383" y="3704591"/>
                  <a:pt x="10819074" y="3708104"/>
                  <a:pt x="10803992" y="3708982"/>
                </a:cubicBezTo>
                <a:lnTo>
                  <a:pt x="10784294" y="3708982"/>
                </a:lnTo>
                <a:cubicBezTo>
                  <a:pt x="10783474" y="3713923"/>
                  <a:pt x="10780190" y="3717656"/>
                  <a:pt x="10774445" y="3720181"/>
                </a:cubicBezTo>
                <a:cubicBezTo>
                  <a:pt x="10768700" y="3722706"/>
                  <a:pt x="10765417" y="3726000"/>
                  <a:pt x="10764596" y="3730062"/>
                </a:cubicBezTo>
                <a:lnTo>
                  <a:pt x="10730124" y="3740602"/>
                </a:lnTo>
                <a:lnTo>
                  <a:pt x="10710426" y="3726549"/>
                </a:lnTo>
                <a:cubicBezTo>
                  <a:pt x="10700578" y="3726549"/>
                  <a:pt x="10695652" y="3724792"/>
                  <a:pt x="10695652" y="3721279"/>
                </a:cubicBezTo>
                <a:cubicBezTo>
                  <a:pt x="10697089" y="3714362"/>
                  <a:pt x="10702833" y="3707555"/>
                  <a:pt x="10712889" y="3700858"/>
                </a:cubicBezTo>
                <a:cubicBezTo>
                  <a:pt x="10722942" y="3694160"/>
                  <a:pt x="10728688" y="3686915"/>
                  <a:pt x="10730124" y="3679119"/>
                </a:cubicBezTo>
                <a:cubicBezTo>
                  <a:pt x="10730226" y="3678973"/>
                  <a:pt x="10730022" y="3678388"/>
                  <a:pt x="10729509" y="3677363"/>
                </a:cubicBezTo>
                <a:cubicBezTo>
                  <a:pt x="10728996" y="3676338"/>
                  <a:pt x="10727559" y="3675752"/>
                  <a:pt x="10725199" y="3675606"/>
                </a:cubicBezTo>
                <a:cubicBezTo>
                  <a:pt x="10722533" y="3676009"/>
                  <a:pt x="10719249" y="3677838"/>
                  <a:pt x="10715351" y="3681095"/>
                </a:cubicBezTo>
                <a:cubicBezTo>
                  <a:pt x="10711452" y="3684352"/>
                  <a:pt x="10708169" y="3686622"/>
                  <a:pt x="10705502" y="3687903"/>
                </a:cubicBezTo>
                <a:cubicBezTo>
                  <a:pt x="10699756" y="3689659"/>
                  <a:pt x="10696473" y="3691416"/>
                  <a:pt x="10695652" y="3693173"/>
                </a:cubicBezTo>
                <a:cubicBezTo>
                  <a:pt x="10696269" y="3695917"/>
                  <a:pt x="10696269" y="3698333"/>
                  <a:pt x="10695652" y="3700419"/>
                </a:cubicBezTo>
                <a:cubicBezTo>
                  <a:pt x="10695037" y="3702505"/>
                  <a:pt x="10690113" y="3703603"/>
                  <a:pt x="10680879" y="3703712"/>
                </a:cubicBezTo>
                <a:lnTo>
                  <a:pt x="10661181" y="3707226"/>
                </a:lnTo>
                <a:lnTo>
                  <a:pt x="10611936" y="3708982"/>
                </a:lnTo>
                <a:lnTo>
                  <a:pt x="10597162" y="3723035"/>
                </a:lnTo>
                <a:cubicBezTo>
                  <a:pt x="10589672" y="3724024"/>
                  <a:pt x="10582491" y="3725561"/>
                  <a:pt x="10575618" y="3727647"/>
                </a:cubicBezTo>
                <a:cubicBezTo>
                  <a:pt x="10568743" y="3729733"/>
                  <a:pt x="10562792" y="3731709"/>
                  <a:pt x="10557765" y="3733575"/>
                </a:cubicBezTo>
                <a:cubicBezTo>
                  <a:pt x="10552430" y="3733539"/>
                  <a:pt x="10547095" y="3734051"/>
                  <a:pt x="10541760" y="3735113"/>
                </a:cubicBezTo>
                <a:cubicBezTo>
                  <a:pt x="10536425" y="3736174"/>
                  <a:pt x="10533553" y="3738004"/>
                  <a:pt x="10533142" y="3740602"/>
                </a:cubicBezTo>
                <a:lnTo>
                  <a:pt x="10538067" y="3747629"/>
                </a:lnTo>
                <a:lnTo>
                  <a:pt x="10493746" y="3747629"/>
                </a:lnTo>
                <a:cubicBezTo>
                  <a:pt x="10495695" y="3744225"/>
                  <a:pt x="10500415" y="3739175"/>
                  <a:pt x="10507905" y="3732478"/>
                </a:cubicBezTo>
                <a:cubicBezTo>
                  <a:pt x="10515393" y="3725780"/>
                  <a:pt x="10513958" y="3722048"/>
                  <a:pt x="10503596" y="3721279"/>
                </a:cubicBezTo>
                <a:cubicBezTo>
                  <a:pt x="10498568" y="3721389"/>
                  <a:pt x="10493849" y="3722048"/>
                  <a:pt x="10489437" y="3723255"/>
                </a:cubicBezTo>
                <a:cubicBezTo>
                  <a:pt x="10485025" y="3724463"/>
                  <a:pt x="10481538" y="3725561"/>
                  <a:pt x="10478973" y="3726549"/>
                </a:cubicBezTo>
                <a:lnTo>
                  <a:pt x="10469123" y="3747629"/>
                </a:lnTo>
                <a:lnTo>
                  <a:pt x="10444501" y="3759925"/>
                </a:lnTo>
                <a:cubicBezTo>
                  <a:pt x="10444501" y="3765122"/>
                  <a:pt x="10442039" y="3769660"/>
                  <a:pt x="10437115" y="3773539"/>
                </a:cubicBezTo>
                <a:cubicBezTo>
                  <a:pt x="10432190" y="3777419"/>
                  <a:pt x="10424804" y="3781078"/>
                  <a:pt x="10414954" y="3784518"/>
                </a:cubicBezTo>
                <a:lnTo>
                  <a:pt x="10414954" y="3798572"/>
                </a:lnTo>
                <a:cubicBezTo>
                  <a:pt x="10401001" y="3804134"/>
                  <a:pt x="10394436" y="3810576"/>
                  <a:pt x="10395256" y="3817895"/>
                </a:cubicBezTo>
                <a:cubicBezTo>
                  <a:pt x="10387356" y="3817053"/>
                  <a:pt x="10379763" y="3817419"/>
                  <a:pt x="10372479" y="3818993"/>
                </a:cubicBezTo>
                <a:cubicBezTo>
                  <a:pt x="10365195" y="3820566"/>
                  <a:pt x="10361297" y="3823128"/>
                  <a:pt x="10360785" y="3826678"/>
                </a:cubicBezTo>
                <a:lnTo>
                  <a:pt x="10331237" y="3842488"/>
                </a:lnTo>
                <a:lnTo>
                  <a:pt x="10291841" y="3837218"/>
                </a:lnTo>
                <a:cubicBezTo>
                  <a:pt x="10298304" y="3831509"/>
                  <a:pt x="10302613" y="3824921"/>
                  <a:pt x="10304768" y="3817456"/>
                </a:cubicBezTo>
                <a:cubicBezTo>
                  <a:pt x="10306922" y="3809990"/>
                  <a:pt x="10312463" y="3804281"/>
                  <a:pt x="10321388" y="3800328"/>
                </a:cubicBezTo>
                <a:cubicBezTo>
                  <a:pt x="10320567" y="3794766"/>
                  <a:pt x="10327134" y="3791838"/>
                  <a:pt x="10341086" y="3791545"/>
                </a:cubicBezTo>
                <a:cubicBezTo>
                  <a:pt x="10351756" y="3791801"/>
                  <a:pt x="10364889" y="3791728"/>
                  <a:pt x="10380483" y="3791326"/>
                </a:cubicBezTo>
                <a:cubicBezTo>
                  <a:pt x="10396077" y="3790923"/>
                  <a:pt x="10394436" y="3788654"/>
                  <a:pt x="10375557" y="3784518"/>
                </a:cubicBezTo>
                <a:lnTo>
                  <a:pt x="10395256" y="3766952"/>
                </a:lnTo>
                <a:lnTo>
                  <a:pt x="10375557" y="3766952"/>
                </a:lnTo>
                <a:lnTo>
                  <a:pt x="10395256" y="3758168"/>
                </a:lnTo>
                <a:lnTo>
                  <a:pt x="10395256" y="3740602"/>
                </a:lnTo>
                <a:lnTo>
                  <a:pt x="10429728" y="3731819"/>
                </a:lnTo>
                <a:lnTo>
                  <a:pt x="10429728" y="3716009"/>
                </a:lnTo>
                <a:cubicBezTo>
                  <a:pt x="10438755" y="3710446"/>
                  <a:pt x="10450246" y="3705762"/>
                  <a:pt x="10464199" y="3701956"/>
                </a:cubicBezTo>
                <a:lnTo>
                  <a:pt x="10478973" y="3687903"/>
                </a:lnTo>
                <a:cubicBezTo>
                  <a:pt x="10463584" y="3686512"/>
                  <a:pt x="10458659" y="3680510"/>
                  <a:pt x="10464199" y="3669897"/>
                </a:cubicBezTo>
                <a:cubicBezTo>
                  <a:pt x="10469740" y="3659284"/>
                  <a:pt x="10474664" y="3652404"/>
                  <a:pt x="10478973" y="3649256"/>
                </a:cubicBezTo>
                <a:cubicBezTo>
                  <a:pt x="10488206" y="3648451"/>
                  <a:pt x="10493131" y="3644791"/>
                  <a:pt x="10493746" y="3638277"/>
                </a:cubicBezTo>
                <a:cubicBezTo>
                  <a:pt x="10494361" y="3631763"/>
                  <a:pt x="10494361" y="3627225"/>
                  <a:pt x="10493746" y="3624663"/>
                </a:cubicBezTo>
                <a:cubicBezTo>
                  <a:pt x="10501031" y="3623638"/>
                  <a:pt x="10506160" y="3621735"/>
                  <a:pt x="10509135" y="3618954"/>
                </a:cubicBezTo>
                <a:cubicBezTo>
                  <a:pt x="10512111" y="3616172"/>
                  <a:pt x="10513547" y="3613391"/>
                  <a:pt x="10513444" y="3610610"/>
                </a:cubicBezTo>
                <a:cubicBezTo>
                  <a:pt x="10512624" y="3607316"/>
                  <a:pt x="10509341" y="3604681"/>
                  <a:pt x="10503596" y="3602705"/>
                </a:cubicBezTo>
                <a:cubicBezTo>
                  <a:pt x="10497850" y="3600729"/>
                  <a:pt x="10494567" y="3598093"/>
                  <a:pt x="10493746" y="3594800"/>
                </a:cubicBezTo>
                <a:cubicBezTo>
                  <a:pt x="10474766" y="3596117"/>
                  <a:pt x="10465943" y="3601387"/>
                  <a:pt x="10467277" y="3610610"/>
                </a:cubicBezTo>
                <a:cubicBezTo>
                  <a:pt x="10468611" y="3619832"/>
                  <a:pt x="10461019" y="3625102"/>
                  <a:pt x="10444501" y="3626420"/>
                </a:cubicBezTo>
                <a:cubicBezTo>
                  <a:pt x="10443988" y="3631800"/>
                  <a:pt x="10438858" y="3636850"/>
                  <a:pt x="10429113" y="3641571"/>
                </a:cubicBezTo>
                <a:cubicBezTo>
                  <a:pt x="10419366" y="3646292"/>
                  <a:pt x="10408081" y="3650025"/>
                  <a:pt x="10395256" y="3652770"/>
                </a:cubicBezTo>
                <a:lnTo>
                  <a:pt x="10395256" y="3675606"/>
                </a:lnTo>
                <a:cubicBezTo>
                  <a:pt x="10352064" y="3683035"/>
                  <a:pt x="10326415" y="3691452"/>
                  <a:pt x="10318310" y="3700858"/>
                </a:cubicBezTo>
                <a:cubicBezTo>
                  <a:pt x="10310206" y="3710263"/>
                  <a:pt x="10298099" y="3723511"/>
                  <a:pt x="10281992" y="3740602"/>
                </a:cubicBezTo>
                <a:cubicBezTo>
                  <a:pt x="10265371" y="3741114"/>
                  <a:pt x="10250597" y="3743164"/>
                  <a:pt x="10237671" y="3746750"/>
                </a:cubicBezTo>
                <a:cubicBezTo>
                  <a:pt x="10224744" y="3750337"/>
                  <a:pt x="10209971" y="3752386"/>
                  <a:pt x="10193351" y="3752899"/>
                </a:cubicBezTo>
                <a:lnTo>
                  <a:pt x="10193351" y="3772222"/>
                </a:lnTo>
                <a:lnTo>
                  <a:pt x="10178577" y="3772222"/>
                </a:lnTo>
                <a:cubicBezTo>
                  <a:pt x="10169138" y="3772222"/>
                  <a:pt x="10163392" y="3771343"/>
                  <a:pt x="10161340" y="3769587"/>
                </a:cubicBezTo>
                <a:cubicBezTo>
                  <a:pt x="10159289" y="3767830"/>
                  <a:pt x="10158468" y="3765195"/>
                  <a:pt x="10158879" y="3761682"/>
                </a:cubicBezTo>
                <a:lnTo>
                  <a:pt x="10173653" y="3747629"/>
                </a:lnTo>
                <a:cubicBezTo>
                  <a:pt x="10173345" y="3746348"/>
                  <a:pt x="10171498" y="3744079"/>
                  <a:pt x="10168112" y="3740822"/>
                </a:cubicBezTo>
                <a:cubicBezTo>
                  <a:pt x="10164726" y="3737565"/>
                  <a:pt x="10161649" y="3735735"/>
                  <a:pt x="10158879" y="3735332"/>
                </a:cubicBezTo>
                <a:lnTo>
                  <a:pt x="10158879" y="3740602"/>
                </a:lnTo>
                <a:cubicBezTo>
                  <a:pt x="10147593" y="3743457"/>
                  <a:pt x="10134461" y="3747409"/>
                  <a:pt x="10119482" y="3752460"/>
                </a:cubicBezTo>
                <a:cubicBezTo>
                  <a:pt x="10104504" y="3757510"/>
                  <a:pt x="10096296" y="3762341"/>
                  <a:pt x="10094860" y="3766952"/>
                </a:cubicBezTo>
                <a:cubicBezTo>
                  <a:pt x="10087576" y="3768855"/>
                  <a:pt x="10082447" y="3771637"/>
                  <a:pt x="10079470" y="3775296"/>
                </a:cubicBezTo>
                <a:cubicBezTo>
                  <a:pt x="10076495" y="3778956"/>
                  <a:pt x="10075060" y="3782615"/>
                  <a:pt x="10075163" y="3786275"/>
                </a:cubicBezTo>
                <a:lnTo>
                  <a:pt x="10040690" y="3793302"/>
                </a:lnTo>
                <a:cubicBezTo>
                  <a:pt x="10040793" y="3796120"/>
                  <a:pt x="10039357" y="3799267"/>
                  <a:pt x="10036381" y="3802743"/>
                </a:cubicBezTo>
                <a:cubicBezTo>
                  <a:pt x="10033406" y="3806220"/>
                  <a:pt x="10028276" y="3808929"/>
                  <a:pt x="10020992" y="3810868"/>
                </a:cubicBezTo>
                <a:lnTo>
                  <a:pt x="10020992" y="3824921"/>
                </a:lnTo>
                <a:lnTo>
                  <a:pt x="10001294" y="3830191"/>
                </a:lnTo>
                <a:cubicBezTo>
                  <a:pt x="10000781" y="3835535"/>
                  <a:pt x="9995651" y="3840658"/>
                  <a:pt x="9985904" y="3845562"/>
                </a:cubicBezTo>
                <a:cubicBezTo>
                  <a:pt x="9976159" y="3850466"/>
                  <a:pt x="9964872" y="3854711"/>
                  <a:pt x="9952049" y="3858298"/>
                </a:cubicBezTo>
                <a:cubicBezTo>
                  <a:pt x="9941994" y="3863897"/>
                  <a:pt x="9930094" y="3870265"/>
                  <a:pt x="9916346" y="3877401"/>
                </a:cubicBezTo>
                <a:cubicBezTo>
                  <a:pt x="9902599" y="3884538"/>
                  <a:pt x="9888235" y="3890467"/>
                  <a:pt x="9873257" y="3895188"/>
                </a:cubicBezTo>
                <a:cubicBezTo>
                  <a:pt x="9873564" y="3897932"/>
                  <a:pt x="9872949" y="3900787"/>
                  <a:pt x="9871409" y="3903751"/>
                </a:cubicBezTo>
                <a:cubicBezTo>
                  <a:pt x="9869871" y="3906716"/>
                  <a:pt x="9865562" y="3909131"/>
                  <a:pt x="9858483" y="3910998"/>
                </a:cubicBezTo>
                <a:cubicBezTo>
                  <a:pt x="9858072" y="3916414"/>
                  <a:pt x="9853969" y="3921830"/>
                  <a:pt x="9846172" y="3927246"/>
                </a:cubicBezTo>
                <a:cubicBezTo>
                  <a:pt x="9838375" y="3932663"/>
                  <a:pt x="9829345" y="3937201"/>
                  <a:pt x="9819086" y="3940861"/>
                </a:cubicBezTo>
                <a:cubicBezTo>
                  <a:pt x="9819086" y="3942690"/>
                  <a:pt x="9817855" y="3944301"/>
                  <a:pt x="9815394" y="3945691"/>
                </a:cubicBezTo>
                <a:cubicBezTo>
                  <a:pt x="9812931" y="3947082"/>
                  <a:pt x="9809238" y="3947814"/>
                  <a:pt x="9804313" y="3947887"/>
                </a:cubicBezTo>
                <a:lnTo>
                  <a:pt x="9789539" y="3946131"/>
                </a:lnTo>
                <a:lnTo>
                  <a:pt x="9804313" y="3928564"/>
                </a:lnTo>
                <a:cubicBezTo>
                  <a:pt x="9809238" y="3926698"/>
                  <a:pt x="9812931" y="3924282"/>
                  <a:pt x="9815394" y="3921318"/>
                </a:cubicBezTo>
                <a:cubicBezTo>
                  <a:pt x="9817855" y="3918353"/>
                  <a:pt x="9819086" y="3915499"/>
                  <a:pt x="9819086" y="3912754"/>
                </a:cubicBezTo>
                <a:lnTo>
                  <a:pt x="9838784" y="3896944"/>
                </a:lnTo>
                <a:cubicBezTo>
                  <a:pt x="9837758" y="3892992"/>
                  <a:pt x="9837349" y="3888600"/>
                  <a:pt x="9837554" y="3883769"/>
                </a:cubicBezTo>
                <a:cubicBezTo>
                  <a:pt x="9837758" y="3878938"/>
                  <a:pt x="9844735" y="3876303"/>
                  <a:pt x="9858483" y="3875864"/>
                </a:cubicBezTo>
                <a:cubicBezTo>
                  <a:pt x="9860124" y="3858737"/>
                  <a:pt x="9874077" y="3838536"/>
                  <a:pt x="9900341" y="3815260"/>
                </a:cubicBezTo>
                <a:cubicBezTo>
                  <a:pt x="9926606" y="3791984"/>
                  <a:pt x="9955332" y="3773539"/>
                  <a:pt x="9986521" y="3759925"/>
                </a:cubicBezTo>
                <a:cubicBezTo>
                  <a:pt x="9987136" y="3753924"/>
                  <a:pt x="9989598" y="3748361"/>
                  <a:pt x="9993907" y="3743237"/>
                </a:cubicBezTo>
                <a:cubicBezTo>
                  <a:pt x="9998217" y="3738114"/>
                  <a:pt x="10000678" y="3732551"/>
                  <a:pt x="10001294" y="3726549"/>
                </a:cubicBezTo>
                <a:cubicBezTo>
                  <a:pt x="10008578" y="3726439"/>
                  <a:pt x="10013708" y="3725341"/>
                  <a:pt x="10016683" y="3723255"/>
                </a:cubicBezTo>
                <a:cubicBezTo>
                  <a:pt x="10019658" y="3721169"/>
                  <a:pt x="10021095" y="3718754"/>
                  <a:pt x="10020992" y="3716009"/>
                </a:cubicBezTo>
                <a:cubicBezTo>
                  <a:pt x="10021813" y="3708873"/>
                  <a:pt x="10025096" y="3704700"/>
                  <a:pt x="10030842" y="3703493"/>
                </a:cubicBezTo>
                <a:cubicBezTo>
                  <a:pt x="10036586" y="3702285"/>
                  <a:pt x="10039869" y="3699430"/>
                  <a:pt x="10040690" y="3694929"/>
                </a:cubicBezTo>
                <a:lnTo>
                  <a:pt x="10065313" y="3677363"/>
                </a:lnTo>
                <a:cubicBezTo>
                  <a:pt x="10072597" y="3676411"/>
                  <a:pt x="10077727" y="3674801"/>
                  <a:pt x="10080702" y="3672532"/>
                </a:cubicBezTo>
                <a:cubicBezTo>
                  <a:pt x="10083677" y="3670263"/>
                  <a:pt x="10085114" y="3667774"/>
                  <a:pt x="10085011" y="3665066"/>
                </a:cubicBezTo>
                <a:lnTo>
                  <a:pt x="10080087" y="3656283"/>
                </a:lnTo>
                <a:lnTo>
                  <a:pt x="10124408" y="3601827"/>
                </a:lnTo>
                <a:lnTo>
                  <a:pt x="10144105" y="3596557"/>
                </a:lnTo>
                <a:lnTo>
                  <a:pt x="10158879" y="3587773"/>
                </a:lnTo>
                <a:cubicBezTo>
                  <a:pt x="10158879" y="3584955"/>
                  <a:pt x="10160110" y="3581808"/>
                  <a:pt x="10162572" y="3578331"/>
                </a:cubicBezTo>
                <a:cubicBezTo>
                  <a:pt x="10165035" y="3574855"/>
                  <a:pt x="10168727" y="3572146"/>
                  <a:pt x="10173653" y="3570207"/>
                </a:cubicBezTo>
                <a:cubicBezTo>
                  <a:pt x="10170779" y="3567022"/>
                  <a:pt x="10170370" y="3562851"/>
                  <a:pt x="10172421" y="3557690"/>
                </a:cubicBezTo>
                <a:cubicBezTo>
                  <a:pt x="10174473" y="3552530"/>
                  <a:pt x="10181449" y="3549676"/>
                  <a:pt x="10193351" y="3549127"/>
                </a:cubicBezTo>
                <a:cubicBezTo>
                  <a:pt x="10195094" y="3544296"/>
                  <a:pt x="10203918" y="3536391"/>
                  <a:pt x="10219820" y="3525412"/>
                </a:cubicBezTo>
                <a:cubicBezTo>
                  <a:pt x="10235722" y="3514433"/>
                  <a:pt x="10248239" y="3508285"/>
                  <a:pt x="10257369" y="3506967"/>
                </a:cubicBezTo>
                <a:lnTo>
                  <a:pt x="10272143" y="3494670"/>
                </a:lnTo>
                <a:cubicBezTo>
                  <a:pt x="10273580" y="3483692"/>
                  <a:pt x="10279324" y="3474030"/>
                  <a:pt x="10289379" y="3465686"/>
                </a:cubicBezTo>
                <a:cubicBezTo>
                  <a:pt x="10299433" y="3457342"/>
                  <a:pt x="10305177" y="3447680"/>
                  <a:pt x="10306614" y="3436701"/>
                </a:cubicBezTo>
                <a:lnTo>
                  <a:pt x="10321388" y="3429674"/>
                </a:lnTo>
                <a:cubicBezTo>
                  <a:pt x="10323645" y="3423160"/>
                  <a:pt x="10332673" y="3415548"/>
                  <a:pt x="10348473" y="3406838"/>
                </a:cubicBezTo>
                <a:cubicBezTo>
                  <a:pt x="10364272" y="3398128"/>
                  <a:pt x="10373301" y="3390515"/>
                  <a:pt x="10375557" y="3384001"/>
                </a:cubicBezTo>
                <a:cubicBezTo>
                  <a:pt x="10390127" y="3380707"/>
                  <a:pt x="10396692" y="3375438"/>
                  <a:pt x="10395256" y="3368191"/>
                </a:cubicBezTo>
                <a:cubicBezTo>
                  <a:pt x="10393819" y="3360945"/>
                  <a:pt x="10400386" y="3355675"/>
                  <a:pt x="10414954" y="3352381"/>
                </a:cubicBezTo>
                <a:cubicBezTo>
                  <a:pt x="10417929" y="3346819"/>
                  <a:pt x="10430445" y="3332912"/>
                  <a:pt x="10452503" y="3310661"/>
                </a:cubicBezTo>
                <a:lnTo>
                  <a:pt x="10455519" y="3307690"/>
                </a:lnTo>
                <a:lnTo>
                  <a:pt x="10424244" y="3323959"/>
                </a:lnTo>
                <a:cubicBezTo>
                  <a:pt x="10412353" y="3330557"/>
                  <a:pt x="10406010" y="3338287"/>
                  <a:pt x="10405218" y="3347148"/>
                </a:cubicBezTo>
                <a:cubicBezTo>
                  <a:pt x="10374566" y="3355820"/>
                  <a:pt x="10347083" y="3365623"/>
                  <a:pt x="10322773" y="3376557"/>
                </a:cubicBezTo>
                <a:cubicBezTo>
                  <a:pt x="10287495" y="3377688"/>
                  <a:pt x="10274019" y="3382213"/>
                  <a:pt x="10282343" y="3390131"/>
                </a:cubicBezTo>
                <a:cubicBezTo>
                  <a:pt x="10290667" y="3398048"/>
                  <a:pt x="10285118" y="3402573"/>
                  <a:pt x="10265695" y="3403704"/>
                </a:cubicBezTo>
                <a:lnTo>
                  <a:pt x="10240327" y="3403704"/>
                </a:lnTo>
                <a:cubicBezTo>
                  <a:pt x="10239271" y="3410067"/>
                  <a:pt x="10235043" y="3414875"/>
                  <a:pt x="10227643" y="3418126"/>
                </a:cubicBezTo>
                <a:cubicBezTo>
                  <a:pt x="10220245" y="3421378"/>
                  <a:pt x="10216017" y="3425620"/>
                  <a:pt x="10214960" y="3430852"/>
                </a:cubicBezTo>
                <a:lnTo>
                  <a:pt x="10170565" y="3444425"/>
                </a:lnTo>
                <a:lnTo>
                  <a:pt x="10145198" y="3426327"/>
                </a:lnTo>
                <a:cubicBezTo>
                  <a:pt x="10132515" y="3426327"/>
                  <a:pt x="10126172" y="3424065"/>
                  <a:pt x="10126172" y="3419540"/>
                </a:cubicBezTo>
                <a:cubicBezTo>
                  <a:pt x="10128022" y="3410633"/>
                  <a:pt x="10135420" y="3401867"/>
                  <a:pt x="10148369" y="3393241"/>
                </a:cubicBezTo>
                <a:cubicBezTo>
                  <a:pt x="10161317" y="3384616"/>
                  <a:pt x="10168716" y="3375285"/>
                  <a:pt x="10170565" y="3365245"/>
                </a:cubicBezTo>
                <a:cubicBezTo>
                  <a:pt x="10170697" y="3365057"/>
                  <a:pt x="10170434" y="3364303"/>
                  <a:pt x="10169773" y="3362983"/>
                </a:cubicBezTo>
                <a:cubicBezTo>
                  <a:pt x="10169113" y="3361664"/>
                  <a:pt x="10167263" y="3360909"/>
                  <a:pt x="10164223" y="3360721"/>
                </a:cubicBezTo>
                <a:cubicBezTo>
                  <a:pt x="10160789" y="3361240"/>
                  <a:pt x="10156561" y="3363596"/>
                  <a:pt x="10151541" y="3367791"/>
                </a:cubicBezTo>
                <a:cubicBezTo>
                  <a:pt x="10146519" y="3371985"/>
                  <a:pt x="10142291" y="3374908"/>
                  <a:pt x="10138856" y="3376557"/>
                </a:cubicBezTo>
                <a:cubicBezTo>
                  <a:pt x="10131456" y="3378819"/>
                  <a:pt x="10127228" y="3381082"/>
                  <a:pt x="10126172" y="3383344"/>
                </a:cubicBezTo>
                <a:cubicBezTo>
                  <a:pt x="10126965" y="3386879"/>
                  <a:pt x="10126965" y="3389989"/>
                  <a:pt x="10126172" y="3392676"/>
                </a:cubicBezTo>
                <a:cubicBezTo>
                  <a:pt x="10125380" y="3395362"/>
                  <a:pt x="10119038" y="3396776"/>
                  <a:pt x="10107146" y="3396918"/>
                </a:cubicBezTo>
                <a:lnTo>
                  <a:pt x="10081778" y="3401442"/>
                </a:lnTo>
                <a:lnTo>
                  <a:pt x="10018359" y="3403704"/>
                </a:lnTo>
                <a:lnTo>
                  <a:pt x="9999333" y="3421802"/>
                </a:lnTo>
                <a:cubicBezTo>
                  <a:pt x="9989688" y="3423075"/>
                  <a:pt x="9980439" y="3425054"/>
                  <a:pt x="9971588" y="3427741"/>
                </a:cubicBezTo>
                <a:cubicBezTo>
                  <a:pt x="9962735" y="3430427"/>
                  <a:pt x="9955070" y="3432972"/>
                  <a:pt x="9948597" y="3435376"/>
                </a:cubicBezTo>
                <a:cubicBezTo>
                  <a:pt x="9941726" y="3435329"/>
                  <a:pt x="9934855" y="3435989"/>
                  <a:pt x="9927985" y="3437356"/>
                </a:cubicBezTo>
                <a:cubicBezTo>
                  <a:pt x="9921114" y="3438722"/>
                  <a:pt x="9917415" y="3441079"/>
                  <a:pt x="9916886" y="3444425"/>
                </a:cubicBezTo>
                <a:lnTo>
                  <a:pt x="9923229" y="3453475"/>
                </a:lnTo>
                <a:lnTo>
                  <a:pt x="9866151" y="3453475"/>
                </a:lnTo>
                <a:cubicBezTo>
                  <a:pt x="9868661" y="3449091"/>
                  <a:pt x="9874740" y="3442587"/>
                  <a:pt x="9884385" y="3433962"/>
                </a:cubicBezTo>
                <a:cubicBezTo>
                  <a:pt x="9894029" y="3425337"/>
                  <a:pt x="9892180" y="3420530"/>
                  <a:pt x="9878836" y="3419540"/>
                </a:cubicBezTo>
                <a:cubicBezTo>
                  <a:pt x="9872360" y="3419682"/>
                  <a:pt x="9866284" y="3420530"/>
                  <a:pt x="9860602" y="3422085"/>
                </a:cubicBezTo>
                <a:cubicBezTo>
                  <a:pt x="9854920" y="3423640"/>
                  <a:pt x="9850429" y="3425054"/>
                  <a:pt x="9847125" y="3426327"/>
                </a:cubicBezTo>
                <a:lnTo>
                  <a:pt x="9834441" y="3453475"/>
                </a:lnTo>
                <a:lnTo>
                  <a:pt x="9802732" y="3469310"/>
                </a:lnTo>
                <a:cubicBezTo>
                  <a:pt x="9802732" y="3476003"/>
                  <a:pt x="9799561" y="3481847"/>
                  <a:pt x="9793219" y="3486843"/>
                </a:cubicBezTo>
                <a:cubicBezTo>
                  <a:pt x="9786878" y="3491839"/>
                  <a:pt x="9777365" y="3496552"/>
                  <a:pt x="9764680" y="3500982"/>
                </a:cubicBezTo>
                <a:lnTo>
                  <a:pt x="9764680" y="3519080"/>
                </a:lnTo>
                <a:cubicBezTo>
                  <a:pt x="9746711" y="3526244"/>
                  <a:pt x="9738256" y="3534539"/>
                  <a:pt x="9739313" y="3543965"/>
                </a:cubicBezTo>
                <a:cubicBezTo>
                  <a:pt x="9729138" y="3542881"/>
                  <a:pt x="9719361" y="3543352"/>
                  <a:pt x="9709980" y="3545379"/>
                </a:cubicBezTo>
                <a:cubicBezTo>
                  <a:pt x="9700599" y="3547406"/>
                  <a:pt x="9695579" y="3550705"/>
                  <a:pt x="9694919" y="3555277"/>
                </a:cubicBezTo>
                <a:lnTo>
                  <a:pt x="9656868" y="3575637"/>
                </a:lnTo>
                <a:lnTo>
                  <a:pt x="9606131" y="3568850"/>
                </a:lnTo>
                <a:cubicBezTo>
                  <a:pt x="9614455" y="3561498"/>
                  <a:pt x="9620005" y="3553014"/>
                  <a:pt x="9622779" y="3543399"/>
                </a:cubicBezTo>
                <a:cubicBezTo>
                  <a:pt x="9625554" y="3533785"/>
                  <a:pt x="9632689" y="3526432"/>
                  <a:pt x="9644183" y="3521342"/>
                </a:cubicBezTo>
                <a:cubicBezTo>
                  <a:pt x="9643126" y="3514179"/>
                  <a:pt x="9651583" y="3510408"/>
                  <a:pt x="9669550" y="3510031"/>
                </a:cubicBezTo>
                <a:cubicBezTo>
                  <a:pt x="9683291" y="3510361"/>
                  <a:pt x="9700204" y="3510267"/>
                  <a:pt x="9720287" y="3509748"/>
                </a:cubicBezTo>
                <a:cubicBezTo>
                  <a:pt x="9740369" y="3509230"/>
                  <a:pt x="9738256" y="3506308"/>
                  <a:pt x="9713944" y="3500982"/>
                </a:cubicBezTo>
                <a:lnTo>
                  <a:pt x="9739313" y="3478359"/>
                </a:lnTo>
                <a:lnTo>
                  <a:pt x="9713944" y="3478359"/>
                </a:lnTo>
                <a:lnTo>
                  <a:pt x="9739313" y="3467048"/>
                </a:lnTo>
                <a:lnTo>
                  <a:pt x="9739313" y="3444425"/>
                </a:lnTo>
                <a:lnTo>
                  <a:pt x="9783706" y="3433114"/>
                </a:lnTo>
                <a:lnTo>
                  <a:pt x="9783706" y="3412753"/>
                </a:lnTo>
                <a:cubicBezTo>
                  <a:pt x="9795332" y="3405590"/>
                  <a:pt x="9810130" y="3399557"/>
                  <a:pt x="9828099" y="3394656"/>
                </a:cubicBezTo>
                <a:lnTo>
                  <a:pt x="9847125" y="3376557"/>
                </a:lnTo>
                <a:cubicBezTo>
                  <a:pt x="9827307" y="3374766"/>
                  <a:pt x="9820964" y="3367037"/>
                  <a:pt x="9828099" y="3353369"/>
                </a:cubicBezTo>
                <a:cubicBezTo>
                  <a:pt x="9835235" y="3339701"/>
                  <a:pt x="9841576" y="3330840"/>
                  <a:pt x="9847125" y="3326787"/>
                </a:cubicBezTo>
                <a:cubicBezTo>
                  <a:pt x="9859016" y="3325750"/>
                  <a:pt x="9865359" y="3321037"/>
                  <a:pt x="9866151" y="3312648"/>
                </a:cubicBezTo>
                <a:cubicBezTo>
                  <a:pt x="9866943" y="3304259"/>
                  <a:pt x="9866943" y="3298414"/>
                  <a:pt x="9866151" y="3295115"/>
                </a:cubicBezTo>
                <a:cubicBezTo>
                  <a:pt x="9875532" y="3293795"/>
                  <a:pt x="9882138" y="3291345"/>
                  <a:pt x="9885969" y="3287763"/>
                </a:cubicBezTo>
                <a:cubicBezTo>
                  <a:pt x="9889802" y="3284181"/>
                  <a:pt x="9891651" y="3280599"/>
                  <a:pt x="9891519" y="3277017"/>
                </a:cubicBezTo>
                <a:cubicBezTo>
                  <a:pt x="9890462" y="3272775"/>
                  <a:pt x="9886234" y="3269382"/>
                  <a:pt x="9878836" y="3266837"/>
                </a:cubicBezTo>
                <a:cubicBezTo>
                  <a:pt x="9871436" y="3264292"/>
                  <a:pt x="9867208" y="3260898"/>
                  <a:pt x="9866151" y="3256656"/>
                </a:cubicBezTo>
                <a:cubicBezTo>
                  <a:pt x="9841708" y="3258353"/>
                  <a:pt x="9830345" y="3265140"/>
                  <a:pt x="9832063" y="3277017"/>
                </a:cubicBezTo>
                <a:cubicBezTo>
                  <a:pt x="9833781" y="3288894"/>
                  <a:pt x="9824004" y="3295681"/>
                  <a:pt x="9802732" y="3297378"/>
                </a:cubicBezTo>
                <a:cubicBezTo>
                  <a:pt x="9802071" y="3304306"/>
                  <a:pt x="9795465" y="3310810"/>
                  <a:pt x="9782914" y="3316890"/>
                </a:cubicBezTo>
                <a:cubicBezTo>
                  <a:pt x="9770362" y="3322969"/>
                  <a:pt x="9755829" y="3327777"/>
                  <a:pt x="9739313" y="3331312"/>
                </a:cubicBezTo>
                <a:lnTo>
                  <a:pt x="9739313" y="3360721"/>
                </a:lnTo>
                <a:cubicBezTo>
                  <a:pt x="9683688" y="3370289"/>
                  <a:pt x="9650657" y="3381128"/>
                  <a:pt x="9640219" y="3393241"/>
                </a:cubicBezTo>
                <a:cubicBezTo>
                  <a:pt x="9629782" y="3405354"/>
                  <a:pt x="9614191" y="3422415"/>
                  <a:pt x="9593448" y="3444425"/>
                </a:cubicBezTo>
                <a:cubicBezTo>
                  <a:pt x="9572043" y="3445085"/>
                  <a:pt x="9553017" y="3447725"/>
                  <a:pt x="9536370" y="3452343"/>
                </a:cubicBezTo>
                <a:cubicBezTo>
                  <a:pt x="9519722" y="3456962"/>
                  <a:pt x="9500696" y="3459601"/>
                  <a:pt x="9479293" y="3460261"/>
                </a:cubicBezTo>
                <a:lnTo>
                  <a:pt x="9479293" y="3485146"/>
                </a:lnTo>
                <a:lnTo>
                  <a:pt x="9460267" y="3485146"/>
                </a:lnTo>
                <a:cubicBezTo>
                  <a:pt x="9448111" y="3485146"/>
                  <a:pt x="9440711" y="3484015"/>
                  <a:pt x="9438069" y="3481753"/>
                </a:cubicBezTo>
                <a:cubicBezTo>
                  <a:pt x="9435427" y="3479491"/>
                  <a:pt x="9434370" y="3476097"/>
                  <a:pt x="9434899" y="3471572"/>
                </a:cubicBezTo>
                <a:lnTo>
                  <a:pt x="9453925" y="3453475"/>
                </a:lnTo>
                <a:cubicBezTo>
                  <a:pt x="9453528" y="3451825"/>
                  <a:pt x="9451150" y="3448903"/>
                  <a:pt x="9446790" y="3444708"/>
                </a:cubicBezTo>
                <a:cubicBezTo>
                  <a:pt x="9442430" y="3440514"/>
                  <a:pt x="9438466" y="3438157"/>
                  <a:pt x="9434899" y="3437638"/>
                </a:cubicBezTo>
                <a:lnTo>
                  <a:pt x="9434899" y="3444425"/>
                </a:lnTo>
                <a:cubicBezTo>
                  <a:pt x="9420364" y="3448102"/>
                  <a:pt x="9403453" y="3453191"/>
                  <a:pt x="9384163" y="3459696"/>
                </a:cubicBezTo>
                <a:cubicBezTo>
                  <a:pt x="9364874" y="3466199"/>
                  <a:pt x="9354303" y="3472421"/>
                  <a:pt x="9352454" y="3478359"/>
                </a:cubicBezTo>
                <a:cubicBezTo>
                  <a:pt x="9343073" y="3480810"/>
                  <a:pt x="9336467" y="3484392"/>
                  <a:pt x="9332634" y="3489105"/>
                </a:cubicBezTo>
                <a:cubicBezTo>
                  <a:pt x="9328803" y="3493818"/>
                  <a:pt x="9326954" y="3498531"/>
                  <a:pt x="9327087" y="3503244"/>
                </a:cubicBezTo>
                <a:lnTo>
                  <a:pt x="9282692" y="3512294"/>
                </a:lnTo>
                <a:cubicBezTo>
                  <a:pt x="9282824" y="3515922"/>
                  <a:pt x="9280975" y="3519976"/>
                  <a:pt x="9277142" y="3524453"/>
                </a:cubicBezTo>
                <a:cubicBezTo>
                  <a:pt x="9273311" y="3528930"/>
                  <a:pt x="9266705" y="3532418"/>
                  <a:pt x="9257324" y="3534916"/>
                </a:cubicBezTo>
                <a:lnTo>
                  <a:pt x="9257324" y="3553014"/>
                </a:lnTo>
                <a:lnTo>
                  <a:pt x="9231957" y="3559801"/>
                </a:lnTo>
                <a:cubicBezTo>
                  <a:pt x="9231295" y="3566682"/>
                  <a:pt x="9224689" y="3573280"/>
                  <a:pt x="9212137" y="3579596"/>
                </a:cubicBezTo>
                <a:cubicBezTo>
                  <a:pt x="9199587" y="3585911"/>
                  <a:pt x="9185052" y="3591379"/>
                  <a:pt x="9168538" y="3595997"/>
                </a:cubicBezTo>
                <a:cubicBezTo>
                  <a:pt x="9155589" y="3603208"/>
                  <a:pt x="9140263" y="3611409"/>
                  <a:pt x="9122559" y="3620599"/>
                </a:cubicBezTo>
                <a:cubicBezTo>
                  <a:pt x="9104854" y="3629790"/>
                  <a:pt x="9086355" y="3637426"/>
                  <a:pt x="9067067" y="3643505"/>
                </a:cubicBezTo>
                <a:cubicBezTo>
                  <a:pt x="9067462" y="3647040"/>
                  <a:pt x="9066670" y="3650716"/>
                  <a:pt x="9064687" y="3654534"/>
                </a:cubicBezTo>
                <a:cubicBezTo>
                  <a:pt x="9062706" y="3658351"/>
                  <a:pt x="9057157" y="3661462"/>
                  <a:pt x="9048041" y="3663866"/>
                </a:cubicBezTo>
                <a:cubicBezTo>
                  <a:pt x="9047511" y="3670841"/>
                  <a:pt x="9042227" y="3677816"/>
                  <a:pt x="9032186" y="3684791"/>
                </a:cubicBezTo>
                <a:cubicBezTo>
                  <a:pt x="9022144" y="3691767"/>
                  <a:pt x="9010516" y="3697611"/>
                  <a:pt x="8997304" y="3702324"/>
                </a:cubicBezTo>
                <a:cubicBezTo>
                  <a:pt x="8997304" y="3704681"/>
                  <a:pt x="8995718" y="3706755"/>
                  <a:pt x="8992549" y="3708545"/>
                </a:cubicBezTo>
                <a:cubicBezTo>
                  <a:pt x="8989377" y="3710336"/>
                  <a:pt x="8984621" y="3711279"/>
                  <a:pt x="8978278" y="3711373"/>
                </a:cubicBezTo>
                <a:lnTo>
                  <a:pt x="8959252" y="3709111"/>
                </a:lnTo>
                <a:lnTo>
                  <a:pt x="8978278" y="3686488"/>
                </a:lnTo>
                <a:cubicBezTo>
                  <a:pt x="8984621" y="3684085"/>
                  <a:pt x="8989377" y="3680974"/>
                  <a:pt x="8992549" y="3677156"/>
                </a:cubicBezTo>
                <a:cubicBezTo>
                  <a:pt x="8995718" y="3673339"/>
                  <a:pt x="8997304" y="3669663"/>
                  <a:pt x="8997304" y="3666128"/>
                </a:cubicBezTo>
                <a:lnTo>
                  <a:pt x="9022672" y="3645767"/>
                </a:lnTo>
                <a:lnTo>
                  <a:pt x="9021840" y="3636864"/>
                </a:lnTo>
                <a:lnTo>
                  <a:pt x="8978099" y="3632406"/>
                </a:lnTo>
                <a:cubicBezTo>
                  <a:pt x="8978363" y="3639381"/>
                  <a:pt x="8976248" y="3646922"/>
                  <a:pt x="8971755" y="3655029"/>
                </a:cubicBezTo>
                <a:cubicBezTo>
                  <a:pt x="8967264" y="3663135"/>
                  <a:pt x="8958808" y="3670676"/>
                  <a:pt x="8946388" y="3677651"/>
                </a:cubicBezTo>
                <a:lnTo>
                  <a:pt x="8914679" y="3661815"/>
                </a:lnTo>
                <a:lnTo>
                  <a:pt x="8933705" y="3641455"/>
                </a:lnTo>
                <a:cubicBezTo>
                  <a:pt x="8930137" y="3640324"/>
                  <a:pt x="8926173" y="3639193"/>
                  <a:pt x="8921813" y="3638061"/>
                </a:cubicBezTo>
                <a:cubicBezTo>
                  <a:pt x="8917454" y="3636930"/>
                  <a:pt x="8915075" y="3635799"/>
                  <a:pt x="8914679" y="3634668"/>
                </a:cubicBezTo>
                <a:cubicBezTo>
                  <a:pt x="8915868" y="3632500"/>
                  <a:pt x="8921418" y="3631180"/>
                  <a:pt x="8931326" y="3630709"/>
                </a:cubicBezTo>
                <a:cubicBezTo>
                  <a:pt x="8941236" y="3630238"/>
                  <a:pt x="8948371" y="3630050"/>
                  <a:pt x="8952730" y="3630144"/>
                </a:cubicBezTo>
                <a:lnTo>
                  <a:pt x="8990781" y="3591685"/>
                </a:lnTo>
                <a:lnTo>
                  <a:pt x="8984440" y="3582636"/>
                </a:lnTo>
                <a:lnTo>
                  <a:pt x="8959073" y="3571324"/>
                </a:lnTo>
                <a:lnTo>
                  <a:pt x="8927362" y="3582636"/>
                </a:lnTo>
                <a:lnTo>
                  <a:pt x="8908336" y="3630144"/>
                </a:lnTo>
                <a:cubicBezTo>
                  <a:pt x="8888783" y="3636459"/>
                  <a:pt x="8870813" y="3645320"/>
                  <a:pt x="8854430" y="3656726"/>
                </a:cubicBezTo>
                <a:cubicBezTo>
                  <a:pt x="8838046" y="3668131"/>
                  <a:pt x="8826420" y="3678123"/>
                  <a:pt x="8819550" y="3686700"/>
                </a:cubicBezTo>
                <a:cubicBezTo>
                  <a:pt x="8818758" y="3694524"/>
                  <a:pt x="8814000" y="3702065"/>
                  <a:pt x="8805279" y="3709323"/>
                </a:cubicBezTo>
                <a:cubicBezTo>
                  <a:pt x="8796560" y="3716581"/>
                  <a:pt x="8788633" y="3724122"/>
                  <a:pt x="8781498" y="3731946"/>
                </a:cubicBezTo>
                <a:cubicBezTo>
                  <a:pt x="8750845" y="3741372"/>
                  <a:pt x="8723363" y="3751929"/>
                  <a:pt x="8699052" y="3763618"/>
                </a:cubicBezTo>
                <a:lnTo>
                  <a:pt x="8654659" y="3808863"/>
                </a:lnTo>
                <a:cubicBezTo>
                  <a:pt x="8650828" y="3808769"/>
                  <a:pt x="8645806" y="3808957"/>
                  <a:pt x="8639597" y="3809429"/>
                </a:cubicBezTo>
                <a:cubicBezTo>
                  <a:pt x="8633388" y="3809900"/>
                  <a:pt x="8629951" y="3811219"/>
                  <a:pt x="8629292" y="3813388"/>
                </a:cubicBezTo>
                <a:cubicBezTo>
                  <a:pt x="8629951" y="3814613"/>
                  <a:pt x="8633388" y="3816121"/>
                  <a:pt x="8639597" y="3817912"/>
                </a:cubicBezTo>
                <a:cubicBezTo>
                  <a:pt x="8645806" y="3819703"/>
                  <a:pt x="8650828" y="3821212"/>
                  <a:pt x="8654659" y="3822437"/>
                </a:cubicBezTo>
                <a:lnTo>
                  <a:pt x="8584897" y="3836010"/>
                </a:lnTo>
                <a:lnTo>
                  <a:pt x="8540503" y="3836010"/>
                </a:lnTo>
                <a:cubicBezTo>
                  <a:pt x="8541825" y="3827621"/>
                  <a:pt x="8545524" y="3819515"/>
                  <a:pt x="8551602" y="3811691"/>
                </a:cubicBezTo>
                <a:cubicBezTo>
                  <a:pt x="8557681" y="3803867"/>
                  <a:pt x="8558208" y="3792367"/>
                  <a:pt x="8553188" y="3777191"/>
                </a:cubicBezTo>
                <a:cubicBezTo>
                  <a:pt x="8539711" y="3783789"/>
                  <a:pt x="8527027" y="3790388"/>
                  <a:pt x="8515136" y="3796986"/>
                </a:cubicBezTo>
                <a:cubicBezTo>
                  <a:pt x="8503245" y="3803584"/>
                  <a:pt x="8496902" y="3811314"/>
                  <a:pt x="8496110" y="3820175"/>
                </a:cubicBezTo>
                <a:cubicBezTo>
                  <a:pt x="8465458" y="3828847"/>
                  <a:pt x="8437976" y="3838650"/>
                  <a:pt x="8413665" y="3849584"/>
                </a:cubicBezTo>
                <a:cubicBezTo>
                  <a:pt x="8378388" y="3850715"/>
                  <a:pt x="8364911" y="3855240"/>
                  <a:pt x="8373235" y="3863158"/>
                </a:cubicBezTo>
                <a:cubicBezTo>
                  <a:pt x="8381559" y="3871075"/>
                  <a:pt x="8376010" y="3875600"/>
                  <a:pt x="8356587" y="3876731"/>
                </a:cubicBezTo>
                <a:lnTo>
                  <a:pt x="8331220" y="3876731"/>
                </a:lnTo>
                <a:cubicBezTo>
                  <a:pt x="8330163" y="3883094"/>
                  <a:pt x="8325935" y="3887902"/>
                  <a:pt x="8318535" y="3891153"/>
                </a:cubicBezTo>
                <a:cubicBezTo>
                  <a:pt x="8311137" y="3894405"/>
                  <a:pt x="8306909" y="3898647"/>
                  <a:pt x="8305852" y="3903879"/>
                </a:cubicBezTo>
                <a:lnTo>
                  <a:pt x="8261457" y="3917452"/>
                </a:lnTo>
                <a:lnTo>
                  <a:pt x="8236090" y="3899354"/>
                </a:lnTo>
                <a:cubicBezTo>
                  <a:pt x="8223407" y="3899354"/>
                  <a:pt x="8217064" y="3897092"/>
                  <a:pt x="8217064" y="3892567"/>
                </a:cubicBezTo>
                <a:cubicBezTo>
                  <a:pt x="8218914" y="3883660"/>
                  <a:pt x="8226312" y="3874894"/>
                  <a:pt x="8239261" y="3866268"/>
                </a:cubicBezTo>
                <a:cubicBezTo>
                  <a:pt x="8252209" y="3857643"/>
                  <a:pt x="8259608" y="3848312"/>
                  <a:pt x="8261457" y="3838272"/>
                </a:cubicBezTo>
                <a:cubicBezTo>
                  <a:pt x="8261589" y="3838084"/>
                  <a:pt x="8261327" y="3837330"/>
                  <a:pt x="8260665" y="3836010"/>
                </a:cubicBezTo>
                <a:cubicBezTo>
                  <a:pt x="8260005" y="3834691"/>
                  <a:pt x="8258155" y="3833936"/>
                  <a:pt x="8255116" y="3833748"/>
                </a:cubicBezTo>
                <a:cubicBezTo>
                  <a:pt x="8251681" y="3834267"/>
                  <a:pt x="8247453" y="3836623"/>
                  <a:pt x="8242433" y="3840818"/>
                </a:cubicBezTo>
                <a:cubicBezTo>
                  <a:pt x="8237411" y="3845012"/>
                  <a:pt x="8233183" y="3847935"/>
                  <a:pt x="8229748" y="3849584"/>
                </a:cubicBezTo>
                <a:cubicBezTo>
                  <a:pt x="8222349" y="3851846"/>
                  <a:pt x="8218120" y="3854109"/>
                  <a:pt x="8217064" y="3856371"/>
                </a:cubicBezTo>
                <a:cubicBezTo>
                  <a:pt x="8217858" y="3859906"/>
                  <a:pt x="8217858" y="3863016"/>
                  <a:pt x="8217064" y="3865703"/>
                </a:cubicBezTo>
                <a:cubicBezTo>
                  <a:pt x="8216272" y="3868389"/>
                  <a:pt x="8209930" y="3869803"/>
                  <a:pt x="8198038" y="3869945"/>
                </a:cubicBezTo>
                <a:lnTo>
                  <a:pt x="8172670" y="3874469"/>
                </a:lnTo>
                <a:lnTo>
                  <a:pt x="8109251" y="3876731"/>
                </a:lnTo>
                <a:lnTo>
                  <a:pt x="8090225" y="3894829"/>
                </a:lnTo>
                <a:cubicBezTo>
                  <a:pt x="8080580" y="3896102"/>
                  <a:pt x="8071332" y="3898081"/>
                  <a:pt x="8062480" y="3900768"/>
                </a:cubicBezTo>
                <a:cubicBezTo>
                  <a:pt x="8053627" y="3903454"/>
                  <a:pt x="8045963" y="3905999"/>
                  <a:pt x="8039489" y="3908403"/>
                </a:cubicBezTo>
                <a:cubicBezTo>
                  <a:pt x="8032618" y="3908356"/>
                  <a:pt x="8025748" y="3909016"/>
                  <a:pt x="8018877" y="3910383"/>
                </a:cubicBezTo>
                <a:cubicBezTo>
                  <a:pt x="8012006" y="3911749"/>
                  <a:pt x="8008307" y="3914106"/>
                  <a:pt x="8007778" y="3917452"/>
                </a:cubicBezTo>
                <a:lnTo>
                  <a:pt x="8014121" y="3926502"/>
                </a:lnTo>
                <a:lnTo>
                  <a:pt x="7957044" y="3926502"/>
                </a:lnTo>
                <a:cubicBezTo>
                  <a:pt x="7959554" y="3922118"/>
                  <a:pt x="7965632" y="3915614"/>
                  <a:pt x="7975278" y="3906989"/>
                </a:cubicBezTo>
                <a:cubicBezTo>
                  <a:pt x="7984921" y="3898364"/>
                  <a:pt x="7983072" y="3893557"/>
                  <a:pt x="7969728" y="3892567"/>
                </a:cubicBezTo>
                <a:cubicBezTo>
                  <a:pt x="7963253" y="3892709"/>
                  <a:pt x="7957176" y="3893557"/>
                  <a:pt x="7951494" y="3895112"/>
                </a:cubicBezTo>
                <a:cubicBezTo>
                  <a:pt x="7945813" y="3896667"/>
                  <a:pt x="7941321" y="3898081"/>
                  <a:pt x="7938018" y="3899354"/>
                </a:cubicBezTo>
                <a:lnTo>
                  <a:pt x="7925333" y="3926502"/>
                </a:lnTo>
                <a:lnTo>
                  <a:pt x="7893624" y="3942337"/>
                </a:lnTo>
                <a:cubicBezTo>
                  <a:pt x="7893624" y="3949030"/>
                  <a:pt x="7890453" y="3954874"/>
                  <a:pt x="7884111" y="3959870"/>
                </a:cubicBezTo>
                <a:cubicBezTo>
                  <a:pt x="7877770" y="3964866"/>
                  <a:pt x="7868257" y="3969579"/>
                  <a:pt x="7855572" y="3974009"/>
                </a:cubicBezTo>
                <a:lnTo>
                  <a:pt x="7855572" y="3992107"/>
                </a:lnTo>
                <a:cubicBezTo>
                  <a:pt x="7837603" y="3999271"/>
                  <a:pt x="7829148" y="4007566"/>
                  <a:pt x="7830205" y="4016992"/>
                </a:cubicBezTo>
                <a:cubicBezTo>
                  <a:pt x="7820031" y="4015908"/>
                  <a:pt x="7810253" y="4016379"/>
                  <a:pt x="7800872" y="4018406"/>
                </a:cubicBezTo>
                <a:cubicBezTo>
                  <a:pt x="7791492" y="4020433"/>
                  <a:pt x="7786471" y="4023732"/>
                  <a:pt x="7785812" y="4028304"/>
                </a:cubicBezTo>
                <a:lnTo>
                  <a:pt x="7747760" y="4048664"/>
                </a:lnTo>
                <a:lnTo>
                  <a:pt x="7697023" y="4041877"/>
                </a:lnTo>
                <a:cubicBezTo>
                  <a:pt x="7705347" y="4034525"/>
                  <a:pt x="7710897" y="4026041"/>
                  <a:pt x="7713671" y="4016426"/>
                </a:cubicBezTo>
                <a:cubicBezTo>
                  <a:pt x="7716446" y="4006812"/>
                  <a:pt x="7723581" y="3999459"/>
                  <a:pt x="7735075" y="3994369"/>
                </a:cubicBezTo>
                <a:cubicBezTo>
                  <a:pt x="7734019" y="3987206"/>
                  <a:pt x="7742475" y="3983435"/>
                  <a:pt x="7760443" y="3983058"/>
                </a:cubicBezTo>
                <a:cubicBezTo>
                  <a:pt x="7774184" y="3983388"/>
                  <a:pt x="7791096" y="3983294"/>
                  <a:pt x="7811179" y="3982775"/>
                </a:cubicBezTo>
                <a:cubicBezTo>
                  <a:pt x="7831262" y="3982257"/>
                  <a:pt x="7829148" y="3979335"/>
                  <a:pt x="7804836" y="3974009"/>
                </a:cubicBezTo>
                <a:lnTo>
                  <a:pt x="7830205" y="3951386"/>
                </a:lnTo>
                <a:lnTo>
                  <a:pt x="7804836" y="3951386"/>
                </a:lnTo>
                <a:lnTo>
                  <a:pt x="7830205" y="3940075"/>
                </a:lnTo>
                <a:lnTo>
                  <a:pt x="7830205" y="3917452"/>
                </a:lnTo>
                <a:lnTo>
                  <a:pt x="7874598" y="3906141"/>
                </a:lnTo>
                <a:lnTo>
                  <a:pt x="7874598" y="3885780"/>
                </a:lnTo>
                <a:cubicBezTo>
                  <a:pt x="7886225" y="3878617"/>
                  <a:pt x="7901022" y="3872584"/>
                  <a:pt x="7918992" y="3867683"/>
                </a:cubicBezTo>
                <a:lnTo>
                  <a:pt x="7938018" y="3849584"/>
                </a:lnTo>
                <a:cubicBezTo>
                  <a:pt x="7918200" y="3847793"/>
                  <a:pt x="7911856" y="3840064"/>
                  <a:pt x="7918992" y="3826396"/>
                </a:cubicBezTo>
                <a:cubicBezTo>
                  <a:pt x="7926127" y="3812728"/>
                  <a:pt x="7932468" y="3803867"/>
                  <a:pt x="7938018" y="3799814"/>
                </a:cubicBezTo>
                <a:cubicBezTo>
                  <a:pt x="7949908" y="3798777"/>
                  <a:pt x="7956252" y="3794064"/>
                  <a:pt x="7957044" y="3785675"/>
                </a:cubicBezTo>
                <a:cubicBezTo>
                  <a:pt x="7957836" y="3777286"/>
                  <a:pt x="7957836" y="3771441"/>
                  <a:pt x="7957044" y="3768142"/>
                </a:cubicBezTo>
                <a:cubicBezTo>
                  <a:pt x="7966424" y="3766822"/>
                  <a:pt x="7973030" y="3764372"/>
                  <a:pt x="7976862" y="3760790"/>
                </a:cubicBezTo>
                <a:cubicBezTo>
                  <a:pt x="7980695" y="3757208"/>
                  <a:pt x="7982543" y="3753626"/>
                  <a:pt x="7982411" y="3750044"/>
                </a:cubicBezTo>
                <a:cubicBezTo>
                  <a:pt x="7981354" y="3745802"/>
                  <a:pt x="7977126" y="3742409"/>
                  <a:pt x="7969728" y="3739864"/>
                </a:cubicBezTo>
                <a:cubicBezTo>
                  <a:pt x="7962328" y="3737319"/>
                  <a:pt x="7958100" y="3733925"/>
                  <a:pt x="7957044" y="3729683"/>
                </a:cubicBezTo>
                <a:cubicBezTo>
                  <a:pt x="7932601" y="3731380"/>
                  <a:pt x="7921237" y="3738167"/>
                  <a:pt x="7922955" y="3750044"/>
                </a:cubicBezTo>
                <a:cubicBezTo>
                  <a:pt x="7924673" y="3761921"/>
                  <a:pt x="7914896" y="3768708"/>
                  <a:pt x="7893624" y="3770405"/>
                </a:cubicBezTo>
                <a:cubicBezTo>
                  <a:pt x="7892963" y="3777333"/>
                  <a:pt x="7886357" y="3783837"/>
                  <a:pt x="7873806" y="3789917"/>
                </a:cubicBezTo>
                <a:cubicBezTo>
                  <a:pt x="7861254" y="3795996"/>
                  <a:pt x="7846721" y="3800804"/>
                  <a:pt x="7830205" y="3804339"/>
                </a:cubicBezTo>
                <a:lnTo>
                  <a:pt x="7830205" y="3833748"/>
                </a:lnTo>
                <a:cubicBezTo>
                  <a:pt x="7774581" y="3843316"/>
                  <a:pt x="7741549" y="3854155"/>
                  <a:pt x="7731112" y="3866268"/>
                </a:cubicBezTo>
                <a:cubicBezTo>
                  <a:pt x="7720674" y="3878381"/>
                  <a:pt x="7705083" y="3895442"/>
                  <a:pt x="7684340" y="3917452"/>
                </a:cubicBezTo>
                <a:cubicBezTo>
                  <a:pt x="7662935" y="3918112"/>
                  <a:pt x="7643909" y="3920752"/>
                  <a:pt x="7627263" y="3925370"/>
                </a:cubicBezTo>
                <a:cubicBezTo>
                  <a:pt x="7610614" y="3929989"/>
                  <a:pt x="7591589" y="3932628"/>
                  <a:pt x="7570185" y="3933288"/>
                </a:cubicBezTo>
                <a:lnTo>
                  <a:pt x="7570185" y="3958173"/>
                </a:lnTo>
                <a:lnTo>
                  <a:pt x="7551159" y="3958173"/>
                </a:lnTo>
                <a:cubicBezTo>
                  <a:pt x="7539003" y="3958173"/>
                  <a:pt x="7531604" y="3957042"/>
                  <a:pt x="7528961" y="3954780"/>
                </a:cubicBezTo>
                <a:cubicBezTo>
                  <a:pt x="7526319" y="3952518"/>
                  <a:pt x="7525262" y="3949124"/>
                  <a:pt x="7525791" y="3944599"/>
                </a:cubicBezTo>
                <a:lnTo>
                  <a:pt x="7544817" y="3926502"/>
                </a:lnTo>
                <a:cubicBezTo>
                  <a:pt x="7544421" y="3924852"/>
                  <a:pt x="7542043" y="3921930"/>
                  <a:pt x="7537682" y="3917735"/>
                </a:cubicBezTo>
                <a:cubicBezTo>
                  <a:pt x="7533322" y="3913541"/>
                  <a:pt x="7529358" y="3911184"/>
                  <a:pt x="7525791" y="3910665"/>
                </a:cubicBezTo>
                <a:lnTo>
                  <a:pt x="7525791" y="3917452"/>
                </a:lnTo>
                <a:cubicBezTo>
                  <a:pt x="7511257" y="3921129"/>
                  <a:pt x="7494346" y="3926218"/>
                  <a:pt x="7475055" y="3932723"/>
                </a:cubicBezTo>
                <a:cubicBezTo>
                  <a:pt x="7455766" y="3939226"/>
                  <a:pt x="7445195" y="3945448"/>
                  <a:pt x="7443346" y="3951386"/>
                </a:cubicBezTo>
                <a:cubicBezTo>
                  <a:pt x="7433966" y="3953837"/>
                  <a:pt x="7427360" y="3957419"/>
                  <a:pt x="7423526" y="3962132"/>
                </a:cubicBezTo>
                <a:cubicBezTo>
                  <a:pt x="7419695" y="3966845"/>
                  <a:pt x="7417847" y="3971558"/>
                  <a:pt x="7417979" y="3976271"/>
                </a:cubicBezTo>
                <a:lnTo>
                  <a:pt x="7373584" y="3985321"/>
                </a:lnTo>
                <a:cubicBezTo>
                  <a:pt x="7373716" y="3988949"/>
                  <a:pt x="7371867" y="3993003"/>
                  <a:pt x="7368034" y="3997480"/>
                </a:cubicBezTo>
                <a:cubicBezTo>
                  <a:pt x="7364203" y="4001957"/>
                  <a:pt x="7357597" y="4005445"/>
                  <a:pt x="7348216" y="4007943"/>
                </a:cubicBezTo>
                <a:lnTo>
                  <a:pt x="7348216" y="4026041"/>
                </a:lnTo>
                <a:lnTo>
                  <a:pt x="7322849" y="4032828"/>
                </a:lnTo>
                <a:cubicBezTo>
                  <a:pt x="7322188" y="4039709"/>
                  <a:pt x="7315582" y="4046307"/>
                  <a:pt x="7303029" y="4052623"/>
                </a:cubicBezTo>
                <a:cubicBezTo>
                  <a:pt x="7290479" y="4058938"/>
                  <a:pt x="7275944" y="4064406"/>
                  <a:pt x="7259430" y="4069024"/>
                </a:cubicBezTo>
                <a:cubicBezTo>
                  <a:pt x="7246481" y="4076235"/>
                  <a:pt x="7231155" y="4084436"/>
                  <a:pt x="7213451" y="4093626"/>
                </a:cubicBezTo>
                <a:cubicBezTo>
                  <a:pt x="7195746" y="4102817"/>
                  <a:pt x="7177247" y="4110453"/>
                  <a:pt x="7157959" y="4116532"/>
                </a:cubicBezTo>
                <a:cubicBezTo>
                  <a:pt x="7158354" y="4120067"/>
                  <a:pt x="7157562" y="4123743"/>
                  <a:pt x="7155579" y="4127561"/>
                </a:cubicBezTo>
                <a:cubicBezTo>
                  <a:pt x="7153598" y="4131378"/>
                  <a:pt x="7148049" y="4134489"/>
                  <a:pt x="7138933" y="4136893"/>
                </a:cubicBezTo>
                <a:cubicBezTo>
                  <a:pt x="7138403" y="4143868"/>
                  <a:pt x="7133119" y="4150843"/>
                  <a:pt x="7123078" y="4157818"/>
                </a:cubicBezTo>
                <a:cubicBezTo>
                  <a:pt x="7113036" y="4164794"/>
                  <a:pt x="7101408" y="4170638"/>
                  <a:pt x="7088196" y="4175351"/>
                </a:cubicBezTo>
                <a:cubicBezTo>
                  <a:pt x="7088196" y="4177708"/>
                  <a:pt x="7086610" y="4179782"/>
                  <a:pt x="7083441" y="4181572"/>
                </a:cubicBezTo>
                <a:cubicBezTo>
                  <a:pt x="7080269" y="4183363"/>
                  <a:pt x="7075513" y="4184306"/>
                  <a:pt x="7069170" y="4184400"/>
                </a:cubicBezTo>
                <a:lnTo>
                  <a:pt x="7050144" y="4182138"/>
                </a:lnTo>
                <a:lnTo>
                  <a:pt x="7069170" y="4159515"/>
                </a:lnTo>
                <a:cubicBezTo>
                  <a:pt x="7075513" y="4157112"/>
                  <a:pt x="7080269" y="4154001"/>
                  <a:pt x="7083441" y="4150183"/>
                </a:cubicBezTo>
                <a:cubicBezTo>
                  <a:pt x="7086610" y="4146366"/>
                  <a:pt x="7088196" y="4142690"/>
                  <a:pt x="7088196" y="4139155"/>
                </a:cubicBezTo>
                <a:lnTo>
                  <a:pt x="7113564" y="4118794"/>
                </a:lnTo>
                <a:cubicBezTo>
                  <a:pt x="7112242" y="4113704"/>
                  <a:pt x="7111715" y="4108049"/>
                  <a:pt x="7111979" y="4101827"/>
                </a:cubicBezTo>
                <a:cubicBezTo>
                  <a:pt x="7112242" y="4095606"/>
                  <a:pt x="7121228" y="4092213"/>
                  <a:pt x="7138933" y="4091647"/>
                </a:cubicBezTo>
                <a:cubicBezTo>
                  <a:pt x="7141046" y="4069590"/>
                  <a:pt x="7159015" y="4043574"/>
                  <a:pt x="7192839" y="4013599"/>
                </a:cubicBezTo>
                <a:cubicBezTo>
                  <a:pt x="7226663" y="3983624"/>
                  <a:pt x="7263658" y="3959870"/>
                  <a:pt x="7303823" y="3942337"/>
                </a:cubicBezTo>
                <a:cubicBezTo>
                  <a:pt x="7304615" y="3934608"/>
                  <a:pt x="7307787" y="3927444"/>
                  <a:pt x="7313336" y="3920845"/>
                </a:cubicBezTo>
                <a:cubicBezTo>
                  <a:pt x="7318885" y="3914247"/>
                  <a:pt x="7322055" y="3907084"/>
                  <a:pt x="7322849" y="3899354"/>
                </a:cubicBezTo>
                <a:cubicBezTo>
                  <a:pt x="7332230" y="3899213"/>
                  <a:pt x="7338836" y="3897799"/>
                  <a:pt x="7342667" y="3895112"/>
                </a:cubicBezTo>
                <a:cubicBezTo>
                  <a:pt x="7346498" y="3892426"/>
                  <a:pt x="7348349" y="3889315"/>
                  <a:pt x="7348216" y="3885780"/>
                </a:cubicBezTo>
                <a:cubicBezTo>
                  <a:pt x="7349273" y="3876590"/>
                  <a:pt x="7353501" y="3871217"/>
                  <a:pt x="7360901" y="3869661"/>
                </a:cubicBezTo>
                <a:cubicBezTo>
                  <a:pt x="7368299" y="3868107"/>
                  <a:pt x="7372527" y="3864430"/>
                  <a:pt x="7373584" y="3858633"/>
                </a:cubicBezTo>
                <a:lnTo>
                  <a:pt x="7405294" y="3836010"/>
                </a:lnTo>
                <a:cubicBezTo>
                  <a:pt x="7414675" y="3834785"/>
                  <a:pt x="7421281" y="3832711"/>
                  <a:pt x="7425112" y="3829789"/>
                </a:cubicBezTo>
                <a:cubicBezTo>
                  <a:pt x="7428944" y="3826867"/>
                  <a:pt x="7430794" y="3823662"/>
                  <a:pt x="7430662" y="3820175"/>
                </a:cubicBezTo>
                <a:lnTo>
                  <a:pt x="7424320" y="3808863"/>
                </a:lnTo>
                <a:lnTo>
                  <a:pt x="7481398" y="3738733"/>
                </a:lnTo>
                <a:lnTo>
                  <a:pt x="7506765" y="3731946"/>
                </a:lnTo>
                <a:lnTo>
                  <a:pt x="7525791" y="3720634"/>
                </a:lnTo>
                <a:cubicBezTo>
                  <a:pt x="7525791" y="3717006"/>
                  <a:pt x="7527377" y="3712952"/>
                  <a:pt x="7530547" y="3708475"/>
                </a:cubicBezTo>
                <a:cubicBezTo>
                  <a:pt x="7533719" y="3703998"/>
                  <a:pt x="7538474" y="3700510"/>
                  <a:pt x="7544817" y="3698012"/>
                </a:cubicBezTo>
                <a:cubicBezTo>
                  <a:pt x="7541117" y="3693911"/>
                  <a:pt x="7540589" y="3688539"/>
                  <a:pt x="7543232" y="3681893"/>
                </a:cubicBezTo>
                <a:cubicBezTo>
                  <a:pt x="7545874" y="3675248"/>
                  <a:pt x="7554858" y="3671572"/>
                  <a:pt x="7570185" y="3670864"/>
                </a:cubicBezTo>
                <a:cubicBezTo>
                  <a:pt x="7572430" y="3664643"/>
                  <a:pt x="7583794" y="3654463"/>
                  <a:pt x="7604273" y="3640324"/>
                </a:cubicBezTo>
                <a:cubicBezTo>
                  <a:pt x="7624753" y="3626185"/>
                  <a:pt x="7640871" y="3618267"/>
                  <a:pt x="7652630" y="3616570"/>
                </a:cubicBezTo>
                <a:lnTo>
                  <a:pt x="7671656" y="3600734"/>
                </a:lnTo>
                <a:cubicBezTo>
                  <a:pt x="7673506" y="3586595"/>
                  <a:pt x="7680904" y="3574152"/>
                  <a:pt x="7693853" y="3563407"/>
                </a:cubicBezTo>
                <a:cubicBezTo>
                  <a:pt x="7706801" y="3552661"/>
                  <a:pt x="7714199" y="3540218"/>
                  <a:pt x="7716049" y="3526079"/>
                </a:cubicBezTo>
                <a:lnTo>
                  <a:pt x="7735075" y="3517030"/>
                </a:lnTo>
                <a:cubicBezTo>
                  <a:pt x="7737982" y="3508641"/>
                  <a:pt x="7749608" y="3498838"/>
                  <a:pt x="7769956" y="3487621"/>
                </a:cubicBezTo>
                <a:cubicBezTo>
                  <a:pt x="7790303" y="3476403"/>
                  <a:pt x="7801931" y="3466600"/>
                  <a:pt x="7804836" y="3458211"/>
                </a:cubicBezTo>
                <a:cubicBezTo>
                  <a:pt x="7823599" y="3453969"/>
                  <a:pt x="7832054" y="3447183"/>
                  <a:pt x="7830205" y="3437851"/>
                </a:cubicBezTo>
                <a:cubicBezTo>
                  <a:pt x="7828355" y="3428518"/>
                  <a:pt x="7836811" y="3421732"/>
                  <a:pt x="7855572" y="3417490"/>
                </a:cubicBezTo>
                <a:cubicBezTo>
                  <a:pt x="7859404" y="3410326"/>
                  <a:pt x="7875523" y="3392416"/>
                  <a:pt x="7903929" y="3363762"/>
                </a:cubicBezTo>
                <a:cubicBezTo>
                  <a:pt x="7932336" y="3335106"/>
                  <a:pt x="7950041" y="3318327"/>
                  <a:pt x="7957044" y="3313426"/>
                </a:cubicBezTo>
                <a:cubicBezTo>
                  <a:pt x="7953345" y="3309608"/>
                  <a:pt x="7952815" y="3305367"/>
                  <a:pt x="7955458" y="3300700"/>
                </a:cubicBezTo>
                <a:cubicBezTo>
                  <a:pt x="7958100" y="3296035"/>
                  <a:pt x="7967086" y="3293489"/>
                  <a:pt x="7982411" y="3293065"/>
                </a:cubicBezTo>
                <a:cubicBezTo>
                  <a:pt x="8001305" y="3277182"/>
                  <a:pt x="8025351" y="3260875"/>
                  <a:pt x="8054551" y="3244143"/>
                </a:cubicBezTo>
                <a:cubicBezTo>
                  <a:pt x="8083752" y="3227412"/>
                  <a:pt x="8099871" y="3210539"/>
                  <a:pt x="8102910" y="3193525"/>
                </a:cubicBezTo>
                <a:cubicBezTo>
                  <a:pt x="8106741" y="3192441"/>
                  <a:pt x="8111761" y="3191216"/>
                  <a:pt x="8117972" y="3189849"/>
                </a:cubicBezTo>
                <a:cubicBezTo>
                  <a:pt x="8124181" y="3188482"/>
                  <a:pt x="8127616" y="3186691"/>
                  <a:pt x="8128277" y="3184476"/>
                </a:cubicBezTo>
                <a:cubicBezTo>
                  <a:pt x="8127483" y="3183392"/>
                  <a:pt x="8124314" y="3182733"/>
                  <a:pt x="8118764" y="3182497"/>
                </a:cubicBezTo>
                <a:cubicBezTo>
                  <a:pt x="8113215" y="3182261"/>
                  <a:pt x="8110043" y="3182167"/>
                  <a:pt x="8109251" y="3182214"/>
                </a:cubicBezTo>
                <a:lnTo>
                  <a:pt x="8128277" y="3161854"/>
                </a:lnTo>
                <a:lnTo>
                  <a:pt x="8153645" y="3157329"/>
                </a:lnTo>
                <a:cubicBezTo>
                  <a:pt x="8166329" y="3151060"/>
                  <a:pt x="8177428" y="3142672"/>
                  <a:pt x="8186941" y="3132161"/>
                </a:cubicBezTo>
                <a:lnTo>
                  <a:pt x="8198340" y="3119284"/>
                </a:lnTo>
                <a:lnTo>
                  <a:pt x="8149140" y="3119284"/>
                </a:lnTo>
                <a:lnTo>
                  <a:pt x="8129852" y="3125181"/>
                </a:lnTo>
                <a:lnTo>
                  <a:pt x="8121587" y="3119284"/>
                </a:lnTo>
                <a:lnTo>
                  <a:pt x="7890991" y="3119284"/>
                </a:lnTo>
                <a:lnTo>
                  <a:pt x="7878863" y="3129019"/>
                </a:lnTo>
                <a:lnTo>
                  <a:pt x="7882516" y="3134231"/>
                </a:lnTo>
                <a:lnTo>
                  <a:pt x="7872369" y="3134231"/>
                </a:lnTo>
                <a:lnTo>
                  <a:pt x="7864430" y="3140602"/>
                </a:lnTo>
                <a:cubicBezTo>
                  <a:pt x="7858616" y="3142393"/>
                  <a:pt x="7855974" y="3146164"/>
                  <a:pt x="7856503" y="3151914"/>
                </a:cubicBezTo>
                <a:cubicBezTo>
                  <a:pt x="7857032" y="3157663"/>
                  <a:pt x="7857559" y="3161434"/>
                  <a:pt x="7858089" y="3163225"/>
                </a:cubicBezTo>
                <a:cubicBezTo>
                  <a:pt x="7865619" y="3160491"/>
                  <a:pt x="7872754" y="3160868"/>
                  <a:pt x="7879492" y="3164356"/>
                </a:cubicBezTo>
                <a:cubicBezTo>
                  <a:pt x="7886231" y="3167844"/>
                  <a:pt x="7885437" y="3170483"/>
                  <a:pt x="7877115" y="3172274"/>
                </a:cubicBezTo>
                <a:cubicBezTo>
                  <a:pt x="7873546" y="3172180"/>
                  <a:pt x="7869582" y="3172369"/>
                  <a:pt x="7865222" y="3172839"/>
                </a:cubicBezTo>
                <a:cubicBezTo>
                  <a:pt x="7860863" y="3173311"/>
                  <a:pt x="7858484" y="3174631"/>
                  <a:pt x="7858089" y="3176798"/>
                </a:cubicBezTo>
                <a:cubicBezTo>
                  <a:pt x="7858616" y="3179155"/>
                  <a:pt x="7862317" y="3181794"/>
                  <a:pt x="7869187" y="3184717"/>
                </a:cubicBezTo>
                <a:cubicBezTo>
                  <a:pt x="7876058" y="3187639"/>
                  <a:pt x="7882927" y="3190278"/>
                  <a:pt x="7889797" y="3192634"/>
                </a:cubicBezTo>
                <a:cubicBezTo>
                  <a:pt x="7888476" y="3197206"/>
                  <a:pt x="7881606" y="3204464"/>
                  <a:pt x="7869187" y="3214409"/>
                </a:cubicBezTo>
                <a:cubicBezTo>
                  <a:pt x="7856767" y="3224353"/>
                  <a:pt x="7846725" y="3229915"/>
                  <a:pt x="7839063" y="3231093"/>
                </a:cubicBezTo>
                <a:cubicBezTo>
                  <a:pt x="7839987" y="3238775"/>
                  <a:pt x="7838137" y="3243771"/>
                  <a:pt x="7833513" y="3246081"/>
                </a:cubicBezTo>
                <a:cubicBezTo>
                  <a:pt x="7828888" y="3248390"/>
                  <a:pt x="7815941" y="3249427"/>
                  <a:pt x="7794669" y="3249191"/>
                </a:cubicBezTo>
                <a:lnTo>
                  <a:pt x="7794669" y="3274076"/>
                </a:lnTo>
                <a:cubicBezTo>
                  <a:pt x="7778550" y="3270683"/>
                  <a:pt x="7763223" y="3266724"/>
                  <a:pt x="7748690" y="3262199"/>
                </a:cubicBezTo>
                <a:cubicBezTo>
                  <a:pt x="7734155" y="3257675"/>
                  <a:pt x="7722000" y="3252584"/>
                  <a:pt x="7712224" y="3246929"/>
                </a:cubicBezTo>
                <a:cubicBezTo>
                  <a:pt x="7713281" y="3251454"/>
                  <a:pt x="7711166" y="3255978"/>
                  <a:pt x="7705881" y="3260503"/>
                </a:cubicBezTo>
                <a:lnTo>
                  <a:pt x="7743933" y="3283125"/>
                </a:lnTo>
                <a:cubicBezTo>
                  <a:pt x="7736798" y="3291844"/>
                  <a:pt x="7720943" y="3308340"/>
                  <a:pt x="7696368" y="3332612"/>
                </a:cubicBezTo>
                <a:cubicBezTo>
                  <a:pt x="7671793" y="3356885"/>
                  <a:pt x="7643255" y="3370553"/>
                  <a:pt x="7610753" y="3373616"/>
                </a:cubicBezTo>
                <a:cubicBezTo>
                  <a:pt x="7610091" y="3377999"/>
                  <a:pt x="7605071" y="3384503"/>
                  <a:pt x="7595691" y="3393128"/>
                </a:cubicBezTo>
                <a:cubicBezTo>
                  <a:pt x="7586310" y="3401753"/>
                  <a:pt x="7576532" y="3406560"/>
                  <a:pt x="7566358" y="3407550"/>
                </a:cubicBezTo>
                <a:cubicBezTo>
                  <a:pt x="7563320" y="3407268"/>
                  <a:pt x="7561470" y="3406136"/>
                  <a:pt x="7560808" y="3404157"/>
                </a:cubicBezTo>
                <a:cubicBezTo>
                  <a:pt x="7560149" y="3402177"/>
                  <a:pt x="7559884" y="3401046"/>
                  <a:pt x="7560016" y="3400763"/>
                </a:cubicBezTo>
                <a:lnTo>
                  <a:pt x="7534649" y="3398501"/>
                </a:lnTo>
                <a:lnTo>
                  <a:pt x="7515623" y="3407550"/>
                </a:lnTo>
                <a:lnTo>
                  <a:pt x="7560016" y="3423386"/>
                </a:lnTo>
                <a:cubicBezTo>
                  <a:pt x="7559489" y="3435687"/>
                  <a:pt x="7552618" y="3446716"/>
                  <a:pt x="7539405" y="3456472"/>
                </a:cubicBezTo>
                <a:cubicBezTo>
                  <a:pt x="7526193" y="3466228"/>
                  <a:pt x="7509809" y="3475560"/>
                  <a:pt x="7490256" y="3484468"/>
                </a:cubicBezTo>
                <a:cubicBezTo>
                  <a:pt x="7492237" y="3487955"/>
                  <a:pt x="7497786" y="3494553"/>
                  <a:pt x="7506902" y="3504262"/>
                </a:cubicBezTo>
                <a:cubicBezTo>
                  <a:pt x="7516020" y="3513971"/>
                  <a:pt x="7516812" y="3519438"/>
                  <a:pt x="7509282" y="3520664"/>
                </a:cubicBezTo>
                <a:cubicBezTo>
                  <a:pt x="7499901" y="3520570"/>
                  <a:pt x="7491709" y="3519627"/>
                  <a:pt x="7484706" y="3517836"/>
                </a:cubicBezTo>
                <a:cubicBezTo>
                  <a:pt x="7477703" y="3516045"/>
                  <a:pt x="7471097" y="3513971"/>
                  <a:pt x="7464887" y="3511614"/>
                </a:cubicBezTo>
                <a:cubicBezTo>
                  <a:pt x="7464887" y="3519909"/>
                  <a:pt x="7461717" y="3528770"/>
                  <a:pt x="7455374" y="3538196"/>
                </a:cubicBezTo>
                <a:cubicBezTo>
                  <a:pt x="7449032" y="3547623"/>
                  <a:pt x="7439519" y="3555352"/>
                  <a:pt x="7426835" y="3561384"/>
                </a:cubicBezTo>
                <a:lnTo>
                  <a:pt x="7395126" y="3543287"/>
                </a:lnTo>
                <a:lnTo>
                  <a:pt x="7414152" y="3520664"/>
                </a:lnTo>
                <a:cubicBezTo>
                  <a:pt x="7410585" y="3519533"/>
                  <a:pt x="7406620" y="3518402"/>
                  <a:pt x="7402261" y="3517271"/>
                </a:cubicBezTo>
                <a:cubicBezTo>
                  <a:pt x="7397901" y="3516139"/>
                  <a:pt x="7395523" y="3515008"/>
                  <a:pt x="7395126" y="3513877"/>
                </a:cubicBezTo>
                <a:cubicBezTo>
                  <a:pt x="7396579" y="3511709"/>
                  <a:pt x="7403185" y="3510389"/>
                  <a:pt x="7414944" y="3509918"/>
                </a:cubicBezTo>
                <a:cubicBezTo>
                  <a:pt x="7426704" y="3509447"/>
                  <a:pt x="7434896" y="3509258"/>
                  <a:pt x="7439519" y="3509352"/>
                </a:cubicBezTo>
                <a:cubicBezTo>
                  <a:pt x="7439916" y="3502471"/>
                  <a:pt x="7443880" y="3495307"/>
                  <a:pt x="7451410" y="3487861"/>
                </a:cubicBezTo>
                <a:cubicBezTo>
                  <a:pt x="7458942" y="3480414"/>
                  <a:pt x="7467661" y="3473250"/>
                  <a:pt x="7477571" y="3466369"/>
                </a:cubicBezTo>
                <a:cubicBezTo>
                  <a:pt x="7477439" y="3465050"/>
                  <a:pt x="7476118" y="3463164"/>
                  <a:pt x="7473608" y="3460714"/>
                </a:cubicBezTo>
                <a:cubicBezTo>
                  <a:pt x="7471097" y="3458263"/>
                  <a:pt x="7468190" y="3456378"/>
                  <a:pt x="7464887" y="3455058"/>
                </a:cubicBezTo>
                <a:lnTo>
                  <a:pt x="7420493" y="3475418"/>
                </a:lnTo>
                <a:lnTo>
                  <a:pt x="7388785" y="3477681"/>
                </a:lnTo>
                <a:lnTo>
                  <a:pt x="7388785" y="3509352"/>
                </a:lnTo>
                <a:cubicBezTo>
                  <a:pt x="7366190" y="3515857"/>
                  <a:pt x="7346372" y="3525471"/>
                  <a:pt x="7329329" y="3538196"/>
                </a:cubicBezTo>
                <a:cubicBezTo>
                  <a:pt x="7312284" y="3550922"/>
                  <a:pt x="7300393" y="3561668"/>
                  <a:pt x="7293655" y="3570434"/>
                </a:cubicBezTo>
                <a:cubicBezTo>
                  <a:pt x="7292598" y="3574770"/>
                  <a:pt x="7288370" y="3578540"/>
                  <a:pt x="7280970" y="3581745"/>
                </a:cubicBezTo>
                <a:cubicBezTo>
                  <a:pt x="7273572" y="3584950"/>
                  <a:pt x="7269344" y="3588721"/>
                  <a:pt x="7268287" y="3593057"/>
                </a:cubicBezTo>
                <a:lnTo>
                  <a:pt x="7249261" y="3611154"/>
                </a:lnTo>
                <a:lnTo>
                  <a:pt x="7255603" y="3611154"/>
                </a:lnTo>
                <a:cubicBezTo>
                  <a:pt x="7254546" y="3615490"/>
                  <a:pt x="7250318" y="3619261"/>
                  <a:pt x="7242918" y="3622466"/>
                </a:cubicBezTo>
                <a:cubicBezTo>
                  <a:pt x="7235520" y="3625671"/>
                  <a:pt x="7231292" y="3629442"/>
                  <a:pt x="7230235" y="3633778"/>
                </a:cubicBezTo>
                <a:cubicBezTo>
                  <a:pt x="7230763" y="3637312"/>
                  <a:pt x="7229706" y="3640423"/>
                  <a:pt x="7227064" y="3643109"/>
                </a:cubicBezTo>
                <a:cubicBezTo>
                  <a:pt x="7224421" y="3645795"/>
                  <a:pt x="7217023" y="3647210"/>
                  <a:pt x="7204868" y="3647351"/>
                </a:cubicBezTo>
                <a:cubicBezTo>
                  <a:pt x="7205660" y="3653949"/>
                  <a:pt x="7204074" y="3658285"/>
                  <a:pt x="7200111" y="3660359"/>
                </a:cubicBezTo>
                <a:cubicBezTo>
                  <a:pt x="7196147" y="3662433"/>
                  <a:pt x="7185048" y="3663375"/>
                  <a:pt x="7166816" y="3663187"/>
                </a:cubicBezTo>
                <a:lnTo>
                  <a:pt x="7166816" y="3688072"/>
                </a:lnTo>
                <a:lnTo>
                  <a:pt x="7135106" y="3683547"/>
                </a:lnTo>
                <a:lnTo>
                  <a:pt x="7097054" y="3715219"/>
                </a:lnTo>
                <a:lnTo>
                  <a:pt x="7109738" y="3719743"/>
                </a:lnTo>
                <a:lnTo>
                  <a:pt x="7084371" y="3726530"/>
                </a:lnTo>
                <a:lnTo>
                  <a:pt x="7071686" y="3735580"/>
                </a:lnTo>
                <a:lnTo>
                  <a:pt x="7090712" y="3751416"/>
                </a:lnTo>
                <a:lnTo>
                  <a:pt x="7084371" y="3769514"/>
                </a:lnTo>
                <a:cubicBezTo>
                  <a:pt x="7068779" y="3770268"/>
                  <a:pt x="7060323" y="3773284"/>
                  <a:pt x="7059002" y="3778562"/>
                </a:cubicBezTo>
                <a:cubicBezTo>
                  <a:pt x="7057681" y="3783842"/>
                  <a:pt x="7042883" y="3786858"/>
                  <a:pt x="7014609" y="3787612"/>
                </a:cubicBezTo>
                <a:lnTo>
                  <a:pt x="7014609" y="3776300"/>
                </a:lnTo>
                <a:lnTo>
                  <a:pt x="6995583" y="3778562"/>
                </a:lnTo>
                <a:cubicBezTo>
                  <a:pt x="6991620" y="3781768"/>
                  <a:pt x="6985278" y="3787234"/>
                  <a:pt x="6976557" y="3794964"/>
                </a:cubicBezTo>
                <a:cubicBezTo>
                  <a:pt x="6967838" y="3802693"/>
                  <a:pt x="6961497" y="3807030"/>
                  <a:pt x="6957531" y="3807972"/>
                </a:cubicBezTo>
                <a:cubicBezTo>
                  <a:pt x="6954493" y="3807784"/>
                  <a:pt x="6952643" y="3807030"/>
                  <a:pt x="6951984" y="3805710"/>
                </a:cubicBezTo>
                <a:cubicBezTo>
                  <a:pt x="6951322" y="3804390"/>
                  <a:pt x="6951057" y="3803636"/>
                  <a:pt x="6951190" y="3803448"/>
                </a:cubicBezTo>
                <a:cubicBezTo>
                  <a:pt x="6933749" y="3803070"/>
                  <a:pt x="6927408" y="3800997"/>
                  <a:pt x="6932163" y="3797227"/>
                </a:cubicBezTo>
                <a:cubicBezTo>
                  <a:pt x="6936921" y="3793456"/>
                  <a:pt x="6943262" y="3790251"/>
                  <a:pt x="6951190" y="3787612"/>
                </a:cubicBezTo>
                <a:lnTo>
                  <a:pt x="6925822" y="3767251"/>
                </a:lnTo>
                <a:lnTo>
                  <a:pt x="6951190" y="3751416"/>
                </a:lnTo>
                <a:lnTo>
                  <a:pt x="6906797" y="3744629"/>
                </a:lnTo>
                <a:cubicBezTo>
                  <a:pt x="6904946" y="3752217"/>
                  <a:pt x="6897548" y="3759098"/>
                  <a:pt x="6884598" y="3765272"/>
                </a:cubicBezTo>
                <a:cubicBezTo>
                  <a:pt x="6871651" y="3771446"/>
                  <a:pt x="6864252" y="3778893"/>
                  <a:pt x="6862403" y="3787612"/>
                </a:cubicBezTo>
                <a:cubicBezTo>
                  <a:pt x="6843509" y="3796755"/>
                  <a:pt x="6825804" y="3806181"/>
                  <a:pt x="6809288" y="3815890"/>
                </a:cubicBezTo>
                <a:cubicBezTo>
                  <a:pt x="6792773" y="3825599"/>
                  <a:pt x="6776655" y="3835025"/>
                  <a:pt x="6760932" y="3844168"/>
                </a:cubicBezTo>
                <a:cubicBezTo>
                  <a:pt x="6757761" y="3849636"/>
                  <a:pt x="6751418" y="3856799"/>
                  <a:pt x="6741906" y="3865660"/>
                </a:cubicBezTo>
                <a:cubicBezTo>
                  <a:pt x="6732394" y="3874521"/>
                  <a:pt x="6719709" y="3879422"/>
                  <a:pt x="6703854" y="3880365"/>
                </a:cubicBezTo>
                <a:cubicBezTo>
                  <a:pt x="6704646" y="3882109"/>
                  <a:pt x="6707818" y="3885408"/>
                  <a:pt x="6713368" y="3890262"/>
                </a:cubicBezTo>
                <a:cubicBezTo>
                  <a:pt x="6718917" y="3895117"/>
                  <a:pt x="6722086" y="3897850"/>
                  <a:pt x="6722880" y="3898463"/>
                </a:cubicBezTo>
                <a:cubicBezTo>
                  <a:pt x="6725920" y="3898181"/>
                  <a:pt x="6727767" y="3897049"/>
                  <a:pt x="6728430" y="3895070"/>
                </a:cubicBezTo>
                <a:cubicBezTo>
                  <a:pt x="6729089" y="3893090"/>
                  <a:pt x="6729354" y="3891959"/>
                  <a:pt x="6729222" y="3891676"/>
                </a:cubicBezTo>
                <a:cubicBezTo>
                  <a:pt x="6747191" y="3878339"/>
                  <a:pt x="6768330" y="3865424"/>
                  <a:pt x="6792641" y="3852935"/>
                </a:cubicBezTo>
                <a:cubicBezTo>
                  <a:pt x="6816952" y="3840445"/>
                  <a:pt x="6831749" y="3826966"/>
                  <a:pt x="6837034" y="3812497"/>
                </a:cubicBezTo>
                <a:lnTo>
                  <a:pt x="6868745" y="3812497"/>
                </a:lnTo>
                <a:cubicBezTo>
                  <a:pt x="6883278" y="3812261"/>
                  <a:pt x="6900191" y="3812733"/>
                  <a:pt x="6919481" y="3813911"/>
                </a:cubicBezTo>
                <a:cubicBezTo>
                  <a:pt x="6938769" y="3815089"/>
                  <a:pt x="6949339" y="3818388"/>
                  <a:pt x="6951190" y="3823808"/>
                </a:cubicBezTo>
                <a:cubicBezTo>
                  <a:pt x="6950530" y="3834082"/>
                  <a:pt x="6943922" y="3844075"/>
                  <a:pt x="6931372" y="3853784"/>
                </a:cubicBezTo>
                <a:cubicBezTo>
                  <a:pt x="6918820" y="3863492"/>
                  <a:pt x="6904286" y="3872353"/>
                  <a:pt x="6887771" y="3880365"/>
                </a:cubicBezTo>
                <a:cubicBezTo>
                  <a:pt x="6888563" y="3885832"/>
                  <a:pt x="6891734" y="3890734"/>
                  <a:pt x="6897283" y="3895070"/>
                </a:cubicBezTo>
                <a:cubicBezTo>
                  <a:pt x="6902832" y="3899406"/>
                  <a:pt x="6906002" y="3904307"/>
                  <a:pt x="6906797" y="3909774"/>
                </a:cubicBezTo>
                <a:lnTo>
                  <a:pt x="6862403" y="3905250"/>
                </a:lnTo>
                <a:cubicBezTo>
                  <a:pt x="6862667" y="3912225"/>
                  <a:pt x="6860553" y="3919766"/>
                  <a:pt x="6856060" y="3927873"/>
                </a:cubicBezTo>
                <a:cubicBezTo>
                  <a:pt x="6851569" y="3935979"/>
                  <a:pt x="6843112" y="3943520"/>
                  <a:pt x="6830693" y="3950495"/>
                </a:cubicBezTo>
                <a:lnTo>
                  <a:pt x="6798984" y="3934659"/>
                </a:lnTo>
                <a:lnTo>
                  <a:pt x="6818010" y="3914299"/>
                </a:lnTo>
                <a:cubicBezTo>
                  <a:pt x="6814441" y="3913168"/>
                  <a:pt x="6810478" y="3912037"/>
                  <a:pt x="6806117" y="3910905"/>
                </a:cubicBezTo>
                <a:cubicBezTo>
                  <a:pt x="6801759" y="3909774"/>
                  <a:pt x="6799379" y="3908643"/>
                  <a:pt x="6798984" y="3907512"/>
                </a:cubicBezTo>
                <a:cubicBezTo>
                  <a:pt x="6800173" y="3905344"/>
                  <a:pt x="6805722" y="3904024"/>
                  <a:pt x="6815630" y="3903553"/>
                </a:cubicBezTo>
                <a:cubicBezTo>
                  <a:pt x="6825540" y="3903082"/>
                  <a:pt x="6832675" y="3902894"/>
                  <a:pt x="6837034" y="3902988"/>
                </a:cubicBezTo>
                <a:lnTo>
                  <a:pt x="6875086" y="3864529"/>
                </a:lnTo>
                <a:lnTo>
                  <a:pt x="6868745" y="3855480"/>
                </a:lnTo>
                <a:lnTo>
                  <a:pt x="6843377" y="3844168"/>
                </a:lnTo>
                <a:lnTo>
                  <a:pt x="6811667" y="3855480"/>
                </a:lnTo>
                <a:lnTo>
                  <a:pt x="6792641" y="3902988"/>
                </a:lnTo>
                <a:cubicBezTo>
                  <a:pt x="6773087" y="3909303"/>
                  <a:pt x="6755117" y="3918164"/>
                  <a:pt x="6738734" y="3929570"/>
                </a:cubicBezTo>
                <a:cubicBezTo>
                  <a:pt x="6722350" y="3940975"/>
                  <a:pt x="6710724" y="3950967"/>
                  <a:pt x="6703854" y="3959544"/>
                </a:cubicBezTo>
                <a:cubicBezTo>
                  <a:pt x="6703062" y="3967368"/>
                  <a:pt x="6698305" y="3974909"/>
                  <a:pt x="6689584" y="3982167"/>
                </a:cubicBezTo>
                <a:cubicBezTo>
                  <a:pt x="6680865" y="3989425"/>
                  <a:pt x="6672937" y="3996966"/>
                  <a:pt x="6665802" y="4004790"/>
                </a:cubicBezTo>
                <a:cubicBezTo>
                  <a:pt x="6635150" y="4014216"/>
                  <a:pt x="6607668" y="4024773"/>
                  <a:pt x="6583357" y="4036462"/>
                </a:cubicBezTo>
                <a:lnTo>
                  <a:pt x="6538964" y="4081707"/>
                </a:lnTo>
                <a:cubicBezTo>
                  <a:pt x="6535132" y="4081613"/>
                  <a:pt x="6530111" y="4081801"/>
                  <a:pt x="6523902" y="4082273"/>
                </a:cubicBezTo>
                <a:cubicBezTo>
                  <a:pt x="6517693" y="4082744"/>
                  <a:pt x="6514257" y="4084063"/>
                  <a:pt x="6513596" y="4086232"/>
                </a:cubicBezTo>
                <a:cubicBezTo>
                  <a:pt x="6514257" y="4087457"/>
                  <a:pt x="6517693" y="4088965"/>
                  <a:pt x="6523902" y="4090756"/>
                </a:cubicBezTo>
                <a:cubicBezTo>
                  <a:pt x="6530111" y="4092547"/>
                  <a:pt x="6535132" y="4094056"/>
                  <a:pt x="6538964" y="4095281"/>
                </a:cubicBezTo>
                <a:lnTo>
                  <a:pt x="6469201" y="4108854"/>
                </a:lnTo>
                <a:lnTo>
                  <a:pt x="6424808" y="4108854"/>
                </a:lnTo>
                <a:cubicBezTo>
                  <a:pt x="6426130" y="4100465"/>
                  <a:pt x="6429829" y="4092359"/>
                  <a:pt x="6435907" y="4084535"/>
                </a:cubicBezTo>
                <a:cubicBezTo>
                  <a:pt x="6441985" y="4076711"/>
                  <a:pt x="6442513" y="4065211"/>
                  <a:pt x="6437494" y="4050035"/>
                </a:cubicBezTo>
                <a:cubicBezTo>
                  <a:pt x="6424016" y="4056633"/>
                  <a:pt x="6411331" y="4063232"/>
                  <a:pt x="6399441" y="4069830"/>
                </a:cubicBezTo>
                <a:cubicBezTo>
                  <a:pt x="6387551" y="4076428"/>
                  <a:pt x="6381207" y="4084158"/>
                  <a:pt x="6380415" y="4093019"/>
                </a:cubicBezTo>
                <a:cubicBezTo>
                  <a:pt x="6349763" y="4101691"/>
                  <a:pt x="6322281" y="4111494"/>
                  <a:pt x="6297970" y="4122428"/>
                </a:cubicBezTo>
                <a:cubicBezTo>
                  <a:pt x="6262692" y="4123559"/>
                  <a:pt x="6249216" y="4128084"/>
                  <a:pt x="6257540" y="4136002"/>
                </a:cubicBezTo>
                <a:cubicBezTo>
                  <a:pt x="6265863" y="4143919"/>
                  <a:pt x="6260315" y="4148444"/>
                  <a:pt x="6240892" y="4149575"/>
                </a:cubicBezTo>
                <a:lnTo>
                  <a:pt x="6215525" y="4149575"/>
                </a:lnTo>
                <a:cubicBezTo>
                  <a:pt x="6214469" y="4155938"/>
                  <a:pt x="6210240" y="4160746"/>
                  <a:pt x="6202840" y="4163997"/>
                </a:cubicBezTo>
                <a:cubicBezTo>
                  <a:pt x="6195442" y="4167249"/>
                  <a:pt x="6191214" y="4171491"/>
                  <a:pt x="6190157" y="4176723"/>
                </a:cubicBezTo>
                <a:lnTo>
                  <a:pt x="6145762" y="4190296"/>
                </a:lnTo>
                <a:lnTo>
                  <a:pt x="6120395" y="4172198"/>
                </a:lnTo>
                <a:cubicBezTo>
                  <a:pt x="6107713" y="4172198"/>
                  <a:pt x="6101369" y="4169936"/>
                  <a:pt x="6101369" y="4165411"/>
                </a:cubicBezTo>
                <a:cubicBezTo>
                  <a:pt x="6103219" y="4156504"/>
                  <a:pt x="6110617" y="4147738"/>
                  <a:pt x="6123565" y="4139112"/>
                </a:cubicBezTo>
                <a:cubicBezTo>
                  <a:pt x="6136514" y="4130487"/>
                  <a:pt x="6143914" y="4121156"/>
                  <a:pt x="6145762" y="4111116"/>
                </a:cubicBezTo>
                <a:cubicBezTo>
                  <a:pt x="6145894" y="4110928"/>
                  <a:pt x="6145633" y="4110174"/>
                  <a:pt x="6144970" y="4108854"/>
                </a:cubicBezTo>
                <a:cubicBezTo>
                  <a:pt x="6144310" y="4107535"/>
                  <a:pt x="6142460" y="4106780"/>
                  <a:pt x="6139421" y="4106592"/>
                </a:cubicBezTo>
                <a:cubicBezTo>
                  <a:pt x="6135986" y="4107111"/>
                  <a:pt x="6131758" y="4109467"/>
                  <a:pt x="6126738" y="4113662"/>
                </a:cubicBezTo>
                <a:cubicBezTo>
                  <a:pt x="6121716" y="4117856"/>
                  <a:pt x="6117487" y="4120779"/>
                  <a:pt x="6114053" y="4122428"/>
                </a:cubicBezTo>
                <a:cubicBezTo>
                  <a:pt x="6106653" y="4124690"/>
                  <a:pt x="6102425" y="4126953"/>
                  <a:pt x="6101369" y="4129215"/>
                </a:cubicBezTo>
                <a:cubicBezTo>
                  <a:pt x="6102162" y="4132750"/>
                  <a:pt x="6102162" y="4135860"/>
                  <a:pt x="6101369" y="4138547"/>
                </a:cubicBezTo>
                <a:cubicBezTo>
                  <a:pt x="6100577" y="4141233"/>
                  <a:pt x="6094236" y="4142647"/>
                  <a:pt x="6082343" y="4142789"/>
                </a:cubicBezTo>
                <a:lnTo>
                  <a:pt x="6056976" y="4147313"/>
                </a:lnTo>
                <a:lnTo>
                  <a:pt x="5993557" y="4149575"/>
                </a:lnTo>
                <a:lnTo>
                  <a:pt x="5974530" y="4167673"/>
                </a:lnTo>
                <a:cubicBezTo>
                  <a:pt x="5964885" y="4168946"/>
                  <a:pt x="5955636" y="4170925"/>
                  <a:pt x="5946785" y="4173612"/>
                </a:cubicBezTo>
                <a:cubicBezTo>
                  <a:pt x="5937931" y="4176298"/>
                  <a:pt x="5930268" y="4178843"/>
                  <a:pt x="5923794" y="4181247"/>
                </a:cubicBezTo>
                <a:cubicBezTo>
                  <a:pt x="5916924" y="4181200"/>
                  <a:pt x="5910052" y="4181860"/>
                  <a:pt x="5903184" y="4183227"/>
                </a:cubicBezTo>
                <a:cubicBezTo>
                  <a:pt x="5896312" y="4184593"/>
                  <a:pt x="5892613" y="4186950"/>
                  <a:pt x="5892083" y="4190296"/>
                </a:cubicBezTo>
                <a:lnTo>
                  <a:pt x="5898426" y="4199346"/>
                </a:lnTo>
                <a:lnTo>
                  <a:pt x="5841349" y="4199346"/>
                </a:lnTo>
                <a:cubicBezTo>
                  <a:pt x="5843859" y="4194962"/>
                  <a:pt x="5849938" y="4188458"/>
                  <a:pt x="5859583" y="4179833"/>
                </a:cubicBezTo>
                <a:cubicBezTo>
                  <a:pt x="5869227" y="4171208"/>
                  <a:pt x="5867378" y="4166401"/>
                  <a:pt x="5854033" y="4165411"/>
                </a:cubicBezTo>
                <a:cubicBezTo>
                  <a:pt x="5847559" y="4165553"/>
                  <a:pt x="5841480" y="4166401"/>
                  <a:pt x="5835799" y="4167956"/>
                </a:cubicBezTo>
                <a:cubicBezTo>
                  <a:pt x="5830118" y="4169511"/>
                  <a:pt x="5825627" y="4170925"/>
                  <a:pt x="5822324" y="4172198"/>
                </a:cubicBezTo>
                <a:lnTo>
                  <a:pt x="5809638" y="4199346"/>
                </a:lnTo>
                <a:lnTo>
                  <a:pt x="5777929" y="4215181"/>
                </a:lnTo>
                <a:cubicBezTo>
                  <a:pt x="5777929" y="4221874"/>
                  <a:pt x="5774757" y="4227718"/>
                  <a:pt x="5768416" y="4232714"/>
                </a:cubicBezTo>
                <a:cubicBezTo>
                  <a:pt x="5762075" y="4237710"/>
                  <a:pt x="5752563" y="4242423"/>
                  <a:pt x="5739877" y="4246853"/>
                </a:cubicBezTo>
                <a:lnTo>
                  <a:pt x="5739877" y="4264951"/>
                </a:lnTo>
                <a:cubicBezTo>
                  <a:pt x="5721908" y="4272115"/>
                  <a:pt x="5713453" y="4280410"/>
                  <a:pt x="5714511" y="4289836"/>
                </a:cubicBezTo>
                <a:cubicBezTo>
                  <a:pt x="5704336" y="4288752"/>
                  <a:pt x="5694558" y="4289223"/>
                  <a:pt x="5685176" y="4291250"/>
                </a:cubicBezTo>
                <a:cubicBezTo>
                  <a:pt x="5675796" y="4293277"/>
                  <a:pt x="5670776" y="4296576"/>
                  <a:pt x="5670117" y="4301148"/>
                </a:cubicBezTo>
                <a:lnTo>
                  <a:pt x="5632065" y="4321508"/>
                </a:lnTo>
                <a:lnTo>
                  <a:pt x="5581328" y="4314721"/>
                </a:lnTo>
                <a:cubicBezTo>
                  <a:pt x="5589652" y="4307369"/>
                  <a:pt x="5595201" y="4298885"/>
                  <a:pt x="5597976" y="4289270"/>
                </a:cubicBezTo>
                <a:cubicBezTo>
                  <a:pt x="5600751" y="4279656"/>
                  <a:pt x="5607886" y="4272303"/>
                  <a:pt x="5619380" y="4267213"/>
                </a:cubicBezTo>
                <a:cubicBezTo>
                  <a:pt x="5618324" y="4260050"/>
                  <a:pt x="5626780" y="4256279"/>
                  <a:pt x="5644748" y="4255902"/>
                </a:cubicBezTo>
                <a:cubicBezTo>
                  <a:pt x="5658489" y="4256232"/>
                  <a:pt x="5675401" y="4256138"/>
                  <a:pt x="5695484" y="4255619"/>
                </a:cubicBezTo>
                <a:cubicBezTo>
                  <a:pt x="5715567" y="4255101"/>
                  <a:pt x="5713453" y="4252179"/>
                  <a:pt x="5689141" y="4246853"/>
                </a:cubicBezTo>
                <a:lnTo>
                  <a:pt x="5714511" y="4224230"/>
                </a:lnTo>
                <a:lnTo>
                  <a:pt x="5689141" y="4224230"/>
                </a:lnTo>
                <a:lnTo>
                  <a:pt x="5714511" y="4212919"/>
                </a:lnTo>
                <a:lnTo>
                  <a:pt x="5714511" y="4190296"/>
                </a:lnTo>
                <a:lnTo>
                  <a:pt x="5758904" y="4178985"/>
                </a:lnTo>
                <a:lnTo>
                  <a:pt x="5758904" y="4158624"/>
                </a:lnTo>
                <a:cubicBezTo>
                  <a:pt x="5770529" y="4151461"/>
                  <a:pt x="5785327" y="4145428"/>
                  <a:pt x="5803297" y="4140527"/>
                </a:cubicBezTo>
                <a:lnTo>
                  <a:pt x="5822324" y="4122428"/>
                </a:lnTo>
                <a:cubicBezTo>
                  <a:pt x="5802505" y="4120637"/>
                  <a:pt x="5796161" y="4112908"/>
                  <a:pt x="5803297" y="4099240"/>
                </a:cubicBezTo>
                <a:cubicBezTo>
                  <a:pt x="5810432" y="4085572"/>
                  <a:pt x="5816773" y="4076711"/>
                  <a:pt x="5822324" y="4072658"/>
                </a:cubicBezTo>
                <a:cubicBezTo>
                  <a:pt x="5834213" y="4071621"/>
                  <a:pt x="5840556" y="4066908"/>
                  <a:pt x="5841349" y="4058519"/>
                </a:cubicBezTo>
                <a:cubicBezTo>
                  <a:pt x="5842143" y="4050130"/>
                  <a:pt x="5842143" y="4044285"/>
                  <a:pt x="5841349" y="4040986"/>
                </a:cubicBezTo>
                <a:cubicBezTo>
                  <a:pt x="5850730" y="4039666"/>
                  <a:pt x="5857336" y="4037216"/>
                  <a:pt x="5861167" y="4033634"/>
                </a:cubicBezTo>
                <a:cubicBezTo>
                  <a:pt x="5865001" y="4030052"/>
                  <a:pt x="5866849" y="4026470"/>
                  <a:pt x="5866717" y="4022888"/>
                </a:cubicBezTo>
                <a:cubicBezTo>
                  <a:pt x="5865659" y="4018646"/>
                  <a:pt x="5861431" y="4015253"/>
                  <a:pt x="5854033" y="4012708"/>
                </a:cubicBezTo>
                <a:cubicBezTo>
                  <a:pt x="5846633" y="4010163"/>
                  <a:pt x="5842404" y="4006769"/>
                  <a:pt x="5841349" y="4002527"/>
                </a:cubicBezTo>
                <a:cubicBezTo>
                  <a:pt x="5816907" y="4004224"/>
                  <a:pt x="5805542" y="4011011"/>
                  <a:pt x="5807261" y="4022888"/>
                </a:cubicBezTo>
                <a:cubicBezTo>
                  <a:pt x="5808978" y="4034765"/>
                  <a:pt x="5799201" y="4041552"/>
                  <a:pt x="5777929" y="4043249"/>
                </a:cubicBezTo>
                <a:cubicBezTo>
                  <a:pt x="5777268" y="4050177"/>
                  <a:pt x="5770661" y="4056681"/>
                  <a:pt x="5758111" y="4062761"/>
                </a:cubicBezTo>
                <a:cubicBezTo>
                  <a:pt x="5745559" y="4068840"/>
                  <a:pt x="5731025" y="4073648"/>
                  <a:pt x="5714511" y="4077183"/>
                </a:cubicBezTo>
                <a:lnTo>
                  <a:pt x="5714511" y="4106592"/>
                </a:lnTo>
                <a:cubicBezTo>
                  <a:pt x="5658886" y="4116160"/>
                  <a:pt x="5625854" y="4126999"/>
                  <a:pt x="5615416" y="4139112"/>
                </a:cubicBezTo>
                <a:cubicBezTo>
                  <a:pt x="5604979" y="4151225"/>
                  <a:pt x="5589387" y="4168286"/>
                  <a:pt x="5568646" y="4190296"/>
                </a:cubicBezTo>
                <a:cubicBezTo>
                  <a:pt x="5547240" y="4190956"/>
                  <a:pt x="5528215" y="4193596"/>
                  <a:pt x="5511567" y="4198214"/>
                </a:cubicBezTo>
                <a:cubicBezTo>
                  <a:pt x="5494919" y="4202833"/>
                  <a:pt x="5475894" y="4205472"/>
                  <a:pt x="5454489" y="4206132"/>
                </a:cubicBezTo>
                <a:lnTo>
                  <a:pt x="5454489" y="4231017"/>
                </a:lnTo>
                <a:lnTo>
                  <a:pt x="5435464" y="4231017"/>
                </a:lnTo>
                <a:cubicBezTo>
                  <a:pt x="5423308" y="4231017"/>
                  <a:pt x="5415910" y="4229886"/>
                  <a:pt x="5413266" y="4227624"/>
                </a:cubicBezTo>
                <a:cubicBezTo>
                  <a:pt x="5410623" y="4225362"/>
                  <a:pt x="5409567" y="4221968"/>
                  <a:pt x="5410096" y="4217443"/>
                </a:cubicBezTo>
                <a:lnTo>
                  <a:pt x="5429122" y="4199346"/>
                </a:lnTo>
                <a:cubicBezTo>
                  <a:pt x="5428725" y="4197696"/>
                  <a:pt x="5426348" y="4194774"/>
                  <a:pt x="5421987" y="4190579"/>
                </a:cubicBezTo>
                <a:cubicBezTo>
                  <a:pt x="5417627" y="4186385"/>
                  <a:pt x="5413664" y="4184028"/>
                  <a:pt x="5410096" y="4183509"/>
                </a:cubicBezTo>
                <a:lnTo>
                  <a:pt x="5410096" y="4190296"/>
                </a:lnTo>
                <a:cubicBezTo>
                  <a:pt x="5395562" y="4193973"/>
                  <a:pt x="5378651" y="4199062"/>
                  <a:pt x="5359360" y="4205567"/>
                </a:cubicBezTo>
                <a:cubicBezTo>
                  <a:pt x="5340072" y="4212070"/>
                  <a:pt x="5329500" y="4218292"/>
                  <a:pt x="5327651" y="4224230"/>
                </a:cubicBezTo>
                <a:cubicBezTo>
                  <a:pt x="5318270" y="4226681"/>
                  <a:pt x="5311664" y="4230263"/>
                  <a:pt x="5307831" y="4234976"/>
                </a:cubicBezTo>
                <a:cubicBezTo>
                  <a:pt x="5304000" y="4239689"/>
                  <a:pt x="5302151" y="4244402"/>
                  <a:pt x="5302283" y="4249115"/>
                </a:cubicBezTo>
                <a:lnTo>
                  <a:pt x="5257888" y="4258165"/>
                </a:lnTo>
                <a:cubicBezTo>
                  <a:pt x="5258021" y="4261793"/>
                  <a:pt x="5256171" y="4265847"/>
                  <a:pt x="5252338" y="4270324"/>
                </a:cubicBezTo>
                <a:cubicBezTo>
                  <a:pt x="5248508" y="4274801"/>
                  <a:pt x="5241902" y="4278289"/>
                  <a:pt x="5232522" y="4280787"/>
                </a:cubicBezTo>
                <a:lnTo>
                  <a:pt x="5232522" y="4298885"/>
                </a:lnTo>
                <a:lnTo>
                  <a:pt x="5207154" y="4305672"/>
                </a:lnTo>
                <a:cubicBezTo>
                  <a:pt x="5206493" y="4312553"/>
                  <a:pt x="5199887" y="4319151"/>
                  <a:pt x="5187334" y="4325467"/>
                </a:cubicBezTo>
                <a:cubicBezTo>
                  <a:pt x="5174784" y="4331782"/>
                  <a:pt x="5160248" y="4337250"/>
                  <a:pt x="5143734" y="4341868"/>
                </a:cubicBezTo>
                <a:cubicBezTo>
                  <a:pt x="5130786" y="4349079"/>
                  <a:pt x="5115459" y="4357280"/>
                  <a:pt x="5097757" y="4366470"/>
                </a:cubicBezTo>
                <a:cubicBezTo>
                  <a:pt x="5080051" y="4375661"/>
                  <a:pt x="5061553" y="4383297"/>
                  <a:pt x="5042264" y="4389376"/>
                </a:cubicBezTo>
                <a:cubicBezTo>
                  <a:pt x="5042659" y="4392911"/>
                  <a:pt x="5041867" y="4396587"/>
                  <a:pt x="5039884" y="4400405"/>
                </a:cubicBezTo>
                <a:cubicBezTo>
                  <a:pt x="5037904" y="4404222"/>
                  <a:pt x="5032355" y="4407333"/>
                  <a:pt x="5023238" y="4409737"/>
                </a:cubicBezTo>
                <a:cubicBezTo>
                  <a:pt x="5022708" y="4416712"/>
                  <a:pt x="5017423" y="4423687"/>
                  <a:pt x="5007384" y="4430662"/>
                </a:cubicBezTo>
                <a:cubicBezTo>
                  <a:pt x="4997342" y="4437638"/>
                  <a:pt x="4985715" y="4443482"/>
                  <a:pt x="4972503" y="4448195"/>
                </a:cubicBezTo>
                <a:cubicBezTo>
                  <a:pt x="4972503" y="4450552"/>
                  <a:pt x="4970917" y="4452626"/>
                  <a:pt x="4967747" y="4454416"/>
                </a:cubicBezTo>
                <a:cubicBezTo>
                  <a:pt x="4964575" y="4456207"/>
                  <a:pt x="4959820" y="4457150"/>
                  <a:pt x="4953477" y="4457244"/>
                </a:cubicBezTo>
                <a:lnTo>
                  <a:pt x="4934450" y="4454982"/>
                </a:lnTo>
                <a:lnTo>
                  <a:pt x="4953477" y="4432359"/>
                </a:lnTo>
                <a:cubicBezTo>
                  <a:pt x="4959820" y="4429956"/>
                  <a:pt x="4964575" y="4426845"/>
                  <a:pt x="4967747" y="4423027"/>
                </a:cubicBezTo>
                <a:cubicBezTo>
                  <a:pt x="4970917" y="4419210"/>
                  <a:pt x="4972503" y="4415534"/>
                  <a:pt x="4972503" y="4411999"/>
                </a:cubicBezTo>
                <a:lnTo>
                  <a:pt x="4997870" y="4391638"/>
                </a:lnTo>
                <a:cubicBezTo>
                  <a:pt x="4996549" y="4386548"/>
                  <a:pt x="4996021" y="4380893"/>
                  <a:pt x="4996285" y="4374671"/>
                </a:cubicBezTo>
                <a:cubicBezTo>
                  <a:pt x="4996549" y="4368450"/>
                  <a:pt x="5005534" y="4365057"/>
                  <a:pt x="5023238" y="4364491"/>
                </a:cubicBezTo>
                <a:cubicBezTo>
                  <a:pt x="5025351" y="4342434"/>
                  <a:pt x="5043322" y="4316418"/>
                  <a:pt x="5077143" y="4286443"/>
                </a:cubicBezTo>
                <a:cubicBezTo>
                  <a:pt x="5110967" y="4256468"/>
                  <a:pt x="5147963" y="4232714"/>
                  <a:pt x="5188128" y="4215181"/>
                </a:cubicBezTo>
                <a:cubicBezTo>
                  <a:pt x="5188921" y="4207452"/>
                  <a:pt x="5192092" y="4200288"/>
                  <a:pt x="5197641" y="4193689"/>
                </a:cubicBezTo>
                <a:cubicBezTo>
                  <a:pt x="5203191" y="4187091"/>
                  <a:pt x="5206360" y="4179928"/>
                  <a:pt x="5207154" y="4172198"/>
                </a:cubicBezTo>
                <a:cubicBezTo>
                  <a:pt x="5216534" y="4172057"/>
                  <a:pt x="5223140" y="4170643"/>
                  <a:pt x="5226972" y="4167956"/>
                </a:cubicBezTo>
                <a:cubicBezTo>
                  <a:pt x="5230803" y="4165270"/>
                  <a:pt x="5232654" y="4162159"/>
                  <a:pt x="5232522" y="4158624"/>
                </a:cubicBezTo>
                <a:cubicBezTo>
                  <a:pt x="5233579" y="4149434"/>
                  <a:pt x="5237807" y="4144061"/>
                  <a:pt x="5245205" y="4142505"/>
                </a:cubicBezTo>
                <a:cubicBezTo>
                  <a:pt x="5252605" y="4140951"/>
                  <a:pt x="5256831" y="4137274"/>
                  <a:pt x="5257888" y="4131477"/>
                </a:cubicBezTo>
                <a:lnTo>
                  <a:pt x="5289599" y="4108854"/>
                </a:lnTo>
                <a:cubicBezTo>
                  <a:pt x="5298980" y="4107629"/>
                  <a:pt x="5305586" y="4105555"/>
                  <a:pt x="5309417" y="4102633"/>
                </a:cubicBezTo>
                <a:cubicBezTo>
                  <a:pt x="5313249" y="4099711"/>
                  <a:pt x="5315098" y="4096506"/>
                  <a:pt x="5314966" y="4093019"/>
                </a:cubicBezTo>
                <a:lnTo>
                  <a:pt x="5308624" y="4081707"/>
                </a:lnTo>
                <a:lnTo>
                  <a:pt x="5365703" y="4011577"/>
                </a:lnTo>
                <a:lnTo>
                  <a:pt x="5391069" y="4004790"/>
                </a:lnTo>
                <a:lnTo>
                  <a:pt x="5410096" y="3993478"/>
                </a:lnTo>
                <a:cubicBezTo>
                  <a:pt x="5410096" y="3989850"/>
                  <a:pt x="5411683" y="3985796"/>
                  <a:pt x="5414852" y="3981319"/>
                </a:cubicBezTo>
                <a:cubicBezTo>
                  <a:pt x="5418024" y="3976842"/>
                  <a:pt x="5422779" y="3973354"/>
                  <a:pt x="5429122" y="3970856"/>
                </a:cubicBezTo>
                <a:cubicBezTo>
                  <a:pt x="5425423" y="3966755"/>
                  <a:pt x="5424894" y="3961383"/>
                  <a:pt x="5427537" y="3954737"/>
                </a:cubicBezTo>
                <a:cubicBezTo>
                  <a:pt x="5430179" y="3948092"/>
                  <a:pt x="5439162" y="3944416"/>
                  <a:pt x="5454489" y="3943708"/>
                </a:cubicBezTo>
                <a:cubicBezTo>
                  <a:pt x="5456735" y="3937487"/>
                  <a:pt x="5468099" y="3927307"/>
                  <a:pt x="5488578" y="3913168"/>
                </a:cubicBezTo>
                <a:cubicBezTo>
                  <a:pt x="5509057" y="3899029"/>
                  <a:pt x="5525177" y="3891111"/>
                  <a:pt x="5536934" y="3889414"/>
                </a:cubicBezTo>
                <a:lnTo>
                  <a:pt x="5555961" y="3873578"/>
                </a:lnTo>
                <a:cubicBezTo>
                  <a:pt x="5557812" y="3859439"/>
                  <a:pt x="5565211" y="3846996"/>
                  <a:pt x="5578159" y="3836251"/>
                </a:cubicBezTo>
                <a:cubicBezTo>
                  <a:pt x="5591106" y="3825505"/>
                  <a:pt x="5598503" y="3813062"/>
                  <a:pt x="5600354" y="3798923"/>
                </a:cubicBezTo>
                <a:lnTo>
                  <a:pt x="5619380" y="3789874"/>
                </a:lnTo>
                <a:cubicBezTo>
                  <a:pt x="5622287" y="3781485"/>
                  <a:pt x="5633914" y="3771682"/>
                  <a:pt x="5654260" y="3760465"/>
                </a:cubicBezTo>
                <a:cubicBezTo>
                  <a:pt x="5674609" y="3749247"/>
                  <a:pt x="5686236" y="3739444"/>
                  <a:pt x="5689141" y="3731055"/>
                </a:cubicBezTo>
                <a:cubicBezTo>
                  <a:pt x="5707905" y="3726813"/>
                  <a:pt x="5716359" y="3720027"/>
                  <a:pt x="5714511" y="3710695"/>
                </a:cubicBezTo>
                <a:cubicBezTo>
                  <a:pt x="5712661" y="3701362"/>
                  <a:pt x="5721116" y="3694576"/>
                  <a:pt x="5739877" y="3690334"/>
                </a:cubicBezTo>
                <a:cubicBezTo>
                  <a:pt x="5743709" y="3683170"/>
                  <a:pt x="5759827" y="3665260"/>
                  <a:pt x="5788234" y="3636606"/>
                </a:cubicBezTo>
                <a:cubicBezTo>
                  <a:pt x="5816640" y="3607950"/>
                  <a:pt x="5834346" y="3591171"/>
                  <a:pt x="5841349" y="3586270"/>
                </a:cubicBezTo>
                <a:cubicBezTo>
                  <a:pt x="5837651" y="3582452"/>
                  <a:pt x="5837120" y="3578211"/>
                  <a:pt x="5839763" y="3573544"/>
                </a:cubicBezTo>
                <a:cubicBezTo>
                  <a:pt x="5842404" y="3568879"/>
                  <a:pt x="5851390" y="3566333"/>
                  <a:pt x="5866717" y="3565909"/>
                </a:cubicBezTo>
                <a:cubicBezTo>
                  <a:pt x="5885611" y="3550026"/>
                  <a:pt x="5909656" y="3533719"/>
                  <a:pt x="5938856" y="3516987"/>
                </a:cubicBezTo>
                <a:cubicBezTo>
                  <a:pt x="5968057" y="3500256"/>
                  <a:pt x="5984176" y="3483383"/>
                  <a:pt x="5987215" y="3466369"/>
                </a:cubicBezTo>
                <a:cubicBezTo>
                  <a:pt x="5991047" y="3465285"/>
                  <a:pt x="5996066" y="3464060"/>
                  <a:pt x="6002277" y="3462693"/>
                </a:cubicBezTo>
                <a:cubicBezTo>
                  <a:pt x="6008486" y="3461326"/>
                  <a:pt x="6011921" y="3459535"/>
                  <a:pt x="6012582" y="3457320"/>
                </a:cubicBezTo>
                <a:cubicBezTo>
                  <a:pt x="6011788" y="3456236"/>
                  <a:pt x="6008618" y="3455577"/>
                  <a:pt x="6003069" y="3455341"/>
                </a:cubicBezTo>
                <a:cubicBezTo>
                  <a:pt x="5997520" y="3455105"/>
                  <a:pt x="5994349" y="3455011"/>
                  <a:pt x="5993557" y="3455058"/>
                </a:cubicBezTo>
                <a:lnTo>
                  <a:pt x="6012582" y="3434698"/>
                </a:lnTo>
                <a:lnTo>
                  <a:pt x="6037950" y="3430173"/>
                </a:lnTo>
                <a:cubicBezTo>
                  <a:pt x="6050635" y="3423904"/>
                  <a:pt x="6061733" y="3415516"/>
                  <a:pt x="6071246" y="3405005"/>
                </a:cubicBezTo>
                <a:cubicBezTo>
                  <a:pt x="6080759" y="3394495"/>
                  <a:pt x="6088686" y="3385540"/>
                  <a:pt x="6095027" y="3378141"/>
                </a:cubicBezTo>
                <a:cubicBezTo>
                  <a:pt x="6091592" y="3373428"/>
                  <a:pt x="6092121" y="3369280"/>
                  <a:pt x="6096615" y="3365698"/>
                </a:cubicBezTo>
                <a:cubicBezTo>
                  <a:pt x="6101104" y="3362116"/>
                  <a:pt x="6111147" y="3360231"/>
                  <a:pt x="6126738" y="3360042"/>
                </a:cubicBezTo>
                <a:lnTo>
                  <a:pt x="6145762" y="3344206"/>
                </a:lnTo>
                <a:cubicBezTo>
                  <a:pt x="6153162" y="3340483"/>
                  <a:pt x="6162147" y="3332094"/>
                  <a:pt x="6172718" y="3319038"/>
                </a:cubicBezTo>
                <a:cubicBezTo>
                  <a:pt x="6183286" y="3305984"/>
                  <a:pt x="6189098" y="3297029"/>
                  <a:pt x="6190157" y="3292174"/>
                </a:cubicBezTo>
                <a:lnTo>
                  <a:pt x="6191164" y="3291456"/>
                </a:lnTo>
                <a:lnTo>
                  <a:pt x="6169488" y="3297379"/>
                </a:lnTo>
                <a:cubicBezTo>
                  <a:pt x="6168827" y="3304307"/>
                  <a:pt x="6162220" y="3310811"/>
                  <a:pt x="6149670" y="3316891"/>
                </a:cubicBezTo>
                <a:cubicBezTo>
                  <a:pt x="6137118" y="3322970"/>
                  <a:pt x="6122584" y="3327778"/>
                  <a:pt x="6106069" y="3331313"/>
                </a:cubicBezTo>
                <a:lnTo>
                  <a:pt x="6106069" y="3360722"/>
                </a:lnTo>
                <a:cubicBezTo>
                  <a:pt x="6050444" y="3370290"/>
                  <a:pt x="6017412" y="3381129"/>
                  <a:pt x="6006975" y="3393242"/>
                </a:cubicBezTo>
                <a:cubicBezTo>
                  <a:pt x="5996537" y="3405355"/>
                  <a:pt x="5980946" y="3422416"/>
                  <a:pt x="5960203" y="3444426"/>
                </a:cubicBezTo>
                <a:cubicBezTo>
                  <a:pt x="5938799" y="3445086"/>
                  <a:pt x="5919773" y="3447726"/>
                  <a:pt x="5903127" y="3452344"/>
                </a:cubicBezTo>
                <a:cubicBezTo>
                  <a:pt x="5886479" y="3456963"/>
                  <a:pt x="5867452" y="3459602"/>
                  <a:pt x="5846048" y="3460262"/>
                </a:cubicBezTo>
                <a:lnTo>
                  <a:pt x="5846048" y="3485147"/>
                </a:lnTo>
                <a:lnTo>
                  <a:pt x="5827023" y="3485147"/>
                </a:lnTo>
                <a:cubicBezTo>
                  <a:pt x="5814866" y="3485147"/>
                  <a:pt x="5807468" y="3484016"/>
                  <a:pt x="5804826" y="3481754"/>
                </a:cubicBezTo>
                <a:cubicBezTo>
                  <a:pt x="5802182" y="3479492"/>
                  <a:pt x="5801126" y="3476098"/>
                  <a:pt x="5801655" y="3471573"/>
                </a:cubicBezTo>
                <a:lnTo>
                  <a:pt x="5820680" y="3453476"/>
                </a:lnTo>
                <a:cubicBezTo>
                  <a:pt x="5820285" y="3451826"/>
                  <a:pt x="5817906" y="3448904"/>
                  <a:pt x="5813546" y="3444709"/>
                </a:cubicBezTo>
                <a:cubicBezTo>
                  <a:pt x="5809186" y="3440515"/>
                  <a:pt x="5805222" y="3438158"/>
                  <a:pt x="5801655" y="3437639"/>
                </a:cubicBezTo>
                <a:lnTo>
                  <a:pt x="5801655" y="3444426"/>
                </a:lnTo>
                <a:cubicBezTo>
                  <a:pt x="5787121" y="3448103"/>
                  <a:pt x="5770210" y="3453192"/>
                  <a:pt x="5750919" y="3459697"/>
                </a:cubicBezTo>
                <a:cubicBezTo>
                  <a:pt x="5731630" y="3466200"/>
                  <a:pt x="5721059" y="3472422"/>
                  <a:pt x="5719210" y="3478360"/>
                </a:cubicBezTo>
                <a:cubicBezTo>
                  <a:pt x="5709829" y="3480811"/>
                  <a:pt x="5703223" y="3484393"/>
                  <a:pt x="5699389" y="3489106"/>
                </a:cubicBezTo>
                <a:cubicBezTo>
                  <a:pt x="5695559" y="3493819"/>
                  <a:pt x="5693711" y="3498532"/>
                  <a:pt x="5693843" y="3503245"/>
                </a:cubicBezTo>
                <a:lnTo>
                  <a:pt x="5649447" y="3512295"/>
                </a:lnTo>
                <a:cubicBezTo>
                  <a:pt x="5649579" y="3515923"/>
                  <a:pt x="5647731" y="3519977"/>
                  <a:pt x="5643898" y="3524454"/>
                </a:cubicBezTo>
                <a:cubicBezTo>
                  <a:pt x="5640068" y="3528931"/>
                  <a:pt x="5633461" y="3532419"/>
                  <a:pt x="5624080" y="3534917"/>
                </a:cubicBezTo>
                <a:lnTo>
                  <a:pt x="5624080" y="3553015"/>
                </a:lnTo>
                <a:lnTo>
                  <a:pt x="5598713" y="3559802"/>
                </a:lnTo>
                <a:cubicBezTo>
                  <a:pt x="5598051" y="3566683"/>
                  <a:pt x="5591447" y="3573281"/>
                  <a:pt x="5578893" y="3579597"/>
                </a:cubicBezTo>
                <a:cubicBezTo>
                  <a:pt x="5566343" y="3585912"/>
                  <a:pt x="5551808" y="3591380"/>
                  <a:pt x="5535293" y="3595998"/>
                </a:cubicBezTo>
                <a:cubicBezTo>
                  <a:pt x="5522345" y="3603209"/>
                  <a:pt x="5507019" y="3611410"/>
                  <a:pt x="5489314" y="3620600"/>
                </a:cubicBezTo>
                <a:cubicBezTo>
                  <a:pt x="5471610" y="3629791"/>
                  <a:pt x="5453111" y="3637427"/>
                  <a:pt x="5433823" y="3643506"/>
                </a:cubicBezTo>
                <a:cubicBezTo>
                  <a:pt x="5434219" y="3647041"/>
                  <a:pt x="5433425" y="3650717"/>
                  <a:pt x="5431442" y="3654535"/>
                </a:cubicBezTo>
                <a:cubicBezTo>
                  <a:pt x="5429461" y="3658352"/>
                  <a:pt x="5423912" y="3661463"/>
                  <a:pt x="5414797" y="3663867"/>
                </a:cubicBezTo>
                <a:cubicBezTo>
                  <a:pt x="5414267" y="3670842"/>
                  <a:pt x="5408982" y="3677817"/>
                  <a:pt x="5398942" y="3684792"/>
                </a:cubicBezTo>
                <a:cubicBezTo>
                  <a:pt x="5388900" y="3691768"/>
                  <a:pt x="5377273" y="3697612"/>
                  <a:pt x="5364059" y="3702325"/>
                </a:cubicBezTo>
                <a:cubicBezTo>
                  <a:pt x="5364059" y="3704682"/>
                  <a:pt x="5362473" y="3706756"/>
                  <a:pt x="5359304" y="3708546"/>
                </a:cubicBezTo>
                <a:cubicBezTo>
                  <a:pt x="5356133" y="3710337"/>
                  <a:pt x="5351377" y="3711280"/>
                  <a:pt x="5345034" y="3711374"/>
                </a:cubicBezTo>
                <a:lnTo>
                  <a:pt x="5326008" y="3709112"/>
                </a:lnTo>
                <a:lnTo>
                  <a:pt x="5344017" y="3687697"/>
                </a:lnTo>
                <a:lnTo>
                  <a:pt x="5303830" y="3695890"/>
                </a:lnTo>
                <a:lnTo>
                  <a:pt x="5303830" y="3684578"/>
                </a:lnTo>
                <a:lnTo>
                  <a:pt x="5284803" y="3686840"/>
                </a:lnTo>
                <a:cubicBezTo>
                  <a:pt x="5280840" y="3690046"/>
                  <a:pt x="5274499" y="3695512"/>
                  <a:pt x="5265776" y="3703242"/>
                </a:cubicBezTo>
                <a:cubicBezTo>
                  <a:pt x="5257058" y="3710971"/>
                  <a:pt x="5250717" y="3715308"/>
                  <a:pt x="5246751" y="3716250"/>
                </a:cubicBezTo>
                <a:cubicBezTo>
                  <a:pt x="5243713" y="3716062"/>
                  <a:pt x="5241864" y="3715308"/>
                  <a:pt x="5241202" y="3713988"/>
                </a:cubicBezTo>
                <a:cubicBezTo>
                  <a:pt x="5240542" y="3712668"/>
                  <a:pt x="5240277" y="3711914"/>
                  <a:pt x="5240409" y="3711726"/>
                </a:cubicBezTo>
                <a:cubicBezTo>
                  <a:pt x="5222969" y="3711348"/>
                  <a:pt x="5216627" y="3709275"/>
                  <a:pt x="5221384" y="3705505"/>
                </a:cubicBezTo>
                <a:cubicBezTo>
                  <a:pt x="5226140" y="3701734"/>
                  <a:pt x="5232483" y="3698529"/>
                  <a:pt x="5240409" y="3695890"/>
                </a:cubicBezTo>
                <a:lnTo>
                  <a:pt x="5215042" y="3675529"/>
                </a:lnTo>
                <a:lnTo>
                  <a:pt x="5240409" y="3659694"/>
                </a:lnTo>
                <a:lnTo>
                  <a:pt x="5196017" y="3652907"/>
                </a:lnTo>
                <a:cubicBezTo>
                  <a:pt x="5194166" y="3660495"/>
                  <a:pt x="5186768" y="3667376"/>
                  <a:pt x="5173818" y="3673550"/>
                </a:cubicBezTo>
                <a:cubicBezTo>
                  <a:pt x="5160871" y="3679724"/>
                  <a:pt x="5153470" y="3687171"/>
                  <a:pt x="5151622" y="3695890"/>
                </a:cubicBezTo>
                <a:cubicBezTo>
                  <a:pt x="5132729" y="3705033"/>
                  <a:pt x="5115024" y="3714459"/>
                  <a:pt x="5098508" y="3724168"/>
                </a:cubicBezTo>
                <a:cubicBezTo>
                  <a:pt x="5081993" y="3733877"/>
                  <a:pt x="5065874" y="3743303"/>
                  <a:pt x="5050151" y="3752446"/>
                </a:cubicBezTo>
                <a:cubicBezTo>
                  <a:pt x="5046979" y="3757914"/>
                  <a:pt x="5040638" y="3765077"/>
                  <a:pt x="5031126" y="3773938"/>
                </a:cubicBezTo>
                <a:cubicBezTo>
                  <a:pt x="5021613" y="3782799"/>
                  <a:pt x="5008928" y="3787700"/>
                  <a:pt x="4993075" y="3788643"/>
                </a:cubicBezTo>
                <a:cubicBezTo>
                  <a:pt x="4993867" y="3790387"/>
                  <a:pt x="4997038" y="3793686"/>
                  <a:pt x="5002587" y="3798540"/>
                </a:cubicBezTo>
                <a:cubicBezTo>
                  <a:pt x="5008137" y="3803395"/>
                  <a:pt x="5011307" y="3806128"/>
                  <a:pt x="5012100" y="3806741"/>
                </a:cubicBezTo>
                <a:cubicBezTo>
                  <a:pt x="5015139" y="3806459"/>
                  <a:pt x="5016988" y="3805327"/>
                  <a:pt x="5017649" y="3803348"/>
                </a:cubicBezTo>
                <a:cubicBezTo>
                  <a:pt x="5018308" y="3801368"/>
                  <a:pt x="5018573" y="3800237"/>
                  <a:pt x="5018443" y="3799954"/>
                </a:cubicBezTo>
                <a:cubicBezTo>
                  <a:pt x="5036410" y="3786617"/>
                  <a:pt x="5057549" y="3773702"/>
                  <a:pt x="5081860" y="3761213"/>
                </a:cubicBezTo>
                <a:cubicBezTo>
                  <a:pt x="5106171" y="3748723"/>
                  <a:pt x="5120969" y="3735244"/>
                  <a:pt x="5126253" y="3720775"/>
                </a:cubicBezTo>
                <a:lnTo>
                  <a:pt x="5157966" y="3720775"/>
                </a:lnTo>
                <a:cubicBezTo>
                  <a:pt x="5172498" y="3720539"/>
                  <a:pt x="5189411" y="3721011"/>
                  <a:pt x="5208700" y="3722189"/>
                </a:cubicBezTo>
                <a:cubicBezTo>
                  <a:pt x="5227989" y="3723367"/>
                  <a:pt x="5238559" y="3726666"/>
                  <a:pt x="5240409" y="3732086"/>
                </a:cubicBezTo>
                <a:cubicBezTo>
                  <a:pt x="5239750" y="3742360"/>
                  <a:pt x="5233141" y="3752353"/>
                  <a:pt x="5220591" y="3762062"/>
                </a:cubicBezTo>
                <a:cubicBezTo>
                  <a:pt x="5208038" y="3771770"/>
                  <a:pt x="5193506" y="3780631"/>
                  <a:pt x="5176990" y="3788643"/>
                </a:cubicBezTo>
                <a:cubicBezTo>
                  <a:pt x="5177782" y="3794110"/>
                  <a:pt x="5180954" y="3799012"/>
                  <a:pt x="5186503" y="3803348"/>
                </a:cubicBezTo>
                <a:cubicBezTo>
                  <a:pt x="5192051" y="3807684"/>
                  <a:pt x="5195222" y="3812585"/>
                  <a:pt x="5196017" y="3818052"/>
                </a:cubicBezTo>
                <a:lnTo>
                  <a:pt x="5151622" y="3813528"/>
                </a:lnTo>
                <a:cubicBezTo>
                  <a:pt x="5151887" y="3820503"/>
                  <a:pt x="5149772" y="3828044"/>
                  <a:pt x="5145280" y="3836151"/>
                </a:cubicBezTo>
                <a:cubicBezTo>
                  <a:pt x="5140788" y="3844257"/>
                  <a:pt x="5132332" y="3851798"/>
                  <a:pt x="5119912" y="3858773"/>
                </a:cubicBezTo>
                <a:lnTo>
                  <a:pt x="5088202" y="3842937"/>
                </a:lnTo>
                <a:lnTo>
                  <a:pt x="5107230" y="3822577"/>
                </a:lnTo>
                <a:cubicBezTo>
                  <a:pt x="5103660" y="3821446"/>
                  <a:pt x="5099697" y="3820315"/>
                  <a:pt x="5095337" y="3819183"/>
                </a:cubicBezTo>
                <a:cubicBezTo>
                  <a:pt x="5090978" y="3818052"/>
                  <a:pt x="5088598" y="3816921"/>
                  <a:pt x="5088202" y="3815790"/>
                </a:cubicBezTo>
                <a:cubicBezTo>
                  <a:pt x="5089392" y="3813622"/>
                  <a:pt x="5094941" y="3812302"/>
                  <a:pt x="5104850" y="3811831"/>
                </a:cubicBezTo>
                <a:cubicBezTo>
                  <a:pt x="5114759" y="3811360"/>
                  <a:pt x="5121895" y="3811172"/>
                  <a:pt x="5126253" y="3811266"/>
                </a:cubicBezTo>
                <a:lnTo>
                  <a:pt x="5164304" y="3772807"/>
                </a:lnTo>
                <a:lnTo>
                  <a:pt x="5157966" y="3763758"/>
                </a:lnTo>
                <a:lnTo>
                  <a:pt x="5132598" y="3752446"/>
                </a:lnTo>
                <a:lnTo>
                  <a:pt x="5100886" y="3763758"/>
                </a:lnTo>
                <a:lnTo>
                  <a:pt x="5081860" y="3811266"/>
                </a:lnTo>
                <a:cubicBezTo>
                  <a:pt x="5062306" y="3817581"/>
                  <a:pt x="5044337" y="3826442"/>
                  <a:pt x="5027955" y="3837848"/>
                </a:cubicBezTo>
                <a:cubicBezTo>
                  <a:pt x="5011571" y="3849253"/>
                  <a:pt x="4999945" y="3859245"/>
                  <a:pt x="4993075" y="3867822"/>
                </a:cubicBezTo>
                <a:cubicBezTo>
                  <a:pt x="4992283" y="3875646"/>
                  <a:pt x="4987525" y="3883187"/>
                  <a:pt x="4978804" y="3890445"/>
                </a:cubicBezTo>
                <a:cubicBezTo>
                  <a:pt x="4970085" y="3897703"/>
                  <a:pt x="4962158" y="3905244"/>
                  <a:pt x="4955022" y="3913068"/>
                </a:cubicBezTo>
                <a:cubicBezTo>
                  <a:pt x="4924370" y="3922494"/>
                  <a:pt x="4896887" y="3933051"/>
                  <a:pt x="4872577" y="3944740"/>
                </a:cubicBezTo>
                <a:lnTo>
                  <a:pt x="4828184" y="3989985"/>
                </a:lnTo>
                <a:cubicBezTo>
                  <a:pt x="4824352" y="3989891"/>
                  <a:pt x="4819331" y="3990079"/>
                  <a:pt x="4813121" y="3990551"/>
                </a:cubicBezTo>
                <a:cubicBezTo>
                  <a:pt x="4806912" y="3991022"/>
                  <a:pt x="4803476" y="3992341"/>
                  <a:pt x="4802817" y="3994510"/>
                </a:cubicBezTo>
                <a:cubicBezTo>
                  <a:pt x="4803476" y="3995735"/>
                  <a:pt x="4806912" y="3997243"/>
                  <a:pt x="4813121" y="3999034"/>
                </a:cubicBezTo>
                <a:cubicBezTo>
                  <a:pt x="4819331" y="4000825"/>
                  <a:pt x="4824352" y="4002334"/>
                  <a:pt x="4828184" y="4003559"/>
                </a:cubicBezTo>
                <a:lnTo>
                  <a:pt x="4758422" y="4017132"/>
                </a:lnTo>
                <a:lnTo>
                  <a:pt x="4714027" y="4017132"/>
                </a:lnTo>
                <a:cubicBezTo>
                  <a:pt x="4715349" y="4008743"/>
                  <a:pt x="4719048" y="4000637"/>
                  <a:pt x="4725127" y="3992813"/>
                </a:cubicBezTo>
                <a:cubicBezTo>
                  <a:pt x="4731205" y="3984989"/>
                  <a:pt x="4731732" y="3973489"/>
                  <a:pt x="4726713" y="3958313"/>
                </a:cubicBezTo>
                <a:cubicBezTo>
                  <a:pt x="4713235" y="3964911"/>
                  <a:pt x="4700552" y="3971510"/>
                  <a:pt x="4688661" y="3978108"/>
                </a:cubicBezTo>
                <a:cubicBezTo>
                  <a:pt x="4676770" y="3984706"/>
                  <a:pt x="4670427" y="3992436"/>
                  <a:pt x="4669634" y="4001297"/>
                </a:cubicBezTo>
                <a:cubicBezTo>
                  <a:pt x="4638982" y="4009969"/>
                  <a:pt x="4611500" y="4019772"/>
                  <a:pt x="4587189" y="4030706"/>
                </a:cubicBezTo>
                <a:cubicBezTo>
                  <a:pt x="4551912" y="4031837"/>
                  <a:pt x="4538435" y="4036362"/>
                  <a:pt x="4546760" y="4044280"/>
                </a:cubicBezTo>
                <a:cubicBezTo>
                  <a:pt x="4555084" y="4052197"/>
                  <a:pt x="4549534" y="4056722"/>
                  <a:pt x="4530112" y="4057853"/>
                </a:cubicBezTo>
                <a:lnTo>
                  <a:pt x="4504744" y="4057853"/>
                </a:lnTo>
                <a:cubicBezTo>
                  <a:pt x="4503687" y="4064216"/>
                  <a:pt x="4499459" y="4069024"/>
                  <a:pt x="4492060" y="4072275"/>
                </a:cubicBezTo>
                <a:cubicBezTo>
                  <a:pt x="4484662" y="4075527"/>
                  <a:pt x="4480433" y="4079769"/>
                  <a:pt x="4479377" y="4085001"/>
                </a:cubicBezTo>
                <a:lnTo>
                  <a:pt x="4434981" y="4098574"/>
                </a:lnTo>
                <a:lnTo>
                  <a:pt x="4409614" y="4080476"/>
                </a:lnTo>
                <a:cubicBezTo>
                  <a:pt x="4396931" y="4080476"/>
                  <a:pt x="4390588" y="4078214"/>
                  <a:pt x="4390588" y="4073689"/>
                </a:cubicBezTo>
                <a:cubicBezTo>
                  <a:pt x="4392438" y="4064782"/>
                  <a:pt x="4399837" y="4056016"/>
                  <a:pt x="4412786" y="4047390"/>
                </a:cubicBezTo>
                <a:cubicBezTo>
                  <a:pt x="4425733" y="4038765"/>
                  <a:pt x="4433133" y="4029434"/>
                  <a:pt x="4434981" y="4019394"/>
                </a:cubicBezTo>
                <a:cubicBezTo>
                  <a:pt x="4435114" y="4019206"/>
                  <a:pt x="4434851" y="4018452"/>
                  <a:pt x="4434189" y="4017132"/>
                </a:cubicBezTo>
                <a:cubicBezTo>
                  <a:pt x="4433529" y="4015813"/>
                  <a:pt x="4431679" y="4015058"/>
                  <a:pt x="4428640" y="4014870"/>
                </a:cubicBezTo>
                <a:cubicBezTo>
                  <a:pt x="4425205" y="4015389"/>
                  <a:pt x="4420978" y="4017745"/>
                  <a:pt x="4415958" y="4021940"/>
                </a:cubicBezTo>
                <a:cubicBezTo>
                  <a:pt x="4410936" y="4026134"/>
                  <a:pt x="4406707" y="4029057"/>
                  <a:pt x="4403272" y="4030706"/>
                </a:cubicBezTo>
                <a:cubicBezTo>
                  <a:pt x="4395873" y="4032968"/>
                  <a:pt x="4391645" y="4035231"/>
                  <a:pt x="4390588" y="4037493"/>
                </a:cubicBezTo>
                <a:cubicBezTo>
                  <a:pt x="4391382" y="4041028"/>
                  <a:pt x="4391382" y="4044138"/>
                  <a:pt x="4390588" y="4046825"/>
                </a:cubicBezTo>
                <a:cubicBezTo>
                  <a:pt x="4389797" y="4049511"/>
                  <a:pt x="4383455" y="4050925"/>
                  <a:pt x="4371562" y="4051067"/>
                </a:cubicBezTo>
                <a:lnTo>
                  <a:pt x="4346195" y="4055591"/>
                </a:lnTo>
                <a:lnTo>
                  <a:pt x="4282776" y="4057853"/>
                </a:lnTo>
                <a:lnTo>
                  <a:pt x="4263750" y="4075951"/>
                </a:lnTo>
                <a:cubicBezTo>
                  <a:pt x="4254104" y="4077224"/>
                  <a:pt x="4244856" y="4079203"/>
                  <a:pt x="4236005" y="4081890"/>
                </a:cubicBezTo>
                <a:cubicBezTo>
                  <a:pt x="4227151" y="4084576"/>
                  <a:pt x="4219487" y="4087121"/>
                  <a:pt x="4213013" y="4089525"/>
                </a:cubicBezTo>
                <a:cubicBezTo>
                  <a:pt x="4206143" y="4089478"/>
                  <a:pt x="4199272" y="4090138"/>
                  <a:pt x="4192402" y="4091505"/>
                </a:cubicBezTo>
                <a:cubicBezTo>
                  <a:pt x="4185531" y="4092871"/>
                  <a:pt x="4181832" y="4095228"/>
                  <a:pt x="4181303" y="4098574"/>
                </a:cubicBezTo>
                <a:lnTo>
                  <a:pt x="4187646" y="4107624"/>
                </a:lnTo>
                <a:lnTo>
                  <a:pt x="4130568" y="4107624"/>
                </a:lnTo>
                <a:cubicBezTo>
                  <a:pt x="4133078" y="4103240"/>
                  <a:pt x="4139156" y="4096736"/>
                  <a:pt x="4148802" y="4088111"/>
                </a:cubicBezTo>
                <a:cubicBezTo>
                  <a:pt x="4158446" y="4079486"/>
                  <a:pt x="4156597" y="4074679"/>
                  <a:pt x="4143253" y="4073689"/>
                </a:cubicBezTo>
                <a:cubicBezTo>
                  <a:pt x="4136777" y="4073831"/>
                  <a:pt x="4130700" y="4074679"/>
                  <a:pt x="4125019" y="4076234"/>
                </a:cubicBezTo>
                <a:cubicBezTo>
                  <a:pt x="4119337" y="4077789"/>
                  <a:pt x="4114846" y="4079203"/>
                  <a:pt x="4111542" y="4080476"/>
                </a:cubicBezTo>
                <a:lnTo>
                  <a:pt x="4098858" y="4107624"/>
                </a:lnTo>
                <a:lnTo>
                  <a:pt x="4067149" y="4123459"/>
                </a:lnTo>
                <a:cubicBezTo>
                  <a:pt x="4067149" y="4130152"/>
                  <a:pt x="4063977" y="4135996"/>
                  <a:pt x="4057636" y="4140992"/>
                </a:cubicBezTo>
                <a:cubicBezTo>
                  <a:pt x="4051295" y="4145988"/>
                  <a:pt x="4041781" y="4150701"/>
                  <a:pt x="4029097" y="4155131"/>
                </a:cubicBezTo>
                <a:lnTo>
                  <a:pt x="4029097" y="4173229"/>
                </a:lnTo>
                <a:cubicBezTo>
                  <a:pt x="4011127" y="4180393"/>
                  <a:pt x="4002673" y="4188688"/>
                  <a:pt x="4003729" y="4198114"/>
                </a:cubicBezTo>
                <a:cubicBezTo>
                  <a:pt x="3993556" y="4197030"/>
                  <a:pt x="3983778" y="4197501"/>
                  <a:pt x="3974397" y="4199528"/>
                </a:cubicBezTo>
                <a:cubicBezTo>
                  <a:pt x="3965016" y="4201555"/>
                  <a:pt x="3959996" y="4204854"/>
                  <a:pt x="3959336" y="4209426"/>
                </a:cubicBezTo>
                <a:lnTo>
                  <a:pt x="3921284" y="4229786"/>
                </a:lnTo>
                <a:lnTo>
                  <a:pt x="3870548" y="4222999"/>
                </a:lnTo>
                <a:cubicBezTo>
                  <a:pt x="3878872" y="4215647"/>
                  <a:pt x="3884421" y="4207163"/>
                  <a:pt x="3887196" y="4197548"/>
                </a:cubicBezTo>
                <a:cubicBezTo>
                  <a:pt x="3889971" y="4187934"/>
                  <a:pt x="3897105" y="4180581"/>
                  <a:pt x="3908600" y="4175491"/>
                </a:cubicBezTo>
                <a:cubicBezTo>
                  <a:pt x="3907543" y="4168328"/>
                  <a:pt x="3915999" y="4164557"/>
                  <a:pt x="3933967" y="4164180"/>
                </a:cubicBezTo>
                <a:cubicBezTo>
                  <a:pt x="3947709" y="4164510"/>
                  <a:pt x="3964621" y="4164416"/>
                  <a:pt x="3984704" y="4163897"/>
                </a:cubicBezTo>
                <a:cubicBezTo>
                  <a:pt x="4004786" y="4163379"/>
                  <a:pt x="4002673" y="4160457"/>
                  <a:pt x="3978361" y="4155131"/>
                </a:cubicBezTo>
                <a:lnTo>
                  <a:pt x="4003729" y="4132508"/>
                </a:lnTo>
                <a:lnTo>
                  <a:pt x="3978361" y="4132508"/>
                </a:lnTo>
                <a:lnTo>
                  <a:pt x="4003729" y="4121197"/>
                </a:lnTo>
                <a:lnTo>
                  <a:pt x="4003729" y="4098574"/>
                </a:lnTo>
                <a:lnTo>
                  <a:pt x="4048123" y="4087263"/>
                </a:lnTo>
                <a:lnTo>
                  <a:pt x="4048123" y="4066902"/>
                </a:lnTo>
                <a:cubicBezTo>
                  <a:pt x="4059749" y="4059739"/>
                  <a:pt x="4074547" y="4053706"/>
                  <a:pt x="4092516" y="4048805"/>
                </a:cubicBezTo>
                <a:lnTo>
                  <a:pt x="4111542" y="4030706"/>
                </a:lnTo>
                <a:cubicBezTo>
                  <a:pt x="4091724" y="4028915"/>
                  <a:pt x="4085381" y="4021186"/>
                  <a:pt x="4092516" y="4007518"/>
                </a:cubicBezTo>
                <a:cubicBezTo>
                  <a:pt x="4099651" y="3993850"/>
                  <a:pt x="4105993" y="3984989"/>
                  <a:pt x="4111542" y="3980936"/>
                </a:cubicBezTo>
                <a:cubicBezTo>
                  <a:pt x="4123433" y="3979899"/>
                  <a:pt x="4129776" y="3975186"/>
                  <a:pt x="4130568" y="3966797"/>
                </a:cubicBezTo>
                <a:cubicBezTo>
                  <a:pt x="4131361" y="3958408"/>
                  <a:pt x="4131361" y="3952563"/>
                  <a:pt x="4130568" y="3949264"/>
                </a:cubicBezTo>
                <a:cubicBezTo>
                  <a:pt x="4139949" y="3947944"/>
                  <a:pt x="4146555" y="3945494"/>
                  <a:pt x="4150386" y="3941912"/>
                </a:cubicBezTo>
                <a:cubicBezTo>
                  <a:pt x="4154220" y="3938330"/>
                  <a:pt x="4156067" y="3934748"/>
                  <a:pt x="4155935" y="3931166"/>
                </a:cubicBezTo>
                <a:cubicBezTo>
                  <a:pt x="4154879" y="3926924"/>
                  <a:pt x="4150650" y="3923531"/>
                  <a:pt x="4143253" y="3920986"/>
                </a:cubicBezTo>
                <a:cubicBezTo>
                  <a:pt x="4135853" y="3918441"/>
                  <a:pt x="4131625" y="3915047"/>
                  <a:pt x="4130568" y="3910805"/>
                </a:cubicBezTo>
                <a:cubicBezTo>
                  <a:pt x="4106125" y="3912502"/>
                  <a:pt x="4094762" y="3919289"/>
                  <a:pt x="4096480" y="3931166"/>
                </a:cubicBezTo>
                <a:cubicBezTo>
                  <a:pt x="4098198" y="3943043"/>
                  <a:pt x="4088420" y="3949830"/>
                  <a:pt x="4067149" y="3951527"/>
                </a:cubicBezTo>
                <a:cubicBezTo>
                  <a:pt x="4066487" y="3958455"/>
                  <a:pt x="4059881" y="3964959"/>
                  <a:pt x="4047331" y="3971039"/>
                </a:cubicBezTo>
                <a:cubicBezTo>
                  <a:pt x="4034779" y="3977118"/>
                  <a:pt x="4020245" y="3981926"/>
                  <a:pt x="4003729" y="3985461"/>
                </a:cubicBezTo>
                <a:lnTo>
                  <a:pt x="4003729" y="4014870"/>
                </a:lnTo>
                <a:cubicBezTo>
                  <a:pt x="3948105" y="4024438"/>
                  <a:pt x="3915074" y="4035277"/>
                  <a:pt x="3904636" y="4047390"/>
                </a:cubicBezTo>
                <a:cubicBezTo>
                  <a:pt x="3894199" y="4059503"/>
                  <a:pt x="3878607" y="4076564"/>
                  <a:pt x="3857865" y="4098574"/>
                </a:cubicBezTo>
                <a:cubicBezTo>
                  <a:pt x="3836459" y="4099234"/>
                  <a:pt x="3817434" y="4101874"/>
                  <a:pt x="3800788" y="4106492"/>
                </a:cubicBezTo>
                <a:cubicBezTo>
                  <a:pt x="3784138" y="4111111"/>
                  <a:pt x="3765113" y="4113750"/>
                  <a:pt x="3743709" y="4114410"/>
                </a:cubicBezTo>
                <a:lnTo>
                  <a:pt x="3743709" y="4139295"/>
                </a:lnTo>
                <a:lnTo>
                  <a:pt x="3724683" y="4139295"/>
                </a:lnTo>
                <a:cubicBezTo>
                  <a:pt x="3712528" y="4139295"/>
                  <a:pt x="3705128" y="4138164"/>
                  <a:pt x="3702486" y="4135902"/>
                </a:cubicBezTo>
                <a:cubicBezTo>
                  <a:pt x="3699844" y="4133640"/>
                  <a:pt x="3698787" y="4130246"/>
                  <a:pt x="3699316" y="4125721"/>
                </a:cubicBezTo>
                <a:lnTo>
                  <a:pt x="3718342" y="4107624"/>
                </a:lnTo>
                <a:cubicBezTo>
                  <a:pt x="3717945" y="4105974"/>
                  <a:pt x="3715567" y="4103052"/>
                  <a:pt x="3711207" y="4098857"/>
                </a:cubicBezTo>
                <a:cubicBezTo>
                  <a:pt x="3706846" y="4094663"/>
                  <a:pt x="3702883" y="4092306"/>
                  <a:pt x="3699316" y="4091787"/>
                </a:cubicBezTo>
                <a:lnTo>
                  <a:pt x="3699316" y="4098574"/>
                </a:lnTo>
                <a:cubicBezTo>
                  <a:pt x="3684781" y="4102251"/>
                  <a:pt x="3667870" y="4107340"/>
                  <a:pt x="3648579" y="4113845"/>
                </a:cubicBezTo>
                <a:cubicBezTo>
                  <a:pt x="3629291" y="4120348"/>
                  <a:pt x="3618719" y="4126570"/>
                  <a:pt x="3616870" y="4132508"/>
                </a:cubicBezTo>
                <a:cubicBezTo>
                  <a:pt x="3607490" y="4134959"/>
                  <a:pt x="3600884" y="4138541"/>
                  <a:pt x="3597051" y="4143254"/>
                </a:cubicBezTo>
                <a:cubicBezTo>
                  <a:pt x="3593220" y="4147967"/>
                  <a:pt x="3591371" y="4152680"/>
                  <a:pt x="3591503" y="4157393"/>
                </a:cubicBezTo>
                <a:lnTo>
                  <a:pt x="3547108" y="4166443"/>
                </a:lnTo>
                <a:cubicBezTo>
                  <a:pt x="3547241" y="4170071"/>
                  <a:pt x="3545392" y="4174125"/>
                  <a:pt x="3541559" y="4178602"/>
                </a:cubicBezTo>
                <a:cubicBezTo>
                  <a:pt x="3537728" y="4183079"/>
                  <a:pt x="3531122" y="4186567"/>
                  <a:pt x="3521741" y="4189065"/>
                </a:cubicBezTo>
                <a:lnTo>
                  <a:pt x="3521741" y="4207163"/>
                </a:lnTo>
                <a:lnTo>
                  <a:pt x="3496374" y="4213950"/>
                </a:lnTo>
                <a:cubicBezTo>
                  <a:pt x="3495712" y="4220831"/>
                  <a:pt x="3489106" y="4227429"/>
                  <a:pt x="3476554" y="4233745"/>
                </a:cubicBezTo>
                <a:cubicBezTo>
                  <a:pt x="3464003" y="4240060"/>
                  <a:pt x="3449469" y="4245528"/>
                  <a:pt x="3432954" y="4250146"/>
                </a:cubicBezTo>
                <a:cubicBezTo>
                  <a:pt x="3420005" y="4257357"/>
                  <a:pt x="3404680" y="4265558"/>
                  <a:pt x="3386975" y="4274748"/>
                </a:cubicBezTo>
                <a:cubicBezTo>
                  <a:pt x="3369270" y="4283939"/>
                  <a:pt x="3350772" y="4291575"/>
                  <a:pt x="3331483" y="4297654"/>
                </a:cubicBezTo>
                <a:cubicBezTo>
                  <a:pt x="3331878" y="4301189"/>
                  <a:pt x="3331086" y="4304865"/>
                  <a:pt x="3329104" y="4308683"/>
                </a:cubicBezTo>
                <a:cubicBezTo>
                  <a:pt x="3327123" y="4312500"/>
                  <a:pt x="3321573" y="4315611"/>
                  <a:pt x="3312458" y="4318015"/>
                </a:cubicBezTo>
                <a:cubicBezTo>
                  <a:pt x="3311928" y="4324990"/>
                  <a:pt x="3306643" y="4331965"/>
                  <a:pt x="3296603" y="4338940"/>
                </a:cubicBezTo>
                <a:cubicBezTo>
                  <a:pt x="3286561" y="4345916"/>
                  <a:pt x="3274933" y="4351760"/>
                  <a:pt x="3261720" y="4356473"/>
                </a:cubicBezTo>
                <a:cubicBezTo>
                  <a:pt x="3261720" y="4358830"/>
                  <a:pt x="3260135" y="4360904"/>
                  <a:pt x="3256965" y="4362694"/>
                </a:cubicBezTo>
                <a:cubicBezTo>
                  <a:pt x="3253793" y="4364485"/>
                  <a:pt x="3249037" y="4365428"/>
                  <a:pt x="3242695" y="4365522"/>
                </a:cubicBezTo>
                <a:lnTo>
                  <a:pt x="3223668" y="4363260"/>
                </a:lnTo>
                <a:lnTo>
                  <a:pt x="3242695" y="4340637"/>
                </a:lnTo>
                <a:cubicBezTo>
                  <a:pt x="3249037" y="4338234"/>
                  <a:pt x="3253793" y="4335123"/>
                  <a:pt x="3256965" y="4331305"/>
                </a:cubicBezTo>
                <a:cubicBezTo>
                  <a:pt x="3260135" y="4327488"/>
                  <a:pt x="3261720" y="4323812"/>
                  <a:pt x="3261720" y="4320277"/>
                </a:cubicBezTo>
                <a:lnTo>
                  <a:pt x="3287088" y="4299916"/>
                </a:lnTo>
                <a:cubicBezTo>
                  <a:pt x="3285767" y="4294826"/>
                  <a:pt x="3285240" y="4289171"/>
                  <a:pt x="3285504" y="4282949"/>
                </a:cubicBezTo>
                <a:cubicBezTo>
                  <a:pt x="3285767" y="4276728"/>
                  <a:pt x="3294752" y="4273335"/>
                  <a:pt x="3312458" y="4272769"/>
                </a:cubicBezTo>
                <a:cubicBezTo>
                  <a:pt x="3314570" y="4250712"/>
                  <a:pt x="3332540" y="4224696"/>
                  <a:pt x="3366364" y="4194721"/>
                </a:cubicBezTo>
                <a:cubicBezTo>
                  <a:pt x="3400187" y="4164746"/>
                  <a:pt x="3437182" y="4140992"/>
                  <a:pt x="3477348" y="4123459"/>
                </a:cubicBezTo>
                <a:cubicBezTo>
                  <a:pt x="3478139" y="4115730"/>
                  <a:pt x="3481311" y="4108566"/>
                  <a:pt x="3486861" y="4101967"/>
                </a:cubicBezTo>
                <a:cubicBezTo>
                  <a:pt x="3492410" y="4095369"/>
                  <a:pt x="3495580" y="4088206"/>
                  <a:pt x="3496374" y="4080476"/>
                </a:cubicBezTo>
                <a:cubicBezTo>
                  <a:pt x="3505754" y="4080335"/>
                  <a:pt x="3512360" y="4078921"/>
                  <a:pt x="3516192" y="4076234"/>
                </a:cubicBezTo>
                <a:cubicBezTo>
                  <a:pt x="3520023" y="4073548"/>
                  <a:pt x="3521873" y="4070437"/>
                  <a:pt x="3521741" y="4066902"/>
                </a:cubicBezTo>
                <a:cubicBezTo>
                  <a:pt x="3522797" y="4057712"/>
                  <a:pt x="3527026" y="4052339"/>
                  <a:pt x="3534426" y="4050783"/>
                </a:cubicBezTo>
                <a:cubicBezTo>
                  <a:pt x="3541823" y="4049229"/>
                  <a:pt x="3546051" y="4045552"/>
                  <a:pt x="3547108" y="4039755"/>
                </a:cubicBezTo>
                <a:lnTo>
                  <a:pt x="3578819" y="4017132"/>
                </a:lnTo>
                <a:cubicBezTo>
                  <a:pt x="3588200" y="4015907"/>
                  <a:pt x="3594805" y="4013833"/>
                  <a:pt x="3598637" y="4010911"/>
                </a:cubicBezTo>
                <a:cubicBezTo>
                  <a:pt x="3602468" y="4007989"/>
                  <a:pt x="3604319" y="4004784"/>
                  <a:pt x="3604187" y="4001297"/>
                </a:cubicBezTo>
                <a:lnTo>
                  <a:pt x="3597845" y="3989985"/>
                </a:lnTo>
                <a:lnTo>
                  <a:pt x="3654923" y="3919855"/>
                </a:lnTo>
                <a:lnTo>
                  <a:pt x="3680290" y="3913068"/>
                </a:lnTo>
                <a:lnTo>
                  <a:pt x="3699316" y="3901756"/>
                </a:lnTo>
                <a:cubicBezTo>
                  <a:pt x="3699316" y="3898128"/>
                  <a:pt x="3700902" y="3894074"/>
                  <a:pt x="3704072" y="3889597"/>
                </a:cubicBezTo>
                <a:cubicBezTo>
                  <a:pt x="3707243" y="3885120"/>
                  <a:pt x="3711999" y="3881632"/>
                  <a:pt x="3718342" y="3879134"/>
                </a:cubicBezTo>
                <a:cubicBezTo>
                  <a:pt x="3714641" y="3875033"/>
                  <a:pt x="3714114" y="3869661"/>
                  <a:pt x="3716756" y="3863015"/>
                </a:cubicBezTo>
                <a:cubicBezTo>
                  <a:pt x="3719399" y="3856370"/>
                  <a:pt x="3728382" y="3852694"/>
                  <a:pt x="3743709" y="3851986"/>
                </a:cubicBezTo>
                <a:cubicBezTo>
                  <a:pt x="3745955" y="3845765"/>
                  <a:pt x="3757319" y="3835585"/>
                  <a:pt x="3777798" y="3821446"/>
                </a:cubicBezTo>
                <a:cubicBezTo>
                  <a:pt x="3798277" y="3807307"/>
                  <a:pt x="3814396" y="3799389"/>
                  <a:pt x="3826155" y="3797692"/>
                </a:cubicBezTo>
                <a:lnTo>
                  <a:pt x="3845181" y="3781856"/>
                </a:lnTo>
                <a:cubicBezTo>
                  <a:pt x="3847031" y="3767717"/>
                  <a:pt x="3854429" y="3755274"/>
                  <a:pt x="3867378" y="3744529"/>
                </a:cubicBezTo>
                <a:cubicBezTo>
                  <a:pt x="3880326" y="3733783"/>
                  <a:pt x="3887724" y="3721340"/>
                  <a:pt x="3889574" y="3707201"/>
                </a:cubicBezTo>
                <a:lnTo>
                  <a:pt x="3908600" y="3698152"/>
                </a:lnTo>
                <a:cubicBezTo>
                  <a:pt x="3911507" y="3689763"/>
                  <a:pt x="3923133" y="3679960"/>
                  <a:pt x="3943480" y="3668743"/>
                </a:cubicBezTo>
                <a:cubicBezTo>
                  <a:pt x="3963827" y="3657525"/>
                  <a:pt x="3975455" y="3647722"/>
                  <a:pt x="3978361" y="3639333"/>
                </a:cubicBezTo>
                <a:cubicBezTo>
                  <a:pt x="3997123" y="3635091"/>
                  <a:pt x="4005578" y="3628305"/>
                  <a:pt x="4003729" y="3618973"/>
                </a:cubicBezTo>
                <a:cubicBezTo>
                  <a:pt x="4001879" y="3609640"/>
                  <a:pt x="4010336" y="3602854"/>
                  <a:pt x="4029097" y="3598612"/>
                </a:cubicBezTo>
                <a:cubicBezTo>
                  <a:pt x="4032928" y="3591448"/>
                  <a:pt x="4049047" y="3573538"/>
                  <a:pt x="4077453" y="3544884"/>
                </a:cubicBezTo>
                <a:cubicBezTo>
                  <a:pt x="4105860" y="3516228"/>
                  <a:pt x="4123565" y="3499449"/>
                  <a:pt x="4130568" y="3494548"/>
                </a:cubicBezTo>
                <a:cubicBezTo>
                  <a:pt x="4126870" y="3490730"/>
                  <a:pt x="4126340" y="3486489"/>
                  <a:pt x="4128982" y="3481822"/>
                </a:cubicBezTo>
                <a:cubicBezTo>
                  <a:pt x="4131625" y="3477157"/>
                  <a:pt x="4140610" y="3474611"/>
                  <a:pt x="4155935" y="3474187"/>
                </a:cubicBezTo>
                <a:lnTo>
                  <a:pt x="4179241" y="3458383"/>
                </a:lnTo>
                <a:lnTo>
                  <a:pt x="4169697" y="3460544"/>
                </a:lnTo>
                <a:lnTo>
                  <a:pt x="4144329" y="3460544"/>
                </a:lnTo>
                <a:cubicBezTo>
                  <a:pt x="4143273" y="3466907"/>
                  <a:pt x="4139045" y="3471715"/>
                  <a:pt x="4131645" y="3474966"/>
                </a:cubicBezTo>
                <a:cubicBezTo>
                  <a:pt x="4124247" y="3478218"/>
                  <a:pt x="4120019" y="3482460"/>
                  <a:pt x="4118962" y="3487692"/>
                </a:cubicBezTo>
                <a:lnTo>
                  <a:pt x="4074567" y="3501265"/>
                </a:lnTo>
                <a:lnTo>
                  <a:pt x="4049200" y="3483167"/>
                </a:lnTo>
                <a:cubicBezTo>
                  <a:pt x="4036517" y="3483167"/>
                  <a:pt x="4030173" y="3480905"/>
                  <a:pt x="4030173" y="3476380"/>
                </a:cubicBezTo>
                <a:cubicBezTo>
                  <a:pt x="4032024" y="3467473"/>
                  <a:pt x="4039422" y="3458707"/>
                  <a:pt x="4052371" y="3450081"/>
                </a:cubicBezTo>
                <a:cubicBezTo>
                  <a:pt x="4065318" y="3441456"/>
                  <a:pt x="4072718" y="3432125"/>
                  <a:pt x="4074567" y="3422085"/>
                </a:cubicBezTo>
                <a:cubicBezTo>
                  <a:pt x="4074699" y="3421897"/>
                  <a:pt x="4074436" y="3421143"/>
                  <a:pt x="4073775" y="3419823"/>
                </a:cubicBezTo>
                <a:cubicBezTo>
                  <a:pt x="4073115" y="3418504"/>
                  <a:pt x="4071265" y="3417749"/>
                  <a:pt x="4068225" y="3417561"/>
                </a:cubicBezTo>
                <a:cubicBezTo>
                  <a:pt x="4064791" y="3418080"/>
                  <a:pt x="4060563" y="3420436"/>
                  <a:pt x="4055543" y="3424631"/>
                </a:cubicBezTo>
                <a:cubicBezTo>
                  <a:pt x="4050521" y="3428825"/>
                  <a:pt x="4046292" y="3431748"/>
                  <a:pt x="4042858" y="3433397"/>
                </a:cubicBezTo>
                <a:cubicBezTo>
                  <a:pt x="4035458" y="3435659"/>
                  <a:pt x="4031230" y="3437922"/>
                  <a:pt x="4030173" y="3440184"/>
                </a:cubicBezTo>
                <a:cubicBezTo>
                  <a:pt x="4030967" y="3443719"/>
                  <a:pt x="4030967" y="3446829"/>
                  <a:pt x="4030173" y="3449516"/>
                </a:cubicBezTo>
                <a:cubicBezTo>
                  <a:pt x="4029382" y="3452202"/>
                  <a:pt x="4023040" y="3453616"/>
                  <a:pt x="4011147" y="3453758"/>
                </a:cubicBezTo>
                <a:lnTo>
                  <a:pt x="3985780" y="3458282"/>
                </a:lnTo>
                <a:lnTo>
                  <a:pt x="3922361" y="3460544"/>
                </a:lnTo>
                <a:lnTo>
                  <a:pt x="3903335" y="3478642"/>
                </a:lnTo>
                <a:cubicBezTo>
                  <a:pt x="3893690" y="3479915"/>
                  <a:pt x="3884441" y="3481894"/>
                  <a:pt x="3875590" y="3484581"/>
                </a:cubicBezTo>
                <a:cubicBezTo>
                  <a:pt x="3866737" y="3487267"/>
                  <a:pt x="3859072" y="3489812"/>
                  <a:pt x="3852599" y="3492216"/>
                </a:cubicBezTo>
                <a:cubicBezTo>
                  <a:pt x="3845728" y="3492169"/>
                  <a:pt x="3838857" y="3492829"/>
                  <a:pt x="3831987" y="3494196"/>
                </a:cubicBezTo>
                <a:cubicBezTo>
                  <a:pt x="3825116" y="3495562"/>
                  <a:pt x="3821417" y="3497919"/>
                  <a:pt x="3820888" y="3501265"/>
                </a:cubicBezTo>
                <a:lnTo>
                  <a:pt x="3827231" y="3510315"/>
                </a:lnTo>
                <a:lnTo>
                  <a:pt x="3770154" y="3510315"/>
                </a:lnTo>
                <a:cubicBezTo>
                  <a:pt x="3772663" y="3505931"/>
                  <a:pt x="3778742" y="3499427"/>
                  <a:pt x="3788387" y="3490802"/>
                </a:cubicBezTo>
                <a:cubicBezTo>
                  <a:pt x="3798031" y="3482177"/>
                  <a:pt x="3796182" y="3477370"/>
                  <a:pt x="3782838" y="3476380"/>
                </a:cubicBezTo>
                <a:cubicBezTo>
                  <a:pt x="3776362" y="3476522"/>
                  <a:pt x="3770285" y="3477370"/>
                  <a:pt x="3764604" y="3478925"/>
                </a:cubicBezTo>
                <a:cubicBezTo>
                  <a:pt x="3758922" y="3480480"/>
                  <a:pt x="3754431" y="3481894"/>
                  <a:pt x="3751127" y="3483167"/>
                </a:cubicBezTo>
                <a:lnTo>
                  <a:pt x="3738442" y="3510315"/>
                </a:lnTo>
                <a:lnTo>
                  <a:pt x="3706734" y="3526150"/>
                </a:lnTo>
                <a:cubicBezTo>
                  <a:pt x="3706734" y="3532843"/>
                  <a:pt x="3703562" y="3538687"/>
                  <a:pt x="3697221" y="3543683"/>
                </a:cubicBezTo>
                <a:cubicBezTo>
                  <a:pt x="3690880" y="3548679"/>
                  <a:pt x="3681367" y="3553392"/>
                  <a:pt x="3668682" y="3557822"/>
                </a:cubicBezTo>
                <a:lnTo>
                  <a:pt x="3668682" y="3575920"/>
                </a:lnTo>
                <a:cubicBezTo>
                  <a:pt x="3650713" y="3583084"/>
                  <a:pt x="3642258" y="3591379"/>
                  <a:pt x="3643315" y="3600805"/>
                </a:cubicBezTo>
                <a:cubicBezTo>
                  <a:pt x="3633140" y="3599721"/>
                  <a:pt x="3623363" y="3600192"/>
                  <a:pt x="3613982" y="3602219"/>
                </a:cubicBezTo>
                <a:cubicBezTo>
                  <a:pt x="3604601" y="3604246"/>
                  <a:pt x="3599581" y="3607545"/>
                  <a:pt x="3598922" y="3612117"/>
                </a:cubicBezTo>
                <a:lnTo>
                  <a:pt x="3560869" y="3632477"/>
                </a:lnTo>
                <a:lnTo>
                  <a:pt x="3510133" y="3625690"/>
                </a:lnTo>
                <a:cubicBezTo>
                  <a:pt x="3518457" y="3618338"/>
                  <a:pt x="3524006" y="3609854"/>
                  <a:pt x="3526781" y="3600239"/>
                </a:cubicBezTo>
                <a:cubicBezTo>
                  <a:pt x="3529556" y="3590625"/>
                  <a:pt x="3536691" y="3583272"/>
                  <a:pt x="3548185" y="3578182"/>
                </a:cubicBezTo>
                <a:cubicBezTo>
                  <a:pt x="3547128" y="3571019"/>
                  <a:pt x="3555584" y="3567248"/>
                  <a:pt x="3573552" y="3566871"/>
                </a:cubicBezTo>
                <a:cubicBezTo>
                  <a:pt x="3587293" y="3567201"/>
                  <a:pt x="3604206" y="3567107"/>
                  <a:pt x="3624288" y="3566588"/>
                </a:cubicBezTo>
                <a:cubicBezTo>
                  <a:pt x="3644371" y="3566070"/>
                  <a:pt x="3642258" y="3563148"/>
                  <a:pt x="3617946" y="3557822"/>
                </a:cubicBezTo>
                <a:lnTo>
                  <a:pt x="3643315" y="3535199"/>
                </a:lnTo>
                <a:lnTo>
                  <a:pt x="3617946" y="3535199"/>
                </a:lnTo>
                <a:lnTo>
                  <a:pt x="3643315" y="3523888"/>
                </a:lnTo>
                <a:lnTo>
                  <a:pt x="3643315" y="3501265"/>
                </a:lnTo>
                <a:lnTo>
                  <a:pt x="3687708" y="3489954"/>
                </a:lnTo>
                <a:lnTo>
                  <a:pt x="3687708" y="3469593"/>
                </a:lnTo>
                <a:cubicBezTo>
                  <a:pt x="3699334" y="3462430"/>
                  <a:pt x="3714132" y="3456397"/>
                  <a:pt x="3732101" y="3451496"/>
                </a:cubicBezTo>
                <a:lnTo>
                  <a:pt x="3751127" y="3433397"/>
                </a:lnTo>
                <a:cubicBezTo>
                  <a:pt x="3731309" y="3431606"/>
                  <a:pt x="3724966" y="3423877"/>
                  <a:pt x="3732101" y="3410209"/>
                </a:cubicBezTo>
                <a:cubicBezTo>
                  <a:pt x="3739236" y="3396541"/>
                  <a:pt x="3745578" y="3387680"/>
                  <a:pt x="3751127" y="3383627"/>
                </a:cubicBezTo>
                <a:cubicBezTo>
                  <a:pt x="3763018" y="3382590"/>
                  <a:pt x="3769361" y="3377877"/>
                  <a:pt x="3770154" y="3369488"/>
                </a:cubicBezTo>
                <a:cubicBezTo>
                  <a:pt x="3770945" y="3361099"/>
                  <a:pt x="3770945" y="3355254"/>
                  <a:pt x="3770154" y="3351955"/>
                </a:cubicBezTo>
                <a:cubicBezTo>
                  <a:pt x="3779534" y="3350635"/>
                  <a:pt x="3786140" y="3348185"/>
                  <a:pt x="3789971" y="3344603"/>
                </a:cubicBezTo>
                <a:cubicBezTo>
                  <a:pt x="3793804" y="3341021"/>
                  <a:pt x="3795653" y="3337439"/>
                  <a:pt x="3795521" y="3333857"/>
                </a:cubicBezTo>
                <a:cubicBezTo>
                  <a:pt x="3794464" y="3329615"/>
                  <a:pt x="3790236" y="3326222"/>
                  <a:pt x="3782838" y="3323677"/>
                </a:cubicBezTo>
                <a:cubicBezTo>
                  <a:pt x="3775438" y="3321132"/>
                  <a:pt x="3771210" y="3317738"/>
                  <a:pt x="3770154" y="3313496"/>
                </a:cubicBezTo>
                <a:cubicBezTo>
                  <a:pt x="3745710" y="3315193"/>
                  <a:pt x="3734347" y="3321980"/>
                  <a:pt x="3736065" y="3333857"/>
                </a:cubicBezTo>
                <a:cubicBezTo>
                  <a:pt x="3737783" y="3345734"/>
                  <a:pt x="3728005" y="3352521"/>
                  <a:pt x="3706734" y="3354218"/>
                </a:cubicBezTo>
                <a:lnTo>
                  <a:pt x="3694550" y="3366213"/>
                </a:lnTo>
                <a:lnTo>
                  <a:pt x="3696162" y="3377323"/>
                </a:lnTo>
                <a:lnTo>
                  <a:pt x="3681244" y="3375606"/>
                </a:lnTo>
                <a:lnTo>
                  <a:pt x="3644833" y="3387650"/>
                </a:lnTo>
                <a:lnTo>
                  <a:pt x="3643315" y="3391893"/>
                </a:lnTo>
                <a:lnTo>
                  <a:pt x="3643315" y="3417561"/>
                </a:lnTo>
                <a:cubicBezTo>
                  <a:pt x="3587690" y="3427129"/>
                  <a:pt x="3554658" y="3437968"/>
                  <a:pt x="3544221" y="3450081"/>
                </a:cubicBezTo>
                <a:cubicBezTo>
                  <a:pt x="3533784" y="3462194"/>
                  <a:pt x="3518192" y="3479255"/>
                  <a:pt x="3497450" y="3501265"/>
                </a:cubicBezTo>
                <a:cubicBezTo>
                  <a:pt x="3476045" y="3501925"/>
                  <a:pt x="3457019" y="3504565"/>
                  <a:pt x="3440372" y="3509183"/>
                </a:cubicBezTo>
                <a:lnTo>
                  <a:pt x="3387157" y="3516565"/>
                </a:lnTo>
                <a:lnTo>
                  <a:pt x="3386991" y="3517018"/>
                </a:lnTo>
                <a:lnTo>
                  <a:pt x="3383294" y="3517332"/>
                </a:lnTo>
                <a:lnTo>
                  <a:pt x="3383294" y="3541986"/>
                </a:lnTo>
                <a:lnTo>
                  <a:pt x="3364268" y="3541986"/>
                </a:lnTo>
                <a:lnTo>
                  <a:pt x="3353697" y="3540370"/>
                </a:lnTo>
                <a:lnTo>
                  <a:pt x="3353697" y="3544731"/>
                </a:lnTo>
                <a:lnTo>
                  <a:pt x="3321987" y="3540206"/>
                </a:lnTo>
                <a:lnTo>
                  <a:pt x="3283935" y="3571878"/>
                </a:lnTo>
                <a:lnTo>
                  <a:pt x="3296620" y="3576402"/>
                </a:lnTo>
                <a:lnTo>
                  <a:pt x="3271252" y="3583189"/>
                </a:lnTo>
                <a:lnTo>
                  <a:pt x="3258567" y="3592239"/>
                </a:lnTo>
                <a:lnTo>
                  <a:pt x="3277593" y="3608075"/>
                </a:lnTo>
                <a:lnTo>
                  <a:pt x="3271252" y="3626173"/>
                </a:lnTo>
                <a:cubicBezTo>
                  <a:pt x="3255661" y="3626927"/>
                  <a:pt x="3247204" y="3629943"/>
                  <a:pt x="3245883" y="3635221"/>
                </a:cubicBezTo>
                <a:cubicBezTo>
                  <a:pt x="3244561" y="3640501"/>
                  <a:pt x="3229764" y="3643517"/>
                  <a:pt x="3201489" y="3644271"/>
                </a:cubicBezTo>
                <a:lnTo>
                  <a:pt x="3201489" y="3632959"/>
                </a:lnTo>
                <a:lnTo>
                  <a:pt x="3182463" y="3635221"/>
                </a:lnTo>
                <a:cubicBezTo>
                  <a:pt x="3178501" y="3638427"/>
                  <a:pt x="3172159" y="3643893"/>
                  <a:pt x="3163438" y="3651623"/>
                </a:cubicBezTo>
                <a:cubicBezTo>
                  <a:pt x="3154719" y="3659352"/>
                  <a:pt x="3148377" y="3663689"/>
                  <a:pt x="3144412" y="3664631"/>
                </a:cubicBezTo>
                <a:cubicBezTo>
                  <a:pt x="3141374" y="3664443"/>
                  <a:pt x="3139524" y="3663689"/>
                  <a:pt x="3138864" y="3662369"/>
                </a:cubicBezTo>
                <a:cubicBezTo>
                  <a:pt x="3138203" y="3661049"/>
                  <a:pt x="3137938" y="3660295"/>
                  <a:pt x="3138070" y="3660107"/>
                </a:cubicBezTo>
                <a:cubicBezTo>
                  <a:pt x="3120630" y="3659729"/>
                  <a:pt x="3114289" y="3657656"/>
                  <a:pt x="3119044" y="3653886"/>
                </a:cubicBezTo>
                <a:cubicBezTo>
                  <a:pt x="3123802" y="3650115"/>
                  <a:pt x="3130143" y="3646910"/>
                  <a:pt x="3138070" y="3644271"/>
                </a:cubicBezTo>
                <a:lnTo>
                  <a:pt x="3121562" y="3631021"/>
                </a:lnTo>
                <a:lnTo>
                  <a:pt x="3116139" y="3636436"/>
                </a:lnTo>
                <a:cubicBezTo>
                  <a:pt x="3103588" y="3642751"/>
                  <a:pt x="3089054" y="3648219"/>
                  <a:pt x="3072540" y="3652837"/>
                </a:cubicBezTo>
                <a:lnTo>
                  <a:pt x="3042041" y="3669156"/>
                </a:lnTo>
                <a:lnTo>
                  <a:pt x="3055625" y="3669156"/>
                </a:lnTo>
                <a:cubicBezTo>
                  <a:pt x="3070158" y="3668920"/>
                  <a:pt x="3087071" y="3669392"/>
                  <a:pt x="3106362" y="3670570"/>
                </a:cubicBezTo>
                <a:cubicBezTo>
                  <a:pt x="3125650" y="3671748"/>
                  <a:pt x="3136220" y="3675047"/>
                  <a:pt x="3138070" y="3680467"/>
                </a:cubicBezTo>
                <a:cubicBezTo>
                  <a:pt x="3137411" y="3690741"/>
                  <a:pt x="3130803" y="3700734"/>
                  <a:pt x="3118252" y="3710443"/>
                </a:cubicBezTo>
                <a:cubicBezTo>
                  <a:pt x="3105700" y="3720151"/>
                  <a:pt x="3091167" y="3729012"/>
                  <a:pt x="3074651" y="3737024"/>
                </a:cubicBezTo>
                <a:cubicBezTo>
                  <a:pt x="3075443" y="3742491"/>
                  <a:pt x="3078614" y="3747393"/>
                  <a:pt x="3084164" y="3751729"/>
                </a:cubicBezTo>
                <a:cubicBezTo>
                  <a:pt x="3089713" y="3756065"/>
                  <a:pt x="3092883" y="3760966"/>
                  <a:pt x="3093677" y="3766433"/>
                </a:cubicBezTo>
                <a:lnTo>
                  <a:pt x="3049284" y="3761909"/>
                </a:lnTo>
                <a:cubicBezTo>
                  <a:pt x="3049548" y="3768884"/>
                  <a:pt x="3047433" y="3776425"/>
                  <a:pt x="3042940" y="3784532"/>
                </a:cubicBezTo>
                <a:cubicBezTo>
                  <a:pt x="3038449" y="3792638"/>
                  <a:pt x="3029993" y="3800179"/>
                  <a:pt x="3017573" y="3807154"/>
                </a:cubicBezTo>
                <a:lnTo>
                  <a:pt x="2985864" y="3791318"/>
                </a:lnTo>
                <a:lnTo>
                  <a:pt x="3004890" y="3770958"/>
                </a:lnTo>
                <a:cubicBezTo>
                  <a:pt x="3001322" y="3769827"/>
                  <a:pt x="2997358" y="3768696"/>
                  <a:pt x="2992997" y="3767564"/>
                </a:cubicBezTo>
                <a:cubicBezTo>
                  <a:pt x="2988639" y="3766433"/>
                  <a:pt x="2986260" y="3765302"/>
                  <a:pt x="2985864" y="3764171"/>
                </a:cubicBezTo>
                <a:cubicBezTo>
                  <a:pt x="2987053" y="3762003"/>
                  <a:pt x="2992603" y="3760683"/>
                  <a:pt x="3002511" y="3760212"/>
                </a:cubicBezTo>
                <a:cubicBezTo>
                  <a:pt x="3012421" y="3759741"/>
                  <a:pt x="3019556" y="3759553"/>
                  <a:pt x="3023914" y="3759647"/>
                </a:cubicBezTo>
                <a:lnTo>
                  <a:pt x="3061966" y="3721188"/>
                </a:lnTo>
                <a:lnTo>
                  <a:pt x="3055625" y="3712139"/>
                </a:lnTo>
                <a:lnTo>
                  <a:pt x="3030257" y="3700827"/>
                </a:lnTo>
                <a:lnTo>
                  <a:pt x="2998547" y="3712139"/>
                </a:lnTo>
                <a:lnTo>
                  <a:pt x="2979521" y="3759647"/>
                </a:lnTo>
                <a:cubicBezTo>
                  <a:pt x="2959967" y="3765962"/>
                  <a:pt x="2941998" y="3774823"/>
                  <a:pt x="2925615" y="3786229"/>
                </a:cubicBezTo>
                <a:cubicBezTo>
                  <a:pt x="2909231" y="3797634"/>
                  <a:pt x="2897605" y="3807626"/>
                  <a:pt x="2890734" y="3816203"/>
                </a:cubicBezTo>
                <a:cubicBezTo>
                  <a:pt x="2889942" y="3824027"/>
                  <a:pt x="2885185" y="3831568"/>
                  <a:pt x="2876464" y="3838826"/>
                </a:cubicBezTo>
                <a:cubicBezTo>
                  <a:pt x="2867745" y="3846084"/>
                  <a:pt x="2859817" y="3853625"/>
                  <a:pt x="2852682" y="3861449"/>
                </a:cubicBezTo>
                <a:cubicBezTo>
                  <a:pt x="2822030" y="3870875"/>
                  <a:pt x="2794548" y="3881432"/>
                  <a:pt x="2770237" y="3893121"/>
                </a:cubicBezTo>
                <a:lnTo>
                  <a:pt x="2725844" y="3938366"/>
                </a:lnTo>
                <a:cubicBezTo>
                  <a:pt x="2722012" y="3938272"/>
                  <a:pt x="2716990" y="3938460"/>
                  <a:pt x="2710781" y="3938932"/>
                </a:cubicBezTo>
                <a:cubicBezTo>
                  <a:pt x="2704572" y="3939403"/>
                  <a:pt x="2701136" y="3940722"/>
                  <a:pt x="2700476" y="3942891"/>
                </a:cubicBezTo>
                <a:cubicBezTo>
                  <a:pt x="2701136" y="3944116"/>
                  <a:pt x="2704572" y="3945624"/>
                  <a:pt x="2710781" y="3947415"/>
                </a:cubicBezTo>
                <a:cubicBezTo>
                  <a:pt x="2716990" y="3949206"/>
                  <a:pt x="2722012" y="3950715"/>
                  <a:pt x="2725844" y="3951940"/>
                </a:cubicBezTo>
                <a:lnTo>
                  <a:pt x="2656081" y="3965513"/>
                </a:lnTo>
                <a:lnTo>
                  <a:pt x="2611688" y="3965513"/>
                </a:lnTo>
                <a:cubicBezTo>
                  <a:pt x="2613009" y="3957124"/>
                  <a:pt x="2616708" y="3949018"/>
                  <a:pt x="2622786" y="3941194"/>
                </a:cubicBezTo>
                <a:cubicBezTo>
                  <a:pt x="2628865" y="3933370"/>
                  <a:pt x="2629393" y="3921870"/>
                  <a:pt x="2624372" y="3906694"/>
                </a:cubicBezTo>
                <a:cubicBezTo>
                  <a:pt x="2610896" y="3913292"/>
                  <a:pt x="2598211" y="3919891"/>
                  <a:pt x="2586320" y="3926489"/>
                </a:cubicBezTo>
                <a:cubicBezTo>
                  <a:pt x="2574430" y="3933087"/>
                  <a:pt x="2568087" y="3940817"/>
                  <a:pt x="2567295" y="3949678"/>
                </a:cubicBezTo>
                <a:cubicBezTo>
                  <a:pt x="2536642" y="3958350"/>
                  <a:pt x="2509160" y="3968153"/>
                  <a:pt x="2484849" y="3979087"/>
                </a:cubicBezTo>
                <a:cubicBezTo>
                  <a:pt x="2449572" y="3980218"/>
                  <a:pt x="2436095" y="3984743"/>
                  <a:pt x="2444419" y="3992661"/>
                </a:cubicBezTo>
                <a:cubicBezTo>
                  <a:pt x="2452744" y="4000578"/>
                  <a:pt x="2447195" y="4005103"/>
                  <a:pt x="2427771" y="4006234"/>
                </a:cubicBezTo>
                <a:lnTo>
                  <a:pt x="2402404" y="4006234"/>
                </a:lnTo>
                <a:cubicBezTo>
                  <a:pt x="2401347" y="4012597"/>
                  <a:pt x="2397120" y="4017405"/>
                  <a:pt x="2389719" y="4020656"/>
                </a:cubicBezTo>
                <a:cubicBezTo>
                  <a:pt x="2382321" y="4023908"/>
                  <a:pt x="2378093" y="4028150"/>
                  <a:pt x="2377037" y="4033382"/>
                </a:cubicBezTo>
                <a:lnTo>
                  <a:pt x="2332642" y="4046955"/>
                </a:lnTo>
                <a:lnTo>
                  <a:pt x="2307274" y="4028857"/>
                </a:lnTo>
                <a:cubicBezTo>
                  <a:pt x="2294592" y="4028857"/>
                  <a:pt x="2288248" y="4026595"/>
                  <a:pt x="2288248" y="4022070"/>
                </a:cubicBezTo>
                <a:cubicBezTo>
                  <a:pt x="2290099" y="4013163"/>
                  <a:pt x="2297497" y="4004397"/>
                  <a:pt x="2310446" y="3995771"/>
                </a:cubicBezTo>
                <a:cubicBezTo>
                  <a:pt x="2323393" y="3987146"/>
                  <a:pt x="2330793" y="3977815"/>
                  <a:pt x="2332642" y="3967775"/>
                </a:cubicBezTo>
                <a:cubicBezTo>
                  <a:pt x="2332774" y="3967587"/>
                  <a:pt x="2332511" y="3966833"/>
                  <a:pt x="2331849" y="3965513"/>
                </a:cubicBezTo>
                <a:cubicBezTo>
                  <a:pt x="2331190" y="3964194"/>
                  <a:pt x="2329339" y="3963439"/>
                  <a:pt x="2326300" y="3963251"/>
                </a:cubicBezTo>
                <a:cubicBezTo>
                  <a:pt x="2322866" y="3963770"/>
                  <a:pt x="2318638" y="3966126"/>
                  <a:pt x="2313617" y="3970321"/>
                </a:cubicBezTo>
                <a:cubicBezTo>
                  <a:pt x="2308596" y="3974515"/>
                  <a:pt x="2304368" y="3977438"/>
                  <a:pt x="2300933" y="3979087"/>
                </a:cubicBezTo>
                <a:cubicBezTo>
                  <a:pt x="2293533" y="3981349"/>
                  <a:pt x="2289305" y="3983612"/>
                  <a:pt x="2288248" y="3985874"/>
                </a:cubicBezTo>
                <a:cubicBezTo>
                  <a:pt x="2289042" y="3989409"/>
                  <a:pt x="2289042" y="3992519"/>
                  <a:pt x="2288248" y="3995206"/>
                </a:cubicBezTo>
                <a:cubicBezTo>
                  <a:pt x="2287457" y="3997892"/>
                  <a:pt x="2281115" y="3999306"/>
                  <a:pt x="2269223" y="3999448"/>
                </a:cubicBezTo>
                <a:lnTo>
                  <a:pt x="2243855" y="4003972"/>
                </a:lnTo>
                <a:lnTo>
                  <a:pt x="2180436" y="4006234"/>
                </a:lnTo>
                <a:lnTo>
                  <a:pt x="2161410" y="4024332"/>
                </a:lnTo>
                <a:cubicBezTo>
                  <a:pt x="2151765" y="4025605"/>
                  <a:pt x="2142516" y="4027584"/>
                  <a:pt x="2133665" y="4030271"/>
                </a:cubicBezTo>
                <a:cubicBezTo>
                  <a:pt x="2124811" y="4032957"/>
                  <a:pt x="2117147" y="4035502"/>
                  <a:pt x="2110673" y="4037906"/>
                </a:cubicBezTo>
                <a:cubicBezTo>
                  <a:pt x="2103803" y="4037859"/>
                  <a:pt x="2096932" y="4038519"/>
                  <a:pt x="2090062" y="4039886"/>
                </a:cubicBezTo>
                <a:cubicBezTo>
                  <a:pt x="2083191" y="4041252"/>
                  <a:pt x="2079492" y="4043609"/>
                  <a:pt x="2078963" y="4046955"/>
                </a:cubicBezTo>
                <a:lnTo>
                  <a:pt x="2085306" y="4056005"/>
                </a:lnTo>
                <a:lnTo>
                  <a:pt x="2028228" y="4056005"/>
                </a:lnTo>
                <a:cubicBezTo>
                  <a:pt x="2030738" y="4051621"/>
                  <a:pt x="2036817" y="4045117"/>
                  <a:pt x="2046462" y="4036492"/>
                </a:cubicBezTo>
                <a:cubicBezTo>
                  <a:pt x="2056106" y="4027867"/>
                  <a:pt x="2054257" y="4023060"/>
                  <a:pt x="2040913" y="4022070"/>
                </a:cubicBezTo>
                <a:cubicBezTo>
                  <a:pt x="2034437" y="4022212"/>
                  <a:pt x="2028360" y="4023060"/>
                  <a:pt x="2022679" y="4024615"/>
                </a:cubicBezTo>
                <a:cubicBezTo>
                  <a:pt x="2016997" y="4026170"/>
                  <a:pt x="2012506" y="4027584"/>
                  <a:pt x="2009202" y="4028857"/>
                </a:cubicBezTo>
                <a:lnTo>
                  <a:pt x="1996518" y="4056005"/>
                </a:lnTo>
                <a:lnTo>
                  <a:pt x="1964809" y="4071840"/>
                </a:lnTo>
                <a:cubicBezTo>
                  <a:pt x="1964809" y="4078533"/>
                  <a:pt x="1961637" y="4084377"/>
                  <a:pt x="1955296" y="4089373"/>
                </a:cubicBezTo>
                <a:cubicBezTo>
                  <a:pt x="1948955" y="4094369"/>
                  <a:pt x="1939441" y="4099082"/>
                  <a:pt x="1926757" y="4103512"/>
                </a:cubicBezTo>
                <a:lnTo>
                  <a:pt x="1926757" y="4121610"/>
                </a:lnTo>
                <a:cubicBezTo>
                  <a:pt x="1908788" y="4128774"/>
                  <a:pt x="1900333" y="4137069"/>
                  <a:pt x="1901390" y="4146495"/>
                </a:cubicBezTo>
                <a:cubicBezTo>
                  <a:pt x="1891215" y="4145411"/>
                  <a:pt x="1881438" y="4145882"/>
                  <a:pt x="1872057" y="4147909"/>
                </a:cubicBezTo>
                <a:cubicBezTo>
                  <a:pt x="1862676" y="4149936"/>
                  <a:pt x="1857656" y="4153235"/>
                  <a:pt x="1856996" y="4157807"/>
                </a:cubicBezTo>
                <a:lnTo>
                  <a:pt x="1818944" y="4178167"/>
                </a:lnTo>
                <a:lnTo>
                  <a:pt x="1768208" y="4171380"/>
                </a:lnTo>
                <a:cubicBezTo>
                  <a:pt x="1776532" y="4164028"/>
                  <a:pt x="1782081" y="4155544"/>
                  <a:pt x="1784856" y="4145929"/>
                </a:cubicBezTo>
                <a:cubicBezTo>
                  <a:pt x="1787631" y="4136315"/>
                  <a:pt x="1794766" y="4128962"/>
                  <a:pt x="1806260" y="4123872"/>
                </a:cubicBezTo>
                <a:cubicBezTo>
                  <a:pt x="1805203" y="4116709"/>
                  <a:pt x="1813660" y="4112938"/>
                  <a:pt x="1831627" y="4112561"/>
                </a:cubicBezTo>
                <a:cubicBezTo>
                  <a:pt x="1845368" y="4112891"/>
                  <a:pt x="1862281" y="4112797"/>
                  <a:pt x="1882364" y="4112278"/>
                </a:cubicBezTo>
                <a:cubicBezTo>
                  <a:pt x="1902446" y="4111760"/>
                  <a:pt x="1900333" y="4108838"/>
                  <a:pt x="1876021" y="4103512"/>
                </a:cubicBezTo>
                <a:lnTo>
                  <a:pt x="1901390" y="4080889"/>
                </a:lnTo>
                <a:lnTo>
                  <a:pt x="1876021" y="4080889"/>
                </a:lnTo>
                <a:lnTo>
                  <a:pt x="1901390" y="4069578"/>
                </a:lnTo>
                <a:lnTo>
                  <a:pt x="1901390" y="4046955"/>
                </a:lnTo>
                <a:lnTo>
                  <a:pt x="1945783" y="4035644"/>
                </a:lnTo>
                <a:lnTo>
                  <a:pt x="1945783" y="4015283"/>
                </a:lnTo>
                <a:cubicBezTo>
                  <a:pt x="1957409" y="4008120"/>
                  <a:pt x="1972207" y="4002087"/>
                  <a:pt x="1990176" y="3997186"/>
                </a:cubicBezTo>
                <a:lnTo>
                  <a:pt x="2009202" y="3979087"/>
                </a:lnTo>
                <a:cubicBezTo>
                  <a:pt x="1989384" y="3977296"/>
                  <a:pt x="1983041" y="3969567"/>
                  <a:pt x="1990176" y="3955899"/>
                </a:cubicBezTo>
                <a:cubicBezTo>
                  <a:pt x="1997311" y="3942231"/>
                  <a:pt x="2003653" y="3933370"/>
                  <a:pt x="2009202" y="3929317"/>
                </a:cubicBezTo>
                <a:cubicBezTo>
                  <a:pt x="2021093" y="3928280"/>
                  <a:pt x="2027436" y="3923567"/>
                  <a:pt x="2028228" y="3915178"/>
                </a:cubicBezTo>
                <a:cubicBezTo>
                  <a:pt x="2029020" y="3906789"/>
                  <a:pt x="2029020" y="3900944"/>
                  <a:pt x="2028228" y="3897645"/>
                </a:cubicBezTo>
                <a:cubicBezTo>
                  <a:pt x="2037609" y="3896325"/>
                  <a:pt x="2044215" y="3893875"/>
                  <a:pt x="2048046" y="3890293"/>
                </a:cubicBezTo>
                <a:cubicBezTo>
                  <a:pt x="2051879" y="3886711"/>
                  <a:pt x="2053728" y="3883129"/>
                  <a:pt x="2053596" y="3879547"/>
                </a:cubicBezTo>
                <a:cubicBezTo>
                  <a:pt x="2052539" y="3875305"/>
                  <a:pt x="2048311" y="3871912"/>
                  <a:pt x="2040913" y="3869367"/>
                </a:cubicBezTo>
                <a:cubicBezTo>
                  <a:pt x="2033513" y="3866822"/>
                  <a:pt x="2029285" y="3863428"/>
                  <a:pt x="2028228" y="3859186"/>
                </a:cubicBezTo>
                <a:cubicBezTo>
                  <a:pt x="2003785" y="3860883"/>
                  <a:pt x="1992422" y="3867670"/>
                  <a:pt x="1994140" y="3879547"/>
                </a:cubicBezTo>
                <a:cubicBezTo>
                  <a:pt x="1995858" y="3891424"/>
                  <a:pt x="1986080" y="3898211"/>
                  <a:pt x="1964809" y="3899908"/>
                </a:cubicBezTo>
                <a:cubicBezTo>
                  <a:pt x="1964147" y="3906836"/>
                  <a:pt x="1957541" y="3913340"/>
                  <a:pt x="1944991" y="3919420"/>
                </a:cubicBezTo>
                <a:cubicBezTo>
                  <a:pt x="1932439" y="3925499"/>
                  <a:pt x="1917905" y="3930307"/>
                  <a:pt x="1901390" y="3933842"/>
                </a:cubicBezTo>
                <a:lnTo>
                  <a:pt x="1901390" y="3963251"/>
                </a:lnTo>
                <a:cubicBezTo>
                  <a:pt x="1845765" y="3972819"/>
                  <a:pt x="1812734" y="3983658"/>
                  <a:pt x="1802296" y="3995771"/>
                </a:cubicBezTo>
                <a:cubicBezTo>
                  <a:pt x="1791859" y="4007884"/>
                  <a:pt x="1776267" y="4024945"/>
                  <a:pt x="1755525" y="4046955"/>
                </a:cubicBezTo>
                <a:cubicBezTo>
                  <a:pt x="1734120" y="4047615"/>
                  <a:pt x="1715094" y="4050255"/>
                  <a:pt x="1698447" y="4054873"/>
                </a:cubicBezTo>
                <a:cubicBezTo>
                  <a:pt x="1681799" y="4059492"/>
                  <a:pt x="1662773" y="4062131"/>
                  <a:pt x="1641369" y="4062791"/>
                </a:cubicBezTo>
                <a:lnTo>
                  <a:pt x="1641369" y="4087676"/>
                </a:lnTo>
                <a:lnTo>
                  <a:pt x="1622344" y="4087676"/>
                </a:lnTo>
                <a:cubicBezTo>
                  <a:pt x="1610188" y="4087676"/>
                  <a:pt x="1602788" y="4086545"/>
                  <a:pt x="1600146" y="4084283"/>
                </a:cubicBezTo>
                <a:cubicBezTo>
                  <a:pt x="1597504" y="4082021"/>
                  <a:pt x="1596447" y="4078627"/>
                  <a:pt x="1596976" y="4074102"/>
                </a:cubicBezTo>
                <a:lnTo>
                  <a:pt x="1616002" y="4056005"/>
                </a:lnTo>
                <a:cubicBezTo>
                  <a:pt x="1615605" y="4054355"/>
                  <a:pt x="1613227" y="4051433"/>
                  <a:pt x="1608867" y="4047238"/>
                </a:cubicBezTo>
                <a:cubicBezTo>
                  <a:pt x="1604506" y="4043044"/>
                  <a:pt x="1600543" y="4040687"/>
                  <a:pt x="1596976" y="4040168"/>
                </a:cubicBezTo>
                <a:lnTo>
                  <a:pt x="1596976" y="4046955"/>
                </a:lnTo>
                <a:cubicBezTo>
                  <a:pt x="1582441" y="4050632"/>
                  <a:pt x="1565530" y="4055721"/>
                  <a:pt x="1546240" y="4062226"/>
                </a:cubicBezTo>
                <a:cubicBezTo>
                  <a:pt x="1526951" y="4068729"/>
                  <a:pt x="1516380" y="4074951"/>
                  <a:pt x="1514531" y="4080889"/>
                </a:cubicBezTo>
                <a:cubicBezTo>
                  <a:pt x="1505150" y="4083340"/>
                  <a:pt x="1498544" y="4086922"/>
                  <a:pt x="1494711" y="4091635"/>
                </a:cubicBezTo>
                <a:cubicBezTo>
                  <a:pt x="1490880" y="4096348"/>
                  <a:pt x="1489031" y="4101061"/>
                  <a:pt x="1489164" y="4105774"/>
                </a:cubicBezTo>
                <a:lnTo>
                  <a:pt x="1444769" y="4114824"/>
                </a:lnTo>
                <a:cubicBezTo>
                  <a:pt x="1444901" y="4118452"/>
                  <a:pt x="1443052" y="4122506"/>
                  <a:pt x="1439219" y="4126983"/>
                </a:cubicBezTo>
                <a:cubicBezTo>
                  <a:pt x="1435388" y="4131460"/>
                  <a:pt x="1428782" y="4134948"/>
                  <a:pt x="1419401" y="4137446"/>
                </a:cubicBezTo>
                <a:lnTo>
                  <a:pt x="1419401" y="4155544"/>
                </a:lnTo>
                <a:lnTo>
                  <a:pt x="1394034" y="4162331"/>
                </a:lnTo>
                <a:cubicBezTo>
                  <a:pt x="1393372" y="4169212"/>
                  <a:pt x="1386766" y="4175810"/>
                  <a:pt x="1374214" y="4182126"/>
                </a:cubicBezTo>
                <a:cubicBezTo>
                  <a:pt x="1361664" y="4188441"/>
                  <a:pt x="1347128" y="4193909"/>
                  <a:pt x="1330614" y="4198527"/>
                </a:cubicBezTo>
                <a:cubicBezTo>
                  <a:pt x="1317665" y="4205738"/>
                  <a:pt x="1302340" y="4213939"/>
                  <a:pt x="1284635" y="4223129"/>
                </a:cubicBezTo>
                <a:cubicBezTo>
                  <a:pt x="1266931" y="4232320"/>
                  <a:pt x="1248432" y="4239956"/>
                  <a:pt x="1229143" y="4246035"/>
                </a:cubicBezTo>
                <a:cubicBezTo>
                  <a:pt x="1229538" y="4249570"/>
                  <a:pt x="1228746" y="4253246"/>
                  <a:pt x="1226764" y="4257064"/>
                </a:cubicBezTo>
                <a:cubicBezTo>
                  <a:pt x="1224783" y="4260881"/>
                  <a:pt x="1219233" y="4263992"/>
                  <a:pt x="1210117" y="4266396"/>
                </a:cubicBezTo>
                <a:cubicBezTo>
                  <a:pt x="1209588" y="4273371"/>
                  <a:pt x="1204303" y="4280346"/>
                  <a:pt x="1194263" y="4287321"/>
                </a:cubicBezTo>
                <a:cubicBezTo>
                  <a:pt x="1184221" y="4294297"/>
                  <a:pt x="1172593" y="4300141"/>
                  <a:pt x="1159381" y="4304854"/>
                </a:cubicBezTo>
                <a:cubicBezTo>
                  <a:pt x="1159381" y="4307211"/>
                  <a:pt x="1157795" y="4309285"/>
                  <a:pt x="1154625" y="4311075"/>
                </a:cubicBezTo>
                <a:cubicBezTo>
                  <a:pt x="1151454" y="4312866"/>
                  <a:pt x="1146698" y="4313809"/>
                  <a:pt x="1140355" y="4313903"/>
                </a:cubicBezTo>
                <a:lnTo>
                  <a:pt x="1121329" y="4311641"/>
                </a:lnTo>
                <a:lnTo>
                  <a:pt x="1140355" y="4289018"/>
                </a:lnTo>
                <a:cubicBezTo>
                  <a:pt x="1146698" y="4286615"/>
                  <a:pt x="1151454" y="4283504"/>
                  <a:pt x="1154625" y="4279686"/>
                </a:cubicBezTo>
                <a:cubicBezTo>
                  <a:pt x="1157795" y="4275869"/>
                  <a:pt x="1159381" y="4272193"/>
                  <a:pt x="1159381" y="4268658"/>
                </a:cubicBezTo>
                <a:lnTo>
                  <a:pt x="1184748" y="4248297"/>
                </a:lnTo>
                <a:cubicBezTo>
                  <a:pt x="1183427" y="4243207"/>
                  <a:pt x="1182900" y="4237552"/>
                  <a:pt x="1183164" y="4231330"/>
                </a:cubicBezTo>
                <a:cubicBezTo>
                  <a:pt x="1183427" y="4225109"/>
                  <a:pt x="1192412" y="4221716"/>
                  <a:pt x="1210117" y="4221150"/>
                </a:cubicBezTo>
                <a:cubicBezTo>
                  <a:pt x="1212231" y="4199093"/>
                  <a:pt x="1230200" y="4173077"/>
                  <a:pt x="1264024" y="4143102"/>
                </a:cubicBezTo>
                <a:cubicBezTo>
                  <a:pt x="1297847" y="4113127"/>
                  <a:pt x="1334843" y="4089373"/>
                  <a:pt x="1375008" y="4071840"/>
                </a:cubicBezTo>
                <a:cubicBezTo>
                  <a:pt x="1375800" y="4064111"/>
                  <a:pt x="1378971" y="4056947"/>
                  <a:pt x="1384521" y="4050348"/>
                </a:cubicBezTo>
                <a:cubicBezTo>
                  <a:pt x="1390070" y="4043750"/>
                  <a:pt x="1393240" y="4036587"/>
                  <a:pt x="1394034" y="4028857"/>
                </a:cubicBezTo>
                <a:cubicBezTo>
                  <a:pt x="1403415" y="4028716"/>
                  <a:pt x="1410021" y="4027302"/>
                  <a:pt x="1413852" y="4024615"/>
                </a:cubicBezTo>
                <a:cubicBezTo>
                  <a:pt x="1417683" y="4021929"/>
                  <a:pt x="1419533" y="4018818"/>
                  <a:pt x="1419401" y="4015283"/>
                </a:cubicBezTo>
                <a:cubicBezTo>
                  <a:pt x="1420458" y="4006093"/>
                  <a:pt x="1424686" y="4000720"/>
                  <a:pt x="1432086" y="3999164"/>
                </a:cubicBezTo>
                <a:cubicBezTo>
                  <a:pt x="1439484" y="3997610"/>
                  <a:pt x="1443712" y="3993933"/>
                  <a:pt x="1444769" y="3988136"/>
                </a:cubicBezTo>
                <a:lnTo>
                  <a:pt x="1476479" y="3965513"/>
                </a:lnTo>
                <a:cubicBezTo>
                  <a:pt x="1485860" y="3964288"/>
                  <a:pt x="1492466" y="3962214"/>
                  <a:pt x="1496297" y="3959292"/>
                </a:cubicBezTo>
                <a:cubicBezTo>
                  <a:pt x="1500128" y="3956370"/>
                  <a:pt x="1501979" y="3953165"/>
                  <a:pt x="1501846" y="3949678"/>
                </a:cubicBezTo>
                <a:lnTo>
                  <a:pt x="1495505" y="3938366"/>
                </a:lnTo>
                <a:lnTo>
                  <a:pt x="1552583" y="3868236"/>
                </a:lnTo>
                <a:lnTo>
                  <a:pt x="1577950" y="3861449"/>
                </a:lnTo>
                <a:lnTo>
                  <a:pt x="1596976" y="3850137"/>
                </a:lnTo>
                <a:cubicBezTo>
                  <a:pt x="1596976" y="3846509"/>
                  <a:pt x="1598562" y="3842455"/>
                  <a:pt x="1601732" y="3837978"/>
                </a:cubicBezTo>
                <a:cubicBezTo>
                  <a:pt x="1604903" y="3833501"/>
                  <a:pt x="1609659" y="3830013"/>
                  <a:pt x="1616002" y="3827515"/>
                </a:cubicBezTo>
                <a:cubicBezTo>
                  <a:pt x="1612301" y="3823414"/>
                  <a:pt x="1611774" y="3818042"/>
                  <a:pt x="1614416" y="3811396"/>
                </a:cubicBezTo>
                <a:cubicBezTo>
                  <a:pt x="1617059" y="3804751"/>
                  <a:pt x="1626042" y="3801075"/>
                  <a:pt x="1641369" y="3800367"/>
                </a:cubicBezTo>
                <a:cubicBezTo>
                  <a:pt x="1643615" y="3794146"/>
                  <a:pt x="1654978" y="3783966"/>
                  <a:pt x="1675458" y="3769827"/>
                </a:cubicBezTo>
                <a:cubicBezTo>
                  <a:pt x="1685698" y="3762758"/>
                  <a:pt x="1694847" y="3757243"/>
                  <a:pt x="1702907" y="3753284"/>
                </a:cubicBezTo>
                <a:lnTo>
                  <a:pt x="1721896" y="3746735"/>
                </a:lnTo>
                <a:lnTo>
                  <a:pt x="1724922" y="3740104"/>
                </a:lnTo>
                <a:cubicBezTo>
                  <a:pt x="1728774" y="3735146"/>
                  <a:pt x="1729108" y="3727858"/>
                  <a:pt x="1725927" y="3718240"/>
                </a:cubicBezTo>
                <a:cubicBezTo>
                  <a:pt x="1717386" y="3722422"/>
                  <a:pt x="1709347" y="3726604"/>
                  <a:pt x="1701812" y="3730785"/>
                </a:cubicBezTo>
                <a:cubicBezTo>
                  <a:pt x="1694276" y="3734967"/>
                  <a:pt x="1690256" y="3739865"/>
                  <a:pt x="1689754" y="3745481"/>
                </a:cubicBezTo>
                <a:cubicBezTo>
                  <a:pt x="1670328" y="3750977"/>
                  <a:pt x="1652912" y="3757190"/>
                  <a:pt x="1637504" y="3764119"/>
                </a:cubicBezTo>
                <a:cubicBezTo>
                  <a:pt x="1615148" y="3764836"/>
                  <a:pt x="1606607" y="3767703"/>
                  <a:pt x="1611882" y="3772721"/>
                </a:cubicBezTo>
                <a:cubicBezTo>
                  <a:pt x="1617158" y="3777739"/>
                  <a:pt x="1613641" y="3780607"/>
                  <a:pt x="1601332" y="3781324"/>
                </a:cubicBezTo>
                <a:lnTo>
                  <a:pt x="1585255" y="3781324"/>
                </a:lnTo>
                <a:cubicBezTo>
                  <a:pt x="1584586" y="3785356"/>
                  <a:pt x="1581906" y="3788403"/>
                  <a:pt x="1577216" y="3790463"/>
                </a:cubicBezTo>
                <a:cubicBezTo>
                  <a:pt x="1572528" y="3792524"/>
                  <a:pt x="1569848" y="3795212"/>
                  <a:pt x="1569179" y="3798528"/>
                </a:cubicBezTo>
                <a:lnTo>
                  <a:pt x="1541044" y="3807130"/>
                </a:lnTo>
                <a:lnTo>
                  <a:pt x="1524967" y="3795661"/>
                </a:lnTo>
                <a:cubicBezTo>
                  <a:pt x="1516929" y="3795661"/>
                  <a:pt x="1512909" y="3794227"/>
                  <a:pt x="1512909" y="3791359"/>
                </a:cubicBezTo>
                <a:cubicBezTo>
                  <a:pt x="1514082" y="3785714"/>
                  <a:pt x="1518771" y="3780159"/>
                  <a:pt x="1526977" y="3774692"/>
                </a:cubicBezTo>
                <a:cubicBezTo>
                  <a:pt x="1535183" y="3769226"/>
                  <a:pt x="1539872" y="3763313"/>
                  <a:pt x="1541044" y="3756950"/>
                </a:cubicBezTo>
                <a:cubicBezTo>
                  <a:pt x="1541127" y="3756831"/>
                  <a:pt x="1540961" y="3756353"/>
                  <a:pt x="1540542" y="3755517"/>
                </a:cubicBezTo>
                <a:cubicBezTo>
                  <a:pt x="1540124" y="3754680"/>
                  <a:pt x="1538951" y="3754202"/>
                  <a:pt x="1537025" y="3754083"/>
                </a:cubicBezTo>
                <a:cubicBezTo>
                  <a:pt x="1534848" y="3754412"/>
                  <a:pt x="1532169" y="3755905"/>
                  <a:pt x="1528987" y="3758563"/>
                </a:cubicBezTo>
                <a:cubicBezTo>
                  <a:pt x="1525804" y="3761222"/>
                  <a:pt x="1523125" y="3763074"/>
                  <a:pt x="1520948" y="3764119"/>
                </a:cubicBezTo>
                <a:cubicBezTo>
                  <a:pt x="1516259" y="3765553"/>
                  <a:pt x="1513579" y="3766987"/>
                  <a:pt x="1512909" y="3768420"/>
                </a:cubicBezTo>
                <a:cubicBezTo>
                  <a:pt x="1513413" y="3770660"/>
                  <a:pt x="1513413" y="3772632"/>
                  <a:pt x="1512909" y="3774334"/>
                </a:cubicBezTo>
                <a:cubicBezTo>
                  <a:pt x="1512408" y="3776037"/>
                  <a:pt x="1508389" y="3776933"/>
                  <a:pt x="1500852" y="3777022"/>
                </a:cubicBezTo>
                <a:lnTo>
                  <a:pt x="1484776" y="3779890"/>
                </a:lnTo>
                <a:lnTo>
                  <a:pt x="1444584" y="3781324"/>
                </a:lnTo>
                <a:lnTo>
                  <a:pt x="1432526" y="3792793"/>
                </a:lnTo>
                <a:cubicBezTo>
                  <a:pt x="1426413" y="3793600"/>
                  <a:pt x="1420553" y="3794854"/>
                  <a:pt x="1414943" y="3796557"/>
                </a:cubicBezTo>
                <a:cubicBezTo>
                  <a:pt x="1409332" y="3798259"/>
                  <a:pt x="1404475" y="3799872"/>
                  <a:pt x="1400372" y="3801395"/>
                </a:cubicBezTo>
                <a:cubicBezTo>
                  <a:pt x="1396018" y="3801365"/>
                  <a:pt x="1391664" y="3801784"/>
                  <a:pt x="1387310" y="3802650"/>
                </a:cubicBezTo>
                <a:cubicBezTo>
                  <a:pt x="1382955" y="3803516"/>
                  <a:pt x="1380611" y="3805009"/>
                  <a:pt x="1380276" y="3807130"/>
                </a:cubicBezTo>
                <a:lnTo>
                  <a:pt x="1384296" y="3812865"/>
                </a:lnTo>
                <a:lnTo>
                  <a:pt x="1348123" y="3812865"/>
                </a:lnTo>
                <a:cubicBezTo>
                  <a:pt x="1349713" y="3810087"/>
                  <a:pt x="1353566" y="3805965"/>
                  <a:pt x="1359679" y="3800499"/>
                </a:cubicBezTo>
                <a:cubicBezTo>
                  <a:pt x="1365790" y="3795033"/>
                  <a:pt x="1364619" y="3791987"/>
                  <a:pt x="1356162" y="3791359"/>
                </a:cubicBezTo>
                <a:cubicBezTo>
                  <a:pt x="1352058" y="3791449"/>
                  <a:pt x="1348207" y="3791987"/>
                  <a:pt x="1344606" y="3792972"/>
                </a:cubicBezTo>
                <a:cubicBezTo>
                  <a:pt x="1341005" y="3793958"/>
                  <a:pt x="1338159" y="3794854"/>
                  <a:pt x="1336065" y="3795661"/>
                </a:cubicBezTo>
                <a:lnTo>
                  <a:pt x="1328027" y="3812865"/>
                </a:lnTo>
                <a:lnTo>
                  <a:pt x="1307931" y="3822901"/>
                </a:lnTo>
                <a:cubicBezTo>
                  <a:pt x="1307931" y="3827142"/>
                  <a:pt x="1305921" y="3830846"/>
                  <a:pt x="1301902" y="3834012"/>
                </a:cubicBezTo>
                <a:cubicBezTo>
                  <a:pt x="1297884" y="3837178"/>
                  <a:pt x="1291855" y="3840165"/>
                  <a:pt x="1283816" y="3842973"/>
                </a:cubicBezTo>
                <a:lnTo>
                  <a:pt x="1283816" y="3854443"/>
                </a:lnTo>
                <a:cubicBezTo>
                  <a:pt x="1272428" y="3858983"/>
                  <a:pt x="1267070" y="3864239"/>
                  <a:pt x="1267740" y="3870213"/>
                </a:cubicBezTo>
                <a:cubicBezTo>
                  <a:pt x="1261291" y="3869526"/>
                  <a:pt x="1255095" y="3869825"/>
                  <a:pt x="1249150" y="3871109"/>
                </a:cubicBezTo>
                <a:cubicBezTo>
                  <a:pt x="1243205" y="3872394"/>
                  <a:pt x="1240023" y="3874484"/>
                  <a:pt x="1239605" y="3877382"/>
                </a:cubicBezTo>
                <a:lnTo>
                  <a:pt x="1215490" y="3890285"/>
                </a:lnTo>
                <a:lnTo>
                  <a:pt x="1183336" y="3885984"/>
                </a:lnTo>
                <a:cubicBezTo>
                  <a:pt x="1188611" y="3881324"/>
                  <a:pt x="1192128" y="3875948"/>
                  <a:pt x="1193887" y="3869855"/>
                </a:cubicBezTo>
                <a:cubicBezTo>
                  <a:pt x="1195645" y="3863761"/>
                  <a:pt x="1200167" y="3859102"/>
                  <a:pt x="1207451" y="3855876"/>
                </a:cubicBezTo>
                <a:cubicBezTo>
                  <a:pt x="1206782" y="3851336"/>
                  <a:pt x="1212141" y="3848947"/>
                  <a:pt x="1223528" y="3848707"/>
                </a:cubicBezTo>
                <a:cubicBezTo>
                  <a:pt x="1232236" y="3848917"/>
                  <a:pt x="1242955" y="3848857"/>
                  <a:pt x="1255682" y="3848528"/>
                </a:cubicBezTo>
                <a:cubicBezTo>
                  <a:pt x="1268409" y="3848200"/>
                  <a:pt x="1267070" y="3846348"/>
                  <a:pt x="1251662" y="3842973"/>
                </a:cubicBezTo>
                <a:lnTo>
                  <a:pt x="1267740" y="3828636"/>
                </a:lnTo>
                <a:lnTo>
                  <a:pt x="1251662" y="3828636"/>
                </a:lnTo>
                <a:lnTo>
                  <a:pt x="1267740" y="3821467"/>
                </a:lnTo>
                <a:lnTo>
                  <a:pt x="1267740" y="3807130"/>
                </a:lnTo>
                <a:lnTo>
                  <a:pt x="1295874" y="3799962"/>
                </a:lnTo>
                <a:lnTo>
                  <a:pt x="1295874" y="3787058"/>
                </a:lnTo>
                <a:cubicBezTo>
                  <a:pt x="1303242" y="3782518"/>
                  <a:pt x="1312620" y="3778695"/>
                  <a:pt x="1324008" y="3775589"/>
                </a:cubicBezTo>
                <a:lnTo>
                  <a:pt x="1336065" y="3764119"/>
                </a:lnTo>
                <a:cubicBezTo>
                  <a:pt x="1323506" y="3762984"/>
                  <a:pt x="1319486" y="3758086"/>
                  <a:pt x="1324008" y="3749423"/>
                </a:cubicBezTo>
                <a:cubicBezTo>
                  <a:pt x="1328530" y="3740761"/>
                  <a:pt x="1332548" y="3735146"/>
                  <a:pt x="1336065" y="3732577"/>
                </a:cubicBezTo>
                <a:cubicBezTo>
                  <a:pt x="1343601" y="3731920"/>
                  <a:pt x="1347621" y="3728933"/>
                  <a:pt x="1348123" y="3723617"/>
                </a:cubicBezTo>
                <a:cubicBezTo>
                  <a:pt x="1348625" y="3718300"/>
                  <a:pt x="1348625" y="3714596"/>
                  <a:pt x="1348123" y="3712506"/>
                </a:cubicBezTo>
                <a:cubicBezTo>
                  <a:pt x="1354068" y="3711669"/>
                  <a:pt x="1358254" y="3710116"/>
                  <a:pt x="1360682" y="3707846"/>
                </a:cubicBezTo>
                <a:cubicBezTo>
                  <a:pt x="1363111" y="3705576"/>
                  <a:pt x="1364283" y="3703306"/>
                  <a:pt x="1364199" y="3701036"/>
                </a:cubicBezTo>
                <a:cubicBezTo>
                  <a:pt x="1363530" y="3698348"/>
                  <a:pt x="1360850" y="3696197"/>
                  <a:pt x="1356162" y="3694584"/>
                </a:cubicBezTo>
                <a:cubicBezTo>
                  <a:pt x="1351472" y="3692972"/>
                  <a:pt x="1348792" y="3690821"/>
                  <a:pt x="1348123" y="3688132"/>
                </a:cubicBezTo>
                <a:cubicBezTo>
                  <a:pt x="1332632" y="3689208"/>
                  <a:pt x="1325431" y="3693509"/>
                  <a:pt x="1326519" y="3701036"/>
                </a:cubicBezTo>
                <a:cubicBezTo>
                  <a:pt x="1327608" y="3708563"/>
                  <a:pt x="1321412" y="3712864"/>
                  <a:pt x="1307931" y="3713939"/>
                </a:cubicBezTo>
                <a:cubicBezTo>
                  <a:pt x="1307512" y="3718330"/>
                  <a:pt x="1303325" y="3722452"/>
                  <a:pt x="1295372" y="3726305"/>
                </a:cubicBezTo>
                <a:cubicBezTo>
                  <a:pt x="1287417" y="3730158"/>
                  <a:pt x="1278206" y="3733205"/>
                  <a:pt x="1267740" y="3735445"/>
                </a:cubicBezTo>
                <a:lnTo>
                  <a:pt x="1267740" y="3754083"/>
                </a:lnTo>
                <a:cubicBezTo>
                  <a:pt x="1232488" y="3760146"/>
                  <a:pt x="1211554" y="3767016"/>
                  <a:pt x="1204939" y="3774692"/>
                </a:cubicBezTo>
                <a:cubicBezTo>
                  <a:pt x="1198325" y="3782369"/>
                  <a:pt x="1188444" y="3793181"/>
                  <a:pt x="1175299" y="3807130"/>
                </a:cubicBezTo>
                <a:cubicBezTo>
                  <a:pt x="1161733" y="3807548"/>
                  <a:pt x="1149675" y="3809221"/>
                  <a:pt x="1139126" y="3812148"/>
                </a:cubicBezTo>
                <a:cubicBezTo>
                  <a:pt x="1128575" y="3815075"/>
                  <a:pt x="1116517" y="3816748"/>
                  <a:pt x="1102953" y="3817166"/>
                </a:cubicBezTo>
                <a:lnTo>
                  <a:pt x="1102953" y="3832937"/>
                </a:lnTo>
                <a:lnTo>
                  <a:pt x="1090895" y="3832937"/>
                </a:lnTo>
                <a:cubicBezTo>
                  <a:pt x="1083192" y="3832937"/>
                  <a:pt x="1078502" y="3832220"/>
                  <a:pt x="1076828" y="3830786"/>
                </a:cubicBezTo>
                <a:cubicBezTo>
                  <a:pt x="1075153" y="3829353"/>
                  <a:pt x="1074483" y="3827202"/>
                  <a:pt x="1074819" y="3824335"/>
                </a:cubicBezTo>
                <a:lnTo>
                  <a:pt x="1086876" y="3812865"/>
                </a:lnTo>
                <a:cubicBezTo>
                  <a:pt x="1086625" y="3811820"/>
                  <a:pt x="1085118" y="3809968"/>
                  <a:pt x="1082354" y="3807309"/>
                </a:cubicBezTo>
                <a:cubicBezTo>
                  <a:pt x="1079591" y="3804651"/>
                  <a:pt x="1077079" y="3803158"/>
                  <a:pt x="1074819" y="3802829"/>
                </a:cubicBezTo>
                <a:lnTo>
                  <a:pt x="1074819" y="3807130"/>
                </a:lnTo>
                <a:cubicBezTo>
                  <a:pt x="1065607" y="3809460"/>
                  <a:pt x="1054890" y="3812686"/>
                  <a:pt x="1042665" y="3816808"/>
                </a:cubicBezTo>
                <a:cubicBezTo>
                  <a:pt x="1030440" y="3820929"/>
                  <a:pt x="1023741" y="3824872"/>
                  <a:pt x="1022570" y="3828636"/>
                </a:cubicBezTo>
                <a:cubicBezTo>
                  <a:pt x="1016624" y="3830189"/>
                  <a:pt x="1012438" y="3832459"/>
                  <a:pt x="1010009" y="3835446"/>
                </a:cubicBezTo>
                <a:cubicBezTo>
                  <a:pt x="1007581" y="3838433"/>
                  <a:pt x="1006409" y="3841419"/>
                  <a:pt x="1006493" y="3844406"/>
                </a:cubicBezTo>
                <a:lnTo>
                  <a:pt x="978358" y="3850141"/>
                </a:lnTo>
                <a:cubicBezTo>
                  <a:pt x="978442" y="3852441"/>
                  <a:pt x="977270" y="3855010"/>
                  <a:pt x="974841" y="3857847"/>
                </a:cubicBezTo>
                <a:cubicBezTo>
                  <a:pt x="972413" y="3860685"/>
                  <a:pt x="968226" y="3862895"/>
                  <a:pt x="962281" y="3864478"/>
                </a:cubicBezTo>
                <a:lnTo>
                  <a:pt x="962281" y="3875948"/>
                </a:lnTo>
                <a:lnTo>
                  <a:pt x="946205" y="3880249"/>
                </a:lnTo>
                <a:cubicBezTo>
                  <a:pt x="945786" y="3884610"/>
                  <a:pt x="941599" y="3888791"/>
                  <a:pt x="933644" y="3892794"/>
                </a:cubicBezTo>
                <a:cubicBezTo>
                  <a:pt x="925690" y="3896796"/>
                  <a:pt x="916479" y="3900261"/>
                  <a:pt x="906013" y="3903188"/>
                </a:cubicBezTo>
                <a:cubicBezTo>
                  <a:pt x="897807" y="3907758"/>
                  <a:pt x="888094" y="3912955"/>
                  <a:pt x="876874" y="3918780"/>
                </a:cubicBezTo>
                <a:cubicBezTo>
                  <a:pt x="865654" y="3924604"/>
                  <a:pt x="853930" y="3929443"/>
                  <a:pt x="841706" y="3933296"/>
                </a:cubicBezTo>
                <a:cubicBezTo>
                  <a:pt x="841957" y="3935536"/>
                  <a:pt x="841455" y="3937866"/>
                  <a:pt x="840198" y="3940285"/>
                </a:cubicBezTo>
                <a:cubicBezTo>
                  <a:pt x="838943" y="3942705"/>
                  <a:pt x="835426" y="3944676"/>
                  <a:pt x="829649" y="3946200"/>
                </a:cubicBezTo>
                <a:cubicBezTo>
                  <a:pt x="829313" y="3950620"/>
                  <a:pt x="825964" y="3955041"/>
                  <a:pt x="819601" y="3959461"/>
                </a:cubicBezTo>
                <a:cubicBezTo>
                  <a:pt x="813237" y="3963882"/>
                  <a:pt x="805868" y="3967586"/>
                  <a:pt x="797494" y="3970572"/>
                </a:cubicBezTo>
                <a:cubicBezTo>
                  <a:pt x="797494" y="3972066"/>
                  <a:pt x="796490" y="3973380"/>
                  <a:pt x="794481" y="3974515"/>
                </a:cubicBezTo>
                <a:cubicBezTo>
                  <a:pt x="792471" y="3975650"/>
                  <a:pt x="789457" y="3976247"/>
                  <a:pt x="785437" y="3976307"/>
                </a:cubicBezTo>
                <a:lnTo>
                  <a:pt x="773380" y="3974874"/>
                </a:lnTo>
                <a:lnTo>
                  <a:pt x="785437" y="3960537"/>
                </a:lnTo>
                <a:cubicBezTo>
                  <a:pt x="789457" y="3959013"/>
                  <a:pt x="792471" y="3957042"/>
                  <a:pt x="794481" y="3954622"/>
                </a:cubicBezTo>
                <a:cubicBezTo>
                  <a:pt x="796490" y="3952203"/>
                  <a:pt x="797494" y="3949873"/>
                  <a:pt x="797494" y="3947633"/>
                </a:cubicBezTo>
                <a:lnTo>
                  <a:pt x="813571" y="3934730"/>
                </a:lnTo>
                <a:cubicBezTo>
                  <a:pt x="812734" y="3931504"/>
                  <a:pt x="812400" y="3927920"/>
                  <a:pt x="812567" y="3923977"/>
                </a:cubicBezTo>
                <a:cubicBezTo>
                  <a:pt x="812734" y="3920034"/>
                  <a:pt x="818428" y="3917884"/>
                  <a:pt x="829649" y="3917525"/>
                </a:cubicBezTo>
                <a:cubicBezTo>
                  <a:pt x="830988" y="3903547"/>
                  <a:pt x="842376" y="3887059"/>
                  <a:pt x="863812" y="3868063"/>
                </a:cubicBezTo>
                <a:cubicBezTo>
                  <a:pt x="885247" y="3849066"/>
                  <a:pt x="908693" y="3834012"/>
                  <a:pt x="934147" y="3822901"/>
                </a:cubicBezTo>
                <a:cubicBezTo>
                  <a:pt x="934649" y="3818002"/>
                  <a:pt x="936659" y="3813462"/>
                  <a:pt x="940176" y="3809281"/>
                </a:cubicBezTo>
                <a:cubicBezTo>
                  <a:pt x="943693" y="3805099"/>
                  <a:pt x="945702" y="3800559"/>
                  <a:pt x="946205" y="3795661"/>
                </a:cubicBezTo>
                <a:cubicBezTo>
                  <a:pt x="952150" y="3795571"/>
                  <a:pt x="956336" y="3794675"/>
                  <a:pt x="958764" y="3792972"/>
                </a:cubicBezTo>
                <a:cubicBezTo>
                  <a:pt x="961192" y="3791270"/>
                  <a:pt x="962365" y="3789299"/>
                  <a:pt x="962281" y="3787058"/>
                </a:cubicBezTo>
                <a:cubicBezTo>
                  <a:pt x="962951" y="3781234"/>
                  <a:pt x="965630" y="3777829"/>
                  <a:pt x="970320" y="3776843"/>
                </a:cubicBezTo>
                <a:cubicBezTo>
                  <a:pt x="975009" y="3775858"/>
                  <a:pt x="977688" y="3773528"/>
                  <a:pt x="978358" y="3769854"/>
                </a:cubicBezTo>
                <a:lnTo>
                  <a:pt x="998454" y="3755517"/>
                </a:lnTo>
                <a:cubicBezTo>
                  <a:pt x="1004399" y="3754740"/>
                  <a:pt x="1008586" y="3753426"/>
                  <a:pt x="1011014" y="3751574"/>
                </a:cubicBezTo>
                <a:cubicBezTo>
                  <a:pt x="1013442" y="3749722"/>
                  <a:pt x="1014615" y="3747691"/>
                  <a:pt x="1014531" y="3745481"/>
                </a:cubicBezTo>
                <a:lnTo>
                  <a:pt x="1010512" y="3738312"/>
                </a:lnTo>
                <a:lnTo>
                  <a:pt x="1046685" y="3693868"/>
                </a:lnTo>
                <a:lnTo>
                  <a:pt x="1062761" y="3689566"/>
                </a:lnTo>
                <a:lnTo>
                  <a:pt x="1074819" y="3682398"/>
                </a:lnTo>
                <a:cubicBezTo>
                  <a:pt x="1074819" y="3680098"/>
                  <a:pt x="1075824" y="3677529"/>
                  <a:pt x="1077833" y="3674691"/>
                </a:cubicBezTo>
                <a:cubicBezTo>
                  <a:pt x="1079842" y="3671854"/>
                  <a:pt x="1082856" y="3669644"/>
                  <a:pt x="1086876" y="3668061"/>
                </a:cubicBezTo>
                <a:cubicBezTo>
                  <a:pt x="1084531" y="3665462"/>
                  <a:pt x="1084197" y="3662057"/>
                  <a:pt x="1085871" y="3657845"/>
                </a:cubicBezTo>
                <a:cubicBezTo>
                  <a:pt x="1087546" y="3653634"/>
                  <a:pt x="1093239" y="3651304"/>
                  <a:pt x="1102953" y="3650856"/>
                </a:cubicBezTo>
                <a:cubicBezTo>
                  <a:pt x="1104376" y="3646914"/>
                  <a:pt x="1111577" y="3640462"/>
                  <a:pt x="1124556" y="3631501"/>
                </a:cubicBezTo>
                <a:cubicBezTo>
                  <a:pt x="1137535" y="3622541"/>
                  <a:pt x="1147750" y="3617523"/>
                  <a:pt x="1155202" y="3616447"/>
                </a:cubicBezTo>
                <a:lnTo>
                  <a:pt x="1167260" y="3606411"/>
                </a:lnTo>
                <a:cubicBezTo>
                  <a:pt x="1168432" y="3597451"/>
                  <a:pt x="1173121" y="3589565"/>
                  <a:pt x="1181327" y="3582755"/>
                </a:cubicBezTo>
                <a:cubicBezTo>
                  <a:pt x="1189532" y="3575945"/>
                  <a:pt x="1194221" y="3568060"/>
                  <a:pt x="1195394" y="3559099"/>
                </a:cubicBezTo>
                <a:lnTo>
                  <a:pt x="1207451" y="3553364"/>
                </a:lnTo>
                <a:cubicBezTo>
                  <a:pt x="1209294" y="3548048"/>
                  <a:pt x="1216662" y="3541835"/>
                  <a:pt x="1229557" y="3534726"/>
                </a:cubicBezTo>
                <a:cubicBezTo>
                  <a:pt x="1242452" y="3527617"/>
                  <a:pt x="1249821" y="3521404"/>
                  <a:pt x="1251662" y="3516088"/>
                </a:cubicBezTo>
                <a:cubicBezTo>
                  <a:pt x="1263553" y="3513400"/>
                  <a:pt x="1268911" y="3509099"/>
                  <a:pt x="1267740" y="3503185"/>
                </a:cubicBezTo>
                <a:cubicBezTo>
                  <a:pt x="1266567" y="3497270"/>
                  <a:pt x="1271926" y="3492969"/>
                  <a:pt x="1283816" y="3490281"/>
                </a:cubicBezTo>
                <a:cubicBezTo>
                  <a:pt x="1286244" y="3485741"/>
                  <a:pt x="1296459" y="3474391"/>
                  <a:pt x="1314462" y="3456231"/>
                </a:cubicBezTo>
                <a:cubicBezTo>
                  <a:pt x="1332465" y="3438071"/>
                  <a:pt x="1343685" y="3427437"/>
                  <a:pt x="1348123" y="3424331"/>
                </a:cubicBezTo>
                <a:cubicBezTo>
                  <a:pt x="1345779" y="3421912"/>
                  <a:pt x="1345443" y="3419224"/>
                  <a:pt x="1347118" y="3416266"/>
                </a:cubicBezTo>
                <a:cubicBezTo>
                  <a:pt x="1348792" y="3413309"/>
                  <a:pt x="1354487" y="3411696"/>
                  <a:pt x="1364199" y="3411428"/>
                </a:cubicBezTo>
                <a:cubicBezTo>
                  <a:pt x="1376173" y="3401362"/>
                  <a:pt x="1391412" y="3391027"/>
                  <a:pt x="1409918" y="3380424"/>
                </a:cubicBezTo>
                <a:cubicBezTo>
                  <a:pt x="1428423" y="3369820"/>
                  <a:pt x="1438639" y="3359127"/>
                  <a:pt x="1440565" y="3348344"/>
                </a:cubicBezTo>
                <a:cubicBezTo>
                  <a:pt x="1442993" y="3347657"/>
                  <a:pt x="1446175" y="3346881"/>
                  <a:pt x="1450111" y="3346015"/>
                </a:cubicBezTo>
                <a:cubicBezTo>
                  <a:pt x="1454046" y="3345149"/>
                  <a:pt x="1456222" y="3344013"/>
                  <a:pt x="1456641" y="3342610"/>
                </a:cubicBezTo>
                <a:cubicBezTo>
                  <a:pt x="1456138" y="3341923"/>
                  <a:pt x="1454130" y="3341505"/>
                  <a:pt x="1450613" y="3341355"/>
                </a:cubicBezTo>
                <a:cubicBezTo>
                  <a:pt x="1447096" y="3341206"/>
                  <a:pt x="1445086" y="3341146"/>
                  <a:pt x="1444584" y="3341176"/>
                </a:cubicBezTo>
                <a:lnTo>
                  <a:pt x="1456641" y="3328273"/>
                </a:lnTo>
                <a:lnTo>
                  <a:pt x="1472718" y="3325405"/>
                </a:lnTo>
                <a:cubicBezTo>
                  <a:pt x="1480757" y="3321433"/>
                  <a:pt x="1487790" y="3316116"/>
                  <a:pt x="1493819" y="3309455"/>
                </a:cubicBezTo>
                <a:cubicBezTo>
                  <a:pt x="1499848" y="3302794"/>
                  <a:pt x="1504872" y="3297120"/>
                  <a:pt x="1508891" y="3292430"/>
                </a:cubicBezTo>
                <a:cubicBezTo>
                  <a:pt x="1506713" y="3289443"/>
                  <a:pt x="1507048" y="3286815"/>
                  <a:pt x="1509896" y="3284545"/>
                </a:cubicBezTo>
                <a:cubicBezTo>
                  <a:pt x="1512742" y="3282275"/>
                  <a:pt x="1519106" y="3281080"/>
                  <a:pt x="1528987" y="3280960"/>
                </a:cubicBezTo>
                <a:lnTo>
                  <a:pt x="1541044" y="3270924"/>
                </a:lnTo>
                <a:cubicBezTo>
                  <a:pt x="1545733" y="3268565"/>
                  <a:pt x="1551427" y="3263248"/>
                  <a:pt x="1558126" y="3254974"/>
                </a:cubicBezTo>
                <a:cubicBezTo>
                  <a:pt x="1564825" y="3246701"/>
                  <a:pt x="1568508" y="3241026"/>
                  <a:pt x="1569179" y="3237949"/>
                </a:cubicBezTo>
                <a:cubicBezTo>
                  <a:pt x="1570350" y="3233349"/>
                  <a:pt x="1575040" y="3230004"/>
                  <a:pt x="1583245" y="3227913"/>
                </a:cubicBezTo>
                <a:cubicBezTo>
                  <a:pt x="1591452" y="3225823"/>
                  <a:pt x="1596140" y="3222477"/>
                  <a:pt x="1597313" y="3217877"/>
                </a:cubicBezTo>
                <a:lnTo>
                  <a:pt x="1629466" y="3197805"/>
                </a:lnTo>
                <a:cubicBezTo>
                  <a:pt x="1631308" y="3194878"/>
                  <a:pt x="1638677" y="3187829"/>
                  <a:pt x="1651572" y="3176658"/>
                </a:cubicBezTo>
                <a:cubicBezTo>
                  <a:pt x="1664467" y="3165487"/>
                  <a:pt x="1671835" y="3159155"/>
                  <a:pt x="1673677" y="3157662"/>
                </a:cubicBezTo>
                <a:cubicBezTo>
                  <a:pt x="1672840" y="3154556"/>
                  <a:pt x="1672505" y="3151449"/>
                  <a:pt x="1672672" y="3148343"/>
                </a:cubicBezTo>
                <a:cubicBezTo>
                  <a:pt x="1672840" y="3145236"/>
                  <a:pt x="1678533" y="3143564"/>
                  <a:pt x="1689754" y="3143325"/>
                </a:cubicBezTo>
                <a:lnTo>
                  <a:pt x="1725625" y="3119284"/>
                </a:lnTo>
                <a:lnTo>
                  <a:pt x="1286480" y="3119284"/>
                </a:lnTo>
                <a:lnTo>
                  <a:pt x="1282119" y="3122266"/>
                </a:lnTo>
                <a:cubicBezTo>
                  <a:pt x="1280194" y="3122147"/>
                  <a:pt x="1279021" y="3121669"/>
                  <a:pt x="1278603" y="3120832"/>
                </a:cubicBezTo>
                <a:cubicBezTo>
                  <a:pt x="1278184" y="3119996"/>
                  <a:pt x="1278016" y="3119518"/>
                  <a:pt x="1278100" y="3119399"/>
                </a:cubicBezTo>
                <a:lnTo>
                  <a:pt x="1277750" y="3119284"/>
                </a:lnTo>
                <a:lnTo>
                  <a:pt x="1203197" y="3119284"/>
                </a:lnTo>
                <a:lnTo>
                  <a:pt x="1188171" y="3127284"/>
                </a:lnTo>
                <a:cubicBezTo>
                  <a:pt x="1177704" y="3133437"/>
                  <a:pt x="1167489" y="3139411"/>
                  <a:pt x="1157525" y="3145205"/>
                </a:cubicBezTo>
                <a:cubicBezTo>
                  <a:pt x="1155515" y="3148670"/>
                  <a:pt x="1151496" y="3153210"/>
                  <a:pt x="1145468" y="3158825"/>
                </a:cubicBezTo>
                <a:cubicBezTo>
                  <a:pt x="1139439" y="3164441"/>
                  <a:pt x="1131400" y="3167547"/>
                  <a:pt x="1121352" y="3168144"/>
                </a:cubicBezTo>
                <a:cubicBezTo>
                  <a:pt x="1121854" y="3169250"/>
                  <a:pt x="1123864" y="3171340"/>
                  <a:pt x="1127381" y="3174417"/>
                </a:cubicBezTo>
                <a:cubicBezTo>
                  <a:pt x="1130898" y="3177494"/>
                  <a:pt x="1132907" y="3179226"/>
                  <a:pt x="1133410" y="3179614"/>
                </a:cubicBezTo>
                <a:cubicBezTo>
                  <a:pt x="1135336" y="3179435"/>
                  <a:pt x="1136508" y="3178718"/>
                  <a:pt x="1136927" y="3177464"/>
                </a:cubicBezTo>
                <a:cubicBezTo>
                  <a:pt x="1137345" y="3176209"/>
                  <a:pt x="1137513" y="3175492"/>
                  <a:pt x="1137429" y="3175313"/>
                </a:cubicBezTo>
                <a:cubicBezTo>
                  <a:pt x="1148817" y="3166860"/>
                  <a:pt x="1162214" y="3158676"/>
                  <a:pt x="1177621" y="3150761"/>
                </a:cubicBezTo>
                <a:cubicBezTo>
                  <a:pt x="1193027" y="3142846"/>
                  <a:pt x="1202405" y="3134303"/>
                  <a:pt x="1205755" y="3125133"/>
                </a:cubicBezTo>
                <a:lnTo>
                  <a:pt x="1225851" y="3125133"/>
                </a:lnTo>
                <a:cubicBezTo>
                  <a:pt x="1235061" y="3124984"/>
                  <a:pt x="1245780" y="3125283"/>
                  <a:pt x="1258005" y="3126029"/>
                </a:cubicBezTo>
                <a:cubicBezTo>
                  <a:pt x="1270229" y="3126776"/>
                  <a:pt x="1276928" y="3128867"/>
                  <a:pt x="1278100" y="3132302"/>
                </a:cubicBezTo>
                <a:cubicBezTo>
                  <a:pt x="1277682" y="3138813"/>
                  <a:pt x="1273495" y="3145146"/>
                  <a:pt x="1265541" y="3151299"/>
                </a:cubicBezTo>
                <a:cubicBezTo>
                  <a:pt x="1257586" y="3157451"/>
                  <a:pt x="1248375" y="3163067"/>
                  <a:pt x="1237909" y="3168144"/>
                </a:cubicBezTo>
                <a:cubicBezTo>
                  <a:pt x="1238411" y="3171609"/>
                  <a:pt x="1240421" y="3174716"/>
                  <a:pt x="1243937" y="3177464"/>
                </a:cubicBezTo>
                <a:cubicBezTo>
                  <a:pt x="1247454" y="3180212"/>
                  <a:pt x="1249463" y="3183318"/>
                  <a:pt x="1249966" y="3186782"/>
                </a:cubicBezTo>
                <a:lnTo>
                  <a:pt x="1221832" y="3183915"/>
                </a:lnTo>
                <a:cubicBezTo>
                  <a:pt x="1222000" y="3188336"/>
                  <a:pt x="1220659" y="3193115"/>
                  <a:pt x="1217812" y="3198252"/>
                </a:cubicBezTo>
                <a:cubicBezTo>
                  <a:pt x="1214966" y="3203390"/>
                  <a:pt x="1209607" y="3208169"/>
                  <a:pt x="1201736" y="3212589"/>
                </a:cubicBezTo>
                <a:lnTo>
                  <a:pt x="1181640" y="3202553"/>
                </a:lnTo>
                <a:lnTo>
                  <a:pt x="1193698" y="3189650"/>
                </a:lnTo>
                <a:cubicBezTo>
                  <a:pt x="1191436" y="3188933"/>
                  <a:pt x="1188925" y="3188216"/>
                  <a:pt x="1186161" y="3187499"/>
                </a:cubicBezTo>
                <a:cubicBezTo>
                  <a:pt x="1183399" y="3186782"/>
                  <a:pt x="1181891" y="3186066"/>
                  <a:pt x="1181640" y="3185349"/>
                </a:cubicBezTo>
                <a:cubicBezTo>
                  <a:pt x="1182394" y="3183975"/>
                  <a:pt x="1185911" y="3183139"/>
                  <a:pt x="1192190" y="3182840"/>
                </a:cubicBezTo>
                <a:cubicBezTo>
                  <a:pt x="1198470" y="3182541"/>
                  <a:pt x="1202992" y="3182422"/>
                  <a:pt x="1205755" y="3182482"/>
                </a:cubicBezTo>
                <a:lnTo>
                  <a:pt x="1229870" y="3158108"/>
                </a:lnTo>
                <a:lnTo>
                  <a:pt x="1225851" y="3152374"/>
                </a:lnTo>
                <a:lnTo>
                  <a:pt x="1209775" y="3145205"/>
                </a:lnTo>
                <a:lnTo>
                  <a:pt x="1189678" y="3152374"/>
                </a:lnTo>
                <a:lnTo>
                  <a:pt x="1177621" y="3182482"/>
                </a:lnTo>
                <a:cubicBezTo>
                  <a:pt x="1165229" y="3186484"/>
                  <a:pt x="1153841" y="3192099"/>
                  <a:pt x="1143458" y="3199328"/>
                </a:cubicBezTo>
                <a:cubicBezTo>
                  <a:pt x="1133075" y="3206556"/>
                  <a:pt x="1125707" y="3212888"/>
                  <a:pt x="1121352" y="3218324"/>
                </a:cubicBezTo>
                <a:cubicBezTo>
                  <a:pt x="1120850" y="3223282"/>
                  <a:pt x="1117835" y="3228062"/>
                  <a:pt x="1112309" y="3232661"/>
                </a:cubicBezTo>
                <a:cubicBezTo>
                  <a:pt x="1106783" y="3237261"/>
                  <a:pt x="1101759" y="3242040"/>
                  <a:pt x="1097237" y="3246998"/>
                </a:cubicBezTo>
                <a:cubicBezTo>
                  <a:pt x="1077812" y="3252972"/>
                  <a:pt x="1060395" y="3259663"/>
                  <a:pt x="1044988" y="3267070"/>
                </a:cubicBezTo>
                <a:lnTo>
                  <a:pt x="1016854" y="3295744"/>
                </a:lnTo>
                <a:cubicBezTo>
                  <a:pt x="1014426" y="3295685"/>
                  <a:pt x="1011243" y="3295804"/>
                  <a:pt x="1007308" y="3296103"/>
                </a:cubicBezTo>
                <a:cubicBezTo>
                  <a:pt x="1003373" y="3296401"/>
                  <a:pt x="1001196" y="3297238"/>
                  <a:pt x="1000777" y="3298612"/>
                </a:cubicBezTo>
                <a:cubicBezTo>
                  <a:pt x="1001196" y="3299388"/>
                  <a:pt x="1003373" y="3300344"/>
                  <a:pt x="1007308" y="3301479"/>
                </a:cubicBezTo>
                <a:cubicBezTo>
                  <a:pt x="1011243" y="3302614"/>
                  <a:pt x="1014426" y="3303570"/>
                  <a:pt x="1016854" y="3304346"/>
                </a:cubicBezTo>
                <a:lnTo>
                  <a:pt x="972642" y="3312949"/>
                </a:lnTo>
                <a:lnTo>
                  <a:pt x="944508" y="3312949"/>
                </a:lnTo>
                <a:cubicBezTo>
                  <a:pt x="945345" y="3307632"/>
                  <a:pt x="947690" y="3302495"/>
                  <a:pt x="951542" y="3297536"/>
                </a:cubicBezTo>
                <a:cubicBezTo>
                  <a:pt x="955394" y="3292578"/>
                  <a:pt x="955729" y="3285290"/>
                  <a:pt x="952547" y="3275672"/>
                </a:cubicBezTo>
                <a:cubicBezTo>
                  <a:pt x="944006" y="3279854"/>
                  <a:pt x="935967" y="3284036"/>
                  <a:pt x="928432" y="3288217"/>
                </a:cubicBezTo>
                <a:cubicBezTo>
                  <a:pt x="920896" y="3292399"/>
                  <a:pt x="916876" y="3297297"/>
                  <a:pt x="916374" y="3302913"/>
                </a:cubicBezTo>
                <a:cubicBezTo>
                  <a:pt x="896948" y="3308409"/>
                  <a:pt x="879531" y="3314622"/>
                  <a:pt x="864125" y="3321551"/>
                </a:cubicBezTo>
                <a:cubicBezTo>
                  <a:pt x="841768" y="3322268"/>
                  <a:pt x="833227" y="3325135"/>
                  <a:pt x="838503" y="3330153"/>
                </a:cubicBezTo>
                <a:cubicBezTo>
                  <a:pt x="843778" y="3335171"/>
                  <a:pt x="840261" y="3338039"/>
                  <a:pt x="827952" y="3338756"/>
                </a:cubicBezTo>
                <a:lnTo>
                  <a:pt x="811875" y="3338756"/>
                </a:lnTo>
                <a:cubicBezTo>
                  <a:pt x="811206" y="3342788"/>
                  <a:pt x="808526" y="3345835"/>
                  <a:pt x="803837" y="3347895"/>
                </a:cubicBezTo>
                <a:cubicBezTo>
                  <a:pt x="799148" y="3349956"/>
                  <a:pt x="796469" y="3352644"/>
                  <a:pt x="795799" y="3355960"/>
                </a:cubicBezTo>
                <a:lnTo>
                  <a:pt x="767664" y="3364562"/>
                </a:lnTo>
                <a:lnTo>
                  <a:pt x="751587" y="3353093"/>
                </a:lnTo>
                <a:cubicBezTo>
                  <a:pt x="743550" y="3353093"/>
                  <a:pt x="739530" y="3351659"/>
                  <a:pt x="739530" y="3348791"/>
                </a:cubicBezTo>
                <a:cubicBezTo>
                  <a:pt x="740702" y="3343146"/>
                  <a:pt x="745391" y="3337591"/>
                  <a:pt x="753597" y="3332124"/>
                </a:cubicBezTo>
                <a:cubicBezTo>
                  <a:pt x="761803" y="3326658"/>
                  <a:pt x="766492" y="3320745"/>
                  <a:pt x="767664" y="3314382"/>
                </a:cubicBezTo>
                <a:cubicBezTo>
                  <a:pt x="767748" y="3314263"/>
                  <a:pt x="767581" y="3313785"/>
                  <a:pt x="767162" y="3312949"/>
                </a:cubicBezTo>
                <a:cubicBezTo>
                  <a:pt x="766744" y="3312112"/>
                  <a:pt x="765571" y="3311634"/>
                  <a:pt x="763645" y="3311515"/>
                </a:cubicBezTo>
                <a:cubicBezTo>
                  <a:pt x="761468" y="3311844"/>
                  <a:pt x="758789" y="3313337"/>
                  <a:pt x="755607" y="3315995"/>
                </a:cubicBezTo>
                <a:cubicBezTo>
                  <a:pt x="752425" y="3318654"/>
                  <a:pt x="749745" y="3320506"/>
                  <a:pt x="747568" y="3321551"/>
                </a:cubicBezTo>
                <a:cubicBezTo>
                  <a:pt x="742879" y="3322985"/>
                  <a:pt x="740199" y="3324419"/>
                  <a:pt x="739530" y="3325852"/>
                </a:cubicBezTo>
                <a:cubicBezTo>
                  <a:pt x="740033" y="3328092"/>
                  <a:pt x="740033" y="3330064"/>
                  <a:pt x="739530" y="3331766"/>
                </a:cubicBezTo>
                <a:cubicBezTo>
                  <a:pt x="739028" y="3333469"/>
                  <a:pt x="735009" y="3334365"/>
                  <a:pt x="727472" y="3334454"/>
                </a:cubicBezTo>
                <a:lnTo>
                  <a:pt x="711396" y="3337322"/>
                </a:lnTo>
                <a:lnTo>
                  <a:pt x="671204" y="3338756"/>
                </a:lnTo>
                <a:lnTo>
                  <a:pt x="659146" y="3350225"/>
                </a:lnTo>
                <a:cubicBezTo>
                  <a:pt x="653034" y="3351032"/>
                  <a:pt x="647173" y="3352286"/>
                  <a:pt x="641563" y="3353989"/>
                </a:cubicBezTo>
                <a:cubicBezTo>
                  <a:pt x="635952" y="3355691"/>
                  <a:pt x="631095" y="3357304"/>
                  <a:pt x="626992" y="3358827"/>
                </a:cubicBezTo>
                <a:cubicBezTo>
                  <a:pt x="622638" y="3358797"/>
                  <a:pt x="618284" y="3359216"/>
                  <a:pt x="613930" y="3360082"/>
                </a:cubicBezTo>
                <a:cubicBezTo>
                  <a:pt x="609575" y="3360948"/>
                  <a:pt x="607231" y="3362441"/>
                  <a:pt x="606896" y="3364562"/>
                </a:cubicBezTo>
                <a:lnTo>
                  <a:pt x="610916" y="3370297"/>
                </a:lnTo>
                <a:lnTo>
                  <a:pt x="574743" y="3370297"/>
                </a:lnTo>
                <a:cubicBezTo>
                  <a:pt x="576334" y="3367519"/>
                  <a:pt x="580186" y="3363397"/>
                  <a:pt x="586299" y="3357931"/>
                </a:cubicBezTo>
                <a:cubicBezTo>
                  <a:pt x="592410" y="3352465"/>
                  <a:pt x="591239" y="3349419"/>
                  <a:pt x="582782" y="3348791"/>
                </a:cubicBezTo>
                <a:cubicBezTo>
                  <a:pt x="578678" y="3348881"/>
                  <a:pt x="574827" y="3349419"/>
                  <a:pt x="571226" y="3350404"/>
                </a:cubicBezTo>
                <a:cubicBezTo>
                  <a:pt x="567625" y="3351390"/>
                  <a:pt x="564779" y="3352286"/>
                  <a:pt x="562685" y="3353093"/>
                </a:cubicBezTo>
                <a:lnTo>
                  <a:pt x="554647" y="3370297"/>
                </a:lnTo>
                <a:lnTo>
                  <a:pt x="534551" y="3380333"/>
                </a:lnTo>
                <a:cubicBezTo>
                  <a:pt x="534551" y="3384574"/>
                  <a:pt x="532541" y="3388278"/>
                  <a:pt x="528522" y="3391444"/>
                </a:cubicBezTo>
                <a:cubicBezTo>
                  <a:pt x="524504" y="3394610"/>
                  <a:pt x="518475" y="3397597"/>
                  <a:pt x="510436" y="3400405"/>
                </a:cubicBezTo>
                <a:lnTo>
                  <a:pt x="510436" y="3411875"/>
                </a:lnTo>
                <a:cubicBezTo>
                  <a:pt x="499048" y="3416415"/>
                  <a:pt x="493690" y="3421671"/>
                  <a:pt x="494360" y="3427645"/>
                </a:cubicBezTo>
                <a:cubicBezTo>
                  <a:pt x="487912" y="3426958"/>
                  <a:pt x="481715" y="3427257"/>
                  <a:pt x="475770" y="3428541"/>
                </a:cubicBezTo>
                <a:cubicBezTo>
                  <a:pt x="469825" y="3429826"/>
                  <a:pt x="466644" y="3431916"/>
                  <a:pt x="466226" y="3434814"/>
                </a:cubicBezTo>
                <a:lnTo>
                  <a:pt x="442110" y="3447717"/>
                </a:lnTo>
                <a:lnTo>
                  <a:pt x="409956" y="3443416"/>
                </a:lnTo>
                <a:cubicBezTo>
                  <a:pt x="415232" y="3438756"/>
                  <a:pt x="418749" y="3433380"/>
                  <a:pt x="420507" y="3427287"/>
                </a:cubicBezTo>
                <a:cubicBezTo>
                  <a:pt x="422265" y="3421193"/>
                  <a:pt x="426787" y="3416534"/>
                  <a:pt x="434072" y="3413308"/>
                </a:cubicBezTo>
                <a:cubicBezTo>
                  <a:pt x="433402" y="3408768"/>
                  <a:pt x="438761" y="3406379"/>
                  <a:pt x="450148" y="3406139"/>
                </a:cubicBezTo>
                <a:cubicBezTo>
                  <a:pt x="458856" y="3406349"/>
                  <a:pt x="469575" y="3406289"/>
                  <a:pt x="482302" y="3405960"/>
                </a:cubicBezTo>
                <a:cubicBezTo>
                  <a:pt x="495029" y="3405632"/>
                  <a:pt x="493690" y="3403780"/>
                  <a:pt x="478282" y="3400405"/>
                </a:cubicBezTo>
                <a:lnTo>
                  <a:pt x="494360" y="3386068"/>
                </a:lnTo>
                <a:lnTo>
                  <a:pt x="478282" y="3386068"/>
                </a:lnTo>
                <a:lnTo>
                  <a:pt x="494360" y="3378899"/>
                </a:lnTo>
                <a:lnTo>
                  <a:pt x="494360" y="3364562"/>
                </a:lnTo>
                <a:lnTo>
                  <a:pt x="522494" y="3357394"/>
                </a:lnTo>
                <a:lnTo>
                  <a:pt x="522494" y="3344490"/>
                </a:lnTo>
                <a:cubicBezTo>
                  <a:pt x="529862" y="3339950"/>
                  <a:pt x="539240" y="3336127"/>
                  <a:pt x="550628" y="3333021"/>
                </a:cubicBezTo>
                <a:lnTo>
                  <a:pt x="562685" y="3321551"/>
                </a:lnTo>
                <a:cubicBezTo>
                  <a:pt x="550126" y="3320416"/>
                  <a:pt x="546106" y="3315518"/>
                  <a:pt x="550628" y="3306855"/>
                </a:cubicBezTo>
                <a:cubicBezTo>
                  <a:pt x="555150" y="3298193"/>
                  <a:pt x="559169" y="3292578"/>
                  <a:pt x="562685" y="3290009"/>
                </a:cubicBezTo>
                <a:cubicBezTo>
                  <a:pt x="570221" y="3289352"/>
                  <a:pt x="574241" y="3286365"/>
                  <a:pt x="574743" y="3281049"/>
                </a:cubicBezTo>
                <a:cubicBezTo>
                  <a:pt x="575245" y="3275732"/>
                  <a:pt x="575245" y="3272028"/>
                  <a:pt x="574743" y="3269938"/>
                </a:cubicBezTo>
                <a:cubicBezTo>
                  <a:pt x="580688" y="3269101"/>
                  <a:pt x="584874" y="3267548"/>
                  <a:pt x="587303" y="3265278"/>
                </a:cubicBezTo>
                <a:cubicBezTo>
                  <a:pt x="589732" y="3263008"/>
                  <a:pt x="590903" y="3260738"/>
                  <a:pt x="590819" y="3258468"/>
                </a:cubicBezTo>
                <a:cubicBezTo>
                  <a:pt x="590150" y="3255780"/>
                  <a:pt x="587470" y="3253629"/>
                  <a:pt x="582782" y="3252016"/>
                </a:cubicBezTo>
                <a:cubicBezTo>
                  <a:pt x="578092" y="3250404"/>
                  <a:pt x="575413" y="3248253"/>
                  <a:pt x="574743" y="3245564"/>
                </a:cubicBezTo>
                <a:cubicBezTo>
                  <a:pt x="559252" y="3246640"/>
                  <a:pt x="552051" y="3250941"/>
                  <a:pt x="553140" y="3258468"/>
                </a:cubicBezTo>
                <a:cubicBezTo>
                  <a:pt x="554229" y="3265995"/>
                  <a:pt x="548032" y="3270296"/>
                  <a:pt x="534551" y="3271371"/>
                </a:cubicBezTo>
                <a:cubicBezTo>
                  <a:pt x="534132" y="3275762"/>
                  <a:pt x="529946" y="3279884"/>
                  <a:pt x="521992" y="3283737"/>
                </a:cubicBezTo>
                <a:cubicBezTo>
                  <a:pt x="514037" y="3287590"/>
                  <a:pt x="504827" y="3290637"/>
                  <a:pt x="494360" y="3292877"/>
                </a:cubicBezTo>
                <a:lnTo>
                  <a:pt x="494360" y="3311515"/>
                </a:lnTo>
                <a:cubicBezTo>
                  <a:pt x="459108" y="3317578"/>
                  <a:pt x="438174" y="3324448"/>
                  <a:pt x="431560" y="3332124"/>
                </a:cubicBezTo>
                <a:cubicBezTo>
                  <a:pt x="424945" y="3339801"/>
                  <a:pt x="415064" y="3350613"/>
                  <a:pt x="401919" y="3364562"/>
                </a:cubicBezTo>
                <a:cubicBezTo>
                  <a:pt x="388353" y="3364980"/>
                  <a:pt x="376295" y="3366653"/>
                  <a:pt x="365746" y="3369580"/>
                </a:cubicBezTo>
                <a:cubicBezTo>
                  <a:pt x="355195" y="3372507"/>
                  <a:pt x="343138" y="3374180"/>
                  <a:pt x="329573" y="3374598"/>
                </a:cubicBezTo>
                <a:lnTo>
                  <a:pt x="329573" y="3390369"/>
                </a:lnTo>
                <a:lnTo>
                  <a:pt x="317515" y="3390369"/>
                </a:lnTo>
                <a:cubicBezTo>
                  <a:pt x="309812" y="3390369"/>
                  <a:pt x="305122" y="3389652"/>
                  <a:pt x="303448" y="3388218"/>
                </a:cubicBezTo>
                <a:cubicBezTo>
                  <a:pt x="301773" y="3386785"/>
                  <a:pt x="301103" y="3384634"/>
                  <a:pt x="301439" y="3381767"/>
                </a:cubicBezTo>
                <a:lnTo>
                  <a:pt x="313496" y="3370297"/>
                </a:lnTo>
                <a:cubicBezTo>
                  <a:pt x="313245" y="3369252"/>
                  <a:pt x="311738" y="3367400"/>
                  <a:pt x="308975" y="3364741"/>
                </a:cubicBezTo>
                <a:cubicBezTo>
                  <a:pt x="306211" y="3362083"/>
                  <a:pt x="303699" y="3360590"/>
                  <a:pt x="301439" y="3360261"/>
                </a:cubicBezTo>
                <a:lnTo>
                  <a:pt x="301439" y="3364562"/>
                </a:lnTo>
                <a:cubicBezTo>
                  <a:pt x="292227" y="3366892"/>
                  <a:pt x="281510" y="3370118"/>
                  <a:pt x="269285" y="3374240"/>
                </a:cubicBezTo>
                <a:cubicBezTo>
                  <a:pt x="257061" y="3378361"/>
                  <a:pt x="250361" y="3382304"/>
                  <a:pt x="249190" y="3386068"/>
                </a:cubicBezTo>
                <a:cubicBezTo>
                  <a:pt x="243245" y="3387621"/>
                  <a:pt x="239058" y="3389891"/>
                  <a:pt x="236629" y="3392878"/>
                </a:cubicBezTo>
                <a:cubicBezTo>
                  <a:pt x="234201" y="3395865"/>
                  <a:pt x="233029" y="3398851"/>
                  <a:pt x="233113" y="3401838"/>
                </a:cubicBezTo>
                <a:lnTo>
                  <a:pt x="204978" y="3407573"/>
                </a:lnTo>
                <a:cubicBezTo>
                  <a:pt x="205062" y="3409873"/>
                  <a:pt x="203890" y="3412442"/>
                  <a:pt x="201461" y="3415279"/>
                </a:cubicBezTo>
                <a:cubicBezTo>
                  <a:pt x="199033" y="3418117"/>
                  <a:pt x="194846" y="3420327"/>
                  <a:pt x="188902" y="3421910"/>
                </a:cubicBezTo>
                <a:lnTo>
                  <a:pt x="188902" y="3433380"/>
                </a:lnTo>
                <a:lnTo>
                  <a:pt x="172825" y="3437681"/>
                </a:lnTo>
                <a:cubicBezTo>
                  <a:pt x="172406" y="3442042"/>
                  <a:pt x="168219" y="3446223"/>
                  <a:pt x="160264" y="3450226"/>
                </a:cubicBezTo>
                <a:cubicBezTo>
                  <a:pt x="152311" y="3454228"/>
                  <a:pt x="143099" y="3457693"/>
                  <a:pt x="132633" y="3460620"/>
                </a:cubicBezTo>
                <a:cubicBezTo>
                  <a:pt x="124427" y="3465190"/>
                  <a:pt x="114715" y="3470387"/>
                  <a:pt x="103494" y="3476212"/>
                </a:cubicBezTo>
                <a:cubicBezTo>
                  <a:pt x="92274" y="3482036"/>
                  <a:pt x="80551" y="3486875"/>
                  <a:pt x="68326" y="3490728"/>
                </a:cubicBezTo>
                <a:cubicBezTo>
                  <a:pt x="68577" y="3492968"/>
                  <a:pt x="68075" y="3495298"/>
                  <a:pt x="66818" y="3497717"/>
                </a:cubicBezTo>
                <a:cubicBezTo>
                  <a:pt x="65563" y="3500137"/>
                  <a:pt x="62046" y="3502108"/>
                  <a:pt x="56269" y="3503632"/>
                </a:cubicBezTo>
                <a:cubicBezTo>
                  <a:pt x="55934" y="3508052"/>
                  <a:pt x="52584" y="3512473"/>
                  <a:pt x="46221" y="3516893"/>
                </a:cubicBezTo>
                <a:cubicBezTo>
                  <a:pt x="39857" y="3521314"/>
                  <a:pt x="32488" y="3525018"/>
                  <a:pt x="24115" y="3528004"/>
                </a:cubicBezTo>
                <a:cubicBezTo>
                  <a:pt x="24115" y="3529498"/>
                  <a:pt x="23110" y="3530812"/>
                  <a:pt x="21101" y="3531947"/>
                </a:cubicBezTo>
                <a:cubicBezTo>
                  <a:pt x="19091" y="3533082"/>
                  <a:pt x="16077" y="3533679"/>
                  <a:pt x="12057" y="3533739"/>
                </a:cubicBezTo>
                <a:lnTo>
                  <a:pt x="0" y="3532306"/>
                </a:lnTo>
                <a:lnTo>
                  <a:pt x="12057" y="3517969"/>
                </a:lnTo>
                <a:cubicBezTo>
                  <a:pt x="16077" y="3516445"/>
                  <a:pt x="19091" y="3514474"/>
                  <a:pt x="21101" y="3512054"/>
                </a:cubicBezTo>
                <a:cubicBezTo>
                  <a:pt x="23110" y="3509635"/>
                  <a:pt x="24115" y="3507305"/>
                  <a:pt x="24115" y="3505065"/>
                </a:cubicBezTo>
                <a:lnTo>
                  <a:pt x="40191" y="3492162"/>
                </a:lnTo>
                <a:cubicBezTo>
                  <a:pt x="39354" y="3488936"/>
                  <a:pt x="39020" y="3485352"/>
                  <a:pt x="39187" y="3481409"/>
                </a:cubicBezTo>
                <a:cubicBezTo>
                  <a:pt x="39354" y="3477466"/>
                  <a:pt x="45048" y="3475316"/>
                  <a:pt x="56269" y="3474957"/>
                </a:cubicBezTo>
                <a:cubicBezTo>
                  <a:pt x="57608" y="3460979"/>
                  <a:pt x="68996" y="3444491"/>
                  <a:pt x="90432" y="3425495"/>
                </a:cubicBezTo>
                <a:cubicBezTo>
                  <a:pt x="111867" y="3406498"/>
                  <a:pt x="135313" y="3391444"/>
                  <a:pt x="160768" y="3380333"/>
                </a:cubicBezTo>
                <a:cubicBezTo>
                  <a:pt x="161269" y="3375434"/>
                  <a:pt x="163279" y="3370894"/>
                  <a:pt x="166796" y="3366713"/>
                </a:cubicBezTo>
                <a:cubicBezTo>
                  <a:pt x="170313" y="3362531"/>
                  <a:pt x="172322" y="3357991"/>
                  <a:pt x="172825" y="3353093"/>
                </a:cubicBezTo>
                <a:cubicBezTo>
                  <a:pt x="178770" y="3353003"/>
                  <a:pt x="182957" y="3352107"/>
                  <a:pt x="185384" y="3350404"/>
                </a:cubicBezTo>
                <a:cubicBezTo>
                  <a:pt x="187813" y="3348702"/>
                  <a:pt x="188985" y="3346731"/>
                  <a:pt x="188902" y="3344490"/>
                </a:cubicBezTo>
                <a:cubicBezTo>
                  <a:pt x="189571" y="3338666"/>
                  <a:pt x="192251" y="3335261"/>
                  <a:pt x="196940" y="3334275"/>
                </a:cubicBezTo>
                <a:cubicBezTo>
                  <a:pt x="201629" y="3333290"/>
                  <a:pt x="204308" y="3330960"/>
                  <a:pt x="204978" y="3327286"/>
                </a:cubicBezTo>
                <a:lnTo>
                  <a:pt x="225074" y="3312949"/>
                </a:lnTo>
                <a:cubicBezTo>
                  <a:pt x="231019" y="3312172"/>
                  <a:pt x="235206" y="3310858"/>
                  <a:pt x="237634" y="3309006"/>
                </a:cubicBezTo>
                <a:cubicBezTo>
                  <a:pt x="240062" y="3307154"/>
                  <a:pt x="241235" y="3305123"/>
                  <a:pt x="241151" y="3302913"/>
                </a:cubicBezTo>
                <a:lnTo>
                  <a:pt x="237132" y="3295744"/>
                </a:lnTo>
                <a:lnTo>
                  <a:pt x="273305" y="3251300"/>
                </a:lnTo>
                <a:lnTo>
                  <a:pt x="289381" y="3246998"/>
                </a:lnTo>
                <a:lnTo>
                  <a:pt x="301439" y="3239830"/>
                </a:lnTo>
                <a:cubicBezTo>
                  <a:pt x="301439" y="3237530"/>
                  <a:pt x="302444" y="3234961"/>
                  <a:pt x="304453" y="3232123"/>
                </a:cubicBezTo>
                <a:cubicBezTo>
                  <a:pt x="306463" y="3229286"/>
                  <a:pt x="309477" y="3227076"/>
                  <a:pt x="313496" y="3225493"/>
                </a:cubicBezTo>
                <a:cubicBezTo>
                  <a:pt x="311151" y="3222894"/>
                  <a:pt x="310817" y="3219489"/>
                  <a:pt x="312492" y="3215277"/>
                </a:cubicBezTo>
                <a:cubicBezTo>
                  <a:pt x="314166" y="3211066"/>
                  <a:pt x="319860" y="3208736"/>
                  <a:pt x="329573" y="3208288"/>
                </a:cubicBezTo>
                <a:cubicBezTo>
                  <a:pt x="330996" y="3204346"/>
                  <a:pt x="338197" y="3197894"/>
                  <a:pt x="351176" y="3188933"/>
                </a:cubicBezTo>
                <a:cubicBezTo>
                  <a:pt x="364155" y="3179973"/>
                  <a:pt x="374370" y="3174955"/>
                  <a:pt x="381822" y="3173879"/>
                </a:cubicBezTo>
                <a:lnTo>
                  <a:pt x="393880" y="3163843"/>
                </a:lnTo>
                <a:cubicBezTo>
                  <a:pt x="395052" y="3154883"/>
                  <a:pt x="399741" y="3146997"/>
                  <a:pt x="407948" y="3140187"/>
                </a:cubicBezTo>
                <a:cubicBezTo>
                  <a:pt x="416153" y="3133377"/>
                  <a:pt x="420841" y="3125492"/>
                  <a:pt x="422014" y="3116531"/>
                </a:cubicBezTo>
                <a:lnTo>
                  <a:pt x="434072" y="3110796"/>
                </a:lnTo>
                <a:cubicBezTo>
                  <a:pt x="435914" y="3105480"/>
                  <a:pt x="443282" y="3099267"/>
                  <a:pt x="456177" y="3092158"/>
                </a:cubicBezTo>
                <a:cubicBezTo>
                  <a:pt x="469072" y="3085049"/>
                  <a:pt x="476441" y="3078836"/>
                  <a:pt x="478282" y="3073520"/>
                </a:cubicBezTo>
                <a:cubicBezTo>
                  <a:pt x="490173" y="3070832"/>
                  <a:pt x="495531" y="3066531"/>
                  <a:pt x="494360" y="3060617"/>
                </a:cubicBezTo>
                <a:cubicBezTo>
                  <a:pt x="493187" y="3054702"/>
                  <a:pt x="498546" y="3050401"/>
                  <a:pt x="510436" y="3047713"/>
                </a:cubicBezTo>
                <a:cubicBezTo>
                  <a:pt x="512864" y="3043173"/>
                  <a:pt x="523080" y="3031823"/>
                  <a:pt x="541082" y="3013663"/>
                </a:cubicBezTo>
                <a:cubicBezTo>
                  <a:pt x="559085" y="2995503"/>
                  <a:pt x="570305" y="2984869"/>
                  <a:pt x="574743" y="2981763"/>
                </a:cubicBezTo>
                <a:cubicBezTo>
                  <a:pt x="572399" y="2979344"/>
                  <a:pt x="572063" y="2976656"/>
                  <a:pt x="573738" y="2973698"/>
                </a:cubicBezTo>
                <a:cubicBezTo>
                  <a:pt x="575413" y="2970741"/>
                  <a:pt x="581107" y="2969128"/>
                  <a:pt x="590819" y="2968860"/>
                </a:cubicBezTo>
                <a:cubicBezTo>
                  <a:pt x="602793" y="2958794"/>
                  <a:pt x="618032" y="2948459"/>
                  <a:pt x="636538" y="2937856"/>
                </a:cubicBezTo>
                <a:cubicBezTo>
                  <a:pt x="655044" y="2927252"/>
                  <a:pt x="665259" y="2916559"/>
                  <a:pt x="667185" y="2905776"/>
                </a:cubicBezTo>
                <a:cubicBezTo>
                  <a:pt x="669613" y="2905089"/>
                  <a:pt x="672795" y="2904313"/>
                  <a:pt x="676731" y="2903447"/>
                </a:cubicBezTo>
                <a:cubicBezTo>
                  <a:pt x="680666" y="2902581"/>
                  <a:pt x="682842" y="2901445"/>
                  <a:pt x="683262" y="2900042"/>
                </a:cubicBezTo>
                <a:cubicBezTo>
                  <a:pt x="682759" y="2899355"/>
                  <a:pt x="680750" y="2898937"/>
                  <a:pt x="677233" y="2898787"/>
                </a:cubicBezTo>
                <a:cubicBezTo>
                  <a:pt x="673716" y="2898638"/>
                  <a:pt x="671706" y="2898578"/>
                  <a:pt x="671204" y="2898608"/>
                </a:cubicBezTo>
                <a:lnTo>
                  <a:pt x="683262" y="2885705"/>
                </a:lnTo>
                <a:lnTo>
                  <a:pt x="699338" y="2882837"/>
                </a:lnTo>
                <a:cubicBezTo>
                  <a:pt x="707377" y="2878865"/>
                  <a:pt x="714411" y="2873548"/>
                  <a:pt x="720439" y="2866887"/>
                </a:cubicBezTo>
                <a:cubicBezTo>
                  <a:pt x="726468" y="2860226"/>
                  <a:pt x="731492" y="2854552"/>
                  <a:pt x="735511" y="2849862"/>
                </a:cubicBezTo>
                <a:cubicBezTo>
                  <a:pt x="733333" y="2846875"/>
                  <a:pt x="733669" y="2844247"/>
                  <a:pt x="736516" y="2841977"/>
                </a:cubicBezTo>
                <a:cubicBezTo>
                  <a:pt x="739362" y="2839707"/>
                  <a:pt x="745726" y="2838512"/>
                  <a:pt x="755607" y="2838392"/>
                </a:cubicBezTo>
                <a:lnTo>
                  <a:pt x="767664" y="2828356"/>
                </a:lnTo>
                <a:cubicBezTo>
                  <a:pt x="772353" y="2825997"/>
                  <a:pt x="778047" y="2820680"/>
                  <a:pt x="784746" y="2812406"/>
                </a:cubicBezTo>
                <a:cubicBezTo>
                  <a:pt x="791445" y="2804133"/>
                  <a:pt x="795128" y="2798458"/>
                  <a:pt x="795799" y="2795381"/>
                </a:cubicBezTo>
                <a:cubicBezTo>
                  <a:pt x="796971" y="2790781"/>
                  <a:pt x="801660" y="2787436"/>
                  <a:pt x="809865" y="2785345"/>
                </a:cubicBezTo>
                <a:lnTo>
                  <a:pt x="822541" y="2776302"/>
                </a:lnTo>
                <a:close/>
              </a:path>
            </a:pathLst>
          </a:custGeom>
          <a:blipFill dpi="0" rotWithShape="0">
            <a:blip r:embed="rId2"/>
            <a:stretch>
              <a:fillRect l="7000" r="-6000" b="-10000"/>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4400">
              <a:latin typeface="Road Rage" pitchFamily="50" charset="0"/>
            </a:endParaRPr>
          </a:p>
        </p:txBody>
      </p:sp>
      <p:sp>
        <p:nvSpPr>
          <p:cNvPr id="12" name="Rectangle 11">
            <a:extLst>
              <a:ext uri="{FF2B5EF4-FFF2-40B4-BE49-F238E27FC236}">
                <a16:creationId xmlns:a16="http://schemas.microsoft.com/office/drawing/2014/main" id="{C68823E6-B859-48AD-AB88-25425DC444D8}"/>
              </a:ext>
            </a:extLst>
          </p:cNvPr>
          <p:cNvSpPr/>
          <p:nvPr/>
        </p:nvSpPr>
        <p:spPr>
          <a:xfrm>
            <a:off x="9008533" y="942258"/>
            <a:ext cx="2065866" cy="2065866"/>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03B1A1-F8A7-41E9-87E3-E4D0B517CC31}"/>
              </a:ext>
            </a:extLst>
          </p:cNvPr>
          <p:cNvSpPr/>
          <p:nvPr/>
        </p:nvSpPr>
        <p:spPr>
          <a:xfrm>
            <a:off x="9008533" y="3849876"/>
            <a:ext cx="2065866" cy="2065866"/>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4">
            <a:extLst>
              <a:ext uri="{FF2B5EF4-FFF2-40B4-BE49-F238E27FC236}">
                <a16:creationId xmlns:a16="http://schemas.microsoft.com/office/drawing/2014/main" id="{03DA3C8F-964F-4FA3-9841-5ED136DE207A}"/>
              </a:ext>
            </a:extLst>
          </p:cNvPr>
          <p:cNvSpPr txBox="1"/>
          <p:nvPr/>
        </p:nvSpPr>
        <p:spPr>
          <a:xfrm>
            <a:off x="677702" y="3996229"/>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Our</a:t>
            </a:r>
            <a:r>
              <a:rPr lang="en-US">
                <a:effectLst>
                  <a:outerShdw blurRad="38100" dist="38100" dir="2700000" algn="tl">
                    <a:srgbClr val="000000">
                      <a:alpha val="43137"/>
                    </a:srgbClr>
                  </a:outerShdw>
                </a:effectLst>
              </a:rPr>
              <a:t> </a:t>
            </a:r>
            <a:br>
              <a:rPr lang="en-US">
                <a:effectLst>
                  <a:outerShdw blurRad="38100" dist="38100" dir="2700000" algn="tl">
                    <a:srgbClr val="000000">
                      <a:alpha val="43137"/>
                    </a:srgbClr>
                  </a:outerShdw>
                </a:effectLst>
              </a:rPr>
            </a:br>
            <a:r>
              <a:rPr lang="en-US">
                <a:solidFill>
                  <a:schemeClr val="bg1">
                    <a:lumMod val="50000"/>
                  </a:schemeClr>
                </a:solidFill>
                <a:effectLst>
                  <a:outerShdw blurRad="38100" dist="38100" dir="2700000" algn="tl">
                    <a:srgbClr val="000000">
                      <a:alpha val="43137"/>
                    </a:srgbClr>
                  </a:outerShdw>
                </a:effectLst>
              </a:rPr>
              <a:t>Story</a:t>
            </a:r>
          </a:p>
        </p:txBody>
      </p:sp>
      <p:sp>
        <p:nvSpPr>
          <p:cNvPr id="66" name="Title 20">
            <a:extLst>
              <a:ext uri="{FF2B5EF4-FFF2-40B4-BE49-F238E27FC236}">
                <a16:creationId xmlns:a16="http://schemas.microsoft.com/office/drawing/2014/main" id="{2A62451F-CC0A-4AD5-8ED1-C8B9D4FB0FF6}"/>
              </a:ext>
            </a:extLst>
          </p:cNvPr>
          <p:cNvSpPr txBox="1"/>
          <p:nvPr/>
        </p:nvSpPr>
        <p:spPr bwMode="auto">
          <a:xfrm>
            <a:off x="677702" y="5254185"/>
            <a:ext cx="7653129" cy="11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7" name="Rectangle 50">
            <a:extLst>
              <a:ext uri="{FF2B5EF4-FFF2-40B4-BE49-F238E27FC236}">
                <a16:creationId xmlns:a16="http://schemas.microsoft.com/office/drawing/2014/main" id="{CB6E34F5-9A12-4177-81B9-DC00A92C7B77}"/>
              </a:ext>
            </a:extLst>
          </p:cNvPr>
          <p:cNvSpPr>
            <a:spLocks noChangeArrowheads="1"/>
          </p:cNvSpPr>
          <p:nvPr/>
        </p:nvSpPr>
        <p:spPr bwMode="auto">
          <a:xfrm>
            <a:off x="9261930" y="1964889"/>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a:solidFill>
                  <a:schemeClr val="bg1"/>
                </a:solidFill>
                <a:latin typeface="+mn-lt"/>
                <a:cs typeface="Calibri Light" panose="020f0302020204030204" pitchFamily="34" charset="0"/>
              </a:rPr>
              <a:t>Entrepreneurial activities differ substantially</a:t>
            </a:r>
          </a:p>
        </p:txBody>
      </p:sp>
      <p:grpSp>
        <p:nvGrpSpPr>
          <p:cNvPr id="68" name="Group 67">
            <a:extLst>
              <a:ext uri="{FF2B5EF4-FFF2-40B4-BE49-F238E27FC236}">
                <a16:creationId xmlns:a16="http://schemas.microsoft.com/office/drawing/2014/main" id="{E853FAA3-5275-461C-9A98-9ECFE4C685BE}"/>
              </a:ext>
            </a:extLst>
          </p:cNvPr>
          <p:cNvGrpSpPr/>
          <p:nvPr/>
        </p:nvGrpSpPr>
        <p:grpSpPr>
          <a:xfrm>
            <a:off x="9852197" y="1272941"/>
            <a:ext cx="508449" cy="441255"/>
            <a:chOff x="8783638" y="1235076"/>
            <a:chExt cx="360363" cy="312738"/>
          </a:xfrm>
          <a:solidFill>
            <a:schemeClr val="bg1"/>
          </a:solidFill>
        </p:grpSpPr>
        <p:sp>
          <p:nvSpPr>
            <p:cNvPr id="69" name="Freeform 51">
              <a:extLst>
                <a:ext uri="{FF2B5EF4-FFF2-40B4-BE49-F238E27FC236}">
                  <a16:creationId xmlns:a16="http://schemas.microsoft.com/office/drawing/2014/main" id="{3FC07B58-57E4-42AB-90CF-5231E19AE106}"/>
                </a:ext>
              </a:extLst>
            </p:cNvPr>
            <p:cNvSpPr>
              <a:spLocks noEditPoints="1"/>
            </p:cNvSpPr>
            <p:nvPr/>
          </p:nvSpPr>
          <p:spPr bwMode="auto">
            <a:xfrm>
              <a:off x="8842375" y="1290638"/>
              <a:ext cx="128588" cy="84138"/>
            </a:xfrm>
            <a:custGeom>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8">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a:lstStyle/>
            <a:p>
              <a:pPr defTabSz="914217">
                <a:defRPr/>
              </a:pPr>
              <a:endParaRPr lang="en-US" sz="900"/>
            </a:p>
          </p:txBody>
        </p:sp>
        <p:sp>
          <p:nvSpPr>
            <p:cNvPr id="70" name="Freeform 52">
              <a:extLst>
                <a:ext uri="{FF2B5EF4-FFF2-40B4-BE49-F238E27FC236}">
                  <a16:creationId xmlns:a16="http://schemas.microsoft.com/office/drawing/2014/main" id="{FC3AB8A6-D3C5-47AB-B26E-B577CCB9762E}"/>
                </a:ext>
              </a:extLst>
            </p:cNvPr>
            <p:cNvSpPr>
              <a:spLocks noEditPoints="1"/>
            </p:cNvSpPr>
            <p:nvPr/>
          </p:nvSpPr>
          <p:spPr bwMode="auto">
            <a:xfrm>
              <a:off x="8783638" y="1235076"/>
              <a:ext cx="360363" cy="312738"/>
            </a:xfrm>
            <a:custGeom>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a:lstStyle/>
            <a:p>
              <a:pPr defTabSz="914217">
                <a:defRPr/>
              </a:pPr>
              <a:endParaRPr lang="en-US" sz="900"/>
            </a:p>
          </p:txBody>
        </p:sp>
      </p:grpSp>
      <p:sp>
        <p:nvSpPr>
          <p:cNvPr id="71" name="Rectangle 56">
            <a:extLst>
              <a:ext uri="{FF2B5EF4-FFF2-40B4-BE49-F238E27FC236}">
                <a16:creationId xmlns:a16="http://schemas.microsoft.com/office/drawing/2014/main" id="{2DE04AC0-B65D-4F90-B2AA-538F2AE2AB5F}"/>
              </a:ext>
            </a:extLst>
          </p:cNvPr>
          <p:cNvSpPr>
            <a:spLocks noChangeArrowheads="1"/>
          </p:cNvSpPr>
          <p:nvPr/>
        </p:nvSpPr>
        <p:spPr bwMode="auto">
          <a:xfrm>
            <a:off x="9261930" y="4831457"/>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a:solidFill>
                  <a:schemeClr val="bg1"/>
                </a:solidFill>
                <a:latin typeface="+mn-lt"/>
                <a:cs typeface="Calibri Light" panose="020f0302020204030204" pitchFamily="34" charset="0"/>
              </a:rPr>
              <a:t>Entrepreneurial activities differ substantially</a:t>
            </a:r>
          </a:p>
        </p:txBody>
      </p:sp>
      <p:sp>
        <p:nvSpPr>
          <p:cNvPr id="72" name="Freeform 101">
            <a:extLst>
              <a:ext uri="{FF2B5EF4-FFF2-40B4-BE49-F238E27FC236}">
                <a16:creationId xmlns:a16="http://schemas.microsoft.com/office/drawing/2014/main" id="{FEABC856-6328-4C3B-BC32-B6EAA2826B3E}"/>
              </a:ext>
            </a:extLst>
          </p:cNvPr>
          <p:cNvSpPr>
            <a:spLocks noEditPoints="1"/>
          </p:cNvSpPr>
          <p:nvPr/>
        </p:nvSpPr>
        <p:spPr bwMode="auto">
          <a:xfrm>
            <a:off x="9788187" y="4275832"/>
            <a:ext cx="473075" cy="475456"/>
          </a:xfrm>
          <a:custGeom>
            <a:gdLst>
              <a:gd name="T0" fmla="*/ 1279501115 w 123"/>
              <a:gd name="T1" fmla="*/ 21495499 h 123"/>
              <a:gd name="T2" fmla="*/ 1226187753 w 123"/>
              <a:gd name="T3" fmla="*/ 0 h 123"/>
              <a:gd name="T4" fmla="*/ 1215526386 w 123"/>
              <a:gd name="T5" fmla="*/ 0 h 123"/>
              <a:gd name="T6" fmla="*/ 522462466 w 123"/>
              <a:gd name="T7" fmla="*/ 128963157 h 123"/>
              <a:gd name="T8" fmla="*/ 458487736 w 123"/>
              <a:gd name="T9" fmla="*/ 204192484 h 123"/>
              <a:gd name="T10" fmla="*/ 458487736 w 123"/>
              <a:gd name="T11" fmla="*/ 913488207 h 123"/>
              <a:gd name="T12" fmla="*/ 298550913 w 123"/>
              <a:gd name="T13" fmla="*/ 870500488 h 123"/>
              <a:gd name="T14" fmla="*/ 191924188 w 123"/>
              <a:gd name="T15" fmla="*/ 881249877 h 123"/>
              <a:gd name="T16" fmla="*/ 21325998 w 123"/>
              <a:gd name="T17" fmla="*/ 1031705254 h 123"/>
              <a:gd name="T18" fmla="*/ 21325998 w 123"/>
              <a:gd name="T19" fmla="*/ 1182163909 h 123"/>
              <a:gd name="T20" fmla="*/ 245237551 w 123"/>
              <a:gd name="T21" fmla="*/ 1321873176 h 123"/>
              <a:gd name="T22" fmla="*/ 341199644 w 123"/>
              <a:gd name="T23" fmla="*/ 1300377677 h 123"/>
              <a:gd name="T24" fmla="*/ 511801099 w 123"/>
              <a:gd name="T25" fmla="*/ 1160668410 h 123"/>
              <a:gd name="T26" fmla="*/ 533123832 w 123"/>
              <a:gd name="T27" fmla="*/ 1074692973 h 123"/>
              <a:gd name="T28" fmla="*/ 533123832 w 123"/>
              <a:gd name="T29" fmla="*/ 1074692973 h 123"/>
              <a:gd name="T30" fmla="*/ 533123832 w 123"/>
              <a:gd name="T31" fmla="*/ 408384969 h 123"/>
              <a:gd name="T32" fmla="*/ 554449830 w 123"/>
              <a:gd name="T33" fmla="*/ 408384969 h 123"/>
              <a:gd name="T34" fmla="*/ 1226187753 w 123"/>
              <a:gd name="T35" fmla="*/ 290167922 h 123"/>
              <a:gd name="T36" fmla="*/ 1226187753 w 123"/>
              <a:gd name="T37" fmla="*/ 795274439 h 123"/>
              <a:gd name="T38" fmla="*/ 1076912296 w 123"/>
              <a:gd name="T39" fmla="*/ 741537332 h 123"/>
              <a:gd name="T40" fmla="*/ 970288836 w 123"/>
              <a:gd name="T41" fmla="*/ 763032830 h 123"/>
              <a:gd name="T42" fmla="*/ 799687381 w 123"/>
              <a:gd name="T43" fmla="*/ 902742097 h 123"/>
              <a:gd name="T44" fmla="*/ 789026014 w 123"/>
              <a:gd name="T45" fmla="*/ 1053200752 h 123"/>
              <a:gd name="T46" fmla="*/ 1023602198 w 123"/>
              <a:gd name="T47" fmla="*/ 1192910019 h 123"/>
              <a:gd name="T48" fmla="*/ 1119564292 w 123"/>
              <a:gd name="T49" fmla="*/ 1182163909 h 123"/>
              <a:gd name="T50" fmla="*/ 1290162482 w 123"/>
              <a:gd name="T51" fmla="*/ 1031705254 h 123"/>
              <a:gd name="T52" fmla="*/ 1311488480 w 123"/>
              <a:gd name="T53" fmla="*/ 945729816 h 123"/>
              <a:gd name="T54" fmla="*/ 1311488480 w 123"/>
              <a:gd name="T55" fmla="*/ 945729816 h 123"/>
              <a:gd name="T56" fmla="*/ 1311488480 w 123"/>
              <a:gd name="T57" fmla="*/ 85975438 h 123"/>
              <a:gd name="T58" fmla="*/ 1279501115 w 123"/>
              <a:gd name="T59" fmla="*/ 21495499 h 123"/>
              <a:gd name="T60" fmla="*/ 319873646 w 123"/>
              <a:gd name="T61" fmla="*/ 1225151628 h 123"/>
              <a:gd name="T62" fmla="*/ 95962094 w 123"/>
              <a:gd name="T63" fmla="*/ 1149922300 h 123"/>
              <a:gd name="T64" fmla="*/ 223911552 w 123"/>
              <a:gd name="T65" fmla="*/ 956475926 h 123"/>
              <a:gd name="T66" fmla="*/ 447826370 w 123"/>
              <a:gd name="T67" fmla="*/ 1031705254 h 123"/>
              <a:gd name="T68" fmla="*/ 319873646 w 123"/>
              <a:gd name="T69" fmla="*/ 1225151628 h 123"/>
              <a:gd name="T70" fmla="*/ 1226187753 w 123"/>
              <a:gd name="T71" fmla="*/ 204192484 h 123"/>
              <a:gd name="T72" fmla="*/ 533123832 w 123"/>
              <a:gd name="T73" fmla="*/ 333155641 h 123"/>
              <a:gd name="T74" fmla="*/ 533123832 w 123"/>
              <a:gd name="T75" fmla="*/ 204192484 h 123"/>
              <a:gd name="T76" fmla="*/ 1226187753 w 123"/>
              <a:gd name="T77" fmla="*/ 85975438 h 123"/>
              <a:gd name="T78" fmla="*/ 1226187753 w 123"/>
              <a:gd name="T79" fmla="*/ 204192484 h 123"/>
              <a:gd name="T80" fmla="*/ 1098238294 w 123"/>
              <a:gd name="T81" fmla="*/ 1096188471 h 123"/>
              <a:gd name="T82" fmla="*/ 863662110 w 123"/>
              <a:gd name="T83" fmla="*/ 1031705254 h 123"/>
              <a:gd name="T84" fmla="*/ 991614834 w 123"/>
              <a:gd name="T85" fmla="*/ 838262158 h 123"/>
              <a:gd name="T86" fmla="*/ 1226187753 w 123"/>
              <a:gd name="T87" fmla="*/ 913488207 h 123"/>
              <a:gd name="T88" fmla="*/ 1098238294 w 123"/>
              <a:gd name="T89" fmla="*/ 1096188471 h 123"/>
              <a:gd name="T90" fmla="*/ 1098238294 w 123"/>
              <a:gd name="T91" fmla="*/ 1096188471 h 123"/>
              <a:gd name="T92" fmla="*/ 1098238294 w 123"/>
              <a:gd name="T93" fmla="*/ 1096188471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chemeClr val="bg1"/>
          </a:solidFill>
          <a:ln>
            <a:noFill/>
          </a:ln>
        </p:spPr>
        <p:txBody>
          <a:bodyPr/>
          <a:lstStyle/>
          <a:p>
            <a:pPr defTabSz="914217">
              <a:defRPr/>
            </a:pPr>
            <a:endParaRPr lang="en-US" sz="900"/>
          </a:p>
        </p:txBody>
      </p:sp>
    </p:spTree>
  </p:cSld>
  <p:clrMapOvr>
    <a:masterClrMapping/>
  </p:clrMapOvr>
  <p:transition advClick="0"/>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3" name="Rectangle 62">
            <a:extLst>
              <a:ext uri="{FF2B5EF4-FFF2-40B4-BE49-F238E27FC236}">
                <a16:creationId xmlns:a16="http://schemas.microsoft.com/office/drawing/2014/main" id="{D63974AC-264C-4009-9806-9392A220B04A}"/>
              </a:ext>
            </a:extLst>
          </p:cNvPr>
          <p:cNvSpPr/>
          <p:nvPr/>
        </p:nvSpPr>
        <p:spPr>
          <a:xfrm>
            <a:off x="0" y="0"/>
            <a:ext cx="6252210"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3354A-CEDE-4AB8-A74D-C043B6E3D348}"/>
              </a:ext>
            </a:extLst>
          </p:cNvPr>
          <p:cNvSpPr/>
          <p:nvPr/>
        </p:nvSpPr>
        <p:spPr>
          <a:xfrm>
            <a:off x="5913120" y="0"/>
            <a:ext cx="625221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8D581B0-387D-4854-B433-CFEC3E0F3DC5}"/>
              </a:ext>
            </a:extLst>
          </p:cNvPr>
          <p:cNvSpPr/>
          <p:nvPr/>
        </p:nvSpPr>
        <p:spPr>
          <a:xfrm rot="19905228">
            <a:off x="6638601" y="828257"/>
            <a:ext cx="5895540" cy="5781565"/>
          </a:xfrm>
          <a:custGeom>
            <a:gdLst>
              <a:gd name="connsiteX0" fmla="*/ 1197452 w 2911061"/>
              <a:gd name="connsiteY0" fmla="*/ 2273891 h 2520940"/>
              <a:gd name="connsiteX1" fmla="*/ 1207737 w 2911061"/>
              <a:gd name="connsiteY1" fmla="*/ 2284529 h 2520940"/>
              <a:gd name="connsiteX2" fmla="*/ 1199703 w 2911061"/>
              <a:gd name="connsiteY2" fmla="*/ 2284872 h 2520940"/>
              <a:gd name="connsiteX3" fmla="*/ 1191477 w 2911061"/>
              <a:gd name="connsiteY3" fmla="*/ 2283032 h 2520940"/>
              <a:gd name="connsiteX4" fmla="*/ 1184374 w 2911061"/>
              <a:gd name="connsiteY4" fmla="*/ 2268997 h 2520940"/>
              <a:gd name="connsiteX5" fmla="*/ 1197452 w 2911061"/>
              <a:gd name="connsiteY5" fmla="*/ 2273891 h 2520940"/>
              <a:gd name="connsiteX6" fmla="*/ 1313768 w 2911061"/>
              <a:gd name="connsiteY6" fmla="*/ 2140284 h 2520940"/>
              <a:gd name="connsiteX7" fmla="*/ 1317961 w 2911061"/>
              <a:gd name="connsiteY7" fmla="*/ 2154575 h 2520940"/>
              <a:gd name="connsiteX8" fmla="*/ 1300359 w 2911061"/>
              <a:gd name="connsiteY8" fmla="*/ 2148248 h 2520940"/>
              <a:gd name="connsiteX9" fmla="*/ 1281761 w 2911061"/>
              <a:gd name="connsiteY9" fmla="*/ 2143108 h 2520940"/>
              <a:gd name="connsiteX10" fmla="*/ 1292758 w 2911061"/>
              <a:gd name="connsiteY10" fmla="*/ 2134807 h 2520940"/>
              <a:gd name="connsiteX11" fmla="*/ 1310858 w 2911061"/>
              <a:gd name="connsiteY11" fmla="*/ 2140540 h 2520940"/>
              <a:gd name="connsiteX12" fmla="*/ 1221000 w 2911061"/>
              <a:gd name="connsiteY12" fmla="*/ 2069297 h 2520940"/>
              <a:gd name="connsiteX13" fmla="*/ 1221256 w 2911061"/>
              <a:gd name="connsiteY13" fmla="*/ 2072206 h 2520940"/>
              <a:gd name="connsiteX14" fmla="*/ 1228231 w 2911061"/>
              <a:gd name="connsiteY14" fmla="*/ 2084787 h 2520940"/>
              <a:gd name="connsiteX15" fmla="*/ 1233537 w 2911061"/>
              <a:gd name="connsiteY15" fmla="*/ 2078454 h 2520940"/>
              <a:gd name="connsiteX16" fmla="*/ 1392416 w 2911061"/>
              <a:gd name="connsiteY16" fmla="*/ 2150937 h 2520940"/>
              <a:gd name="connsiteX17" fmla="*/ 1390960 w 2911061"/>
              <a:gd name="connsiteY17" fmla="*/ 2151065 h 2520940"/>
              <a:gd name="connsiteX18" fmla="*/ 1363489 w 2911061"/>
              <a:gd name="connsiteY18" fmla="*/ 2138828 h 2520940"/>
              <a:gd name="connsiteX19" fmla="*/ 1361479 w 2911061"/>
              <a:gd name="connsiteY19" fmla="*/ 2149269 h 2520940"/>
              <a:gd name="connsiteX20" fmla="*/ 1375566 w 2911061"/>
              <a:gd name="connsiteY20" fmla="*/ 2153157 h 2520940"/>
              <a:gd name="connsiteX21" fmla="*/ 1388949 w 2911061"/>
              <a:gd name="connsiteY21" fmla="*/ 2161506 h 2520940"/>
              <a:gd name="connsiteX22" fmla="*/ 754602 w 2911061"/>
              <a:gd name="connsiteY22" fmla="*/ 1786581 h 2520940"/>
              <a:gd name="connsiteX23" fmla="*/ 755888 w 2911061"/>
              <a:gd name="connsiteY23" fmla="*/ 1787272 h 2520940"/>
              <a:gd name="connsiteX24" fmla="*/ 754123 w 2911061"/>
              <a:gd name="connsiteY24" fmla="*/ 1802903 h 2520940"/>
              <a:gd name="connsiteX25" fmla="*/ 737801 w 2911061"/>
              <a:gd name="connsiteY25" fmla="*/ 1802423 h 2520940"/>
              <a:gd name="connsiteX26" fmla="*/ 723658 w 2911061"/>
              <a:gd name="connsiteY26" fmla="*/ 1791717 h 2520940"/>
              <a:gd name="connsiteX27" fmla="*/ 708996 w 2911061"/>
              <a:gd name="connsiteY27" fmla="*/ 1781975 h 2520940"/>
              <a:gd name="connsiteX28" fmla="*/ 717695 w 2911061"/>
              <a:gd name="connsiteY28" fmla="*/ 1775043 h 2520940"/>
              <a:gd name="connsiteX29" fmla="*/ 725599 w 2911061"/>
              <a:gd name="connsiteY29" fmla="*/ 1778460 h 2520940"/>
              <a:gd name="connsiteX30" fmla="*/ 732538 w 2911061"/>
              <a:gd name="connsiteY30" fmla="*/ 1781359 h 2520940"/>
              <a:gd name="connsiteX31" fmla="*/ 738780 w 2911061"/>
              <a:gd name="connsiteY31" fmla="*/ 1791344 h 2520940"/>
              <a:gd name="connsiteX32" fmla="*/ 1173160 w 2911061"/>
              <a:gd name="connsiteY32" fmla="*/ 2009007 h 2520940"/>
              <a:gd name="connsiteX33" fmla="*/ 1164003 w 2911061"/>
              <a:gd name="connsiteY33" fmla="*/ 2021544 h 2520940"/>
              <a:gd name="connsiteX34" fmla="*/ 1173929 w 2911061"/>
              <a:gd name="connsiteY34" fmla="*/ 2017736 h 2520940"/>
              <a:gd name="connsiteX35" fmla="*/ 1792843 w 2911061"/>
              <a:gd name="connsiteY35" fmla="*/ 2285676 h 2520940"/>
              <a:gd name="connsiteX36" fmla="*/ 1771833 w 2911061"/>
              <a:gd name="connsiteY36" fmla="*/ 2280199 h 2520940"/>
              <a:gd name="connsiteX37" fmla="*/ 1757926 w 2911061"/>
              <a:gd name="connsiteY37" fmla="*/ 2288757 h 2520940"/>
              <a:gd name="connsiteX38" fmla="*/ 1737692 w 2911061"/>
              <a:gd name="connsiteY38" fmla="*/ 2283762 h 2520940"/>
              <a:gd name="connsiteX39" fmla="*/ 1717747 w 2911061"/>
              <a:gd name="connsiteY39" fmla="*/ 2282040 h 2520940"/>
              <a:gd name="connsiteX40" fmla="*/ 1707579 w 2911061"/>
              <a:gd name="connsiteY40" fmla="*/ 2276889 h 2520940"/>
              <a:gd name="connsiteX41" fmla="*/ 1696609 w 2911061"/>
              <a:gd name="connsiteY41" fmla="*/ 2275109 h 2520940"/>
              <a:gd name="connsiteX42" fmla="*/ 1688265 w 2911061"/>
              <a:gd name="connsiteY42" fmla="*/ 2280243 h 2520940"/>
              <a:gd name="connsiteX43" fmla="*/ 1725348 w 2911061"/>
              <a:gd name="connsiteY43" fmla="*/ 2289250 h 2520940"/>
              <a:gd name="connsiteX44" fmla="*/ 1764131 w 2911061"/>
              <a:gd name="connsiteY44" fmla="*/ 2292608 h 2520940"/>
              <a:gd name="connsiteX45" fmla="*/ 1773630 w 2911061"/>
              <a:gd name="connsiteY45" fmla="*/ 2300567 h 2520940"/>
              <a:gd name="connsiteX46" fmla="*/ 1780006 w 2911061"/>
              <a:gd name="connsiteY46" fmla="*/ 2289741 h 2520940"/>
              <a:gd name="connsiteX47" fmla="*/ 988199 w 2911061"/>
              <a:gd name="connsiteY47" fmla="*/ 1842445 h 2520940"/>
              <a:gd name="connsiteX48" fmla="*/ 985096 w 2911061"/>
              <a:gd name="connsiteY48" fmla="*/ 1841659 h 2520940"/>
              <a:gd name="connsiteX49" fmla="*/ 985268 w 2911061"/>
              <a:gd name="connsiteY49" fmla="*/ 1856978 h 2520940"/>
              <a:gd name="connsiteX50" fmla="*/ 990473 w 2911061"/>
              <a:gd name="connsiteY50" fmla="*/ 1882727 h 2520940"/>
              <a:gd name="connsiteX51" fmla="*/ 999945 w 2911061"/>
              <a:gd name="connsiteY51" fmla="*/ 1906999 h 2520940"/>
              <a:gd name="connsiteX52" fmla="*/ 1000929 w 2911061"/>
              <a:gd name="connsiteY52" fmla="*/ 1884920 h 2520940"/>
              <a:gd name="connsiteX53" fmla="*/ 996607 w 2911061"/>
              <a:gd name="connsiteY53" fmla="*/ 1862942 h 2520940"/>
              <a:gd name="connsiteX54" fmla="*/ 992014 w 2911061"/>
              <a:gd name="connsiteY54" fmla="*/ 1845611 h 2520940"/>
              <a:gd name="connsiteX55" fmla="*/ 991369 w 2911061"/>
              <a:gd name="connsiteY55" fmla="*/ 1845805 h 2520940"/>
              <a:gd name="connsiteX56" fmla="*/ 1920314 w 2911061"/>
              <a:gd name="connsiteY56" fmla="*/ 2284690 h 2520940"/>
              <a:gd name="connsiteX57" fmla="*/ 1920442 w 2911061"/>
              <a:gd name="connsiteY57" fmla="*/ 2286145 h 2520940"/>
              <a:gd name="connsiteX58" fmla="*/ 1909702 w 2911061"/>
              <a:gd name="connsiteY58" fmla="*/ 2297356 h 2520940"/>
              <a:gd name="connsiteX59" fmla="*/ 1899646 w 2911061"/>
              <a:gd name="connsiteY59" fmla="*/ 2299709 h 2520940"/>
              <a:gd name="connsiteX60" fmla="*/ 1884969 w 2911061"/>
              <a:gd name="connsiteY60" fmla="*/ 2299539 h 2520940"/>
              <a:gd name="connsiteX61" fmla="*/ 1897036 w 2911061"/>
              <a:gd name="connsiteY61" fmla="*/ 2286744 h 2520940"/>
              <a:gd name="connsiteX62" fmla="*/ 1908820 w 2911061"/>
              <a:gd name="connsiteY62" fmla="*/ 2287354 h 2520940"/>
              <a:gd name="connsiteX63" fmla="*/ 1920314 w 2911061"/>
              <a:gd name="connsiteY63" fmla="*/ 2284690 h 2520940"/>
              <a:gd name="connsiteX64" fmla="*/ 1657712 w 2911061"/>
              <a:gd name="connsiteY64" fmla="*/ 2133390 h 2520940"/>
              <a:gd name="connsiteX65" fmla="*/ 1647430 w 2911061"/>
              <a:gd name="connsiteY65" fmla="*/ 2133197 h 2520940"/>
              <a:gd name="connsiteX66" fmla="*/ 1637344 w 2911061"/>
              <a:gd name="connsiteY66" fmla="*/ 2135187 h 2520940"/>
              <a:gd name="connsiteX67" fmla="*/ 1649239 w 2911061"/>
              <a:gd name="connsiteY67" fmla="*/ 2137069 h 2520940"/>
              <a:gd name="connsiteX68" fmla="*/ 1688776 w 2911061"/>
              <a:gd name="connsiteY68" fmla="*/ 2136512 h 2520940"/>
              <a:gd name="connsiteX69" fmla="*/ 1683342 w 2911061"/>
              <a:gd name="connsiteY69" fmla="*/ 2141391 h 2520940"/>
              <a:gd name="connsiteX70" fmla="*/ 1676485 w 2911061"/>
              <a:gd name="connsiteY70" fmla="*/ 2134298 h 2520940"/>
              <a:gd name="connsiteX71" fmla="*/ 1667638 w 2911061"/>
              <a:gd name="connsiteY71" fmla="*/ 2129581 h 2520940"/>
              <a:gd name="connsiteX72" fmla="*/ 1674998 w 2911061"/>
              <a:gd name="connsiteY72" fmla="*/ 2140294 h 2520940"/>
              <a:gd name="connsiteX73" fmla="*/ 1685439 w 2911061"/>
              <a:gd name="connsiteY73" fmla="*/ 2148536 h 2520940"/>
              <a:gd name="connsiteX74" fmla="*/ 271525 w 2911061"/>
              <a:gd name="connsiteY74" fmla="*/ 1354055 h 2520940"/>
              <a:gd name="connsiteX75" fmla="*/ 272811 w 2911061"/>
              <a:gd name="connsiteY75" fmla="*/ 1354746 h 2520940"/>
              <a:gd name="connsiteX76" fmla="*/ 271046 w 2911061"/>
              <a:gd name="connsiteY76" fmla="*/ 1370377 h 2520940"/>
              <a:gd name="connsiteX77" fmla="*/ 254724 w 2911061"/>
              <a:gd name="connsiteY77" fmla="*/ 1369898 h 2520940"/>
              <a:gd name="connsiteX78" fmla="*/ 240581 w 2911061"/>
              <a:gd name="connsiteY78" fmla="*/ 1359191 h 2520940"/>
              <a:gd name="connsiteX79" fmla="*/ 225919 w 2911061"/>
              <a:gd name="connsiteY79" fmla="*/ 1349450 h 2520940"/>
              <a:gd name="connsiteX80" fmla="*/ 234618 w 2911061"/>
              <a:gd name="connsiteY80" fmla="*/ 1342517 h 2520940"/>
              <a:gd name="connsiteX81" fmla="*/ 242522 w 2911061"/>
              <a:gd name="connsiteY81" fmla="*/ 1345934 h 2520940"/>
              <a:gd name="connsiteX82" fmla="*/ 249461 w 2911061"/>
              <a:gd name="connsiteY82" fmla="*/ 1348834 h 2520940"/>
              <a:gd name="connsiteX83" fmla="*/ 255703 w 2911061"/>
              <a:gd name="connsiteY83" fmla="*/ 1358819 h 2520940"/>
              <a:gd name="connsiteX84" fmla="*/ 1731109 w 2911061"/>
              <a:gd name="connsiteY84" fmla="*/ 2122079 h 2520940"/>
              <a:gd name="connsiteX85" fmla="*/ 1723051 w 2911061"/>
              <a:gd name="connsiteY85" fmla="*/ 2126158 h 2520940"/>
              <a:gd name="connsiteX86" fmla="*/ 1713937 w 2911061"/>
              <a:gd name="connsiteY86" fmla="*/ 2122563 h 2520940"/>
              <a:gd name="connsiteX87" fmla="*/ 1713381 w 2911061"/>
              <a:gd name="connsiteY87" fmla="*/ 2132876 h 2520940"/>
              <a:gd name="connsiteX88" fmla="*/ 1729255 w 2911061"/>
              <a:gd name="connsiteY88" fmla="*/ 2130008 h 2520940"/>
              <a:gd name="connsiteX89" fmla="*/ 1742734 w 2911061"/>
              <a:gd name="connsiteY89" fmla="*/ 2133218 h 2520940"/>
              <a:gd name="connsiteX90" fmla="*/ 1746521 w 2911061"/>
              <a:gd name="connsiteY90" fmla="*/ 2130359 h 2520940"/>
              <a:gd name="connsiteX91" fmla="*/ 1916119 w 2911061"/>
              <a:gd name="connsiteY91" fmla="*/ 2220549 h 2520940"/>
              <a:gd name="connsiteX92" fmla="*/ 1908160 w 2911061"/>
              <a:gd name="connsiteY92" fmla="*/ 2230048 h 2520940"/>
              <a:gd name="connsiteX93" fmla="*/ 1913722 w 2911061"/>
              <a:gd name="connsiteY93" fmla="*/ 2226625 h 2520940"/>
              <a:gd name="connsiteX94" fmla="*/ 1753731 w 2911061"/>
              <a:gd name="connsiteY94" fmla="*/ 2124915 h 2520940"/>
              <a:gd name="connsiteX95" fmla="*/ 1749823 w 2911061"/>
              <a:gd name="connsiteY95" fmla="*/ 2125260 h 2520940"/>
              <a:gd name="connsiteX96" fmla="*/ 1747469 w 2911061"/>
              <a:gd name="connsiteY96" fmla="*/ 2129643 h 2520940"/>
              <a:gd name="connsiteX97" fmla="*/ 407650 w 2911061"/>
              <a:gd name="connsiteY97" fmla="*/ 1369158 h 2520940"/>
              <a:gd name="connsiteX98" fmla="*/ 411913 w 2911061"/>
              <a:gd name="connsiteY98" fmla="*/ 1379739 h 2520940"/>
              <a:gd name="connsiteX99" fmla="*/ 401333 w 2911061"/>
              <a:gd name="connsiteY99" fmla="*/ 1384002 h 2520940"/>
              <a:gd name="connsiteX100" fmla="*/ 374983 w 2911061"/>
              <a:gd name="connsiteY100" fmla="*/ 1382902 h 2520940"/>
              <a:gd name="connsiteX101" fmla="*/ 349295 w 2911061"/>
              <a:gd name="connsiteY101" fmla="*/ 1375941 h 2520940"/>
              <a:gd name="connsiteX102" fmla="*/ 317746 w 2911061"/>
              <a:gd name="connsiteY102" fmla="*/ 1382203 h 2520940"/>
              <a:gd name="connsiteX103" fmla="*/ 319416 w 2911061"/>
              <a:gd name="connsiteY103" fmla="*/ 1369837 h 2520940"/>
              <a:gd name="connsiteX104" fmla="*/ 334451 w 2911061"/>
              <a:gd name="connsiteY104" fmla="*/ 1369624 h 2520940"/>
              <a:gd name="connsiteX105" fmla="*/ 347235 w 2911061"/>
              <a:gd name="connsiteY105" fmla="*/ 1368203 h 2520940"/>
              <a:gd name="connsiteX106" fmla="*/ 359875 w 2911061"/>
              <a:gd name="connsiteY106" fmla="*/ 1371677 h 2520940"/>
              <a:gd name="connsiteX107" fmla="*/ 369860 w 2911061"/>
              <a:gd name="connsiteY107" fmla="*/ 1365436 h 2520940"/>
              <a:gd name="connsiteX108" fmla="*/ 383417 w 2911061"/>
              <a:gd name="connsiteY108" fmla="*/ 1371061 h 2520940"/>
              <a:gd name="connsiteX109" fmla="*/ 406131 w 2911061"/>
              <a:gd name="connsiteY109" fmla="*/ 1331868 h 2520940"/>
              <a:gd name="connsiteX110" fmla="*/ 390808 w 2911061"/>
              <a:gd name="connsiteY110" fmla="*/ 1341874 h 2520940"/>
              <a:gd name="connsiteX111" fmla="*/ 404556 w 2911061"/>
              <a:gd name="connsiteY111" fmla="*/ 1340970 h 2520940"/>
              <a:gd name="connsiteX112" fmla="*/ 412461 w 2911061"/>
              <a:gd name="connsiteY112" fmla="*/ 1344388 h 2520940"/>
              <a:gd name="connsiteX113" fmla="*/ 419400 w 2911061"/>
              <a:gd name="connsiteY113" fmla="*/ 1347287 h 2520940"/>
              <a:gd name="connsiteX114" fmla="*/ 424738 w 2911061"/>
              <a:gd name="connsiteY114" fmla="*/ 1343523 h 2520940"/>
              <a:gd name="connsiteX115" fmla="*/ 500176 w 2911061"/>
              <a:gd name="connsiteY115" fmla="*/ 1349693 h 2520940"/>
              <a:gd name="connsiteX116" fmla="*/ 493789 w 2911061"/>
              <a:gd name="connsiteY116" fmla="*/ 1350777 h 2520940"/>
              <a:gd name="connsiteX117" fmla="*/ 484188 w 2911061"/>
              <a:gd name="connsiteY117" fmla="*/ 1343960 h 2520940"/>
              <a:gd name="connsiteX118" fmla="*/ 472597 w 2911061"/>
              <a:gd name="connsiteY118" fmla="*/ 1352033 h 2520940"/>
              <a:gd name="connsiteX119" fmla="*/ 459668 w 2911061"/>
              <a:gd name="connsiteY119" fmla="*/ 1355657 h 2520940"/>
              <a:gd name="connsiteX120" fmla="*/ 490902 w 2911061"/>
              <a:gd name="connsiteY120" fmla="*/ 1359399 h 2520940"/>
              <a:gd name="connsiteX121" fmla="*/ 494828 w 2911061"/>
              <a:gd name="connsiteY121" fmla="*/ 1353569 h 2520940"/>
              <a:gd name="connsiteX122" fmla="*/ 496371 w 2911061"/>
              <a:gd name="connsiteY122" fmla="*/ 1360054 h 2520940"/>
              <a:gd name="connsiteX123" fmla="*/ 505906 w 2911061"/>
              <a:gd name="connsiteY123" fmla="*/ 1361197 h 2520940"/>
              <a:gd name="connsiteX124" fmla="*/ 484859 w 2911061"/>
              <a:gd name="connsiteY124" fmla="*/ 1321110 h 2520940"/>
              <a:gd name="connsiteX125" fmla="*/ 477043 w 2911061"/>
              <a:gd name="connsiteY125" fmla="*/ 1320227 h 2520940"/>
              <a:gd name="connsiteX126" fmla="*/ 473874 w 2911061"/>
              <a:gd name="connsiteY126" fmla="*/ 1316867 h 2520940"/>
              <a:gd name="connsiteX127" fmla="*/ 461112 w 2911061"/>
              <a:gd name="connsiteY127" fmla="*/ 1314778 h 2520940"/>
              <a:gd name="connsiteX128" fmla="*/ 447760 w 2911061"/>
              <a:gd name="connsiteY128" fmla="*/ 1316101 h 2520940"/>
              <a:gd name="connsiteX129" fmla="*/ 473683 w 2911061"/>
              <a:gd name="connsiteY129" fmla="*/ 1323396 h 2520940"/>
              <a:gd name="connsiteX130" fmla="*/ 57110 w 2911061"/>
              <a:gd name="connsiteY130" fmla="*/ 978570 h 2520940"/>
              <a:gd name="connsiteX131" fmla="*/ 56918 w 2911061"/>
              <a:gd name="connsiteY131" fmla="*/ 985099 h 2520940"/>
              <a:gd name="connsiteX132" fmla="*/ 60682 w 2911061"/>
              <a:gd name="connsiteY132" fmla="*/ 990437 h 2520940"/>
              <a:gd name="connsiteX133" fmla="*/ 11750 w 2911061"/>
              <a:gd name="connsiteY133" fmla="*/ 921043 h 2520940"/>
              <a:gd name="connsiteX134" fmla="*/ 15822 w 2911061"/>
              <a:gd name="connsiteY134" fmla="*/ 938152 h 2520940"/>
              <a:gd name="connsiteX135" fmla="*/ 8845 w 2911061"/>
              <a:gd name="connsiteY135" fmla="*/ 947668 h 2520940"/>
              <a:gd name="connsiteX136" fmla="*/ 4763 w 2911061"/>
              <a:gd name="connsiteY136" fmla="*/ 958738 h 2520940"/>
              <a:gd name="connsiteX137" fmla="*/ 3477 w 2911061"/>
              <a:gd name="connsiteY137" fmla="*/ 958047 h 2520940"/>
              <a:gd name="connsiteX138" fmla="*/ 0 w 2911061"/>
              <a:gd name="connsiteY138" fmla="*/ 942916 h 2520940"/>
              <a:gd name="connsiteX139" fmla="*/ 3552 w 2911061"/>
              <a:gd name="connsiteY139" fmla="*/ 933218 h 2520940"/>
              <a:gd name="connsiteX140" fmla="*/ 323928 w 2911061"/>
              <a:gd name="connsiteY140" fmla="*/ 995863 h 2520940"/>
              <a:gd name="connsiteX141" fmla="*/ 324118 w 2911061"/>
              <a:gd name="connsiteY141" fmla="*/ 1009277 h 2520940"/>
              <a:gd name="connsiteX142" fmla="*/ 325404 w 2911061"/>
              <a:gd name="connsiteY142" fmla="*/ 1009968 h 2520940"/>
              <a:gd name="connsiteX143" fmla="*/ 334814 w 2911061"/>
              <a:gd name="connsiteY143" fmla="*/ 1023313 h 2520940"/>
              <a:gd name="connsiteX144" fmla="*/ 335909 w 2911061"/>
              <a:gd name="connsiteY144" fmla="*/ 1030534 h 2520940"/>
              <a:gd name="connsiteX145" fmla="*/ 343130 w 2911061"/>
              <a:gd name="connsiteY145" fmla="*/ 1034413 h 2520940"/>
              <a:gd name="connsiteX146" fmla="*/ 260609 w 2911061"/>
              <a:gd name="connsiteY146" fmla="*/ 902210 h 2520940"/>
              <a:gd name="connsiteX147" fmla="*/ 253889 w 2911061"/>
              <a:gd name="connsiteY147" fmla="*/ 908547 h 2520940"/>
              <a:gd name="connsiteX148" fmla="*/ 253410 w 2911061"/>
              <a:gd name="connsiteY148" fmla="*/ 924869 h 2520940"/>
              <a:gd name="connsiteX149" fmla="*/ 259535 w 2911061"/>
              <a:gd name="connsiteY149" fmla="*/ 916554 h 2520940"/>
              <a:gd name="connsiteX150" fmla="*/ 245245 w 2911061"/>
              <a:gd name="connsiteY150" fmla="*/ 869087 h 2520940"/>
              <a:gd name="connsiteX151" fmla="*/ 238929 w 2911061"/>
              <a:gd name="connsiteY151" fmla="*/ 883931 h 2520940"/>
              <a:gd name="connsiteX152" fmla="*/ 228848 w 2911061"/>
              <a:gd name="connsiteY152" fmla="*/ 893437 h 2520940"/>
              <a:gd name="connsiteX153" fmla="*/ 229752 w 2911061"/>
              <a:gd name="connsiteY153" fmla="*/ 907186 h 2520940"/>
              <a:gd name="connsiteX154" fmla="*/ 232517 w 2911061"/>
              <a:gd name="connsiteY154" fmla="*/ 902039 h 2520940"/>
              <a:gd name="connsiteX155" fmla="*/ 243788 w 2911061"/>
              <a:gd name="connsiteY155" fmla="*/ 896488 h 2520940"/>
              <a:gd name="connsiteX156" fmla="*/ 245553 w 2911061"/>
              <a:gd name="connsiteY156" fmla="*/ 880858 h 2520940"/>
              <a:gd name="connsiteX157" fmla="*/ 253561 w 2911061"/>
              <a:gd name="connsiteY157" fmla="*/ 875212 h 2520940"/>
              <a:gd name="connsiteX158" fmla="*/ 2118252 w 2911061"/>
              <a:gd name="connsiteY158" fmla="*/ 1836166 h 2520940"/>
              <a:gd name="connsiteX159" fmla="*/ 2126809 w 2911061"/>
              <a:gd name="connsiteY159" fmla="*/ 1850073 h 2520940"/>
              <a:gd name="connsiteX160" fmla="*/ 2125623 w 2911061"/>
              <a:gd name="connsiteY160" fmla="*/ 1867772 h 2520940"/>
              <a:gd name="connsiteX161" fmla="*/ 2125527 w 2911061"/>
              <a:gd name="connsiteY161" fmla="*/ 1885374 h 2520940"/>
              <a:gd name="connsiteX162" fmla="*/ 2114957 w 2911061"/>
              <a:gd name="connsiteY162" fmla="*/ 1881908 h 2520940"/>
              <a:gd name="connsiteX163" fmla="*/ 2113476 w 2911061"/>
              <a:gd name="connsiteY163" fmla="*/ 1873426 h 2520940"/>
              <a:gd name="connsiteX164" fmla="*/ 2112090 w 2911061"/>
              <a:gd name="connsiteY164" fmla="*/ 1866033 h 2520940"/>
              <a:gd name="connsiteX165" fmla="*/ 2117011 w 2911061"/>
              <a:gd name="connsiteY165" fmla="*/ 1855336 h 2520940"/>
              <a:gd name="connsiteX166" fmla="*/ 2104345 w 2911061"/>
              <a:gd name="connsiteY166" fmla="*/ 1844724 h 2520940"/>
              <a:gd name="connsiteX167" fmla="*/ 2104217 w 2911061"/>
              <a:gd name="connsiteY167" fmla="*/ 1843270 h 2520940"/>
              <a:gd name="connsiteX168" fmla="*/ 135845 w 2911061"/>
              <a:gd name="connsiteY168" fmla="*/ 767208 h 2520940"/>
              <a:gd name="connsiteX169" fmla="*/ 107962 w 2911061"/>
              <a:gd name="connsiteY169" fmla="*/ 793262 h 2520940"/>
              <a:gd name="connsiteX170" fmla="*/ 83868 w 2911061"/>
              <a:gd name="connsiteY170" fmla="*/ 823837 h 2520940"/>
              <a:gd name="connsiteX171" fmla="*/ 72001 w 2911061"/>
              <a:gd name="connsiteY171" fmla="*/ 827410 h 2520940"/>
              <a:gd name="connsiteX172" fmla="*/ 77551 w 2911061"/>
              <a:gd name="connsiteY172" fmla="*/ 838682 h 2520940"/>
              <a:gd name="connsiteX173" fmla="*/ 73904 w 2911061"/>
              <a:gd name="connsiteY173" fmla="*/ 851643 h 2520940"/>
              <a:gd name="connsiteX174" fmla="*/ 90013 w 2911061"/>
              <a:gd name="connsiteY174" fmla="*/ 837087 h 2520940"/>
              <a:gd name="connsiteX175" fmla="*/ 90493 w 2911061"/>
              <a:gd name="connsiteY175" fmla="*/ 820765 h 2520940"/>
              <a:gd name="connsiteX176" fmla="*/ 105775 w 2911061"/>
              <a:gd name="connsiteY176" fmla="*/ 806593 h 2520940"/>
              <a:gd name="connsiteX177" fmla="*/ 118161 w 2911061"/>
              <a:gd name="connsiteY177" fmla="*/ 790866 h 2520940"/>
              <a:gd name="connsiteX178" fmla="*/ 128047 w 2911061"/>
              <a:gd name="connsiteY178" fmla="*/ 785193 h 2520940"/>
              <a:gd name="connsiteX179" fmla="*/ 135557 w 2911061"/>
              <a:gd name="connsiteY179" fmla="*/ 777001 h 2520940"/>
              <a:gd name="connsiteX180" fmla="*/ 2020715 w 2911061"/>
              <a:gd name="connsiteY180" fmla="*/ 1741135 h 2520940"/>
              <a:gd name="connsiteX181" fmla="*/ 2024148 w 2911061"/>
              <a:gd name="connsiteY181" fmla="*/ 1749718 h 2520940"/>
              <a:gd name="connsiteX182" fmla="*/ 2028692 w 2911061"/>
              <a:gd name="connsiteY182" fmla="*/ 1751700 h 2520940"/>
              <a:gd name="connsiteX183" fmla="*/ 1975048 w 2911061"/>
              <a:gd name="connsiteY183" fmla="*/ 1715586 h 2520940"/>
              <a:gd name="connsiteX184" fmla="*/ 1973738 w 2911061"/>
              <a:gd name="connsiteY184" fmla="*/ 1715580 h 2520940"/>
              <a:gd name="connsiteX185" fmla="*/ 1975889 w 2911061"/>
              <a:gd name="connsiteY185" fmla="*/ 1718240 h 2520940"/>
              <a:gd name="connsiteX186" fmla="*/ 285048 w 2911061"/>
              <a:gd name="connsiteY186" fmla="*/ 804259 h 2520940"/>
              <a:gd name="connsiteX187" fmla="*/ 276945 w 2911061"/>
              <a:gd name="connsiteY187" fmla="*/ 813169 h 2520940"/>
              <a:gd name="connsiteX188" fmla="*/ 275371 w 2911061"/>
              <a:gd name="connsiteY188" fmla="*/ 822271 h 2520940"/>
              <a:gd name="connsiteX189" fmla="*/ 281174 w 2911061"/>
              <a:gd name="connsiteY189" fmla="*/ 813783 h 2520940"/>
              <a:gd name="connsiteX190" fmla="*/ 285048 w 2911061"/>
              <a:gd name="connsiteY190" fmla="*/ 804259 h 2520940"/>
              <a:gd name="connsiteX191" fmla="*/ 2017524 w 2911061"/>
              <a:gd name="connsiteY191" fmla="*/ 1724829 h 2520940"/>
              <a:gd name="connsiteX192" fmla="*/ 2011447 w 2911061"/>
              <a:gd name="connsiteY192" fmla="*/ 1722433 h 2520940"/>
              <a:gd name="connsiteX193" fmla="*/ 2011855 w 2911061"/>
              <a:gd name="connsiteY193" fmla="*/ 1741469 h 2520940"/>
              <a:gd name="connsiteX194" fmla="*/ 2017236 w 2911061"/>
              <a:gd name="connsiteY194" fmla="*/ 1736088 h 2520940"/>
              <a:gd name="connsiteX195" fmla="*/ 2018696 w 2911061"/>
              <a:gd name="connsiteY195" fmla="*/ 1736088 h 2520940"/>
              <a:gd name="connsiteX196" fmla="*/ 2020272 w 2911061"/>
              <a:gd name="connsiteY196" fmla="*/ 1740027 h 2520940"/>
              <a:gd name="connsiteX197" fmla="*/ 2018909 w 2911061"/>
              <a:gd name="connsiteY197" fmla="*/ 1732221 h 2520940"/>
              <a:gd name="connsiteX198" fmla="*/ 2017524 w 2911061"/>
              <a:gd name="connsiteY198" fmla="*/ 1724829 h 2520940"/>
              <a:gd name="connsiteX199" fmla="*/ 2048759 w 2911061"/>
              <a:gd name="connsiteY199" fmla="*/ 1713275 h 2520940"/>
              <a:gd name="connsiteX200" fmla="*/ 2058131 w 2911061"/>
              <a:gd name="connsiteY200" fmla="*/ 1719780 h 2520940"/>
              <a:gd name="connsiteX201" fmla="*/ 2071674 w 2911061"/>
              <a:gd name="connsiteY201" fmla="*/ 1742410 h 2520940"/>
              <a:gd name="connsiteX202" fmla="*/ 2079954 w 2911061"/>
              <a:gd name="connsiteY202" fmla="*/ 1767703 h 2520940"/>
              <a:gd name="connsiteX203" fmla="*/ 2102504 w 2911061"/>
              <a:gd name="connsiteY203" fmla="*/ 1790638 h 2520940"/>
              <a:gd name="connsiteX204" fmla="*/ 2091251 w 2911061"/>
              <a:gd name="connsiteY204" fmla="*/ 1796029 h 2520940"/>
              <a:gd name="connsiteX205" fmla="*/ 2082821 w 2911061"/>
              <a:gd name="connsiteY205" fmla="*/ 1783578 h 2520940"/>
              <a:gd name="connsiteX206" fmla="*/ 2074616 w 2911061"/>
              <a:gd name="connsiteY206" fmla="*/ 1773672 h 2520940"/>
              <a:gd name="connsiteX207" fmla="*/ 2070583 w 2911061"/>
              <a:gd name="connsiteY207" fmla="*/ 1761200 h 2520940"/>
              <a:gd name="connsiteX208" fmla="*/ 2059885 w 2911061"/>
              <a:gd name="connsiteY208" fmla="*/ 1756279 h 2520940"/>
              <a:gd name="connsiteX209" fmla="*/ 2057147 w 2911061"/>
              <a:gd name="connsiteY209" fmla="*/ 1741859 h 2520940"/>
              <a:gd name="connsiteX210" fmla="*/ 2042256 w 2911061"/>
              <a:gd name="connsiteY210" fmla="*/ 1722647 h 2520940"/>
              <a:gd name="connsiteX211" fmla="*/ 2144299 w 2911061"/>
              <a:gd name="connsiteY211" fmla="*/ 1684970 h 2520940"/>
              <a:gd name="connsiteX212" fmla="*/ 2153062 w 2911061"/>
              <a:gd name="connsiteY212" fmla="*/ 1692273 h 2520940"/>
              <a:gd name="connsiteX213" fmla="*/ 2145759 w 2911061"/>
              <a:gd name="connsiteY213" fmla="*/ 1701036 h 2520940"/>
              <a:gd name="connsiteX214" fmla="*/ 2122026 w 2911061"/>
              <a:gd name="connsiteY214" fmla="*/ 1712537 h 2520940"/>
              <a:gd name="connsiteX215" fmla="*/ 2096103 w 2911061"/>
              <a:gd name="connsiteY215" fmla="*/ 1718562 h 2520940"/>
              <a:gd name="connsiteX216" fmla="*/ 2071274 w 2911061"/>
              <a:gd name="connsiteY216" fmla="*/ 1739009 h 2520940"/>
              <a:gd name="connsiteX217" fmla="*/ 2066893 w 2911061"/>
              <a:gd name="connsiteY217" fmla="*/ 1727325 h 2520940"/>
              <a:gd name="connsiteX218" fmla="*/ 2080037 w 2911061"/>
              <a:gd name="connsiteY218" fmla="*/ 1720022 h 2520940"/>
              <a:gd name="connsiteX219" fmla="*/ 2090626 w 2911061"/>
              <a:gd name="connsiteY219" fmla="*/ 1712720 h 2520940"/>
              <a:gd name="connsiteX220" fmla="*/ 2103405 w 2911061"/>
              <a:gd name="connsiteY220" fmla="*/ 1709799 h 2520940"/>
              <a:gd name="connsiteX221" fmla="*/ 2109247 w 2911061"/>
              <a:gd name="connsiteY221" fmla="*/ 1699575 h 2520940"/>
              <a:gd name="connsiteX222" fmla="*/ 2123852 w 2911061"/>
              <a:gd name="connsiteY222" fmla="*/ 1698115 h 2520940"/>
              <a:gd name="connsiteX223" fmla="*/ 2146580 w 2911061"/>
              <a:gd name="connsiteY223" fmla="*/ 1655578 h 2520940"/>
              <a:gd name="connsiteX224" fmla="*/ 2138782 w 2911061"/>
              <a:gd name="connsiteY224" fmla="*/ 1653737 h 2520940"/>
              <a:gd name="connsiteX225" fmla="*/ 2125313 w 2911061"/>
              <a:gd name="connsiteY225" fmla="*/ 1652839 h 2520940"/>
              <a:gd name="connsiteX226" fmla="*/ 2116550 w 2911061"/>
              <a:gd name="connsiteY226" fmla="*/ 1668905 h 2520940"/>
              <a:gd name="connsiteX227" fmla="*/ 2128233 w 2911061"/>
              <a:gd name="connsiteY227" fmla="*/ 1661602 h 2520940"/>
              <a:gd name="connsiteX228" fmla="*/ 2136814 w 2911061"/>
              <a:gd name="connsiteY228" fmla="*/ 1660872 h 2520940"/>
              <a:gd name="connsiteX229" fmla="*/ 2144299 w 2911061"/>
              <a:gd name="connsiteY229" fmla="*/ 1660142 h 2520940"/>
              <a:gd name="connsiteX230" fmla="*/ 424690 w 2911061"/>
              <a:gd name="connsiteY230" fmla="*/ 565931 h 2520940"/>
              <a:gd name="connsiteX231" fmla="*/ 413708 w 2911061"/>
              <a:gd name="connsiteY231" fmla="*/ 575574 h 2520940"/>
              <a:gd name="connsiteX232" fmla="*/ 399383 w 2911061"/>
              <a:gd name="connsiteY232" fmla="*/ 582178 h 2520940"/>
              <a:gd name="connsiteX233" fmla="*/ 406315 w 2911061"/>
              <a:gd name="connsiteY233" fmla="*/ 590877 h 2520940"/>
              <a:gd name="connsiteX234" fmla="*/ 407007 w 2911061"/>
              <a:gd name="connsiteY234" fmla="*/ 589590 h 2520940"/>
              <a:gd name="connsiteX235" fmla="*/ 432314 w 2911061"/>
              <a:gd name="connsiteY235" fmla="*/ 573343 h 2520940"/>
              <a:gd name="connsiteX236" fmla="*/ 473594 w 2911061"/>
              <a:gd name="connsiteY236" fmla="*/ 502677 h 2520940"/>
              <a:gd name="connsiteX237" fmla="*/ 474497 w 2911061"/>
              <a:gd name="connsiteY237" fmla="*/ 516425 h 2520940"/>
              <a:gd name="connsiteX238" fmla="*/ 459770 w 2911061"/>
              <a:gd name="connsiteY238" fmla="*/ 528408 h 2520940"/>
              <a:gd name="connsiteX239" fmla="*/ 458388 w 2911061"/>
              <a:gd name="connsiteY239" fmla="*/ 530982 h 2520940"/>
              <a:gd name="connsiteX240" fmla="*/ 444140 w 2911061"/>
              <a:gd name="connsiteY240" fmla="*/ 526643 h 2520940"/>
              <a:gd name="connsiteX241" fmla="*/ 459090 w 2911061"/>
              <a:gd name="connsiteY241" fmla="*/ 515402 h 2520940"/>
              <a:gd name="connsiteX242" fmla="*/ 473594 w 2911061"/>
              <a:gd name="connsiteY242" fmla="*/ 502677 h 2520940"/>
              <a:gd name="connsiteX243" fmla="*/ 2404268 w 2911061"/>
              <a:gd name="connsiteY243" fmla="*/ 1533078 h 2520940"/>
              <a:gd name="connsiteX244" fmla="*/ 2404268 w 2911061"/>
              <a:gd name="connsiteY244" fmla="*/ 1537460 h 2520940"/>
              <a:gd name="connsiteX245" fmla="*/ 2399887 w 2911061"/>
              <a:gd name="connsiteY245" fmla="*/ 1547866 h 2520940"/>
              <a:gd name="connsiteX246" fmla="*/ 2391123 w 2911061"/>
              <a:gd name="connsiteY246" fmla="*/ 1554986 h 2520940"/>
              <a:gd name="connsiteX247" fmla="*/ 2391123 w 2911061"/>
              <a:gd name="connsiteY247" fmla="*/ 1543302 h 2520940"/>
              <a:gd name="connsiteX248" fmla="*/ 566071 w 2911061"/>
              <a:gd name="connsiteY248" fmla="*/ 491016 h 2520940"/>
              <a:gd name="connsiteX249" fmla="*/ 551726 w 2911061"/>
              <a:gd name="connsiteY249" fmla="*/ 489941 h 2520940"/>
              <a:gd name="connsiteX250" fmla="*/ 554108 w 2911061"/>
              <a:gd name="connsiteY250" fmla="*/ 497852 h 2520940"/>
              <a:gd name="connsiteX251" fmla="*/ 568644 w 2911061"/>
              <a:gd name="connsiteY251" fmla="*/ 492398 h 2520940"/>
              <a:gd name="connsiteX252" fmla="*/ 639844 w 2911061"/>
              <a:gd name="connsiteY252" fmla="*/ 470964 h 2520940"/>
              <a:gd name="connsiteX253" fmla="*/ 637579 w 2911061"/>
              <a:gd name="connsiteY253" fmla="*/ 481352 h 2520940"/>
              <a:gd name="connsiteX254" fmla="*/ 645299 w 2911061"/>
              <a:gd name="connsiteY254" fmla="*/ 485499 h 2520940"/>
              <a:gd name="connsiteX255" fmla="*/ 421816 w 2911061"/>
              <a:gd name="connsiteY255" fmla="*/ 352173 h 2520940"/>
              <a:gd name="connsiteX256" fmla="*/ 410547 w 2911061"/>
              <a:gd name="connsiteY256" fmla="*/ 360419 h 2520940"/>
              <a:gd name="connsiteX257" fmla="*/ 396009 w 2911061"/>
              <a:gd name="connsiteY257" fmla="*/ 363178 h 2520940"/>
              <a:gd name="connsiteX258" fmla="*/ 400132 w 2911061"/>
              <a:gd name="connsiteY258" fmla="*/ 356275 h 2520940"/>
              <a:gd name="connsiteX259" fmla="*/ 406185 w 2911061"/>
              <a:gd name="connsiteY259" fmla="*/ 350408 h 2520940"/>
              <a:gd name="connsiteX260" fmla="*/ 2524029 w 2911061"/>
              <a:gd name="connsiteY260" fmla="*/ 1365121 h 2520940"/>
              <a:gd name="connsiteX261" fmla="*/ 2512345 w 2911061"/>
              <a:gd name="connsiteY261" fmla="*/ 1363660 h 2520940"/>
              <a:gd name="connsiteX262" fmla="*/ 2510885 w 2911061"/>
              <a:gd name="connsiteY262" fmla="*/ 1370963 h 2520940"/>
              <a:gd name="connsiteX263" fmla="*/ 2502121 w 2911061"/>
              <a:gd name="connsiteY263" fmla="*/ 1382647 h 2520940"/>
              <a:gd name="connsiteX264" fmla="*/ 2509424 w 2911061"/>
              <a:gd name="connsiteY264" fmla="*/ 1387028 h 2520940"/>
              <a:gd name="connsiteX265" fmla="*/ 2513805 w 2911061"/>
              <a:gd name="connsiteY265" fmla="*/ 1387028 h 2520940"/>
              <a:gd name="connsiteX266" fmla="*/ 2518187 w 2911061"/>
              <a:gd name="connsiteY266" fmla="*/ 1372423 h 2520940"/>
              <a:gd name="connsiteX267" fmla="*/ 875508 w 2911061"/>
              <a:gd name="connsiteY267" fmla="*/ 411883 h 2520940"/>
              <a:gd name="connsiteX268" fmla="*/ 851129 w 2911061"/>
              <a:gd name="connsiteY268" fmla="*/ 402102 h 2520940"/>
              <a:gd name="connsiteX269" fmla="*/ 825640 w 2911061"/>
              <a:gd name="connsiteY269" fmla="*/ 396697 h 2520940"/>
              <a:gd name="connsiteX270" fmla="*/ 843556 w 2911061"/>
              <a:gd name="connsiteY270" fmla="*/ 409638 h 2520940"/>
              <a:gd name="connsiteX271" fmla="*/ 864300 w 2911061"/>
              <a:gd name="connsiteY271" fmla="*/ 418089 h 2520940"/>
              <a:gd name="connsiteX272" fmla="*/ 883632 w 2911061"/>
              <a:gd name="connsiteY272" fmla="*/ 424537 h 2520940"/>
              <a:gd name="connsiteX273" fmla="*/ 891542 w 2911061"/>
              <a:gd name="connsiteY273" fmla="*/ 422155 h 2520940"/>
              <a:gd name="connsiteX274" fmla="*/ 2597054 w 2911061"/>
              <a:gd name="connsiteY274" fmla="*/ 1328608 h 2520940"/>
              <a:gd name="connsiteX275" fmla="*/ 2588291 w 2911061"/>
              <a:gd name="connsiteY275" fmla="*/ 1335911 h 2520940"/>
              <a:gd name="connsiteX276" fmla="*/ 2585735 w 2911061"/>
              <a:gd name="connsiteY276" fmla="*/ 1340475 h 2520940"/>
              <a:gd name="connsiteX277" fmla="*/ 2580989 w 2911061"/>
              <a:gd name="connsiteY277" fmla="*/ 1341753 h 2520940"/>
              <a:gd name="connsiteX278" fmla="*/ 2575877 w 2911061"/>
              <a:gd name="connsiteY278" fmla="*/ 1340840 h 2520940"/>
              <a:gd name="connsiteX279" fmla="*/ 2570765 w 2911061"/>
              <a:gd name="connsiteY279" fmla="*/ 1338832 h 2520940"/>
              <a:gd name="connsiteX280" fmla="*/ 2566383 w 2911061"/>
              <a:gd name="connsiteY280" fmla="*/ 1365121 h 2520940"/>
              <a:gd name="connsiteX281" fmla="*/ 2551779 w 2911061"/>
              <a:gd name="connsiteY281" fmla="*/ 1368042 h 2520940"/>
              <a:gd name="connsiteX282" fmla="*/ 2550318 w 2911061"/>
              <a:gd name="connsiteY282" fmla="*/ 1370963 h 2520940"/>
              <a:gd name="connsiteX283" fmla="*/ 2509424 w 2911061"/>
              <a:gd name="connsiteY283" fmla="*/ 1423541 h 2520940"/>
              <a:gd name="connsiteX284" fmla="*/ 2491168 w 2911061"/>
              <a:gd name="connsiteY284" fmla="*/ 1433947 h 2520940"/>
              <a:gd name="connsiteX285" fmla="*/ 2472911 w 2911061"/>
              <a:gd name="connsiteY285" fmla="*/ 1445448 h 2520940"/>
              <a:gd name="connsiteX286" fmla="*/ 2460680 w 2911061"/>
              <a:gd name="connsiteY286" fmla="*/ 1461879 h 2520940"/>
              <a:gd name="connsiteX287" fmla="*/ 2445162 w 2911061"/>
              <a:gd name="connsiteY287" fmla="*/ 1476119 h 2520940"/>
              <a:gd name="connsiteX288" fmla="*/ 2433661 w 2911061"/>
              <a:gd name="connsiteY288" fmla="*/ 1480135 h 2520940"/>
              <a:gd name="connsiteX289" fmla="*/ 2423254 w 2911061"/>
              <a:gd name="connsiteY289" fmla="*/ 1486342 h 2520940"/>
              <a:gd name="connsiteX290" fmla="*/ 2398426 w 2911061"/>
              <a:gd name="connsiteY290" fmla="*/ 1515552 h 2520940"/>
              <a:gd name="connsiteX291" fmla="*/ 2395505 w 2911061"/>
              <a:gd name="connsiteY291" fmla="*/ 1515552 h 2520940"/>
              <a:gd name="connsiteX292" fmla="*/ 2382368 w 2911061"/>
              <a:gd name="connsiteY292" fmla="*/ 1525771 h 2520940"/>
              <a:gd name="connsiteX293" fmla="*/ 2382375 w 2911061"/>
              <a:gd name="connsiteY293" fmla="*/ 1525770 h 2520940"/>
              <a:gd name="connsiteX294" fmla="*/ 2399887 w 2911061"/>
              <a:gd name="connsiteY294" fmla="*/ 1517013 h 2520940"/>
              <a:gd name="connsiteX295" fmla="*/ 2411753 w 2911061"/>
              <a:gd name="connsiteY295" fmla="*/ 1512449 h 2520940"/>
              <a:gd name="connsiteX296" fmla="*/ 2420333 w 2911061"/>
              <a:gd name="connsiteY296" fmla="*/ 1502408 h 2520940"/>
              <a:gd name="connsiteX297" fmla="*/ 2433478 w 2911061"/>
              <a:gd name="connsiteY297" fmla="*/ 1500947 h 2520940"/>
              <a:gd name="connsiteX298" fmla="*/ 2455568 w 2911061"/>
              <a:gd name="connsiteY298" fmla="*/ 1486890 h 2520940"/>
              <a:gd name="connsiteX299" fmla="*/ 2474372 w 2911061"/>
              <a:gd name="connsiteY299" fmla="*/ 1467356 h 2520940"/>
              <a:gd name="connsiteX300" fmla="*/ 2472911 w 2911061"/>
              <a:gd name="connsiteY300" fmla="*/ 1490724 h 2520940"/>
              <a:gd name="connsiteX301" fmla="*/ 2474372 w 2911061"/>
              <a:gd name="connsiteY301" fmla="*/ 1490724 h 2520940"/>
              <a:gd name="connsiteX302" fmla="*/ 2489342 w 2911061"/>
              <a:gd name="connsiteY302" fmla="*/ 1480683 h 2520940"/>
              <a:gd name="connsiteX303" fmla="*/ 2502121 w 2911061"/>
              <a:gd name="connsiteY303" fmla="*/ 1467356 h 2520940"/>
              <a:gd name="connsiteX304" fmla="*/ 2522569 w 2911061"/>
              <a:gd name="connsiteY304" fmla="*/ 1443988 h 2520940"/>
              <a:gd name="connsiteX305" fmla="*/ 2522569 w 2911061"/>
              <a:gd name="connsiteY305" fmla="*/ 1448369 h 2520940"/>
              <a:gd name="connsiteX306" fmla="*/ 2535713 w 2911061"/>
              <a:gd name="connsiteY306" fmla="*/ 1425001 h 2520940"/>
              <a:gd name="connsiteX307" fmla="*/ 2535713 w 2911061"/>
              <a:gd name="connsiteY307" fmla="*/ 1423541 h 2520940"/>
              <a:gd name="connsiteX308" fmla="*/ 2550318 w 2911061"/>
              <a:gd name="connsiteY308" fmla="*/ 1420620 h 2520940"/>
              <a:gd name="connsiteX309" fmla="*/ 2548857 w 2911061"/>
              <a:gd name="connsiteY309" fmla="*/ 1410396 h 2520940"/>
              <a:gd name="connsiteX310" fmla="*/ 2567844 w 2911061"/>
              <a:gd name="connsiteY310" fmla="*/ 1390679 h 2520940"/>
              <a:gd name="connsiteX311" fmla="*/ 2586831 w 2911061"/>
              <a:gd name="connsiteY311" fmla="*/ 1370963 h 2520940"/>
              <a:gd name="connsiteX312" fmla="*/ 2592490 w 2911061"/>
              <a:gd name="connsiteY312" fmla="*/ 1349785 h 2520940"/>
              <a:gd name="connsiteX313" fmla="*/ 2597054 w 2911061"/>
              <a:gd name="connsiteY313" fmla="*/ 1328608 h 2520940"/>
              <a:gd name="connsiteX314" fmla="*/ 2678842 w 2911061"/>
              <a:gd name="connsiteY314" fmla="*/ 1233676 h 2520940"/>
              <a:gd name="connsiteX315" fmla="*/ 2667158 w 2911061"/>
              <a:gd name="connsiteY315" fmla="*/ 1232215 h 2520940"/>
              <a:gd name="connsiteX316" fmla="*/ 2664237 w 2911061"/>
              <a:gd name="connsiteY316" fmla="*/ 1242439 h 2520940"/>
              <a:gd name="connsiteX317" fmla="*/ 2658395 w 2911061"/>
              <a:gd name="connsiteY317" fmla="*/ 1249741 h 2520940"/>
              <a:gd name="connsiteX318" fmla="*/ 2651093 w 2911061"/>
              <a:gd name="connsiteY318" fmla="*/ 1254123 h 2520940"/>
              <a:gd name="connsiteX319" fmla="*/ 2643790 w 2911061"/>
              <a:gd name="connsiteY319" fmla="*/ 1273109 h 2520940"/>
              <a:gd name="connsiteX320" fmla="*/ 2638496 w 2911061"/>
              <a:gd name="connsiteY320" fmla="*/ 1281325 h 2520940"/>
              <a:gd name="connsiteX321" fmla="*/ 2636487 w 2911061"/>
              <a:gd name="connsiteY321" fmla="*/ 1290635 h 2520940"/>
              <a:gd name="connsiteX322" fmla="*/ 2655657 w 2911061"/>
              <a:gd name="connsiteY322" fmla="*/ 1266537 h 2520940"/>
              <a:gd name="connsiteX323" fmla="*/ 2671539 w 2911061"/>
              <a:gd name="connsiteY323" fmla="*/ 1246820 h 2520940"/>
              <a:gd name="connsiteX324" fmla="*/ 2703671 w 2911061"/>
              <a:gd name="connsiteY324" fmla="*/ 1211768 h 2520940"/>
              <a:gd name="connsiteX325" fmla="*/ 2706591 w 2911061"/>
              <a:gd name="connsiteY325" fmla="*/ 1233676 h 2520940"/>
              <a:gd name="connsiteX326" fmla="*/ 2709513 w 2911061"/>
              <a:gd name="connsiteY326" fmla="*/ 1227834 h 2520940"/>
              <a:gd name="connsiteX327" fmla="*/ 1709169 w 2911061"/>
              <a:gd name="connsiteY327" fmla="*/ 617368 h 2520940"/>
              <a:gd name="connsiteX328" fmla="*/ 1696706 w 2911061"/>
              <a:gd name="connsiteY328" fmla="*/ 618277 h 2520940"/>
              <a:gd name="connsiteX329" fmla="*/ 1677198 w 2911061"/>
              <a:gd name="connsiteY329" fmla="*/ 621427 h 2520940"/>
              <a:gd name="connsiteX330" fmla="*/ 1691224 w 2911061"/>
              <a:gd name="connsiteY330" fmla="*/ 628962 h 2520940"/>
              <a:gd name="connsiteX331" fmla="*/ 2732881 w 2911061"/>
              <a:gd name="connsiteY331" fmla="*/ 1150427 h 2520940"/>
              <a:gd name="connsiteX332" fmla="*/ 2716815 w 2911061"/>
              <a:gd name="connsiteY332" fmla="*/ 1170874 h 2520940"/>
              <a:gd name="connsiteX333" fmla="*/ 2714077 w 2911061"/>
              <a:gd name="connsiteY333" fmla="*/ 1176899 h 2520940"/>
              <a:gd name="connsiteX334" fmla="*/ 2712433 w 2911061"/>
              <a:gd name="connsiteY334" fmla="*/ 1184019 h 2520940"/>
              <a:gd name="connsiteX335" fmla="*/ 2712433 w 2911061"/>
              <a:gd name="connsiteY335" fmla="*/ 1200084 h 2520940"/>
              <a:gd name="connsiteX336" fmla="*/ 2726491 w 2911061"/>
              <a:gd name="connsiteY336" fmla="*/ 1177446 h 2520940"/>
              <a:gd name="connsiteX337" fmla="*/ 2732881 w 2911061"/>
              <a:gd name="connsiteY337" fmla="*/ 1150427 h 2520940"/>
              <a:gd name="connsiteX338" fmla="*/ 1172379 w 2911061"/>
              <a:gd name="connsiteY338" fmla="*/ 289357 h 2520940"/>
              <a:gd name="connsiteX339" fmla="*/ 1157215 w 2911061"/>
              <a:gd name="connsiteY339" fmla="*/ 289883 h 2520940"/>
              <a:gd name="connsiteX340" fmla="*/ 1137383 w 2911061"/>
              <a:gd name="connsiteY340" fmla="*/ 291697 h 2520940"/>
              <a:gd name="connsiteX341" fmla="*/ 1137415 w 2911061"/>
              <a:gd name="connsiteY341" fmla="*/ 292177 h 2520940"/>
              <a:gd name="connsiteX342" fmla="*/ 1122688 w 2911061"/>
              <a:gd name="connsiteY342" fmla="*/ 304161 h 2520940"/>
              <a:gd name="connsiteX343" fmla="*/ 1121306 w 2911061"/>
              <a:gd name="connsiteY343" fmla="*/ 306734 h 2520940"/>
              <a:gd name="connsiteX344" fmla="*/ 1107057 w 2911061"/>
              <a:gd name="connsiteY344" fmla="*/ 302395 h 2520940"/>
              <a:gd name="connsiteX345" fmla="*/ 1119056 w 2911061"/>
              <a:gd name="connsiteY345" fmla="*/ 293373 h 2520940"/>
              <a:gd name="connsiteX346" fmla="*/ 1083467 w 2911061"/>
              <a:gd name="connsiteY346" fmla="*/ 296628 h 2520940"/>
              <a:gd name="connsiteX347" fmla="*/ 1089260 w 2911061"/>
              <a:gd name="connsiteY347" fmla="*/ 297925 h 2520940"/>
              <a:gd name="connsiteX348" fmla="*/ 1093366 w 2911061"/>
              <a:gd name="connsiteY348" fmla="*/ 302279 h 2520940"/>
              <a:gd name="connsiteX349" fmla="*/ 1093678 w 2911061"/>
              <a:gd name="connsiteY349" fmla="*/ 301839 h 2520940"/>
              <a:gd name="connsiteX350" fmla="*/ 1100720 w 2911061"/>
              <a:gd name="connsiteY350" fmla="*/ 295675 h 2520940"/>
              <a:gd name="connsiteX351" fmla="*/ 1099458 w 2911061"/>
              <a:gd name="connsiteY351" fmla="*/ 308053 h 2520940"/>
              <a:gd name="connsiteX352" fmla="*/ 1099469 w 2911061"/>
              <a:gd name="connsiteY352" fmla="*/ 308172 h 2520940"/>
              <a:gd name="connsiteX353" fmla="*/ 1123951 w 2911061"/>
              <a:gd name="connsiteY353" fmla="*/ 313994 h 2520940"/>
              <a:gd name="connsiteX354" fmla="*/ 1124378 w 2911061"/>
              <a:gd name="connsiteY354" fmla="*/ 313359 h 2520940"/>
              <a:gd name="connsiteX355" fmla="*/ 1161468 w 2911061"/>
              <a:gd name="connsiteY355" fmla="*/ 296396 h 2520940"/>
              <a:gd name="connsiteX356" fmla="*/ 1084734 w 2911061"/>
              <a:gd name="connsiteY356" fmla="*/ 127926 h 2520940"/>
              <a:gd name="connsiteX357" fmla="*/ 1073464 w 2911061"/>
              <a:gd name="connsiteY357" fmla="*/ 136171 h 2520940"/>
              <a:gd name="connsiteX358" fmla="*/ 1058926 w 2911061"/>
              <a:gd name="connsiteY358" fmla="*/ 138930 h 2520940"/>
              <a:gd name="connsiteX359" fmla="*/ 1063050 w 2911061"/>
              <a:gd name="connsiteY359" fmla="*/ 132027 h 2520940"/>
              <a:gd name="connsiteX360" fmla="*/ 1069103 w 2911061"/>
              <a:gd name="connsiteY360" fmla="*/ 126160 h 2520940"/>
              <a:gd name="connsiteX361" fmla="*/ 1389936 w 2911061"/>
              <a:gd name="connsiteY361" fmla="*/ 216049 h 2520940"/>
              <a:gd name="connsiteX362" fmla="*/ 1380649 w 2911061"/>
              <a:gd name="connsiteY362" fmla="*/ 215989 h 2520940"/>
              <a:gd name="connsiteX363" fmla="*/ 1384806 w 2911061"/>
              <a:gd name="connsiteY363" fmla="*/ 216970 h 2520940"/>
              <a:gd name="connsiteX364" fmla="*/ 1484047 w 2911061"/>
              <a:gd name="connsiteY364" fmla="*/ 214791 h 2520940"/>
              <a:gd name="connsiteX365" fmla="*/ 1481806 w 2911061"/>
              <a:gd name="connsiteY365" fmla="*/ 215056 h 2520940"/>
              <a:gd name="connsiteX366" fmla="*/ 1483505 w 2911061"/>
              <a:gd name="connsiteY366" fmla="*/ 215387 h 2520940"/>
              <a:gd name="connsiteX367" fmla="*/ 1538426 w 2911061"/>
              <a:gd name="connsiteY367" fmla="*/ 187636 h 2520940"/>
              <a:gd name="connsiteX368" fmla="*/ 1514046 w 2911061"/>
              <a:gd name="connsiteY368" fmla="*/ 177854 h 2520940"/>
              <a:gd name="connsiteX369" fmla="*/ 1488558 w 2911061"/>
              <a:gd name="connsiteY369" fmla="*/ 172450 h 2520940"/>
              <a:gd name="connsiteX370" fmla="*/ 1506473 w 2911061"/>
              <a:gd name="connsiteY370" fmla="*/ 185390 h 2520940"/>
              <a:gd name="connsiteX371" fmla="*/ 1527217 w 2911061"/>
              <a:gd name="connsiteY371" fmla="*/ 193841 h 2520940"/>
              <a:gd name="connsiteX372" fmla="*/ 1546550 w 2911061"/>
              <a:gd name="connsiteY372" fmla="*/ 200289 h 2520940"/>
              <a:gd name="connsiteX373" fmla="*/ 1554460 w 2911061"/>
              <a:gd name="connsiteY373" fmla="*/ 197907 h 2520940"/>
              <a:gd name="connsiteX374" fmla="*/ 2756249 w 2911061"/>
              <a:gd name="connsiteY374" fmla="*/ 469834 h 2520940"/>
              <a:gd name="connsiteX375" fmla="*/ 2784323 w 2911061"/>
              <a:gd name="connsiteY375" fmla="*/ 493635 h 2520940"/>
              <a:gd name="connsiteX376" fmla="*/ 2829923 w 2911061"/>
              <a:gd name="connsiteY376" fmla="*/ 533663 h 2520940"/>
              <a:gd name="connsiteX377" fmla="*/ 2857023 w 2911061"/>
              <a:gd name="connsiteY377" fmla="*/ 577911 h 2520940"/>
              <a:gd name="connsiteX378" fmla="*/ 2876010 w 2911061"/>
              <a:gd name="connsiteY378" fmla="*/ 602740 h 2520940"/>
              <a:gd name="connsiteX379" fmla="*/ 2877470 w 2911061"/>
              <a:gd name="connsiteY379" fmla="*/ 617345 h 2520940"/>
              <a:gd name="connsiteX380" fmla="*/ 2887693 w 2911061"/>
              <a:gd name="connsiteY380" fmla="*/ 629029 h 2520940"/>
              <a:gd name="connsiteX381" fmla="*/ 2898282 w 2911061"/>
              <a:gd name="connsiteY381" fmla="*/ 667914 h 2520940"/>
              <a:gd name="connsiteX382" fmla="*/ 2902299 w 2911061"/>
              <a:gd name="connsiteY382" fmla="*/ 712277 h 2520940"/>
              <a:gd name="connsiteX383" fmla="*/ 2903029 w 2911061"/>
              <a:gd name="connsiteY383" fmla="*/ 718849 h 2520940"/>
              <a:gd name="connsiteX384" fmla="*/ 2903759 w 2911061"/>
              <a:gd name="connsiteY384" fmla="*/ 725422 h 2520940"/>
              <a:gd name="connsiteX385" fmla="*/ 2909601 w 2911061"/>
              <a:gd name="connsiteY385" fmla="*/ 728343 h 2520940"/>
              <a:gd name="connsiteX386" fmla="*/ 2904307 w 2911061"/>
              <a:gd name="connsiteY386" fmla="*/ 729803 h 2520940"/>
              <a:gd name="connsiteX387" fmla="*/ 2902299 w 2911061"/>
              <a:gd name="connsiteY387" fmla="*/ 735645 h 2520940"/>
              <a:gd name="connsiteX388" fmla="*/ 2905037 w 2911061"/>
              <a:gd name="connsiteY388" fmla="*/ 758283 h 2520940"/>
              <a:gd name="connsiteX389" fmla="*/ 2911061 w 2911061"/>
              <a:gd name="connsiteY389" fmla="*/ 780921 h 2520940"/>
              <a:gd name="connsiteX390" fmla="*/ 2899195 w 2911061"/>
              <a:gd name="connsiteY390" fmla="*/ 852485 h 2520940"/>
              <a:gd name="connsiteX391" fmla="*/ 2886233 w 2911061"/>
              <a:gd name="connsiteY391" fmla="*/ 924050 h 2520940"/>
              <a:gd name="connsiteX392" fmla="*/ 2870492 w 2911061"/>
              <a:gd name="connsiteY392" fmla="*/ 949203 h 2520940"/>
              <a:gd name="connsiteX393" fmla="*/ 2850857 w 2911061"/>
              <a:gd name="connsiteY393" fmla="*/ 992855 h 2520940"/>
              <a:gd name="connsiteX394" fmla="*/ 2838037 w 2911061"/>
              <a:gd name="connsiteY394" fmla="*/ 1024824 h 2520940"/>
              <a:gd name="connsiteX395" fmla="*/ 2821971 w 2911061"/>
              <a:gd name="connsiteY395" fmla="*/ 1049653 h 2520940"/>
              <a:gd name="connsiteX396" fmla="*/ 2814669 w 2911061"/>
              <a:gd name="connsiteY396" fmla="*/ 1052574 h 2520940"/>
              <a:gd name="connsiteX397" fmla="*/ 2811747 w 2911061"/>
              <a:gd name="connsiteY397" fmla="*/ 1073021 h 2520940"/>
              <a:gd name="connsiteX398" fmla="*/ 2795865 w 2911061"/>
              <a:gd name="connsiteY398" fmla="*/ 1101683 h 2520940"/>
              <a:gd name="connsiteX399" fmla="*/ 2781077 w 2911061"/>
              <a:gd name="connsiteY399" fmla="*/ 1127059 h 2520940"/>
              <a:gd name="connsiteX400" fmla="*/ 2785459 w 2911061"/>
              <a:gd name="connsiteY400" fmla="*/ 1140204 h 2520940"/>
              <a:gd name="connsiteX401" fmla="*/ 2770853 w 2911061"/>
              <a:gd name="connsiteY401" fmla="*/ 1147506 h 2520940"/>
              <a:gd name="connsiteX402" fmla="*/ 2770853 w 2911061"/>
              <a:gd name="connsiteY402" fmla="*/ 1157730 h 2520940"/>
              <a:gd name="connsiteX403" fmla="*/ 2765011 w 2911061"/>
              <a:gd name="connsiteY403" fmla="*/ 1160651 h 2520940"/>
              <a:gd name="connsiteX404" fmla="*/ 2763551 w 2911061"/>
              <a:gd name="connsiteY404" fmla="*/ 1160651 h 2520940"/>
              <a:gd name="connsiteX405" fmla="*/ 2743834 w 2911061"/>
              <a:gd name="connsiteY405" fmla="*/ 1187670 h 2520940"/>
              <a:gd name="connsiteX406" fmla="*/ 2724117 w 2911061"/>
              <a:gd name="connsiteY406" fmla="*/ 1214689 h 2520940"/>
              <a:gd name="connsiteX407" fmla="*/ 2721197 w 2911061"/>
              <a:gd name="connsiteY407" fmla="*/ 1233676 h 2520940"/>
              <a:gd name="connsiteX408" fmla="*/ 2702210 w 2911061"/>
              <a:gd name="connsiteY408" fmla="*/ 1256861 h 2520940"/>
              <a:gd name="connsiteX409" fmla="*/ 2687605 w 2911061"/>
              <a:gd name="connsiteY409" fmla="*/ 1283333 h 2520940"/>
              <a:gd name="connsiteX410" fmla="*/ 2676834 w 2911061"/>
              <a:gd name="connsiteY410" fmla="*/ 1295564 h 2520940"/>
              <a:gd name="connsiteX411" fmla="*/ 2671539 w 2911061"/>
              <a:gd name="connsiteY411" fmla="*/ 1311082 h 2520940"/>
              <a:gd name="connsiteX412" fmla="*/ 2661316 w 2911061"/>
              <a:gd name="connsiteY412" fmla="*/ 1314003 h 2520940"/>
              <a:gd name="connsiteX413" fmla="*/ 2656204 w 2911061"/>
              <a:gd name="connsiteY413" fmla="*/ 1326783 h 2520940"/>
              <a:gd name="connsiteX414" fmla="*/ 2646711 w 2911061"/>
              <a:gd name="connsiteY414" fmla="*/ 1337371 h 2520940"/>
              <a:gd name="connsiteX415" fmla="*/ 2643790 w 2911061"/>
              <a:gd name="connsiteY415" fmla="*/ 1344674 h 2520940"/>
              <a:gd name="connsiteX416" fmla="*/ 2640869 w 2911061"/>
              <a:gd name="connsiteY416" fmla="*/ 1346134 h 2520940"/>
              <a:gd name="connsiteX417" fmla="*/ 2609468 w 2911061"/>
              <a:gd name="connsiteY417" fmla="*/ 1378630 h 2520940"/>
              <a:gd name="connsiteX418" fmla="*/ 2578067 w 2911061"/>
              <a:gd name="connsiteY418" fmla="*/ 1408936 h 2520940"/>
              <a:gd name="connsiteX419" fmla="*/ 2564740 w 2911061"/>
              <a:gd name="connsiteY419" fmla="*/ 1418429 h 2520940"/>
              <a:gd name="connsiteX420" fmla="*/ 2554699 w 2911061"/>
              <a:gd name="connsiteY420" fmla="*/ 1432304 h 2520940"/>
              <a:gd name="connsiteX421" fmla="*/ 2537173 w 2911061"/>
              <a:gd name="connsiteY421" fmla="*/ 1441614 h 2520940"/>
              <a:gd name="connsiteX422" fmla="*/ 2528410 w 2911061"/>
              <a:gd name="connsiteY422" fmla="*/ 1458593 h 2520940"/>
              <a:gd name="connsiteX423" fmla="*/ 2509424 w 2911061"/>
              <a:gd name="connsiteY423" fmla="*/ 1479040 h 2520940"/>
              <a:gd name="connsiteX424" fmla="*/ 2496097 w 2911061"/>
              <a:gd name="connsiteY424" fmla="*/ 1490541 h 2520940"/>
              <a:gd name="connsiteX425" fmla="*/ 2486056 w 2911061"/>
              <a:gd name="connsiteY425" fmla="*/ 1505329 h 2520940"/>
              <a:gd name="connsiteX426" fmla="*/ 2463608 w 2911061"/>
              <a:gd name="connsiteY426" fmla="*/ 1521611 h 2520940"/>
              <a:gd name="connsiteX427" fmla="*/ 2426230 w 2911061"/>
              <a:gd name="connsiteY427" fmla="*/ 1550875 h 2520940"/>
              <a:gd name="connsiteX428" fmla="*/ 2405729 w 2911061"/>
              <a:gd name="connsiteY428" fmla="*/ 1568130 h 2520940"/>
              <a:gd name="connsiteX429" fmla="*/ 2395505 w 2911061"/>
              <a:gd name="connsiteY429" fmla="*/ 1572512 h 2520940"/>
              <a:gd name="connsiteX430" fmla="*/ 2395505 w 2911061"/>
              <a:gd name="connsiteY430" fmla="*/ 1560828 h 2520940"/>
              <a:gd name="connsiteX431" fmla="*/ 2408649 w 2911061"/>
              <a:gd name="connsiteY431" fmla="*/ 1556446 h 2520940"/>
              <a:gd name="connsiteX432" fmla="*/ 2418873 w 2911061"/>
              <a:gd name="connsiteY432" fmla="*/ 1538920 h 2520940"/>
              <a:gd name="connsiteX433" fmla="*/ 2432565 w 2911061"/>
              <a:gd name="connsiteY433" fmla="*/ 1532713 h 2520940"/>
              <a:gd name="connsiteX434" fmla="*/ 2445162 w 2911061"/>
              <a:gd name="connsiteY434" fmla="*/ 1524315 h 2520940"/>
              <a:gd name="connsiteX435" fmla="*/ 2452465 w 2911061"/>
              <a:gd name="connsiteY435" fmla="*/ 1512631 h 2520940"/>
              <a:gd name="connsiteX436" fmla="*/ 2421794 w 2911061"/>
              <a:gd name="connsiteY436" fmla="*/ 1527236 h 2520940"/>
              <a:gd name="connsiteX437" fmla="*/ 2408649 w 2911061"/>
              <a:gd name="connsiteY437" fmla="*/ 1527236 h 2520940"/>
              <a:gd name="connsiteX438" fmla="*/ 2357532 w 2911061"/>
              <a:gd name="connsiteY438" fmla="*/ 1563749 h 2520940"/>
              <a:gd name="connsiteX439" fmla="*/ 2358992 w 2911061"/>
              <a:gd name="connsiteY439" fmla="*/ 1565209 h 2520940"/>
              <a:gd name="connsiteX440" fmla="*/ 2353446 w 2911061"/>
              <a:gd name="connsiteY440" fmla="*/ 1579075 h 2520940"/>
              <a:gd name="connsiteX441" fmla="*/ 2358257 w 2911061"/>
              <a:gd name="connsiteY441" fmla="*/ 1578908 h 2520940"/>
              <a:gd name="connsiteX442" fmla="*/ 2483861 w 2911061"/>
              <a:gd name="connsiteY442" fmla="*/ 1567421 h 2520940"/>
              <a:gd name="connsiteX443" fmla="*/ 2570619 w 2911061"/>
              <a:gd name="connsiteY443" fmla="*/ 1553486 h 2520940"/>
              <a:gd name="connsiteX444" fmla="*/ 2576149 w 2911061"/>
              <a:gd name="connsiteY444" fmla="*/ 1543193 h 2520940"/>
              <a:gd name="connsiteX445" fmla="*/ 2591780 w 2911061"/>
              <a:gd name="connsiteY445" fmla="*/ 1544959 h 2520940"/>
              <a:gd name="connsiteX446" fmla="*/ 2624968 w 2911061"/>
              <a:gd name="connsiteY446" fmla="*/ 1532946 h 2520940"/>
              <a:gd name="connsiteX447" fmla="*/ 2660907 w 2911061"/>
              <a:gd name="connsiteY447" fmla="*/ 1527384 h 2520940"/>
              <a:gd name="connsiteX448" fmla="*/ 2671890 w 2911061"/>
              <a:gd name="connsiteY448" fmla="*/ 1531628 h 2520940"/>
              <a:gd name="connsiteX449" fmla="*/ 2658478 w 2911061"/>
              <a:gd name="connsiteY449" fmla="*/ 1534991 h 2520940"/>
              <a:gd name="connsiteX450" fmla="*/ 2647370 w 2911061"/>
              <a:gd name="connsiteY450" fmla="*/ 1543323 h 2520940"/>
              <a:gd name="connsiteX451" fmla="*/ 2622621 w 2911061"/>
              <a:gd name="connsiteY451" fmla="*/ 1548887 h 2520940"/>
              <a:gd name="connsiteX452" fmla="*/ 2599212 w 2911061"/>
              <a:gd name="connsiteY452" fmla="*/ 1558899 h 2520940"/>
              <a:gd name="connsiteX453" fmla="*/ 2582794 w 2911061"/>
              <a:gd name="connsiteY453" fmla="*/ 1561684 h 2520940"/>
              <a:gd name="connsiteX454" fmla="*/ 2565494 w 2911061"/>
              <a:gd name="connsiteY454" fmla="*/ 1572285 h 2520940"/>
              <a:gd name="connsiteX455" fmla="*/ 2552262 w 2911061"/>
              <a:gd name="connsiteY455" fmla="*/ 1583414 h 2520940"/>
              <a:gd name="connsiteX456" fmla="*/ 2536135 w 2911061"/>
              <a:gd name="connsiteY456" fmla="*/ 1592986 h 2520940"/>
              <a:gd name="connsiteX457" fmla="*/ 2534061 w 2911061"/>
              <a:gd name="connsiteY457" fmla="*/ 1596847 h 2520940"/>
              <a:gd name="connsiteX458" fmla="*/ 2522003 w 2911061"/>
              <a:gd name="connsiteY458" fmla="*/ 1606948 h 2520940"/>
              <a:gd name="connsiteX459" fmla="*/ 2510542 w 2911061"/>
              <a:gd name="connsiteY459" fmla="*/ 1607836 h 2520940"/>
              <a:gd name="connsiteX460" fmla="*/ 2499152 w 2911061"/>
              <a:gd name="connsiteY460" fmla="*/ 1606277 h 2520940"/>
              <a:gd name="connsiteX461" fmla="*/ 2496887 w 2911061"/>
              <a:gd name="connsiteY461" fmla="*/ 1616665 h 2520940"/>
              <a:gd name="connsiteX462" fmla="*/ 2446658 w 2911061"/>
              <a:gd name="connsiteY462" fmla="*/ 1624911 h 2520940"/>
              <a:gd name="connsiteX463" fmla="*/ 2396499 w 2911061"/>
              <a:gd name="connsiteY463" fmla="*/ 1630708 h 2520940"/>
              <a:gd name="connsiteX464" fmla="*/ 2390278 w 2911061"/>
              <a:gd name="connsiteY464" fmla="*/ 1642288 h 2520940"/>
              <a:gd name="connsiteX465" fmla="*/ 2376626 w 2911061"/>
              <a:gd name="connsiteY465" fmla="*/ 1639927 h 2520940"/>
              <a:gd name="connsiteX466" fmla="*/ 2354584 w 2911061"/>
              <a:gd name="connsiteY466" fmla="*/ 1645078 h 2520940"/>
              <a:gd name="connsiteX467" fmla="*/ 2332615 w 2911061"/>
              <a:gd name="connsiteY467" fmla="*/ 1647783 h 2520940"/>
              <a:gd name="connsiteX468" fmla="*/ 2321843 w 2911061"/>
              <a:gd name="connsiteY468" fmla="*/ 1658575 h 2520940"/>
              <a:gd name="connsiteX469" fmla="*/ 2284576 w 2911061"/>
              <a:gd name="connsiteY469" fmla="*/ 1654050 h 2520940"/>
              <a:gd name="connsiteX470" fmla="*/ 2284507 w 2911061"/>
              <a:gd name="connsiteY470" fmla="*/ 1654300 h 2520940"/>
              <a:gd name="connsiteX471" fmla="*/ 2275744 w 2911061"/>
              <a:gd name="connsiteY471" fmla="*/ 1654300 h 2520940"/>
              <a:gd name="connsiteX472" fmla="*/ 2253837 w 2911061"/>
              <a:gd name="connsiteY472" fmla="*/ 1676207 h 2520940"/>
              <a:gd name="connsiteX473" fmla="*/ 2249455 w 2911061"/>
              <a:gd name="connsiteY473" fmla="*/ 1674747 h 2520940"/>
              <a:gd name="connsiteX474" fmla="*/ 2237771 w 2911061"/>
              <a:gd name="connsiteY474" fmla="*/ 1677668 h 2520940"/>
              <a:gd name="connsiteX475" fmla="*/ 2237771 w 2911061"/>
              <a:gd name="connsiteY475" fmla="*/ 1679128 h 2520940"/>
              <a:gd name="connsiteX476" fmla="*/ 2226087 w 2911061"/>
              <a:gd name="connsiteY476" fmla="*/ 1689352 h 2520940"/>
              <a:gd name="connsiteX477" fmla="*/ 2197060 w 2911061"/>
              <a:gd name="connsiteY477" fmla="*/ 1703409 h 2520940"/>
              <a:gd name="connsiteX478" fmla="*/ 2169127 w 2911061"/>
              <a:gd name="connsiteY478" fmla="*/ 1722943 h 2520940"/>
              <a:gd name="connsiteX479" fmla="*/ 2151601 w 2911061"/>
              <a:gd name="connsiteY479" fmla="*/ 1717101 h 2520940"/>
              <a:gd name="connsiteX480" fmla="*/ 2153062 w 2911061"/>
              <a:gd name="connsiteY480" fmla="*/ 1712720 h 2520940"/>
              <a:gd name="connsiteX481" fmla="*/ 2167667 w 2911061"/>
              <a:gd name="connsiteY481" fmla="*/ 1712720 h 2520940"/>
              <a:gd name="connsiteX482" fmla="*/ 2227547 w 2911061"/>
              <a:gd name="connsiteY482" fmla="*/ 1673286 h 2520940"/>
              <a:gd name="connsiteX483" fmla="*/ 2208561 w 2911061"/>
              <a:gd name="connsiteY483" fmla="*/ 1680224 h 2520940"/>
              <a:gd name="connsiteX484" fmla="*/ 2189575 w 2911061"/>
              <a:gd name="connsiteY484" fmla="*/ 1689352 h 2520940"/>
              <a:gd name="connsiteX485" fmla="*/ 2188114 w 2911061"/>
              <a:gd name="connsiteY485" fmla="*/ 1692273 h 2520940"/>
              <a:gd name="connsiteX486" fmla="*/ 2176430 w 2911061"/>
              <a:gd name="connsiteY486" fmla="*/ 1682049 h 2520940"/>
              <a:gd name="connsiteX487" fmla="*/ 2173874 w 2911061"/>
              <a:gd name="connsiteY487" fmla="*/ 1676207 h 2520940"/>
              <a:gd name="connsiteX488" fmla="*/ 2173509 w 2911061"/>
              <a:gd name="connsiteY488" fmla="*/ 1670365 h 2520940"/>
              <a:gd name="connsiteX489" fmla="*/ 2143569 w 2911061"/>
              <a:gd name="connsiteY489" fmla="*/ 1679859 h 2520940"/>
              <a:gd name="connsiteX490" fmla="*/ 2113629 w 2911061"/>
              <a:gd name="connsiteY490" fmla="*/ 1689352 h 2520940"/>
              <a:gd name="connsiteX491" fmla="*/ 2101945 w 2911061"/>
              <a:gd name="connsiteY491" fmla="*/ 1696654 h 2520940"/>
              <a:gd name="connsiteX492" fmla="*/ 2078577 w 2911061"/>
              <a:gd name="connsiteY492" fmla="*/ 1705417 h 2520940"/>
              <a:gd name="connsiteX493" fmla="*/ 2075171 w 2911061"/>
              <a:gd name="connsiteY493" fmla="*/ 1706035 h 2520940"/>
              <a:gd name="connsiteX494" fmla="*/ 2073620 w 2911061"/>
              <a:gd name="connsiteY494" fmla="*/ 1712548 h 2520940"/>
              <a:gd name="connsiteX495" fmla="*/ 2069127 w 2911061"/>
              <a:gd name="connsiteY495" fmla="*/ 1711478 h 2520940"/>
              <a:gd name="connsiteX496" fmla="*/ 2068750 w 2911061"/>
              <a:gd name="connsiteY496" fmla="*/ 1707200 h 2520940"/>
              <a:gd name="connsiteX497" fmla="*/ 2039326 w 2911061"/>
              <a:gd name="connsiteY497" fmla="*/ 1712537 h 2520940"/>
              <a:gd name="connsiteX498" fmla="*/ 2033217 w 2911061"/>
              <a:gd name="connsiteY498" fmla="*/ 1714204 h 2520940"/>
              <a:gd name="connsiteX499" fmla="*/ 2037228 w 2911061"/>
              <a:gd name="connsiteY499" fmla="*/ 1723823 h 2520940"/>
              <a:gd name="connsiteX500" fmla="*/ 2049316 w 2911061"/>
              <a:gd name="connsiteY500" fmla="*/ 1752813 h 2520940"/>
              <a:gd name="connsiteX501" fmla="*/ 2057617 w 2911061"/>
              <a:gd name="connsiteY501" fmla="*/ 1763809 h 2520940"/>
              <a:gd name="connsiteX502" fmla="*/ 2068401 w 2911061"/>
              <a:gd name="connsiteY502" fmla="*/ 1786317 h 2520940"/>
              <a:gd name="connsiteX503" fmla="*/ 2078943 w 2911061"/>
              <a:gd name="connsiteY503" fmla="*/ 1824790 h 2520940"/>
              <a:gd name="connsiteX504" fmla="*/ 2092664 w 2911061"/>
              <a:gd name="connsiteY504" fmla="*/ 1861883 h 2520940"/>
              <a:gd name="connsiteX505" fmla="*/ 2092792 w 2911061"/>
              <a:gd name="connsiteY505" fmla="*/ 1863338 h 2520940"/>
              <a:gd name="connsiteX506" fmla="*/ 2086674 w 2911061"/>
              <a:gd name="connsiteY506" fmla="*/ 1877074 h 2520940"/>
              <a:gd name="connsiteX507" fmla="*/ 2089877 w 2911061"/>
              <a:gd name="connsiteY507" fmla="*/ 1915460 h 2520940"/>
              <a:gd name="connsiteX508" fmla="*/ 2087146 w 2911061"/>
              <a:gd name="connsiteY508" fmla="*/ 1948874 h 2520940"/>
              <a:gd name="connsiteX509" fmla="*/ 2088568 w 2911061"/>
              <a:gd name="connsiteY509" fmla="*/ 1954613 h 2520940"/>
              <a:gd name="connsiteX510" fmla="*/ 2091083 w 2911061"/>
              <a:gd name="connsiteY510" fmla="*/ 1960256 h 2520940"/>
              <a:gd name="connsiteX511" fmla="*/ 2099105 w 2911061"/>
              <a:gd name="connsiteY511" fmla="*/ 1970178 h 2520940"/>
              <a:gd name="connsiteX512" fmla="*/ 2101866 w 2911061"/>
              <a:gd name="connsiteY512" fmla="*/ 1982764 h 2520940"/>
              <a:gd name="connsiteX513" fmla="*/ 2102893 w 2911061"/>
              <a:gd name="connsiteY513" fmla="*/ 1994402 h 2520940"/>
              <a:gd name="connsiteX514" fmla="*/ 2088344 w 2911061"/>
              <a:gd name="connsiteY514" fmla="*/ 1995686 h 2520940"/>
              <a:gd name="connsiteX515" fmla="*/ 2086953 w 2911061"/>
              <a:gd name="connsiteY515" fmla="*/ 2009005 h 2520940"/>
              <a:gd name="connsiteX516" fmla="*/ 2083381 w 2911061"/>
              <a:gd name="connsiteY516" fmla="*/ 2022515 h 2520940"/>
              <a:gd name="connsiteX517" fmla="*/ 2085863 w 2911061"/>
              <a:gd name="connsiteY517" fmla="*/ 2034026 h 2520940"/>
              <a:gd name="connsiteX518" fmla="*/ 2077070 w 2911061"/>
              <a:gd name="connsiteY518" fmla="*/ 2058993 h 2520940"/>
              <a:gd name="connsiteX519" fmla="*/ 2068277 w 2911061"/>
              <a:gd name="connsiteY519" fmla="*/ 2083962 h 2520940"/>
              <a:gd name="connsiteX520" fmla="*/ 2057452 w 2911061"/>
              <a:gd name="connsiteY520" fmla="*/ 2105280 h 2520940"/>
              <a:gd name="connsiteX521" fmla="*/ 2040151 w 2911061"/>
              <a:gd name="connsiteY521" fmla="*/ 2141832 h 2520940"/>
              <a:gd name="connsiteX522" fmla="*/ 2031179 w 2911061"/>
              <a:gd name="connsiteY522" fmla="*/ 2162010 h 2520940"/>
              <a:gd name="connsiteX523" fmla="*/ 2020141 w 2911061"/>
              <a:gd name="connsiteY523" fmla="*/ 2186443 h 2520940"/>
              <a:gd name="connsiteX524" fmla="*/ 2000030 w 2911061"/>
              <a:gd name="connsiteY524" fmla="*/ 2209845 h 2520940"/>
              <a:gd name="connsiteX525" fmla="*/ 1983385 w 2911061"/>
              <a:gd name="connsiteY525" fmla="*/ 2235139 h 2520940"/>
              <a:gd name="connsiteX526" fmla="*/ 1950950 w 2911061"/>
              <a:gd name="connsiteY526" fmla="*/ 2249731 h 2520940"/>
              <a:gd name="connsiteX527" fmla="*/ 1941269 w 2911061"/>
              <a:gd name="connsiteY527" fmla="*/ 2248019 h 2520940"/>
              <a:gd name="connsiteX528" fmla="*/ 1931781 w 2911061"/>
              <a:gd name="connsiteY528" fmla="*/ 2248490 h 2520940"/>
              <a:gd name="connsiteX529" fmla="*/ 1923694 w 2911061"/>
              <a:gd name="connsiteY529" fmla="*/ 2256534 h 2520940"/>
              <a:gd name="connsiteX530" fmla="*/ 1910728 w 2911061"/>
              <a:gd name="connsiteY530" fmla="*/ 2259145 h 2520940"/>
              <a:gd name="connsiteX531" fmla="*/ 1902876 w 2911061"/>
              <a:gd name="connsiteY531" fmla="*/ 2265702 h 2520940"/>
              <a:gd name="connsiteX532" fmla="*/ 1892072 w 2911061"/>
              <a:gd name="connsiteY532" fmla="*/ 2263723 h 2520940"/>
              <a:gd name="connsiteX533" fmla="*/ 1888221 w 2911061"/>
              <a:gd name="connsiteY533" fmla="*/ 2269928 h 2520940"/>
              <a:gd name="connsiteX534" fmla="*/ 1873415 w 2911061"/>
              <a:gd name="connsiteY534" fmla="*/ 2268302 h 2520940"/>
              <a:gd name="connsiteX535" fmla="*/ 1866912 w 2911061"/>
              <a:gd name="connsiteY535" fmla="*/ 2277673 h 2520940"/>
              <a:gd name="connsiteX536" fmla="*/ 1854888 w 2911061"/>
              <a:gd name="connsiteY536" fmla="*/ 2274335 h 2520940"/>
              <a:gd name="connsiteX537" fmla="*/ 1846982 w 2911061"/>
              <a:gd name="connsiteY537" fmla="*/ 2276133 h 2520940"/>
              <a:gd name="connsiteX538" fmla="*/ 1839270 w 2911061"/>
              <a:gd name="connsiteY538" fmla="*/ 2280113 h 2520940"/>
              <a:gd name="connsiteX539" fmla="*/ 1826048 w 2911061"/>
              <a:gd name="connsiteY539" fmla="*/ 2279813 h 2520940"/>
              <a:gd name="connsiteX540" fmla="*/ 1834263 w 2911061"/>
              <a:gd name="connsiteY540" fmla="*/ 2285686 h 2520940"/>
              <a:gd name="connsiteX541" fmla="*/ 1844277 w 2911061"/>
              <a:gd name="connsiteY541" fmla="*/ 2287002 h 2520940"/>
              <a:gd name="connsiteX542" fmla="*/ 1854033 w 2911061"/>
              <a:gd name="connsiteY542" fmla="*/ 2297870 h 2520940"/>
              <a:gd name="connsiteX543" fmla="*/ 1867382 w 2911061"/>
              <a:gd name="connsiteY543" fmla="*/ 2299624 h 2520940"/>
              <a:gd name="connsiteX544" fmla="*/ 1862590 w 2911061"/>
              <a:gd name="connsiteY544" fmla="*/ 2311777 h 2520940"/>
              <a:gd name="connsiteX545" fmla="*/ 1843165 w 2911061"/>
              <a:gd name="connsiteY545" fmla="*/ 2307626 h 2520940"/>
              <a:gd name="connsiteX546" fmla="*/ 1824626 w 2911061"/>
              <a:gd name="connsiteY546" fmla="*/ 2311462 h 2520940"/>
              <a:gd name="connsiteX547" fmla="*/ 1806792 w 2911061"/>
              <a:gd name="connsiteY547" fmla="*/ 2310836 h 2520940"/>
              <a:gd name="connsiteX548" fmla="*/ 1791303 w 2911061"/>
              <a:gd name="connsiteY548" fmla="*/ 2318068 h 2520940"/>
              <a:gd name="connsiteX549" fmla="*/ 1777904 w 2911061"/>
              <a:gd name="connsiteY549" fmla="*/ 2315768 h 2520940"/>
              <a:gd name="connsiteX550" fmla="*/ 1764987 w 2911061"/>
              <a:gd name="connsiteY550" fmla="*/ 2318924 h 2520940"/>
              <a:gd name="connsiteX551" fmla="*/ 1735147 w 2911061"/>
              <a:gd name="connsiteY551" fmla="*/ 2308912 h 2520940"/>
              <a:gd name="connsiteX552" fmla="*/ 1703413 w 2911061"/>
              <a:gd name="connsiteY552" fmla="*/ 2302365 h 2520940"/>
              <a:gd name="connsiteX553" fmla="*/ 1696566 w 2911061"/>
              <a:gd name="connsiteY553" fmla="*/ 2291240 h 2520940"/>
              <a:gd name="connsiteX554" fmla="*/ 1666442 w 2911061"/>
              <a:gd name="connsiteY554" fmla="*/ 2282169 h 2520940"/>
              <a:gd name="connsiteX555" fmla="*/ 1639517 w 2911061"/>
              <a:gd name="connsiteY555" fmla="*/ 2269883 h 2520940"/>
              <a:gd name="connsiteX556" fmla="*/ 1607906 w 2911061"/>
              <a:gd name="connsiteY556" fmla="*/ 2266808 h 2520940"/>
              <a:gd name="connsiteX557" fmla="*/ 1607093 w 2911061"/>
              <a:gd name="connsiteY557" fmla="*/ 2274211 h 2520940"/>
              <a:gd name="connsiteX558" fmla="*/ 1584693 w 2911061"/>
              <a:gd name="connsiteY558" fmla="*/ 2269589 h 2520940"/>
              <a:gd name="connsiteX559" fmla="*/ 1562292 w 2911061"/>
              <a:gd name="connsiteY559" fmla="*/ 2264969 h 2520940"/>
              <a:gd name="connsiteX560" fmla="*/ 1551467 w 2911061"/>
              <a:gd name="connsiteY560" fmla="*/ 2258594 h 2520940"/>
              <a:gd name="connsiteX561" fmla="*/ 1464004 w 2911061"/>
              <a:gd name="connsiteY561" fmla="*/ 2231124 h 2520940"/>
              <a:gd name="connsiteX562" fmla="*/ 1460581 w 2911061"/>
              <a:gd name="connsiteY562" fmla="*/ 2225562 h 2520940"/>
              <a:gd name="connsiteX563" fmla="*/ 1439153 w 2911061"/>
              <a:gd name="connsiteY563" fmla="*/ 2215356 h 2520940"/>
              <a:gd name="connsiteX564" fmla="*/ 1417534 w 2911061"/>
              <a:gd name="connsiteY564" fmla="*/ 2202969 h 2520940"/>
              <a:gd name="connsiteX565" fmla="*/ 1407735 w 2911061"/>
              <a:gd name="connsiteY565" fmla="*/ 2208232 h 2520940"/>
              <a:gd name="connsiteX566" fmla="*/ 1397460 w 2911061"/>
              <a:gd name="connsiteY566" fmla="*/ 2206024 h 2520940"/>
              <a:gd name="connsiteX567" fmla="*/ 1392160 w 2911061"/>
              <a:gd name="connsiteY567" fmla="*/ 2197878 h 2520940"/>
              <a:gd name="connsiteX568" fmla="*/ 1376969 w 2911061"/>
              <a:gd name="connsiteY568" fmla="*/ 2191887 h 2520940"/>
              <a:gd name="connsiteX569" fmla="*/ 1365759 w 2911061"/>
              <a:gd name="connsiteY569" fmla="*/ 2181147 h 2520940"/>
              <a:gd name="connsiteX570" fmla="*/ 1342095 w 2911061"/>
              <a:gd name="connsiteY570" fmla="*/ 2178836 h 2520940"/>
              <a:gd name="connsiteX571" fmla="*/ 1333665 w 2911061"/>
              <a:gd name="connsiteY571" fmla="*/ 2166385 h 2520940"/>
              <a:gd name="connsiteX572" fmla="*/ 1324840 w 2911061"/>
              <a:gd name="connsiteY572" fmla="*/ 2166064 h 2520940"/>
              <a:gd name="connsiteX573" fmla="*/ 1315822 w 2911061"/>
              <a:gd name="connsiteY573" fmla="*/ 2163561 h 2520940"/>
              <a:gd name="connsiteX574" fmla="*/ 1326863 w 2911061"/>
              <a:gd name="connsiteY574" fmla="*/ 2157823 h 2520940"/>
              <a:gd name="connsiteX575" fmla="*/ 1336618 w 2911061"/>
              <a:gd name="connsiteY575" fmla="*/ 2149996 h 2520940"/>
              <a:gd name="connsiteX576" fmla="*/ 1337045 w 2911061"/>
              <a:gd name="connsiteY576" fmla="*/ 2138229 h 2520940"/>
              <a:gd name="connsiteX577" fmla="*/ 1332296 w 2911061"/>
              <a:gd name="connsiteY577" fmla="*/ 2134251 h 2520940"/>
              <a:gd name="connsiteX578" fmla="*/ 1317619 w 2911061"/>
              <a:gd name="connsiteY578" fmla="*/ 2134079 h 2520940"/>
              <a:gd name="connsiteX579" fmla="*/ 1283082 w 2911061"/>
              <a:gd name="connsiteY579" fmla="*/ 2112385 h 2520940"/>
              <a:gd name="connsiteX580" fmla="*/ 1246845 w 2911061"/>
              <a:gd name="connsiteY580" fmla="*/ 2096340 h 2520940"/>
              <a:gd name="connsiteX581" fmla="*/ 1237302 w 2911061"/>
              <a:gd name="connsiteY581" fmla="*/ 2104513 h 2520940"/>
              <a:gd name="connsiteX582" fmla="*/ 1210366 w 2911061"/>
              <a:gd name="connsiteY582" fmla="*/ 2090029 h 2520940"/>
              <a:gd name="connsiteX583" fmla="*/ 1191388 w 2911061"/>
              <a:gd name="connsiteY583" fmla="*/ 2066045 h 2520940"/>
              <a:gd name="connsiteX584" fmla="*/ 1178637 w 2911061"/>
              <a:gd name="connsiteY584" fmla="*/ 2056541 h 2520940"/>
              <a:gd name="connsiteX585" fmla="*/ 1164987 w 2911061"/>
              <a:gd name="connsiteY585" fmla="*/ 2049315 h 2520940"/>
              <a:gd name="connsiteX586" fmla="*/ 1154970 w 2911061"/>
              <a:gd name="connsiteY586" fmla="*/ 2037554 h 2520940"/>
              <a:gd name="connsiteX587" fmla="*/ 1148127 w 2911061"/>
              <a:gd name="connsiteY587" fmla="*/ 2024412 h 2520940"/>
              <a:gd name="connsiteX588" fmla="*/ 1132697 w 2911061"/>
              <a:gd name="connsiteY588" fmla="*/ 2015694 h 2520940"/>
              <a:gd name="connsiteX589" fmla="*/ 1117361 w 2911061"/>
              <a:gd name="connsiteY589" fmla="*/ 2008066 h 2520940"/>
              <a:gd name="connsiteX590" fmla="*/ 1110515 w 2911061"/>
              <a:gd name="connsiteY590" fmla="*/ 1996941 h 2520940"/>
              <a:gd name="connsiteX591" fmla="*/ 1095196 w 2911061"/>
              <a:gd name="connsiteY591" fmla="*/ 1989496 h 2520940"/>
              <a:gd name="connsiteX592" fmla="*/ 1085788 w 2911061"/>
              <a:gd name="connsiteY592" fmla="*/ 1978414 h 2520940"/>
              <a:gd name="connsiteX593" fmla="*/ 1078465 w 2911061"/>
              <a:gd name="connsiteY593" fmla="*/ 1966048 h 2520940"/>
              <a:gd name="connsiteX594" fmla="*/ 1070806 w 2911061"/>
              <a:gd name="connsiteY594" fmla="*/ 1962325 h 2520940"/>
              <a:gd name="connsiteX595" fmla="*/ 1072432 w 2911061"/>
              <a:gd name="connsiteY595" fmla="*/ 1947520 h 2520940"/>
              <a:gd name="connsiteX596" fmla="*/ 1090088 w 2911061"/>
              <a:gd name="connsiteY596" fmla="*/ 1964839 h 2520940"/>
              <a:gd name="connsiteX597" fmla="*/ 1103668 w 2911061"/>
              <a:gd name="connsiteY597" fmla="*/ 1985816 h 2520940"/>
              <a:gd name="connsiteX598" fmla="*/ 1113211 w 2911061"/>
              <a:gd name="connsiteY598" fmla="*/ 1977644 h 2520940"/>
              <a:gd name="connsiteX599" fmla="*/ 1106108 w 2911061"/>
              <a:gd name="connsiteY599" fmla="*/ 1963609 h 2520940"/>
              <a:gd name="connsiteX600" fmla="*/ 1092896 w 2911061"/>
              <a:gd name="connsiteY600" fmla="*/ 1953045 h 2520940"/>
              <a:gd name="connsiteX601" fmla="*/ 1084755 w 2911061"/>
              <a:gd name="connsiteY601" fmla="*/ 1937635 h 2520940"/>
              <a:gd name="connsiteX602" fmla="*/ 1064697 w 2911061"/>
              <a:gd name="connsiteY602" fmla="*/ 1915946 h 2520940"/>
              <a:gd name="connsiteX603" fmla="*/ 1049710 w 2911061"/>
              <a:gd name="connsiteY603" fmla="*/ 1889412 h 2520940"/>
              <a:gd name="connsiteX604" fmla="*/ 1037814 w 2911061"/>
              <a:gd name="connsiteY604" fmla="*/ 1887530 h 2520940"/>
              <a:gd name="connsiteX605" fmla="*/ 1049281 w 2911061"/>
              <a:gd name="connsiteY605" fmla="*/ 1901179 h 2520940"/>
              <a:gd name="connsiteX606" fmla="*/ 1050737 w 2911061"/>
              <a:gd name="connsiteY606" fmla="*/ 1901051 h 2520940"/>
              <a:gd name="connsiteX607" fmla="*/ 1059166 w 2911061"/>
              <a:gd name="connsiteY607" fmla="*/ 1913502 h 2520940"/>
              <a:gd name="connsiteX608" fmla="*/ 1058097 w 2911061"/>
              <a:gd name="connsiteY608" fmla="*/ 1917996 h 2520940"/>
              <a:gd name="connsiteX609" fmla="*/ 1036333 w 2911061"/>
              <a:gd name="connsiteY609" fmla="*/ 1903971 h 2520940"/>
              <a:gd name="connsiteX610" fmla="*/ 1023009 w 2911061"/>
              <a:gd name="connsiteY610" fmla="*/ 1885904 h 2520940"/>
              <a:gd name="connsiteX611" fmla="*/ 1033236 w 2911061"/>
              <a:gd name="connsiteY611" fmla="*/ 1918723 h 2520940"/>
              <a:gd name="connsiteX612" fmla="*/ 1044961 w 2911061"/>
              <a:gd name="connsiteY612" fmla="*/ 1935282 h 2520940"/>
              <a:gd name="connsiteX613" fmla="*/ 1052941 w 2911061"/>
              <a:gd name="connsiteY613" fmla="*/ 2004954 h 2520940"/>
              <a:gd name="connsiteX614" fmla="*/ 1093272 w 2911061"/>
              <a:gd name="connsiteY614" fmla="*/ 2067374 h 2520940"/>
              <a:gd name="connsiteX615" fmla="*/ 1097809 w 2911061"/>
              <a:gd name="connsiteY615" fmla="*/ 2102162 h 2520940"/>
              <a:gd name="connsiteX616" fmla="*/ 1115861 w 2911061"/>
              <a:gd name="connsiteY616" fmla="*/ 2126043 h 2520940"/>
              <a:gd name="connsiteX617" fmla="*/ 1128746 w 2911061"/>
              <a:gd name="connsiteY617" fmla="*/ 2153679 h 2520940"/>
              <a:gd name="connsiteX618" fmla="*/ 1146932 w 2911061"/>
              <a:gd name="connsiteY618" fmla="*/ 2177000 h 2520940"/>
              <a:gd name="connsiteX619" fmla="*/ 1143338 w 2911061"/>
              <a:gd name="connsiteY619" fmla="*/ 2186114 h 2520940"/>
              <a:gd name="connsiteX620" fmla="*/ 1130500 w 2911061"/>
              <a:gd name="connsiteY620" fmla="*/ 2190179 h 2520940"/>
              <a:gd name="connsiteX621" fmla="*/ 1134620 w 2911061"/>
              <a:gd name="connsiteY621" fmla="*/ 2201545 h 2520940"/>
              <a:gd name="connsiteX622" fmla="*/ 1135464 w 2911061"/>
              <a:gd name="connsiteY622" fmla="*/ 2213200 h 2520940"/>
              <a:gd name="connsiteX623" fmla="*/ 1113406 w 2911061"/>
              <a:gd name="connsiteY623" fmla="*/ 2185457 h 2520940"/>
              <a:gd name="connsiteX624" fmla="*/ 1091861 w 2911061"/>
              <a:gd name="connsiteY624" fmla="*/ 2151070 h 2520940"/>
              <a:gd name="connsiteX625" fmla="*/ 1090406 w 2911061"/>
              <a:gd name="connsiteY625" fmla="*/ 2151198 h 2520940"/>
              <a:gd name="connsiteX626" fmla="*/ 1076542 w 2911061"/>
              <a:gd name="connsiteY626" fmla="*/ 2143625 h 2520940"/>
              <a:gd name="connsiteX627" fmla="*/ 1062309 w 2911061"/>
              <a:gd name="connsiteY627" fmla="*/ 2119406 h 2520940"/>
              <a:gd name="connsiteX628" fmla="*/ 1045605 w 2911061"/>
              <a:gd name="connsiteY628" fmla="*/ 2092107 h 2520940"/>
              <a:gd name="connsiteX629" fmla="*/ 1043465 w 2911061"/>
              <a:gd name="connsiteY629" fmla="*/ 2101093 h 2520940"/>
              <a:gd name="connsiteX630" fmla="*/ 1057902 w 2911061"/>
              <a:gd name="connsiteY630" fmla="*/ 2142154 h 2520940"/>
              <a:gd name="connsiteX631" fmla="*/ 1079880 w 2911061"/>
              <a:gd name="connsiteY631" fmla="*/ 2181450 h 2520940"/>
              <a:gd name="connsiteX632" fmla="*/ 1081207 w 2911061"/>
              <a:gd name="connsiteY632" fmla="*/ 2179868 h 2520940"/>
              <a:gd name="connsiteX633" fmla="*/ 1086790 w 2911061"/>
              <a:gd name="connsiteY633" fmla="*/ 2199535 h 2520940"/>
              <a:gd name="connsiteX634" fmla="*/ 1097638 w 2911061"/>
              <a:gd name="connsiteY634" fmla="*/ 2216538 h 2520940"/>
              <a:gd name="connsiteX635" fmla="*/ 1141560 w 2911061"/>
              <a:gd name="connsiteY635" fmla="*/ 2284722 h 2520940"/>
              <a:gd name="connsiteX636" fmla="*/ 1220102 w 2911061"/>
              <a:gd name="connsiteY636" fmla="*/ 2383410 h 2520940"/>
              <a:gd name="connsiteX637" fmla="*/ 1279369 w 2911061"/>
              <a:gd name="connsiteY637" fmla="*/ 2448284 h 2520940"/>
              <a:gd name="connsiteX638" fmla="*/ 1291008 w 2911061"/>
              <a:gd name="connsiteY638" fmla="*/ 2447257 h 2520940"/>
              <a:gd name="connsiteX639" fmla="*/ 1298111 w 2911061"/>
              <a:gd name="connsiteY639" fmla="*/ 2461291 h 2520940"/>
              <a:gd name="connsiteX640" fmla="*/ 1326369 w 2911061"/>
              <a:gd name="connsiteY640" fmla="*/ 2482440 h 2520940"/>
              <a:gd name="connsiteX641" fmla="*/ 1350744 w 2911061"/>
              <a:gd name="connsiteY641" fmla="*/ 2509429 h 2520940"/>
              <a:gd name="connsiteX642" fmla="*/ 1353226 w 2911061"/>
              <a:gd name="connsiteY642" fmla="*/ 2520940 h 2520940"/>
              <a:gd name="connsiteX643" fmla="*/ 1343053 w 2911061"/>
              <a:gd name="connsiteY643" fmla="*/ 2511574 h 2520940"/>
              <a:gd name="connsiteX644" fmla="*/ 1329991 w 2911061"/>
              <a:gd name="connsiteY644" fmla="*/ 2506863 h 2520940"/>
              <a:gd name="connsiteX645" fmla="*/ 1311756 w 2911061"/>
              <a:gd name="connsiteY645" fmla="*/ 2489228 h 2520940"/>
              <a:gd name="connsiteX646" fmla="*/ 1290538 w 2911061"/>
              <a:gd name="connsiteY646" fmla="*/ 2475156 h 2520940"/>
              <a:gd name="connsiteX647" fmla="*/ 1279199 w 2911061"/>
              <a:gd name="connsiteY647" fmla="*/ 2462961 h 2520940"/>
              <a:gd name="connsiteX648" fmla="*/ 1260842 w 2911061"/>
              <a:gd name="connsiteY648" fmla="*/ 2454318 h 2520940"/>
              <a:gd name="connsiteX649" fmla="*/ 1244277 w 2911061"/>
              <a:gd name="connsiteY649" fmla="*/ 2449365 h 2520940"/>
              <a:gd name="connsiteX650" fmla="*/ 1227423 w 2911061"/>
              <a:gd name="connsiteY650" fmla="*/ 2441139 h 2520940"/>
              <a:gd name="connsiteX651" fmla="*/ 1223058 w 2911061"/>
              <a:gd name="connsiteY651" fmla="*/ 2441524 h 2520940"/>
              <a:gd name="connsiteX652" fmla="*/ 1207996 w 2911061"/>
              <a:gd name="connsiteY652" fmla="*/ 2436988 h 2520940"/>
              <a:gd name="connsiteX653" fmla="*/ 1200963 w 2911061"/>
              <a:gd name="connsiteY653" fmla="*/ 2427896 h 2520940"/>
              <a:gd name="connsiteX654" fmla="*/ 1196015 w 2911061"/>
              <a:gd name="connsiteY654" fmla="*/ 2417519 h 2520940"/>
              <a:gd name="connsiteX655" fmla="*/ 1186088 w 2911061"/>
              <a:gd name="connsiteY655" fmla="*/ 2421328 h 2520940"/>
              <a:gd name="connsiteX656" fmla="*/ 1151626 w 2911061"/>
              <a:gd name="connsiteY656" fmla="*/ 2383866 h 2520940"/>
              <a:gd name="connsiteX657" fmla="*/ 1119250 w 2911061"/>
              <a:gd name="connsiteY657" fmla="*/ 2345120 h 2520940"/>
              <a:gd name="connsiteX658" fmla="*/ 1106156 w 2911061"/>
              <a:gd name="connsiteY658" fmla="*/ 2346276 h 2520940"/>
              <a:gd name="connsiteX659" fmla="*/ 1100636 w 2911061"/>
              <a:gd name="connsiteY659" fmla="*/ 2333568 h 2520940"/>
              <a:gd name="connsiteX660" fmla="*/ 1084231 w 2911061"/>
              <a:gd name="connsiteY660" fmla="*/ 2317970 h 2520940"/>
              <a:gd name="connsiteX661" fmla="*/ 1069912 w 2911061"/>
              <a:gd name="connsiteY661" fmla="*/ 2301091 h 2520940"/>
              <a:gd name="connsiteX662" fmla="*/ 1054978 w 2911061"/>
              <a:gd name="connsiteY662" fmla="*/ 2298010 h 2520940"/>
              <a:gd name="connsiteX663" fmla="*/ 1035134 w 2911061"/>
              <a:gd name="connsiteY663" fmla="*/ 2257975 h 2520940"/>
              <a:gd name="connsiteX664" fmla="*/ 1006241 w 2911061"/>
              <a:gd name="connsiteY664" fmla="*/ 2227536 h 2520940"/>
              <a:gd name="connsiteX665" fmla="*/ 989150 w 2911061"/>
              <a:gd name="connsiteY665" fmla="*/ 2202103 h 2520940"/>
              <a:gd name="connsiteX666" fmla="*/ 975046 w 2911061"/>
              <a:gd name="connsiteY666" fmla="*/ 2173108 h 2520940"/>
              <a:gd name="connsiteX667" fmla="*/ 965493 w 2911061"/>
              <a:gd name="connsiteY667" fmla="*/ 2166621 h 2520940"/>
              <a:gd name="connsiteX668" fmla="*/ 963193 w 2911061"/>
              <a:gd name="connsiteY668" fmla="*/ 2155094 h 2520940"/>
              <a:gd name="connsiteX669" fmla="*/ 955694 w 2911061"/>
              <a:gd name="connsiteY669" fmla="*/ 2134497 h 2520940"/>
              <a:gd name="connsiteX670" fmla="*/ 940942 w 2911061"/>
              <a:gd name="connsiteY670" fmla="*/ 2118937 h 2520940"/>
              <a:gd name="connsiteX671" fmla="*/ 925805 w 2911061"/>
              <a:gd name="connsiteY671" fmla="*/ 2099013 h 2520940"/>
              <a:gd name="connsiteX672" fmla="*/ 909191 w 2911061"/>
              <a:gd name="connsiteY672" fmla="*/ 2074822 h 2520940"/>
              <a:gd name="connsiteX673" fmla="*/ 886298 w 2911061"/>
              <a:gd name="connsiteY673" fmla="*/ 2018928 h 2520940"/>
              <a:gd name="connsiteX674" fmla="*/ 861222 w 2911061"/>
              <a:gd name="connsiteY674" fmla="*/ 1963226 h 2520940"/>
              <a:gd name="connsiteX675" fmla="*/ 855478 w 2911061"/>
              <a:gd name="connsiteY675" fmla="*/ 1972897 h 2520940"/>
              <a:gd name="connsiteX676" fmla="*/ 854291 w 2911061"/>
              <a:gd name="connsiteY676" fmla="*/ 1984365 h 2520940"/>
              <a:gd name="connsiteX677" fmla="*/ 852708 w 2911061"/>
              <a:gd name="connsiteY677" fmla="*/ 1983039 h 2520940"/>
              <a:gd name="connsiteX678" fmla="*/ 845604 w 2911061"/>
              <a:gd name="connsiteY678" fmla="*/ 1969004 h 2520940"/>
              <a:gd name="connsiteX679" fmla="*/ 833607 w 2911061"/>
              <a:gd name="connsiteY679" fmla="*/ 1955584 h 2520940"/>
              <a:gd name="connsiteX680" fmla="*/ 826776 w 2911061"/>
              <a:gd name="connsiteY680" fmla="*/ 1938410 h 2520940"/>
              <a:gd name="connsiteX681" fmla="*/ 828360 w 2911061"/>
              <a:gd name="connsiteY681" fmla="*/ 1939736 h 2520940"/>
              <a:gd name="connsiteX682" fmla="*/ 842780 w 2911061"/>
              <a:gd name="connsiteY682" fmla="*/ 1936997 h 2520940"/>
              <a:gd name="connsiteX683" fmla="*/ 826728 w 2911061"/>
              <a:gd name="connsiteY683" fmla="*/ 1884328 h 2520940"/>
              <a:gd name="connsiteX684" fmla="*/ 795158 w 2911061"/>
              <a:gd name="connsiteY684" fmla="*/ 1799796 h 2520940"/>
              <a:gd name="connsiteX685" fmla="*/ 786272 w 2911061"/>
              <a:gd name="connsiteY685" fmla="*/ 1776634 h 2520940"/>
              <a:gd name="connsiteX686" fmla="*/ 785208 w 2911061"/>
              <a:gd name="connsiteY686" fmla="*/ 1776289 h 2520940"/>
              <a:gd name="connsiteX687" fmla="*/ 746670 w 2911061"/>
              <a:gd name="connsiteY687" fmla="*/ 1767398 h 2520940"/>
              <a:gd name="connsiteX688" fmla="*/ 745384 w 2911061"/>
              <a:gd name="connsiteY688" fmla="*/ 1766707 h 2520940"/>
              <a:gd name="connsiteX689" fmla="*/ 737260 w 2911061"/>
              <a:gd name="connsiteY689" fmla="*/ 1754054 h 2520940"/>
              <a:gd name="connsiteX690" fmla="*/ 703414 w 2911061"/>
              <a:gd name="connsiteY690" fmla="*/ 1735662 h 2520940"/>
              <a:gd name="connsiteX691" fmla="*/ 676983 w 2911061"/>
              <a:gd name="connsiteY691" fmla="*/ 1715039 h 2520940"/>
              <a:gd name="connsiteX692" fmla="*/ 671405 w 2911061"/>
              <a:gd name="connsiteY692" fmla="*/ 1713077 h 2520940"/>
              <a:gd name="connsiteX693" fmla="*/ 665308 w 2911061"/>
              <a:gd name="connsiteY693" fmla="*/ 1712082 h 2520940"/>
              <a:gd name="connsiteX694" fmla="*/ 652610 w 2911061"/>
              <a:gd name="connsiteY694" fmla="*/ 1713343 h 2520940"/>
              <a:gd name="connsiteX695" fmla="*/ 640575 w 2911061"/>
              <a:gd name="connsiteY695" fmla="*/ 1708743 h 2520940"/>
              <a:gd name="connsiteX696" fmla="*/ 630282 w 2911061"/>
              <a:gd name="connsiteY696" fmla="*/ 1703213 h 2520940"/>
              <a:gd name="connsiteX697" fmla="*/ 637194 w 2911061"/>
              <a:gd name="connsiteY697" fmla="*/ 1690347 h 2520940"/>
              <a:gd name="connsiteX698" fmla="*/ 626824 w 2911061"/>
              <a:gd name="connsiteY698" fmla="*/ 1681875 h 2520940"/>
              <a:gd name="connsiteX699" fmla="*/ 617492 w 2911061"/>
              <a:gd name="connsiteY699" fmla="*/ 1671472 h 2520940"/>
              <a:gd name="connsiteX700" fmla="*/ 606508 w 2911061"/>
              <a:gd name="connsiteY700" fmla="*/ 1667230 h 2520940"/>
              <a:gd name="connsiteX701" fmla="*/ 590463 w 2911061"/>
              <a:gd name="connsiteY701" fmla="*/ 1646176 h 2520940"/>
              <a:gd name="connsiteX702" fmla="*/ 574418 w 2911061"/>
              <a:gd name="connsiteY702" fmla="*/ 1625121 h 2520940"/>
              <a:gd name="connsiteX703" fmla="*/ 562540 w 2911061"/>
              <a:gd name="connsiteY703" fmla="*/ 1604371 h 2520940"/>
              <a:gd name="connsiteX704" fmla="*/ 541481 w 2911061"/>
              <a:gd name="connsiteY704" fmla="*/ 1569847 h 2520940"/>
              <a:gd name="connsiteX705" fmla="*/ 529539 w 2911061"/>
              <a:gd name="connsiteY705" fmla="*/ 1551272 h 2520940"/>
              <a:gd name="connsiteX706" fmla="*/ 515174 w 2911061"/>
              <a:gd name="connsiteY706" fmla="*/ 1528634 h 2520940"/>
              <a:gd name="connsiteX707" fmla="*/ 506650 w 2911061"/>
              <a:gd name="connsiteY707" fmla="*/ 1498979 h 2520940"/>
              <a:gd name="connsiteX708" fmla="*/ 494643 w 2911061"/>
              <a:gd name="connsiteY708" fmla="*/ 1471183 h 2520940"/>
              <a:gd name="connsiteX709" fmla="*/ 500248 w 2911061"/>
              <a:gd name="connsiteY709" fmla="*/ 1436061 h 2520940"/>
              <a:gd name="connsiteX710" fmla="*/ 506992 w 2911061"/>
              <a:gd name="connsiteY710" fmla="*/ 1428908 h 2520940"/>
              <a:gd name="connsiteX711" fmla="*/ 511806 w 2911061"/>
              <a:gd name="connsiteY711" fmla="*/ 1420718 h 2520940"/>
              <a:gd name="connsiteX712" fmla="*/ 510170 w 2911061"/>
              <a:gd name="connsiteY712" fmla="*/ 1412714 h 2520940"/>
              <a:gd name="connsiteX713" fmla="*/ 508291 w 2911061"/>
              <a:gd name="connsiteY713" fmla="*/ 1413279 h 2520940"/>
              <a:gd name="connsiteX714" fmla="*/ 505122 w 2911061"/>
              <a:gd name="connsiteY714" fmla="*/ 1409919 h 2520940"/>
              <a:gd name="connsiteX715" fmla="*/ 493447 w 2911061"/>
              <a:gd name="connsiteY715" fmla="*/ 1406963 h 2520940"/>
              <a:gd name="connsiteX716" fmla="*/ 492756 w 2911061"/>
              <a:gd name="connsiteY716" fmla="*/ 1408249 h 2520940"/>
              <a:gd name="connsiteX717" fmla="*/ 477625 w 2911061"/>
              <a:gd name="connsiteY717" fmla="*/ 1411726 h 2520940"/>
              <a:gd name="connsiteX718" fmla="*/ 445402 w 2911061"/>
              <a:gd name="connsiteY718" fmla="*/ 1410371 h 2520940"/>
              <a:gd name="connsiteX719" fmla="*/ 411550 w 2911061"/>
              <a:gd name="connsiteY719" fmla="*/ 1414360 h 2520940"/>
              <a:gd name="connsiteX720" fmla="*/ 398876 w 2911061"/>
              <a:gd name="connsiteY720" fmla="*/ 1400919 h 2520940"/>
              <a:gd name="connsiteX721" fmla="*/ 402236 w 2911061"/>
              <a:gd name="connsiteY721" fmla="*/ 1397751 h 2520940"/>
              <a:gd name="connsiteX722" fmla="*/ 415102 w 2911061"/>
              <a:gd name="connsiteY722" fmla="*/ 1404663 h 2520940"/>
              <a:gd name="connsiteX723" fmla="*/ 486514 w 2911061"/>
              <a:gd name="connsiteY723" fmla="*/ 1398264 h 2520940"/>
              <a:gd name="connsiteX724" fmla="*/ 466506 w 2911061"/>
              <a:gd name="connsiteY724" fmla="*/ 1395390 h 2520940"/>
              <a:gd name="connsiteX725" fmla="*/ 445461 w 2911061"/>
              <a:gd name="connsiteY725" fmla="*/ 1394446 h 2520940"/>
              <a:gd name="connsiteX726" fmla="*/ 442791 w 2911061"/>
              <a:gd name="connsiteY726" fmla="*/ 1396328 h 2520940"/>
              <a:gd name="connsiteX727" fmla="*/ 437337 w 2911061"/>
              <a:gd name="connsiteY727" fmla="*/ 1381792 h 2520940"/>
              <a:gd name="connsiteX728" fmla="*/ 437850 w 2911061"/>
              <a:gd name="connsiteY728" fmla="*/ 1375436 h 2520940"/>
              <a:gd name="connsiteX729" fmla="*/ 440294 w 2911061"/>
              <a:gd name="connsiteY729" fmla="*/ 1370117 h 2520940"/>
              <a:gd name="connsiteX730" fmla="*/ 409426 w 2911061"/>
              <a:gd name="connsiteY730" fmla="*/ 1364311 h 2520940"/>
              <a:gd name="connsiteX731" fmla="*/ 378558 w 2911061"/>
              <a:gd name="connsiteY731" fmla="*/ 1358504 h 2520940"/>
              <a:gd name="connsiteX732" fmla="*/ 364810 w 2911061"/>
              <a:gd name="connsiteY732" fmla="*/ 1359407 h 2520940"/>
              <a:gd name="connsiteX733" fmla="*/ 340077 w 2911061"/>
              <a:gd name="connsiteY733" fmla="*/ 1356067 h 2520940"/>
              <a:gd name="connsiteX734" fmla="*/ 302130 w 2911061"/>
              <a:gd name="connsiteY734" fmla="*/ 1343763 h 2520940"/>
              <a:gd name="connsiteX735" fmla="*/ 263593 w 2911061"/>
              <a:gd name="connsiteY735" fmla="*/ 1334872 h 2520940"/>
              <a:gd name="connsiteX736" fmla="*/ 262307 w 2911061"/>
              <a:gd name="connsiteY736" fmla="*/ 1334181 h 2520940"/>
              <a:gd name="connsiteX737" fmla="*/ 254183 w 2911061"/>
              <a:gd name="connsiteY737" fmla="*/ 1321528 h 2520940"/>
              <a:gd name="connsiteX738" fmla="*/ 220337 w 2911061"/>
              <a:gd name="connsiteY738" fmla="*/ 1303137 h 2520940"/>
              <a:gd name="connsiteX739" fmla="*/ 193906 w 2911061"/>
              <a:gd name="connsiteY739" fmla="*/ 1282513 h 2520940"/>
              <a:gd name="connsiteX740" fmla="*/ 188328 w 2911061"/>
              <a:gd name="connsiteY740" fmla="*/ 1280552 h 2520940"/>
              <a:gd name="connsiteX741" fmla="*/ 182230 w 2911061"/>
              <a:gd name="connsiteY741" fmla="*/ 1279557 h 2520940"/>
              <a:gd name="connsiteX742" fmla="*/ 169533 w 2911061"/>
              <a:gd name="connsiteY742" fmla="*/ 1280817 h 2520940"/>
              <a:gd name="connsiteX743" fmla="*/ 157498 w 2911061"/>
              <a:gd name="connsiteY743" fmla="*/ 1276217 h 2520940"/>
              <a:gd name="connsiteX744" fmla="*/ 147205 w 2911061"/>
              <a:gd name="connsiteY744" fmla="*/ 1270687 h 2520940"/>
              <a:gd name="connsiteX745" fmla="*/ 154117 w 2911061"/>
              <a:gd name="connsiteY745" fmla="*/ 1257822 h 2520940"/>
              <a:gd name="connsiteX746" fmla="*/ 143747 w 2911061"/>
              <a:gd name="connsiteY746" fmla="*/ 1249349 h 2520940"/>
              <a:gd name="connsiteX747" fmla="*/ 134415 w 2911061"/>
              <a:gd name="connsiteY747" fmla="*/ 1238947 h 2520940"/>
              <a:gd name="connsiteX748" fmla="*/ 123431 w 2911061"/>
              <a:gd name="connsiteY748" fmla="*/ 1234704 h 2520940"/>
              <a:gd name="connsiteX749" fmla="*/ 107386 w 2911061"/>
              <a:gd name="connsiteY749" fmla="*/ 1213650 h 2520940"/>
              <a:gd name="connsiteX750" fmla="*/ 91341 w 2911061"/>
              <a:gd name="connsiteY750" fmla="*/ 1192595 h 2520940"/>
              <a:gd name="connsiteX751" fmla="*/ 79462 w 2911061"/>
              <a:gd name="connsiteY751" fmla="*/ 1171846 h 2520940"/>
              <a:gd name="connsiteX752" fmla="*/ 58404 w 2911061"/>
              <a:gd name="connsiteY752" fmla="*/ 1137321 h 2520940"/>
              <a:gd name="connsiteX753" fmla="*/ 46461 w 2911061"/>
              <a:gd name="connsiteY753" fmla="*/ 1118747 h 2520940"/>
              <a:gd name="connsiteX754" fmla="*/ 32097 w 2911061"/>
              <a:gd name="connsiteY754" fmla="*/ 1096109 h 2520940"/>
              <a:gd name="connsiteX755" fmla="*/ 23573 w 2911061"/>
              <a:gd name="connsiteY755" fmla="*/ 1066454 h 2520940"/>
              <a:gd name="connsiteX756" fmla="*/ 11566 w 2911061"/>
              <a:gd name="connsiteY756" fmla="*/ 1038657 h 2520940"/>
              <a:gd name="connsiteX757" fmla="*/ 17171 w 2911061"/>
              <a:gd name="connsiteY757" fmla="*/ 1003535 h 2520940"/>
              <a:gd name="connsiteX758" fmla="*/ 23915 w 2911061"/>
              <a:gd name="connsiteY758" fmla="*/ 996382 h 2520940"/>
              <a:gd name="connsiteX759" fmla="*/ 28729 w 2911061"/>
              <a:gd name="connsiteY759" fmla="*/ 988193 h 2520940"/>
              <a:gd name="connsiteX760" fmla="*/ 26444 w 2911061"/>
              <a:gd name="connsiteY760" fmla="*/ 977017 h 2520940"/>
              <a:gd name="connsiteX761" fmla="*/ 31378 w 2911061"/>
              <a:gd name="connsiteY761" fmla="*/ 964746 h 2520940"/>
              <a:gd name="connsiteX762" fmla="*/ 30206 w 2911061"/>
              <a:gd name="connsiteY762" fmla="*/ 954583 h 2520940"/>
              <a:gd name="connsiteX763" fmla="*/ 37790 w 2911061"/>
              <a:gd name="connsiteY763" fmla="*/ 946638 h 2520940"/>
              <a:gd name="connsiteX764" fmla="*/ 34717 w 2911061"/>
              <a:gd name="connsiteY764" fmla="*/ 940013 h 2520940"/>
              <a:gd name="connsiteX765" fmla="*/ 44203 w 2911061"/>
              <a:gd name="connsiteY765" fmla="*/ 928530 h 2520940"/>
              <a:gd name="connsiteX766" fmla="*/ 39939 w 2911061"/>
              <a:gd name="connsiteY766" fmla="*/ 917950 h 2520940"/>
              <a:gd name="connsiteX767" fmla="*/ 49329 w 2911061"/>
              <a:gd name="connsiteY767" fmla="*/ 909731 h 2520940"/>
              <a:gd name="connsiteX768" fmla="*/ 52165 w 2911061"/>
              <a:gd name="connsiteY768" fmla="*/ 902136 h 2520940"/>
              <a:gd name="connsiteX769" fmla="*/ 53072 w 2911061"/>
              <a:gd name="connsiteY769" fmla="*/ 893505 h 2520940"/>
              <a:gd name="connsiteX770" fmla="*/ 60579 w 2911061"/>
              <a:gd name="connsiteY770" fmla="*/ 882617 h 2520940"/>
              <a:gd name="connsiteX771" fmla="*/ 51161 w 2911061"/>
              <a:gd name="connsiteY771" fmla="*/ 886261 h 2520940"/>
              <a:gd name="connsiteX772" fmla="*/ 44565 w 2911061"/>
              <a:gd name="connsiteY772" fmla="*/ 893909 h 2520940"/>
              <a:gd name="connsiteX773" fmla="*/ 30126 w 2911061"/>
              <a:gd name="connsiteY773" fmla="*/ 896099 h 2520940"/>
              <a:gd name="connsiteX774" fmla="*/ 21332 w 2911061"/>
              <a:gd name="connsiteY774" fmla="*/ 906296 h 2520940"/>
              <a:gd name="connsiteX775" fmla="*/ 13804 w 2911061"/>
              <a:gd name="connsiteY775" fmla="*/ 895620 h 2520940"/>
              <a:gd name="connsiteX776" fmla="*/ 27936 w 2911061"/>
              <a:gd name="connsiteY776" fmla="*/ 881659 h 2520940"/>
              <a:gd name="connsiteX777" fmla="*/ 34905 w 2911061"/>
              <a:gd name="connsiteY777" fmla="*/ 864057 h 2520940"/>
              <a:gd name="connsiteX778" fmla="*/ 45216 w 2911061"/>
              <a:gd name="connsiteY778" fmla="*/ 849494 h 2520940"/>
              <a:gd name="connsiteX779" fmla="*/ 47672 w 2911061"/>
              <a:gd name="connsiteY779" fmla="*/ 832577 h 2520940"/>
              <a:gd name="connsiteX780" fmla="*/ 56948 w 2911061"/>
              <a:gd name="connsiteY780" fmla="*/ 822639 h 2520940"/>
              <a:gd name="connsiteX781" fmla="*/ 61400 w 2911061"/>
              <a:gd name="connsiteY781" fmla="*/ 810110 h 2520940"/>
              <a:gd name="connsiteX782" fmla="*/ 86148 w 2911061"/>
              <a:gd name="connsiteY782" fmla="*/ 790661 h 2520940"/>
              <a:gd name="connsiteX783" fmla="*/ 109039 w 2911061"/>
              <a:gd name="connsiteY783" fmla="*/ 767727 h 2520940"/>
              <a:gd name="connsiteX784" fmla="*/ 122096 w 2911061"/>
              <a:gd name="connsiteY784" fmla="*/ 768111 h 2520940"/>
              <a:gd name="connsiteX785" fmla="*/ 146213 w 2911061"/>
              <a:gd name="connsiteY785" fmla="*/ 747909 h 2520940"/>
              <a:gd name="connsiteX786" fmla="*/ 171261 w 2911061"/>
              <a:gd name="connsiteY786" fmla="*/ 732145 h 2520940"/>
              <a:gd name="connsiteX787" fmla="*/ 191182 w 2911061"/>
              <a:gd name="connsiteY787" fmla="*/ 707409 h 2520940"/>
              <a:gd name="connsiteX788" fmla="*/ 185440 w 2911061"/>
              <a:gd name="connsiteY788" fmla="*/ 702666 h 2520940"/>
              <a:gd name="connsiteX789" fmla="*/ 201598 w 2911061"/>
              <a:gd name="connsiteY789" fmla="*/ 686478 h 2520940"/>
              <a:gd name="connsiteX790" fmla="*/ 217755 w 2911061"/>
              <a:gd name="connsiteY790" fmla="*/ 670289 h 2520940"/>
              <a:gd name="connsiteX791" fmla="*/ 229026 w 2911061"/>
              <a:gd name="connsiteY791" fmla="*/ 664739 h 2520940"/>
              <a:gd name="connsiteX792" fmla="*/ 299993 w 2911061"/>
              <a:gd name="connsiteY792" fmla="*/ 606706 h 2520940"/>
              <a:gd name="connsiteX793" fmla="*/ 306522 w 2911061"/>
              <a:gd name="connsiteY793" fmla="*/ 606897 h 2520940"/>
              <a:gd name="connsiteX794" fmla="*/ 326813 w 2911061"/>
              <a:gd name="connsiteY794" fmla="*/ 594587 h 2520940"/>
              <a:gd name="connsiteX795" fmla="*/ 349034 w 2911061"/>
              <a:gd name="connsiteY795" fmla="*/ 583314 h 2520940"/>
              <a:gd name="connsiteX796" fmla="*/ 350014 w 2911061"/>
              <a:gd name="connsiteY796" fmla="*/ 572235 h 2520940"/>
              <a:gd name="connsiteX797" fmla="*/ 357499 w 2911061"/>
              <a:gd name="connsiteY797" fmla="*/ 564858 h 2520940"/>
              <a:gd name="connsiteX798" fmla="*/ 367218 w 2911061"/>
              <a:gd name="connsiteY798" fmla="*/ 564898 h 2520940"/>
              <a:gd name="connsiteX799" fmla="*/ 380563 w 2911061"/>
              <a:gd name="connsiteY799" fmla="*/ 555488 h 2520940"/>
              <a:gd name="connsiteX800" fmla="*/ 395694 w 2911061"/>
              <a:gd name="connsiteY800" fmla="*/ 552012 h 2520940"/>
              <a:gd name="connsiteX801" fmla="*/ 410613 w 2911061"/>
              <a:gd name="connsiteY801" fmla="*/ 533501 h 2520940"/>
              <a:gd name="connsiteX802" fmla="*/ 425648 w 2911061"/>
              <a:gd name="connsiteY802" fmla="*/ 533288 h 2520940"/>
              <a:gd name="connsiteX803" fmla="*/ 430761 w 2911061"/>
              <a:gd name="connsiteY803" fmla="*/ 526087 h 2520940"/>
              <a:gd name="connsiteX804" fmla="*/ 437803 w 2911061"/>
              <a:gd name="connsiteY804" fmla="*/ 519922 h 2520940"/>
              <a:gd name="connsiteX805" fmla="*/ 436540 w 2911061"/>
              <a:gd name="connsiteY805" fmla="*/ 532301 h 2520940"/>
              <a:gd name="connsiteX806" fmla="*/ 437727 w 2911061"/>
              <a:gd name="connsiteY806" fmla="*/ 544751 h 2520940"/>
              <a:gd name="connsiteX807" fmla="*/ 447329 w 2911061"/>
              <a:gd name="connsiteY807" fmla="*/ 551567 h 2520940"/>
              <a:gd name="connsiteX808" fmla="*/ 453262 w 2911061"/>
              <a:gd name="connsiteY808" fmla="*/ 549781 h 2520940"/>
              <a:gd name="connsiteX809" fmla="*/ 461461 w 2911061"/>
              <a:gd name="connsiteY809" fmla="*/ 537607 h 2520940"/>
              <a:gd name="connsiteX810" fmla="*/ 498551 w 2911061"/>
              <a:gd name="connsiteY810" fmla="*/ 520644 h 2520940"/>
              <a:gd name="connsiteX811" fmla="*/ 531853 w 2911061"/>
              <a:gd name="connsiteY811" fmla="*/ 499160 h 2520940"/>
              <a:gd name="connsiteX812" fmla="*/ 530258 w 2911061"/>
              <a:gd name="connsiteY812" fmla="*/ 486697 h 2520940"/>
              <a:gd name="connsiteX813" fmla="*/ 557151 w 2911061"/>
              <a:gd name="connsiteY813" fmla="*/ 472130 h 2520940"/>
              <a:gd name="connsiteX814" fmla="*/ 587614 w 2911061"/>
              <a:gd name="connsiteY814" fmla="*/ 469431 h 2520940"/>
              <a:gd name="connsiteX815" fmla="*/ 602558 w 2911061"/>
              <a:gd name="connsiteY815" fmla="*/ 463988 h 2520940"/>
              <a:gd name="connsiteX816" fmla="*/ 616090 w 2911061"/>
              <a:gd name="connsiteY816" fmla="*/ 456544 h 2520940"/>
              <a:gd name="connsiteX817" fmla="*/ 631420 w 2911061"/>
              <a:gd name="connsiteY817" fmla="*/ 454626 h 2520940"/>
              <a:gd name="connsiteX818" fmla="*/ 646161 w 2911061"/>
              <a:gd name="connsiteY818" fmla="*/ 456120 h 2520940"/>
              <a:gd name="connsiteX819" fmla="*/ 661918 w 2911061"/>
              <a:gd name="connsiteY819" fmla="*/ 448006 h 2520940"/>
              <a:gd name="connsiteX820" fmla="*/ 676711 w 2911061"/>
              <a:gd name="connsiteY820" fmla="*/ 439374 h 2520940"/>
              <a:gd name="connsiteX821" fmla="*/ 689768 w 2911061"/>
              <a:gd name="connsiteY821" fmla="*/ 439757 h 2520940"/>
              <a:gd name="connsiteX822" fmla="*/ 704400 w 2911061"/>
              <a:gd name="connsiteY822" fmla="*/ 431038 h 2520940"/>
              <a:gd name="connsiteX823" fmla="*/ 718827 w 2911061"/>
              <a:gd name="connsiteY823" fmla="*/ 429256 h 2520940"/>
              <a:gd name="connsiteX824" fmla="*/ 733183 w 2911061"/>
              <a:gd name="connsiteY824" fmla="*/ 429923 h 2520940"/>
              <a:gd name="connsiteX825" fmla="*/ 740499 w 2911061"/>
              <a:gd name="connsiteY825" fmla="*/ 425564 h 2520940"/>
              <a:gd name="connsiteX826" fmla="*/ 751983 w 2911061"/>
              <a:gd name="connsiteY826" fmla="*/ 435049 h 2520940"/>
              <a:gd name="connsiteX827" fmla="*/ 727815 w 2911061"/>
              <a:gd name="connsiteY827" fmla="*/ 440302 h 2520940"/>
              <a:gd name="connsiteX828" fmla="*/ 702826 w 2911061"/>
              <a:gd name="connsiteY828" fmla="*/ 440140 h 2520940"/>
              <a:gd name="connsiteX829" fmla="*/ 704420 w 2911061"/>
              <a:gd name="connsiteY829" fmla="*/ 452603 h 2520940"/>
              <a:gd name="connsiteX830" fmla="*/ 720050 w 2911061"/>
              <a:gd name="connsiteY830" fmla="*/ 454368 h 2520940"/>
              <a:gd name="connsiteX831" fmla="*/ 736132 w 2911061"/>
              <a:gd name="connsiteY831" fmla="*/ 449122 h 2520940"/>
              <a:gd name="connsiteX832" fmla="*/ 753482 w 2911061"/>
              <a:gd name="connsiteY832" fmla="*/ 450775 h 2520940"/>
              <a:gd name="connsiteX833" fmla="*/ 782620 w 2911061"/>
              <a:gd name="connsiteY833" fmla="*/ 445913 h 2520940"/>
              <a:gd name="connsiteX834" fmla="*/ 813027 w 2911061"/>
              <a:gd name="connsiteY834" fmla="*/ 447949 h 2520940"/>
              <a:gd name="connsiteX835" fmla="*/ 821129 w 2911061"/>
              <a:gd name="connsiteY835" fmla="*/ 439039 h 2520940"/>
              <a:gd name="connsiteX836" fmla="*/ 803425 w 2911061"/>
              <a:gd name="connsiteY836" fmla="*/ 441132 h 2520940"/>
              <a:gd name="connsiteX837" fmla="*/ 802734 w 2911061"/>
              <a:gd name="connsiteY837" fmla="*/ 442419 h 2520940"/>
              <a:gd name="connsiteX838" fmla="*/ 787699 w 2911061"/>
              <a:gd name="connsiteY838" fmla="*/ 442631 h 2520940"/>
              <a:gd name="connsiteX839" fmla="*/ 784530 w 2911061"/>
              <a:gd name="connsiteY839" fmla="*/ 439271 h 2520940"/>
              <a:gd name="connsiteX840" fmla="*/ 808199 w 2911061"/>
              <a:gd name="connsiteY840" fmla="*/ 428776 h 2520940"/>
              <a:gd name="connsiteX841" fmla="*/ 830615 w 2911061"/>
              <a:gd name="connsiteY841" fmla="*/ 427555 h 2520940"/>
              <a:gd name="connsiteX842" fmla="*/ 797568 w 2911061"/>
              <a:gd name="connsiteY842" fmla="*/ 418090 h 2520940"/>
              <a:gd name="connsiteX843" fmla="*/ 777290 w 2911061"/>
              <a:gd name="connsiteY843" fmla="*/ 418803 h 2520940"/>
              <a:gd name="connsiteX844" fmla="*/ 714670 w 2911061"/>
              <a:gd name="connsiteY844" fmla="*/ 387233 h 2520940"/>
              <a:gd name="connsiteX845" fmla="*/ 640357 w 2911061"/>
              <a:gd name="connsiteY845" fmla="*/ 386685 h 2520940"/>
              <a:gd name="connsiteX846" fmla="*/ 608788 w 2911061"/>
              <a:gd name="connsiteY846" fmla="*/ 371383 h 2520940"/>
              <a:gd name="connsiteX847" fmla="*/ 578917 w 2911061"/>
              <a:gd name="connsiteY847" fmla="*/ 373366 h 2520940"/>
              <a:gd name="connsiteX848" fmla="*/ 548743 w 2911061"/>
              <a:gd name="connsiteY848" fmla="*/ 368968 h 2520940"/>
              <a:gd name="connsiteX849" fmla="*/ 519268 w 2911061"/>
              <a:gd name="connsiteY849" fmla="*/ 371369 h 2520940"/>
              <a:gd name="connsiteX850" fmla="*/ 513622 w 2911061"/>
              <a:gd name="connsiteY850" fmla="*/ 363363 h 2520940"/>
              <a:gd name="connsiteX851" fmla="*/ 517269 w 2911061"/>
              <a:gd name="connsiteY851" fmla="*/ 350401 h 2520940"/>
              <a:gd name="connsiteX852" fmla="*/ 505508 w 2911061"/>
              <a:gd name="connsiteY852" fmla="*/ 347606 h 2520940"/>
              <a:gd name="connsiteX853" fmla="*/ 495302 w 2911061"/>
              <a:gd name="connsiteY853" fmla="*/ 341915 h 2520940"/>
              <a:gd name="connsiteX854" fmla="*/ 530600 w 2911061"/>
              <a:gd name="connsiteY854" fmla="*/ 338704 h 2520940"/>
              <a:gd name="connsiteX855" fmla="*/ 571170 w 2911061"/>
              <a:gd name="connsiteY855" fmla="*/ 339568 h 2520940"/>
              <a:gd name="connsiteX856" fmla="*/ 571861 w 2911061"/>
              <a:gd name="connsiteY856" fmla="*/ 338281 h 2520940"/>
              <a:gd name="connsiteX857" fmla="*/ 585801 w 2911061"/>
              <a:gd name="connsiteY857" fmla="*/ 330849 h 2520940"/>
              <a:gd name="connsiteX858" fmla="*/ 613858 w 2911061"/>
              <a:gd name="connsiteY858" fmla="*/ 332244 h 2520940"/>
              <a:gd name="connsiteX859" fmla="*/ 645846 w 2911061"/>
              <a:gd name="connsiteY859" fmla="*/ 333264 h 2520940"/>
              <a:gd name="connsiteX860" fmla="*/ 639509 w 2911061"/>
              <a:gd name="connsiteY860" fmla="*/ 326544 h 2520940"/>
              <a:gd name="connsiteX861" fmla="*/ 597261 w 2911061"/>
              <a:gd name="connsiteY861" fmla="*/ 316074 h 2520940"/>
              <a:gd name="connsiteX862" fmla="*/ 552350 w 2911061"/>
              <a:gd name="connsiteY862" fmla="*/ 312878 h 2520940"/>
              <a:gd name="connsiteX863" fmla="*/ 552945 w 2911061"/>
              <a:gd name="connsiteY863" fmla="*/ 314856 h 2520940"/>
              <a:gd name="connsiteX864" fmla="*/ 533440 w 2911061"/>
              <a:gd name="connsiteY864" fmla="*/ 308728 h 2520940"/>
              <a:gd name="connsiteX865" fmla="*/ 513273 w 2911061"/>
              <a:gd name="connsiteY865" fmla="*/ 308463 h 2520940"/>
              <a:gd name="connsiteX866" fmla="*/ 432170 w 2911061"/>
              <a:gd name="connsiteY866" fmla="*/ 307753 h 2520940"/>
              <a:gd name="connsiteX867" fmla="*/ 306567 w 2911061"/>
              <a:gd name="connsiteY867" fmla="*/ 319241 h 2520940"/>
              <a:gd name="connsiteX868" fmla="*/ 219808 w 2911061"/>
              <a:gd name="connsiteY868" fmla="*/ 333176 h 2520940"/>
              <a:gd name="connsiteX869" fmla="*/ 214279 w 2911061"/>
              <a:gd name="connsiteY869" fmla="*/ 343469 h 2520940"/>
              <a:gd name="connsiteX870" fmla="*/ 198648 w 2911061"/>
              <a:gd name="connsiteY870" fmla="*/ 341703 h 2520940"/>
              <a:gd name="connsiteX871" fmla="*/ 165460 w 2911061"/>
              <a:gd name="connsiteY871" fmla="*/ 353716 h 2520940"/>
              <a:gd name="connsiteX872" fmla="*/ 129521 w 2911061"/>
              <a:gd name="connsiteY872" fmla="*/ 359278 h 2520940"/>
              <a:gd name="connsiteX873" fmla="*/ 118537 w 2911061"/>
              <a:gd name="connsiteY873" fmla="*/ 355034 h 2520940"/>
              <a:gd name="connsiteX874" fmla="*/ 131949 w 2911061"/>
              <a:gd name="connsiteY874" fmla="*/ 351671 h 2520940"/>
              <a:gd name="connsiteX875" fmla="*/ 143057 w 2911061"/>
              <a:gd name="connsiteY875" fmla="*/ 343339 h 2520940"/>
              <a:gd name="connsiteX876" fmla="*/ 167806 w 2911061"/>
              <a:gd name="connsiteY876" fmla="*/ 337775 h 2520940"/>
              <a:gd name="connsiteX877" fmla="*/ 191215 w 2911061"/>
              <a:gd name="connsiteY877" fmla="*/ 327762 h 2520940"/>
              <a:gd name="connsiteX878" fmla="*/ 207633 w 2911061"/>
              <a:gd name="connsiteY878" fmla="*/ 324978 h 2520940"/>
              <a:gd name="connsiteX879" fmla="*/ 224933 w 2911061"/>
              <a:gd name="connsiteY879" fmla="*/ 314377 h 2520940"/>
              <a:gd name="connsiteX880" fmla="*/ 238166 w 2911061"/>
              <a:gd name="connsiteY880" fmla="*/ 303248 h 2520940"/>
              <a:gd name="connsiteX881" fmla="*/ 254293 w 2911061"/>
              <a:gd name="connsiteY881" fmla="*/ 293675 h 2520940"/>
              <a:gd name="connsiteX882" fmla="*/ 256366 w 2911061"/>
              <a:gd name="connsiteY882" fmla="*/ 289815 h 2520940"/>
              <a:gd name="connsiteX883" fmla="*/ 268425 w 2911061"/>
              <a:gd name="connsiteY883" fmla="*/ 279714 h 2520940"/>
              <a:gd name="connsiteX884" fmla="*/ 279886 w 2911061"/>
              <a:gd name="connsiteY884" fmla="*/ 278825 h 2520940"/>
              <a:gd name="connsiteX885" fmla="*/ 291275 w 2911061"/>
              <a:gd name="connsiteY885" fmla="*/ 280385 h 2520940"/>
              <a:gd name="connsiteX886" fmla="*/ 293541 w 2911061"/>
              <a:gd name="connsiteY886" fmla="*/ 269996 h 2520940"/>
              <a:gd name="connsiteX887" fmla="*/ 343770 w 2911061"/>
              <a:gd name="connsiteY887" fmla="*/ 261751 h 2520940"/>
              <a:gd name="connsiteX888" fmla="*/ 393928 w 2911061"/>
              <a:gd name="connsiteY888" fmla="*/ 255954 h 2520940"/>
              <a:gd name="connsiteX889" fmla="*/ 400149 w 2911061"/>
              <a:gd name="connsiteY889" fmla="*/ 244374 h 2520940"/>
              <a:gd name="connsiteX890" fmla="*/ 413801 w 2911061"/>
              <a:gd name="connsiteY890" fmla="*/ 246735 h 2520940"/>
              <a:gd name="connsiteX891" fmla="*/ 435843 w 2911061"/>
              <a:gd name="connsiteY891" fmla="*/ 241583 h 2520940"/>
              <a:gd name="connsiteX892" fmla="*/ 457813 w 2911061"/>
              <a:gd name="connsiteY892" fmla="*/ 238878 h 2520940"/>
              <a:gd name="connsiteX893" fmla="*/ 468585 w 2911061"/>
              <a:gd name="connsiteY893" fmla="*/ 228086 h 2520940"/>
              <a:gd name="connsiteX894" fmla="*/ 512942 w 2911061"/>
              <a:gd name="connsiteY894" fmla="*/ 233472 h 2520940"/>
              <a:gd name="connsiteX895" fmla="*/ 554245 w 2911061"/>
              <a:gd name="connsiteY895" fmla="*/ 226027 h 2520940"/>
              <a:gd name="connsiteX896" fmla="*/ 584885 w 2911061"/>
              <a:gd name="connsiteY896" fmla="*/ 225700 h 2520940"/>
              <a:gd name="connsiteX897" fmla="*/ 616864 w 2911061"/>
              <a:gd name="connsiteY897" fmla="*/ 229825 h 2520940"/>
              <a:gd name="connsiteX898" fmla="*/ 627530 w 2911061"/>
              <a:gd name="connsiteY898" fmla="*/ 225400 h 2520940"/>
              <a:gd name="connsiteX899" fmla="*/ 638427 w 2911061"/>
              <a:gd name="connsiteY899" fmla="*/ 229804 h 2520940"/>
              <a:gd name="connsiteX900" fmla="*/ 659761 w 2911061"/>
              <a:gd name="connsiteY900" fmla="*/ 234841 h 2520940"/>
              <a:gd name="connsiteX901" fmla="*/ 680864 w 2911061"/>
              <a:gd name="connsiteY901" fmla="*/ 231050 h 2520940"/>
              <a:gd name="connsiteX902" fmla="*/ 705827 w 2911061"/>
              <a:gd name="connsiteY902" fmla="*/ 229332 h 2520940"/>
              <a:gd name="connsiteX903" fmla="*/ 735168 w 2911061"/>
              <a:gd name="connsiteY903" fmla="*/ 228722 h 2520940"/>
              <a:gd name="connsiteX904" fmla="*/ 794455 w 2911061"/>
              <a:gd name="connsiteY904" fmla="*/ 240264 h 2520940"/>
              <a:gd name="connsiteX905" fmla="*/ 854780 w 2911061"/>
              <a:gd name="connsiteY905" fmla="*/ 249876 h 2520940"/>
              <a:gd name="connsiteX906" fmla="*/ 849849 w 2911061"/>
              <a:gd name="connsiteY906" fmla="*/ 239767 h 2520940"/>
              <a:gd name="connsiteX907" fmla="*/ 840915 w 2911061"/>
              <a:gd name="connsiteY907" fmla="*/ 232480 h 2520940"/>
              <a:gd name="connsiteX908" fmla="*/ 842892 w 2911061"/>
              <a:gd name="connsiteY908" fmla="*/ 231885 h 2520940"/>
              <a:gd name="connsiteX909" fmla="*/ 858523 w 2911061"/>
              <a:gd name="connsiteY909" fmla="*/ 233650 h 2520940"/>
              <a:gd name="connsiteX910" fmla="*/ 876326 w 2911061"/>
              <a:gd name="connsiteY910" fmla="*/ 230987 h 2520940"/>
              <a:gd name="connsiteX911" fmla="*/ 894431 w 2911061"/>
              <a:gd name="connsiteY911" fmla="*/ 234704 h 2520940"/>
              <a:gd name="connsiteX912" fmla="*/ 892453 w 2911061"/>
              <a:gd name="connsiteY912" fmla="*/ 235300 h 2520940"/>
              <a:gd name="connsiteX913" fmla="*/ 886827 w 2911061"/>
              <a:gd name="connsiteY913" fmla="*/ 248856 h 2520940"/>
              <a:gd name="connsiteX914" fmla="*/ 939664 w 2911061"/>
              <a:gd name="connsiteY914" fmla="*/ 264347 h 2520940"/>
              <a:gd name="connsiteX915" fmla="*/ 980505 w 2911061"/>
              <a:gd name="connsiteY915" fmla="*/ 273633 h 2520940"/>
              <a:gd name="connsiteX916" fmla="*/ 981412 w 2911061"/>
              <a:gd name="connsiteY916" fmla="*/ 271945 h 2520940"/>
              <a:gd name="connsiteX917" fmla="*/ 993470 w 2911061"/>
              <a:gd name="connsiteY917" fmla="*/ 261844 h 2520940"/>
              <a:gd name="connsiteX918" fmla="*/ 1004931 w 2911061"/>
              <a:gd name="connsiteY918" fmla="*/ 260955 h 2520940"/>
              <a:gd name="connsiteX919" fmla="*/ 1016320 w 2911061"/>
              <a:gd name="connsiteY919" fmla="*/ 262515 h 2520940"/>
              <a:gd name="connsiteX920" fmla="*/ 1018586 w 2911061"/>
              <a:gd name="connsiteY920" fmla="*/ 252126 h 2520940"/>
              <a:gd name="connsiteX921" fmla="*/ 1068815 w 2911061"/>
              <a:gd name="connsiteY921" fmla="*/ 243881 h 2520940"/>
              <a:gd name="connsiteX922" fmla="*/ 1118973 w 2911061"/>
              <a:gd name="connsiteY922" fmla="*/ 238083 h 2520940"/>
              <a:gd name="connsiteX923" fmla="*/ 1125194 w 2911061"/>
              <a:gd name="connsiteY923" fmla="*/ 226504 h 2520940"/>
              <a:gd name="connsiteX924" fmla="*/ 1138847 w 2911061"/>
              <a:gd name="connsiteY924" fmla="*/ 228865 h 2520940"/>
              <a:gd name="connsiteX925" fmla="*/ 1160888 w 2911061"/>
              <a:gd name="connsiteY925" fmla="*/ 223713 h 2520940"/>
              <a:gd name="connsiteX926" fmla="*/ 1182858 w 2911061"/>
              <a:gd name="connsiteY926" fmla="*/ 221008 h 2520940"/>
              <a:gd name="connsiteX927" fmla="*/ 1193630 w 2911061"/>
              <a:gd name="connsiteY927" fmla="*/ 210216 h 2520940"/>
              <a:gd name="connsiteX928" fmla="*/ 1237987 w 2911061"/>
              <a:gd name="connsiteY928" fmla="*/ 215602 h 2520940"/>
              <a:gd name="connsiteX929" fmla="*/ 1279290 w 2911061"/>
              <a:gd name="connsiteY929" fmla="*/ 208156 h 2520940"/>
              <a:gd name="connsiteX930" fmla="*/ 1309930 w 2911061"/>
              <a:gd name="connsiteY930" fmla="*/ 207830 h 2520940"/>
              <a:gd name="connsiteX931" fmla="*/ 1341909 w 2911061"/>
              <a:gd name="connsiteY931" fmla="*/ 211955 h 2520940"/>
              <a:gd name="connsiteX932" fmla="*/ 1352575 w 2911061"/>
              <a:gd name="connsiteY932" fmla="*/ 207530 h 2520940"/>
              <a:gd name="connsiteX933" fmla="*/ 1360621 w 2911061"/>
              <a:gd name="connsiteY933" fmla="*/ 210781 h 2520940"/>
              <a:gd name="connsiteX934" fmla="*/ 1367317 w 2911061"/>
              <a:gd name="connsiteY934" fmla="*/ 206790 h 2520940"/>
              <a:gd name="connsiteX935" fmla="*/ 1381745 w 2911061"/>
              <a:gd name="connsiteY935" fmla="*/ 205008 h 2520940"/>
              <a:gd name="connsiteX936" fmla="*/ 1396101 w 2911061"/>
              <a:gd name="connsiteY936" fmla="*/ 205675 h 2520940"/>
              <a:gd name="connsiteX937" fmla="*/ 1403417 w 2911061"/>
              <a:gd name="connsiteY937" fmla="*/ 201316 h 2520940"/>
              <a:gd name="connsiteX938" fmla="*/ 1414900 w 2911061"/>
              <a:gd name="connsiteY938" fmla="*/ 210801 h 2520940"/>
              <a:gd name="connsiteX939" fmla="*/ 1394666 w 2911061"/>
              <a:gd name="connsiteY939" fmla="*/ 215199 h 2520940"/>
              <a:gd name="connsiteX940" fmla="*/ 1405909 w 2911061"/>
              <a:gd name="connsiteY940" fmla="*/ 213179 h 2520940"/>
              <a:gd name="connsiteX941" fmla="*/ 1430872 w 2911061"/>
              <a:gd name="connsiteY941" fmla="*/ 211462 h 2520940"/>
              <a:gd name="connsiteX942" fmla="*/ 1454344 w 2911061"/>
              <a:gd name="connsiteY942" fmla="*/ 210974 h 2520940"/>
              <a:gd name="connsiteX943" fmla="*/ 1461639 w 2911061"/>
              <a:gd name="connsiteY943" fmla="*/ 206690 h 2520940"/>
              <a:gd name="connsiteX944" fmla="*/ 1471116 w 2911061"/>
              <a:gd name="connsiteY944" fmla="*/ 204528 h 2520940"/>
              <a:gd name="connsiteX945" fmla="*/ 1493532 w 2911061"/>
              <a:gd name="connsiteY945" fmla="*/ 203307 h 2520940"/>
              <a:gd name="connsiteX946" fmla="*/ 1460485 w 2911061"/>
              <a:gd name="connsiteY946" fmla="*/ 193842 h 2520940"/>
              <a:gd name="connsiteX947" fmla="*/ 1440208 w 2911061"/>
              <a:gd name="connsiteY947" fmla="*/ 194555 h 2520940"/>
              <a:gd name="connsiteX948" fmla="*/ 1377588 w 2911061"/>
              <a:gd name="connsiteY948" fmla="*/ 162985 h 2520940"/>
              <a:gd name="connsiteX949" fmla="*/ 1303275 w 2911061"/>
              <a:gd name="connsiteY949" fmla="*/ 162437 h 2520940"/>
              <a:gd name="connsiteX950" fmla="*/ 1271705 w 2911061"/>
              <a:gd name="connsiteY950" fmla="*/ 147136 h 2520940"/>
              <a:gd name="connsiteX951" fmla="*/ 1241834 w 2911061"/>
              <a:gd name="connsiteY951" fmla="*/ 149118 h 2520940"/>
              <a:gd name="connsiteX952" fmla="*/ 1211661 w 2911061"/>
              <a:gd name="connsiteY952" fmla="*/ 144720 h 2520940"/>
              <a:gd name="connsiteX953" fmla="*/ 1182185 w 2911061"/>
              <a:gd name="connsiteY953" fmla="*/ 147121 h 2520940"/>
              <a:gd name="connsiteX954" fmla="*/ 1176539 w 2911061"/>
              <a:gd name="connsiteY954" fmla="*/ 139115 h 2520940"/>
              <a:gd name="connsiteX955" fmla="*/ 1180187 w 2911061"/>
              <a:gd name="connsiteY955" fmla="*/ 126153 h 2520940"/>
              <a:gd name="connsiteX956" fmla="*/ 1168425 w 2911061"/>
              <a:gd name="connsiteY956" fmla="*/ 123358 h 2520940"/>
              <a:gd name="connsiteX957" fmla="*/ 1158219 w 2911061"/>
              <a:gd name="connsiteY957" fmla="*/ 117667 h 2520940"/>
              <a:gd name="connsiteX958" fmla="*/ 1193517 w 2911061"/>
              <a:gd name="connsiteY958" fmla="*/ 114456 h 2520940"/>
              <a:gd name="connsiteX959" fmla="*/ 1234087 w 2911061"/>
              <a:gd name="connsiteY959" fmla="*/ 115320 h 2520940"/>
              <a:gd name="connsiteX960" fmla="*/ 1234778 w 2911061"/>
              <a:gd name="connsiteY960" fmla="*/ 114034 h 2520940"/>
              <a:gd name="connsiteX961" fmla="*/ 1248719 w 2911061"/>
              <a:gd name="connsiteY961" fmla="*/ 106601 h 2520940"/>
              <a:gd name="connsiteX962" fmla="*/ 1276775 w 2911061"/>
              <a:gd name="connsiteY962" fmla="*/ 107996 h 2520940"/>
              <a:gd name="connsiteX963" fmla="*/ 1308763 w 2911061"/>
              <a:gd name="connsiteY963" fmla="*/ 109017 h 2520940"/>
              <a:gd name="connsiteX964" fmla="*/ 1302426 w 2911061"/>
              <a:gd name="connsiteY964" fmla="*/ 102296 h 2520940"/>
              <a:gd name="connsiteX965" fmla="*/ 1260179 w 2911061"/>
              <a:gd name="connsiteY965" fmla="*/ 91826 h 2520940"/>
              <a:gd name="connsiteX966" fmla="*/ 1215267 w 2911061"/>
              <a:gd name="connsiteY966" fmla="*/ 88630 h 2520940"/>
              <a:gd name="connsiteX967" fmla="*/ 1215862 w 2911061"/>
              <a:gd name="connsiteY967" fmla="*/ 90608 h 2520940"/>
              <a:gd name="connsiteX968" fmla="*/ 1196357 w 2911061"/>
              <a:gd name="connsiteY968" fmla="*/ 84480 h 2520940"/>
              <a:gd name="connsiteX969" fmla="*/ 1176190 w 2911061"/>
              <a:gd name="connsiteY969" fmla="*/ 84216 h 2520940"/>
              <a:gd name="connsiteX970" fmla="*/ 1095088 w 2911061"/>
              <a:gd name="connsiteY970" fmla="*/ 83505 h 2520940"/>
              <a:gd name="connsiteX971" fmla="*/ 969485 w 2911061"/>
              <a:gd name="connsiteY971" fmla="*/ 94993 h 2520940"/>
              <a:gd name="connsiteX972" fmla="*/ 882726 w 2911061"/>
              <a:gd name="connsiteY972" fmla="*/ 108928 h 2520940"/>
              <a:gd name="connsiteX973" fmla="*/ 877196 w 2911061"/>
              <a:gd name="connsiteY973" fmla="*/ 119221 h 2520940"/>
              <a:gd name="connsiteX974" fmla="*/ 861565 w 2911061"/>
              <a:gd name="connsiteY974" fmla="*/ 117455 h 2520940"/>
              <a:gd name="connsiteX975" fmla="*/ 828377 w 2911061"/>
              <a:gd name="connsiteY975" fmla="*/ 129468 h 2520940"/>
              <a:gd name="connsiteX976" fmla="*/ 792439 w 2911061"/>
              <a:gd name="connsiteY976" fmla="*/ 135030 h 2520940"/>
              <a:gd name="connsiteX977" fmla="*/ 781455 w 2911061"/>
              <a:gd name="connsiteY977" fmla="*/ 130786 h 2520940"/>
              <a:gd name="connsiteX978" fmla="*/ 794867 w 2911061"/>
              <a:gd name="connsiteY978" fmla="*/ 127423 h 2520940"/>
              <a:gd name="connsiteX979" fmla="*/ 805975 w 2911061"/>
              <a:gd name="connsiteY979" fmla="*/ 119091 h 2520940"/>
              <a:gd name="connsiteX980" fmla="*/ 830724 w 2911061"/>
              <a:gd name="connsiteY980" fmla="*/ 113527 h 2520940"/>
              <a:gd name="connsiteX981" fmla="*/ 854133 w 2911061"/>
              <a:gd name="connsiteY981" fmla="*/ 103514 h 2520940"/>
              <a:gd name="connsiteX982" fmla="*/ 870551 w 2911061"/>
              <a:gd name="connsiteY982" fmla="*/ 100730 h 2520940"/>
              <a:gd name="connsiteX983" fmla="*/ 887851 w 2911061"/>
              <a:gd name="connsiteY983" fmla="*/ 90129 h 2520940"/>
              <a:gd name="connsiteX984" fmla="*/ 901083 w 2911061"/>
              <a:gd name="connsiteY984" fmla="*/ 79000 h 2520940"/>
              <a:gd name="connsiteX985" fmla="*/ 917210 w 2911061"/>
              <a:gd name="connsiteY985" fmla="*/ 69427 h 2520940"/>
              <a:gd name="connsiteX986" fmla="*/ 919284 w 2911061"/>
              <a:gd name="connsiteY986" fmla="*/ 65567 h 2520940"/>
              <a:gd name="connsiteX987" fmla="*/ 931342 w 2911061"/>
              <a:gd name="connsiteY987" fmla="*/ 55466 h 2520940"/>
              <a:gd name="connsiteX988" fmla="*/ 942804 w 2911061"/>
              <a:gd name="connsiteY988" fmla="*/ 54578 h 2520940"/>
              <a:gd name="connsiteX989" fmla="*/ 954193 w 2911061"/>
              <a:gd name="connsiteY989" fmla="*/ 56137 h 2520940"/>
              <a:gd name="connsiteX990" fmla="*/ 956458 w 2911061"/>
              <a:gd name="connsiteY990" fmla="*/ 45748 h 2520940"/>
              <a:gd name="connsiteX991" fmla="*/ 1006687 w 2911061"/>
              <a:gd name="connsiteY991" fmla="*/ 37503 h 2520940"/>
              <a:gd name="connsiteX992" fmla="*/ 1056846 w 2911061"/>
              <a:gd name="connsiteY992" fmla="*/ 31706 h 2520940"/>
              <a:gd name="connsiteX993" fmla="*/ 1063067 w 2911061"/>
              <a:gd name="connsiteY993" fmla="*/ 20126 h 2520940"/>
              <a:gd name="connsiteX994" fmla="*/ 1076719 w 2911061"/>
              <a:gd name="connsiteY994" fmla="*/ 22487 h 2520940"/>
              <a:gd name="connsiteX995" fmla="*/ 1098761 w 2911061"/>
              <a:gd name="connsiteY995" fmla="*/ 17335 h 2520940"/>
              <a:gd name="connsiteX996" fmla="*/ 1120730 w 2911061"/>
              <a:gd name="connsiteY996" fmla="*/ 14630 h 2520940"/>
              <a:gd name="connsiteX997" fmla="*/ 1131502 w 2911061"/>
              <a:gd name="connsiteY997" fmla="*/ 3838 h 2520940"/>
              <a:gd name="connsiteX998" fmla="*/ 1175859 w 2911061"/>
              <a:gd name="connsiteY998" fmla="*/ 9224 h 2520940"/>
              <a:gd name="connsiteX999" fmla="*/ 1217162 w 2911061"/>
              <a:gd name="connsiteY999" fmla="*/ 1779 h 2520940"/>
              <a:gd name="connsiteX1000" fmla="*/ 1247802 w 2911061"/>
              <a:gd name="connsiteY1000" fmla="*/ 1452 h 2520940"/>
              <a:gd name="connsiteX1001" fmla="*/ 1279781 w 2911061"/>
              <a:gd name="connsiteY1001" fmla="*/ 5577 h 2520940"/>
              <a:gd name="connsiteX1002" fmla="*/ 1290447 w 2911061"/>
              <a:gd name="connsiteY1002" fmla="*/ 1152 h 2520940"/>
              <a:gd name="connsiteX1003" fmla="*/ 1301345 w 2911061"/>
              <a:gd name="connsiteY1003" fmla="*/ 5556 h 2520940"/>
              <a:gd name="connsiteX1004" fmla="*/ 1322678 w 2911061"/>
              <a:gd name="connsiteY1004" fmla="*/ 10593 h 2520940"/>
              <a:gd name="connsiteX1005" fmla="*/ 1343782 w 2911061"/>
              <a:gd name="connsiteY1005" fmla="*/ 6802 h 2520940"/>
              <a:gd name="connsiteX1006" fmla="*/ 1368745 w 2911061"/>
              <a:gd name="connsiteY1006" fmla="*/ 5084 h 2520940"/>
              <a:gd name="connsiteX1007" fmla="*/ 1398085 w 2911061"/>
              <a:gd name="connsiteY1007" fmla="*/ 4474 h 2520940"/>
              <a:gd name="connsiteX1008" fmla="*/ 1457373 w 2911061"/>
              <a:gd name="connsiteY1008" fmla="*/ 16016 h 2520940"/>
              <a:gd name="connsiteX1009" fmla="*/ 1517697 w 2911061"/>
              <a:gd name="connsiteY1009" fmla="*/ 25628 h 2520940"/>
              <a:gd name="connsiteX1010" fmla="*/ 1512766 w 2911061"/>
              <a:gd name="connsiteY1010" fmla="*/ 15519 h 2520940"/>
              <a:gd name="connsiteX1011" fmla="*/ 1503832 w 2911061"/>
              <a:gd name="connsiteY1011" fmla="*/ 8232 h 2520940"/>
              <a:gd name="connsiteX1012" fmla="*/ 1505809 w 2911061"/>
              <a:gd name="connsiteY1012" fmla="*/ 7637 h 2520940"/>
              <a:gd name="connsiteX1013" fmla="*/ 1521440 w 2911061"/>
              <a:gd name="connsiteY1013" fmla="*/ 9402 h 2520940"/>
              <a:gd name="connsiteX1014" fmla="*/ 1539244 w 2911061"/>
              <a:gd name="connsiteY1014" fmla="*/ 6739 h 2520940"/>
              <a:gd name="connsiteX1015" fmla="*/ 1557348 w 2911061"/>
              <a:gd name="connsiteY1015" fmla="*/ 10456 h 2520940"/>
              <a:gd name="connsiteX1016" fmla="*/ 1555371 w 2911061"/>
              <a:gd name="connsiteY1016" fmla="*/ 11052 h 2520940"/>
              <a:gd name="connsiteX1017" fmla="*/ 1549745 w 2911061"/>
              <a:gd name="connsiteY1017" fmla="*/ 24609 h 2520940"/>
              <a:gd name="connsiteX1018" fmla="*/ 1602582 w 2911061"/>
              <a:gd name="connsiteY1018" fmla="*/ 40099 h 2520940"/>
              <a:gd name="connsiteX1019" fmla="*/ 1690572 w 2911061"/>
              <a:gd name="connsiteY1019" fmla="*/ 60106 h 2520940"/>
              <a:gd name="connsiteX1020" fmla="*/ 1752177 w 2911061"/>
              <a:gd name="connsiteY1020" fmla="*/ 73677 h 2520940"/>
              <a:gd name="connsiteX1021" fmla="*/ 1761683 w 2911061"/>
              <a:gd name="connsiteY1021" fmla="*/ 83757 h 2520940"/>
              <a:gd name="connsiteX1022" fmla="*/ 1794209 w 2911061"/>
              <a:gd name="connsiteY1022" fmla="*/ 91491 h 2520940"/>
              <a:gd name="connsiteX1023" fmla="*/ 1825109 w 2911061"/>
              <a:gd name="connsiteY1023" fmla="*/ 104568 h 2520940"/>
              <a:gd name="connsiteX1024" fmla="*/ 1824221 w 2911061"/>
              <a:gd name="connsiteY1024" fmla="*/ 106992 h 2520940"/>
              <a:gd name="connsiteX1025" fmla="*/ 1826300 w 2911061"/>
              <a:gd name="connsiteY1025" fmla="*/ 108524 h 2520940"/>
              <a:gd name="connsiteX1026" fmla="*/ 1844578 w 2911061"/>
              <a:gd name="connsiteY1026" fmla="*/ 111919 h 2520940"/>
              <a:gd name="connsiteX1027" fmla="*/ 1863302 w 2911061"/>
              <a:gd name="connsiteY1027" fmla="*/ 116798 h 2520940"/>
              <a:gd name="connsiteX1028" fmla="*/ 1865530 w 2911061"/>
              <a:gd name="connsiteY1028" fmla="*/ 118823 h 2520940"/>
              <a:gd name="connsiteX1029" fmla="*/ 1867758 w 2911061"/>
              <a:gd name="connsiteY1029" fmla="*/ 120849 h 2520940"/>
              <a:gd name="connsiteX1030" fmla="*/ 1876264 w 2911061"/>
              <a:gd name="connsiteY1030" fmla="*/ 120445 h 2520940"/>
              <a:gd name="connsiteX1031" fmla="*/ 1894180 w 2911061"/>
              <a:gd name="connsiteY1031" fmla="*/ 133386 h 2520940"/>
              <a:gd name="connsiteX1032" fmla="*/ 1896850 w 2911061"/>
              <a:gd name="connsiteY1032" fmla="*/ 131505 h 2520940"/>
              <a:gd name="connsiteX1033" fmla="*/ 1927728 w 2911061"/>
              <a:gd name="connsiteY1033" fmla="*/ 148093 h 2520940"/>
              <a:gd name="connsiteX1034" fmla="*/ 1935544 w 2911061"/>
              <a:gd name="connsiteY1034" fmla="*/ 148976 h 2520940"/>
              <a:gd name="connsiteX1035" fmla="*/ 1935447 w 2911061"/>
              <a:gd name="connsiteY1035" fmla="*/ 152241 h 2520940"/>
              <a:gd name="connsiteX1036" fmla="*/ 1946297 w 2911061"/>
              <a:gd name="connsiteY1036" fmla="*/ 158276 h 2520940"/>
              <a:gd name="connsiteX1037" fmla="*/ 1956628 w 2911061"/>
              <a:gd name="connsiteY1037" fmla="*/ 165277 h 2520940"/>
              <a:gd name="connsiteX1038" fmla="*/ 1973658 w 2911061"/>
              <a:gd name="connsiteY1038" fmla="*/ 169453 h 2520940"/>
              <a:gd name="connsiteX1039" fmla="*/ 1989579 w 2911061"/>
              <a:gd name="connsiteY1039" fmla="*/ 178006 h 2520940"/>
              <a:gd name="connsiteX1040" fmla="*/ 2005519 w 2911061"/>
              <a:gd name="connsiteY1040" fmla="*/ 191543 h 2520940"/>
              <a:gd name="connsiteX1041" fmla="*/ 2019766 w 2911061"/>
              <a:gd name="connsiteY1041" fmla="*/ 195881 h 2520940"/>
              <a:gd name="connsiteX1042" fmla="*/ 2064762 w 2911061"/>
              <a:gd name="connsiteY1042" fmla="*/ 235183 h 2520940"/>
              <a:gd name="connsiteX1043" fmla="*/ 2114208 w 2911061"/>
              <a:gd name="connsiteY1043" fmla="*/ 273145 h 2520940"/>
              <a:gd name="connsiteX1044" fmla="*/ 2112134 w 2911061"/>
              <a:gd name="connsiteY1044" fmla="*/ 277005 h 2520940"/>
              <a:gd name="connsiteX1045" fmla="*/ 2134849 w 2911061"/>
              <a:gd name="connsiteY1045" fmla="*/ 304544 h 2520940"/>
              <a:gd name="connsiteX1046" fmla="*/ 2159566 w 2911061"/>
              <a:gd name="connsiteY1046" fmla="*/ 330672 h 2520940"/>
              <a:gd name="connsiteX1047" fmla="*/ 2165640 w 2911061"/>
              <a:gd name="connsiteY1047" fmla="*/ 346369 h 2520940"/>
              <a:gd name="connsiteX1048" fmla="*/ 2175718 w 2911061"/>
              <a:gd name="connsiteY1048" fmla="*/ 359244 h 2520940"/>
              <a:gd name="connsiteX1049" fmla="*/ 2184724 w 2911061"/>
              <a:gd name="connsiteY1049" fmla="*/ 364082 h 2520940"/>
              <a:gd name="connsiteX1050" fmla="*/ 2198191 w 2911061"/>
              <a:gd name="connsiteY1050" fmla="*/ 398335 h 2520940"/>
              <a:gd name="connsiteX1051" fmla="*/ 2208837 w 2911061"/>
              <a:gd name="connsiteY1051" fmla="*/ 426845 h 2520940"/>
              <a:gd name="connsiteX1052" fmla="*/ 2214423 w 2911061"/>
              <a:gd name="connsiteY1052" fmla="*/ 425248 h 2520940"/>
              <a:gd name="connsiteX1053" fmla="*/ 2237771 w 2911061"/>
              <a:gd name="connsiteY1053" fmla="*/ 418717 h 2520940"/>
              <a:gd name="connsiteX1054" fmla="*/ 2250915 w 2911061"/>
              <a:gd name="connsiteY1054" fmla="*/ 423098 h 2520940"/>
              <a:gd name="connsiteX1055" fmla="*/ 2283229 w 2911061"/>
              <a:gd name="connsiteY1055" fmla="*/ 414518 h 2520940"/>
              <a:gd name="connsiteX1056" fmla="*/ 2316638 w 2911061"/>
              <a:gd name="connsiteY1056" fmla="*/ 411414 h 2520940"/>
              <a:gd name="connsiteX1057" fmla="*/ 2317003 w 2911061"/>
              <a:gd name="connsiteY1057" fmla="*/ 413970 h 2520940"/>
              <a:gd name="connsiteX1058" fmla="*/ 2319559 w 2911061"/>
              <a:gd name="connsiteY1058" fmla="*/ 414335 h 2520940"/>
              <a:gd name="connsiteX1059" fmla="*/ 2337268 w 2911061"/>
              <a:gd name="connsiteY1059" fmla="*/ 408676 h 2520940"/>
              <a:gd name="connsiteX1060" fmla="*/ 2356071 w 2911061"/>
              <a:gd name="connsiteY1060" fmla="*/ 404112 h 2520940"/>
              <a:gd name="connsiteX1061" fmla="*/ 2358992 w 2911061"/>
              <a:gd name="connsiteY1061" fmla="*/ 404842 h 2520940"/>
              <a:gd name="connsiteX1062" fmla="*/ 2361913 w 2911061"/>
              <a:gd name="connsiteY1062" fmla="*/ 405572 h 2520940"/>
              <a:gd name="connsiteX1063" fmla="*/ 2369216 w 2911061"/>
              <a:gd name="connsiteY1063" fmla="*/ 401191 h 2520940"/>
              <a:gd name="connsiteX1064" fmla="*/ 2391123 w 2911061"/>
              <a:gd name="connsiteY1064" fmla="*/ 404112 h 2520940"/>
              <a:gd name="connsiteX1065" fmla="*/ 2392584 w 2911061"/>
              <a:gd name="connsiteY1065" fmla="*/ 401191 h 2520940"/>
              <a:gd name="connsiteX1066" fmla="*/ 2427636 w 2911061"/>
              <a:gd name="connsiteY1066" fmla="*/ 401191 h 2520940"/>
              <a:gd name="connsiteX1067" fmla="*/ 2434939 w 2911061"/>
              <a:gd name="connsiteY1067" fmla="*/ 398270 h 2520940"/>
              <a:gd name="connsiteX1068" fmla="*/ 2436399 w 2911061"/>
              <a:gd name="connsiteY1068" fmla="*/ 401191 h 2520940"/>
              <a:gd name="connsiteX1069" fmla="*/ 2448813 w 2911061"/>
              <a:gd name="connsiteY1069" fmla="*/ 401373 h 2520940"/>
              <a:gd name="connsiteX1070" fmla="*/ 2461227 w 2911061"/>
              <a:gd name="connsiteY1070" fmla="*/ 402651 h 2520940"/>
              <a:gd name="connsiteX1071" fmla="*/ 2478206 w 2911061"/>
              <a:gd name="connsiteY1071" fmla="*/ 398270 h 2520940"/>
              <a:gd name="connsiteX1072" fmla="*/ 2496279 w 2911061"/>
              <a:gd name="connsiteY1072" fmla="*/ 398270 h 2520940"/>
              <a:gd name="connsiteX1073" fmla="*/ 2516727 w 2911061"/>
              <a:gd name="connsiteY1073" fmla="*/ 402651 h 2520940"/>
              <a:gd name="connsiteX1074" fmla="*/ 2531331 w 2911061"/>
              <a:gd name="connsiteY1074" fmla="*/ 399730 h 2520940"/>
              <a:gd name="connsiteX1075" fmla="*/ 2589569 w 2911061"/>
              <a:gd name="connsiteY1075" fmla="*/ 413057 h 2520940"/>
              <a:gd name="connsiteX1076" fmla="*/ 2651093 w 2911061"/>
              <a:gd name="connsiteY1076" fmla="*/ 423098 h 2520940"/>
              <a:gd name="connsiteX1077" fmla="*/ 2651093 w 2911061"/>
              <a:gd name="connsiteY1077" fmla="*/ 427480 h 2520940"/>
              <a:gd name="connsiteX1078" fmla="*/ 2684136 w 2911061"/>
              <a:gd name="connsiteY1078" fmla="*/ 440989 h 2520940"/>
              <a:gd name="connsiteX1079" fmla="*/ 2718275 w 2911061"/>
              <a:gd name="connsiteY1079" fmla="*/ 452308 h 2520940"/>
              <a:gd name="connsiteX1080" fmla="*/ 2731055 w 2911061"/>
              <a:gd name="connsiteY1080" fmla="*/ 463262 h 2520940"/>
              <a:gd name="connsiteX1081" fmla="*/ 2746025 w 2911061"/>
              <a:gd name="connsiteY1081" fmla="*/ 469834 h 25209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2911061" h="2520940">
                <a:moveTo>
                  <a:pt x="1197452" y="2273891"/>
                </a:moveTo>
                <a:cubicBezTo>
                  <a:pt x="1201096" y="2276776"/>
                  <a:pt x="1204526" y="2280322"/>
                  <a:pt x="1207737" y="2284529"/>
                </a:cubicBezTo>
                <a:cubicBezTo>
                  <a:pt x="1205487" y="2285339"/>
                  <a:pt x="1202809" y="2285453"/>
                  <a:pt x="1199703" y="2284872"/>
                </a:cubicBezTo>
                <a:cubicBezTo>
                  <a:pt x="1196598" y="2284291"/>
                  <a:pt x="1193856" y="2283677"/>
                  <a:pt x="1191477" y="2283032"/>
                </a:cubicBezTo>
                <a:lnTo>
                  <a:pt x="1184374" y="2268997"/>
                </a:lnTo>
                <a:cubicBezTo>
                  <a:pt x="1189448" y="2269374"/>
                  <a:pt x="1193807" y="2271005"/>
                  <a:pt x="1197452" y="2273891"/>
                </a:cubicBezTo>
                <a:close/>
                <a:moveTo>
                  <a:pt x="1313768" y="2140284"/>
                </a:moveTo>
                <a:lnTo>
                  <a:pt x="1317961" y="2154575"/>
                </a:lnTo>
                <a:cubicBezTo>
                  <a:pt x="1312027" y="2152747"/>
                  <a:pt x="1306159" y="2150638"/>
                  <a:pt x="1300359" y="2148248"/>
                </a:cubicBezTo>
                <a:cubicBezTo>
                  <a:pt x="1294558" y="2145858"/>
                  <a:pt x="1288359" y="2144145"/>
                  <a:pt x="1281761" y="2143108"/>
                </a:cubicBezTo>
                <a:lnTo>
                  <a:pt x="1292758" y="2134807"/>
                </a:lnTo>
                <a:lnTo>
                  <a:pt x="1310858" y="2140540"/>
                </a:lnTo>
                <a:close/>
                <a:moveTo>
                  <a:pt x="1221000" y="2069297"/>
                </a:moveTo>
                <a:lnTo>
                  <a:pt x="1221256" y="2072206"/>
                </a:lnTo>
                <a:lnTo>
                  <a:pt x="1228231" y="2084787"/>
                </a:lnTo>
                <a:lnTo>
                  <a:pt x="1233537" y="2078454"/>
                </a:lnTo>
                <a:close/>
                <a:moveTo>
                  <a:pt x="1392416" y="2150937"/>
                </a:moveTo>
                <a:lnTo>
                  <a:pt x="1390960" y="2151065"/>
                </a:lnTo>
                <a:cubicBezTo>
                  <a:pt x="1381868" y="2147714"/>
                  <a:pt x="1372711" y="2143635"/>
                  <a:pt x="1363489" y="2138828"/>
                </a:cubicBezTo>
                <a:lnTo>
                  <a:pt x="1361479" y="2149269"/>
                </a:lnTo>
                <a:cubicBezTo>
                  <a:pt x="1365410" y="2149166"/>
                  <a:pt x="1370105" y="2150462"/>
                  <a:pt x="1375566" y="2153157"/>
                </a:cubicBezTo>
                <a:cubicBezTo>
                  <a:pt x="1381028" y="2155852"/>
                  <a:pt x="1385488" y="2158635"/>
                  <a:pt x="1388949" y="2161506"/>
                </a:cubicBezTo>
                <a:close/>
                <a:moveTo>
                  <a:pt x="754602" y="1786581"/>
                </a:moveTo>
                <a:lnTo>
                  <a:pt x="755888" y="1787272"/>
                </a:lnTo>
                <a:lnTo>
                  <a:pt x="754123" y="1802903"/>
                </a:lnTo>
                <a:lnTo>
                  <a:pt x="737801" y="1802423"/>
                </a:lnTo>
                <a:cubicBezTo>
                  <a:pt x="733303" y="1798453"/>
                  <a:pt x="728588" y="1794884"/>
                  <a:pt x="723658" y="1791717"/>
                </a:cubicBezTo>
                <a:cubicBezTo>
                  <a:pt x="718728" y="1788550"/>
                  <a:pt x="713840" y="1785303"/>
                  <a:pt x="708996" y="1781975"/>
                </a:cubicBezTo>
                <a:lnTo>
                  <a:pt x="717695" y="1775043"/>
                </a:lnTo>
                <a:cubicBezTo>
                  <a:pt x="720324" y="1776385"/>
                  <a:pt x="722958" y="1777525"/>
                  <a:pt x="725599" y="1778460"/>
                </a:cubicBezTo>
                <a:cubicBezTo>
                  <a:pt x="728240" y="1779395"/>
                  <a:pt x="730553" y="1780362"/>
                  <a:pt x="732538" y="1781359"/>
                </a:cubicBezTo>
                <a:lnTo>
                  <a:pt x="738780" y="1791344"/>
                </a:lnTo>
                <a:close/>
                <a:moveTo>
                  <a:pt x="1173160" y="2009007"/>
                </a:moveTo>
                <a:lnTo>
                  <a:pt x="1164003" y="2021544"/>
                </a:lnTo>
                <a:lnTo>
                  <a:pt x="1173929" y="2017736"/>
                </a:lnTo>
                <a:close/>
                <a:moveTo>
                  <a:pt x="1792843" y="2285676"/>
                </a:moveTo>
                <a:lnTo>
                  <a:pt x="1771833" y="2280199"/>
                </a:lnTo>
                <a:lnTo>
                  <a:pt x="1757926" y="2288757"/>
                </a:lnTo>
                <a:cubicBezTo>
                  <a:pt x="1752312" y="2287450"/>
                  <a:pt x="1745569" y="2285785"/>
                  <a:pt x="1737692" y="2283762"/>
                </a:cubicBezTo>
                <a:cubicBezTo>
                  <a:pt x="1729816" y="2281738"/>
                  <a:pt x="1723168" y="2281164"/>
                  <a:pt x="1717747" y="2282040"/>
                </a:cubicBezTo>
                <a:cubicBezTo>
                  <a:pt x="1714606" y="2280026"/>
                  <a:pt x="1711217" y="2278310"/>
                  <a:pt x="1707579" y="2276889"/>
                </a:cubicBezTo>
                <a:cubicBezTo>
                  <a:pt x="1703942" y="2275470"/>
                  <a:pt x="1700284" y="2274876"/>
                  <a:pt x="1696609" y="2275109"/>
                </a:cubicBezTo>
                <a:lnTo>
                  <a:pt x="1688265" y="2280243"/>
                </a:lnTo>
                <a:cubicBezTo>
                  <a:pt x="1698168" y="2284471"/>
                  <a:pt x="1710529" y="2287473"/>
                  <a:pt x="1725348" y="2289250"/>
                </a:cubicBezTo>
                <a:cubicBezTo>
                  <a:pt x="1740166" y="2291027"/>
                  <a:pt x="1753094" y="2292147"/>
                  <a:pt x="1764131" y="2292608"/>
                </a:cubicBezTo>
                <a:lnTo>
                  <a:pt x="1773630" y="2300567"/>
                </a:lnTo>
                <a:lnTo>
                  <a:pt x="1780006" y="2289741"/>
                </a:lnTo>
                <a:close/>
                <a:moveTo>
                  <a:pt x="988199" y="1842445"/>
                </a:moveTo>
                <a:lnTo>
                  <a:pt x="985096" y="1841659"/>
                </a:lnTo>
                <a:lnTo>
                  <a:pt x="985268" y="1856978"/>
                </a:lnTo>
                <a:cubicBezTo>
                  <a:pt x="986102" y="1865732"/>
                  <a:pt x="987836" y="1874315"/>
                  <a:pt x="990473" y="1882727"/>
                </a:cubicBezTo>
                <a:cubicBezTo>
                  <a:pt x="993108" y="1891138"/>
                  <a:pt x="996266" y="1899229"/>
                  <a:pt x="999945" y="1906999"/>
                </a:cubicBezTo>
                <a:cubicBezTo>
                  <a:pt x="1001001" y="1899576"/>
                  <a:pt x="1001329" y="1892215"/>
                  <a:pt x="1000929" y="1884920"/>
                </a:cubicBezTo>
                <a:cubicBezTo>
                  <a:pt x="1000077" y="1876992"/>
                  <a:pt x="998636" y="1869666"/>
                  <a:pt x="996607" y="1862942"/>
                </a:cubicBezTo>
                <a:lnTo>
                  <a:pt x="992014" y="1845611"/>
                </a:lnTo>
                <a:lnTo>
                  <a:pt x="991369" y="1845805"/>
                </a:lnTo>
                <a:close/>
                <a:moveTo>
                  <a:pt x="1920314" y="2284690"/>
                </a:moveTo>
                <a:lnTo>
                  <a:pt x="1920442" y="2286145"/>
                </a:lnTo>
                <a:lnTo>
                  <a:pt x="1909702" y="2297356"/>
                </a:lnTo>
                <a:lnTo>
                  <a:pt x="1899646" y="2299709"/>
                </a:lnTo>
                <a:lnTo>
                  <a:pt x="1884969" y="2299539"/>
                </a:lnTo>
                <a:lnTo>
                  <a:pt x="1897036" y="2286744"/>
                </a:lnTo>
                <a:cubicBezTo>
                  <a:pt x="1900854" y="2287782"/>
                  <a:pt x="1904781" y="2287985"/>
                  <a:pt x="1908820" y="2287354"/>
                </a:cubicBezTo>
                <a:cubicBezTo>
                  <a:pt x="1912856" y="2286723"/>
                  <a:pt x="1916688" y="2285834"/>
                  <a:pt x="1920314" y="2284690"/>
                </a:cubicBezTo>
                <a:close/>
                <a:moveTo>
                  <a:pt x="1657712" y="2133390"/>
                </a:moveTo>
                <a:cubicBezTo>
                  <a:pt x="1654616" y="2132930"/>
                  <a:pt x="1651189" y="2132865"/>
                  <a:pt x="1647430" y="2133197"/>
                </a:cubicBezTo>
                <a:cubicBezTo>
                  <a:pt x="1643672" y="2133529"/>
                  <a:pt x="1640310" y="2134192"/>
                  <a:pt x="1637344" y="2135187"/>
                </a:cubicBezTo>
                <a:lnTo>
                  <a:pt x="1649239" y="2137069"/>
                </a:lnTo>
                <a:close/>
                <a:moveTo>
                  <a:pt x="1688776" y="2136512"/>
                </a:moveTo>
                <a:lnTo>
                  <a:pt x="1683342" y="2141391"/>
                </a:lnTo>
                <a:cubicBezTo>
                  <a:pt x="1681570" y="2138615"/>
                  <a:pt x="1679284" y="2136251"/>
                  <a:pt x="1676485" y="2134298"/>
                </a:cubicBezTo>
                <a:cubicBezTo>
                  <a:pt x="1673686" y="2132346"/>
                  <a:pt x="1670736" y="2130774"/>
                  <a:pt x="1667638" y="2129581"/>
                </a:cubicBezTo>
                <a:cubicBezTo>
                  <a:pt x="1668910" y="2133257"/>
                  <a:pt x="1671362" y="2136827"/>
                  <a:pt x="1674998" y="2140294"/>
                </a:cubicBezTo>
                <a:cubicBezTo>
                  <a:pt x="1678633" y="2143761"/>
                  <a:pt x="1682115" y="2146509"/>
                  <a:pt x="1685439" y="2148536"/>
                </a:cubicBezTo>
                <a:close/>
                <a:moveTo>
                  <a:pt x="271525" y="1354055"/>
                </a:moveTo>
                <a:lnTo>
                  <a:pt x="272811" y="1354746"/>
                </a:lnTo>
                <a:lnTo>
                  <a:pt x="271046" y="1370377"/>
                </a:lnTo>
                <a:lnTo>
                  <a:pt x="254724" y="1369898"/>
                </a:lnTo>
                <a:cubicBezTo>
                  <a:pt x="250225" y="1365927"/>
                  <a:pt x="245511" y="1362358"/>
                  <a:pt x="240581" y="1359191"/>
                </a:cubicBezTo>
                <a:cubicBezTo>
                  <a:pt x="235651" y="1356024"/>
                  <a:pt x="230763" y="1352777"/>
                  <a:pt x="225919" y="1349450"/>
                </a:cubicBezTo>
                <a:lnTo>
                  <a:pt x="234618" y="1342517"/>
                </a:lnTo>
                <a:cubicBezTo>
                  <a:pt x="237247" y="1343860"/>
                  <a:pt x="239881" y="1344999"/>
                  <a:pt x="242522" y="1345934"/>
                </a:cubicBezTo>
                <a:cubicBezTo>
                  <a:pt x="245163" y="1346870"/>
                  <a:pt x="247476" y="1347836"/>
                  <a:pt x="249461" y="1348834"/>
                </a:cubicBezTo>
                <a:lnTo>
                  <a:pt x="255703" y="1358819"/>
                </a:lnTo>
                <a:close/>
                <a:moveTo>
                  <a:pt x="1731109" y="2122079"/>
                </a:moveTo>
                <a:lnTo>
                  <a:pt x="1723051" y="2126158"/>
                </a:lnTo>
                <a:lnTo>
                  <a:pt x="1713937" y="2122563"/>
                </a:lnTo>
                <a:lnTo>
                  <a:pt x="1713381" y="2132876"/>
                </a:lnTo>
                <a:lnTo>
                  <a:pt x="1729255" y="2130008"/>
                </a:lnTo>
                <a:lnTo>
                  <a:pt x="1742734" y="2133218"/>
                </a:lnTo>
                <a:lnTo>
                  <a:pt x="1746521" y="2130359"/>
                </a:lnTo>
                <a:close/>
                <a:moveTo>
                  <a:pt x="1916119" y="2220549"/>
                </a:moveTo>
                <a:lnTo>
                  <a:pt x="1908160" y="2230048"/>
                </a:lnTo>
                <a:lnTo>
                  <a:pt x="1913722" y="2226625"/>
                </a:lnTo>
                <a:close/>
                <a:moveTo>
                  <a:pt x="1753731" y="2124915"/>
                </a:moveTo>
                <a:lnTo>
                  <a:pt x="1749823" y="2125260"/>
                </a:lnTo>
                <a:lnTo>
                  <a:pt x="1747469" y="2129643"/>
                </a:lnTo>
                <a:close/>
                <a:moveTo>
                  <a:pt x="407650" y="1369158"/>
                </a:moveTo>
                <a:lnTo>
                  <a:pt x="411913" y="1379739"/>
                </a:lnTo>
                <a:lnTo>
                  <a:pt x="401333" y="1384002"/>
                </a:lnTo>
                <a:cubicBezTo>
                  <a:pt x="392989" y="1383975"/>
                  <a:pt x="384205" y="1383609"/>
                  <a:pt x="374983" y="1382902"/>
                </a:cubicBezTo>
                <a:cubicBezTo>
                  <a:pt x="365760" y="1382196"/>
                  <a:pt x="357197" y="1379875"/>
                  <a:pt x="349295" y="1375941"/>
                </a:cubicBezTo>
                <a:cubicBezTo>
                  <a:pt x="338481" y="1377039"/>
                  <a:pt x="327965" y="1379127"/>
                  <a:pt x="317746" y="1382203"/>
                </a:cubicBezTo>
                <a:lnTo>
                  <a:pt x="319416" y="1369837"/>
                </a:lnTo>
                <a:lnTo>
                  <a:pt x="334451" y="1369624"/>
                </a:lnTo>
                <a:cubicBezTo>
                  <a:pt x="338748" y="1367926"/>
                  <a:pt x="343010" y="1367452"/>
                  <a:pt x="347235" y="1368203"/>
                </a:cubicBezTo>
                <a:cubicBezTo>
                  <a:pt x="351460" y="1368953"/>
                  <a:pt x="355674" y="1370111"/>
                  <a:pt x="359875" y="1371677"/>
                </a:cubicBezTo>
                <a:lnTo>
                  <a:pt x="369860" y="1365436"/>
                </a:lnTo>
                <a:lnTo>
                  <a:pt x="383417" y="1371061"/>
                </a:lnTo>
                <a:close/>
                <a:moveTo>
                  <a:pt x="406131" y="1331868"/>
                </a:moveTo>
                <a:lnTo>
                  <a:pt x="390808" y="1341874"/>
                </a:lnTo>
                <a:lnTo>
                  <a:pt x="404556" y="1340970"/>
                </a:lnTo>
                <a:cubicBezTo>
                  <a:pt x="407185" y="1342313"/>
                  <a:pt x="409820" y="1343452"/>
                  <a:pt x="412461" y="1344388"/>
                </a:cubicBezTo>
                <a:cubicBezTo>
                  <a:pt x="415102" y="1345323"/>
                  <a:pt x="417415" y="1346290"/>
                  <a:pt x="419400" y="1347287"/>
                </a:cubicBezTo>
                <a:lnTo>
                  <a:pt x="424738" y="1343523"/>
                </a:lnTo>
                <a:close/>
                <a:moveTo>
                  <a:pt x="500176" y="1349693"/>
                </a:moveTo>
                <a:lnTo>
                  <a:pt x="493789" y="1350777"/>
                </a:lnTo>
                <a:lnTo>
                  <a:pt x="484188" y="1343960"/>
                </a:lnTo>
                <a:cubicBezTo>
                  <a:pt x="480758" y="1347195"/>
                  <a:pt x="476894" y="1349886"/>
                  <a:pt x="472597" y="1352033"/>
                </a:cubicBezTo>
                <a:cubicBezTo>
                  <a:pt x="468300" y="1354180"/>
                  <a:pt x="463990" y="1355389"/>
                  <a:pt x="459668" y="1355657"/>
                </a:cubicBezTo>
                <a:lnTo>
                  <a:pt x="490902" y="1359399"/>
                </a:lnTo>
                <a:lnTo>
                  <a:pt x="494828" y="1353569"/>
                </a:lnTo>
                <a:lnTo>
                  <a:pt x="496371" y="1360054"/>
                </a:lnTo>
                <a:lnTo>
                  <a:pt x="505906" y="1361197"/>
                </a:lnTo>
                <a:close/>
                <a:moveTo>
                  <a:pt x="484859" y="1321110"/>
                </a:moveTo>
                <a:lnTo>
                  <a:pt x="477043" y="1320227"/>
                </a:lnTo>
                <a:lnTo>
                  <a:pt x="473874" y="1316867"/>
                </a:lnTo>
                <a:cubicBezTo>
                  <a:pt x="470164" y="1315737"/>
                  <a:pt x="465910" y="1315041"/>
                  <a:pt x="461112" y="1314778"/>
                </a:cubicBezTo>
                <a:cubicBezTo>
                  <a:pt x="456315" y="1314514"/>
                  <a:pt x="451864" y="1314955"/>
                  <a:pt x="447760" y="1316101"/>
                </a:cubicBezTo>
                <a:lnTo>
                  <a:pt x="473683" y="1323396"/>
                </a:lnTo>
                <a:close/>
                <a:moveTo>
                  <a:pt x="57110" y="978570"/>
                </a:moveTo>
                <a:lnTo>
                  <a:pt x="56918" y="985099"/>
                </a:lnTo>
                <a:lnTo>
                  <a:pt x="60682" y="990437"/>
                </a:lnTo>
                <a:close/>
                <a:moveTo>
                  <a:pt x="11750" y="921043"/>
                </a:moveTo>
                <a:lnTo>
                  <a:pt x="15822" y="938152"/>
                </a:lnTo>
                <a:cubicBezTo>
                  <a:pt x="12859" y="940775"/>
                  <a:pt x="10534" y="943946"/>
                  <a:pt x="8845" y="947668"/>
                </a:cubicBezTo>
                <a:cubicBezTo>
                  <a:pt x="7157" y="951389"/>
                  <a:pt x="5797" y="955079"/>
                  <a:pt x="4763" y="958738"/>
                </a:cubicBezTo>
                <a:lnTo>
                  <a:pt x="3477" y="958047"/>
                </a:lnTo>
                <a:lnTo>
                  <a:pt x="0" y="942916"/>
                </a:lnTo>
                <a:lnTo>
                  <a:pt x="3552" y="933218"/>
                </a:lnTo>
                <a:close/>
                <a:moveTo>
                  <a:pt x="323928" y="995863"/>
                </a:moveTo>
                <a:lnTo>
                  <a:pt x="324118" y="1009277"/>
                </a:lnTo>
                <a:lnTo>
                  <a:pt x="325404" y="1009968"/>
                </a:lnTo>
                <a:lnTo>
                  <a:pt x="334814" y="1023313"/>
                </a:lnTo>
                <a:lnTo>
                  <a:pt x="335909" y="1030534"/>
                </a:lnTo>
                <a:lnTo>
                  <a:pt x="343130" y="1034413"/>
                </a:lnTo>
                <a:close/>
                <a:moveTo>
                  <a:pt x="260609" y="902210"/>
                </a:moveTo>
                <a:lnTo>
                  <a:pt x="253889" y="908547"/>
                </a:lnTo>
                <a:lnTo>
                  <a:pt x="253410" y="924869"/>
                </a:lnTo>
                <a:lnTo>
                  <a:pt x="259535" y="916554"/>
                </a:lnTo>
                <a:close/>
                <a:moveTo>
                  <a:pt x="245245" y="869087"/>
                </a:moveTo>
                <a:lnTo>
                  <a:pt x="238929" y="883931"/>
                </a:lnTo>
                <a:lnTo>
                  <a:pt x="228848" y="893437"/>
                </a:lnTo>
                <a:lnTo>
                  <a:pt x="229752" y="907186"/>
                </a:lnTo>
                <a:lnTo>
                  <a:pt x="232517" y="902039"/>
                </a:lnTo>
                <a:lnTo>
                  <a:pt x="243788" y="896488"/>
                </a:lnTo>
                <a:lnTo>
                  <a:pt x="245553" y="880858"/>
                </a:lnTo>
                <a:lnTo>
                  <a:pt x="253561" y="875212"/>
                </a:lnTo>
                <a:close/>
                <a:moveTo>
                  <a:pt x="2118252" y="1836166"/>
                </a:moveTo>
                <a:lnTo>
                  <a:pt x="2126809" y="1850073"/>
                </a:lnTo>
                <a:cubicBezTo>
                  <a:pt x="2125959" y="1856012"/>
                  <a:pt x="2125564" y="1861912"/>
                  <a:pt x="2125623" y="1867772"/>
                </a:cubicBezTo>
                <a:cubicBezTo>
                  <a:pt x="2125681" y="1873631"/>
                  <a:pt x="2125650" y="1879499"/>
                  <a:pt x="2125527" y="1885374"/>
                </a:cubicBezTo>
                <a:lnTo>
                  <a:pt x="2114957" y="1881908"/>
                </a:lnTo>
                <a:cubicBezTo>
                  <a:pt x="2114637" y="1878974"/>
                  <a:pt x="2114144" y="1876146"/>
                  <a:pt x="2113476" y="1873426"/>
                </a:cubicBezTo>
                <a:cubicBezTo>
                  <a:pt x="2112808" y="1870705"/>
                  <a:pt x="2112346" y="1868240"/>
                  <a:pt x="2112090" y="1866033"/>
                </a:cubicBezTo>
                <a:lnTo>
                  <a:pt x="2117011" y="1855336"/>
                </a:lnTo>
                <a:lnTo>
                  <a:pt x="2104345" y="1844724"/>
                </a:lnTo>
                <a:lnTo>
                  <a:pt x="2104217" y="1843270"/>
                </a:lnTo>
                <a:close/>
                <a:moveTo>
                  <a:pt x="135845" y="767208"/>
                </a:moveTo>
                <a:cubicBezTo>
                  <a:pt x="126875" y="773165"/>
                  <a:pt x="117581" y="781850"/>
                  <a:pt x="107962" y="793262"/>
                </a:cubicBezTo>
                <a:cubicBezTo>
                  <a:pt x="98343" y="804673"/>
                  <a:pt x="90312" y="814865"/>
                  <a:pt x="83868" y="823837"/>
                </a:cubicBezTo>
                <a:lnTo>
                  <a:pt x="72001" y="827410"/>
                </a:lnTo>
                <a:lnTo>
                  <a:pt x="77551" y="838682"/>
                </a:lnTo>
                <a:lnTo>
                  <a:pt x="73904" y="851643"/>
                </a:lnTo>
                <a:lnTo>
                  <a:pt x="90013" y="837087"/>
                </a:lnTo>
                <a:lnTo>
                  <a:pt x="90493" y="820765"/>
                </a:lnTo>
                <a:cubicBezTo>
                  <a:pt x="94666" y="816790"/>
                  <a:pt x="99760" y="812066"/>
                  <a:pt x="105775" y="806593"/>
                </a:cubicBezTo>
                <a:cubicBezTo>
                  <a:pt x="111789" y="801120"/>
                  <a:pt x="115917" y="795878"/>
                  <a:pt x="118161" y="790866"/>
                </a:cubicBezTo>
                <a:cubicBezTo>
                  <a:pt x="121568" y="789345"/>
                  <a:pt x="124863" y="787454"/>
                  <a:pt x="128047" y="785193"/>
                </a:cubicBezTo>
                <a:cubicBezTo>
                  <a:pt x="131231" y="782932"/>
                  <a:pt x="133735" y="780200"/>
                  <a:pt x="135557" y="777001"/>
                </a:cubicBezTo>
                <a:close/>
                <a:moveTo>
                  <a:pt x="2020715" y="1741135"/>
                </a:moveTo>
                <a:lnTo>
                  <a:pt x="2024148" y="1749718"/>
                </a:lnTo>
                <a:lnTo>
                  <a:pt x="2028692" y="1751700"/>
                </a:lnTo>
                <a:close/>
                <a:moveTo>
                  <a:pt x="1975048" y="1715586"/>
                </a:moveTo>
                <a:lnTo>
                  <a:pt x="1973738" y="1715580"/>
                </a:lnTo>
                <a:lnTo>
                  <a:pt x="1975889" y="1718240"/>
                </a:lnTo>
                <a:close/>
                <a:moveTo>
                  <a:pt x="285048" y="804259"/>
                </a:moveTo>
                <a:lnTo>
                  <a:pt x="276945" y="813169"/>
                </a:lnTo>
                <a:lnTo>
                  <a:pt x="275371" y="822271"/>
                </a:lnTo>
                <a:cubicBezTo>
                  <a:pt x="277454" y="819936"/>
                  <a:pt x="279389" y="817106"/>
                  <a:pt x="281174" y="813783"/>
                </a:cubicBezTo>
                <a:cubicBezTo>
                  <a:pt x="282960" y="810459"/>
                  <a:pt x="284251" y="807284"/>
                  <a:pt x="285048" y="804259"/>
                </a:cubicBezTo>
                <a:close/>
                <a:moveTo>
                  <a:pt x="2017524" y="1724829"/>
                </a:moveTo>
                <a:lnTo>
                  <a:pt x="2011447" y="1722433"/>
                </a:lnTo>
                <a:lnTo>
                  <a:pt x="2011855" y="1741469"/>
                </a:lnTo>
                <a:lnTo>
                  <a:pt x="2017236" y="1736088"/>
                </a:lnTo>
                <a:lnTo>
                  <a:pt x="2018696" y="1736088"/>
                </a:lnTo>
                <a:lnTo>
                  <a:pt x="2020272" y="1740027"/>
                </a:lnTo>
                <a:lnTo>
                  <a:pt x="2018909" y="1732221"/>
                </a:lnTo>
                <a:cubicBezTo>
                  <a:pt x="2018241" y="1729500"/>
                  <a:pt x="2017780" y="1727036"/>
                  <a:pt x="2017524" y="1724829"/>
                </a:cubicBezTo>
                <a:close/>
                <a:moveTo>
                  <a:pt x="2048759" y="1713275"/>
                </a:moveTo>
                <a:lnTo>
                  <a:pt x="2058131" y="1719780"/>
                </a:lnTo>
                <a:cubicBezTo>
                  <a:pt x="2062688" y="1726769"/>
                  <a:pt x="2067202" y="1734313"/>
                  <a:pt x="2071674" y="1742410"/>
                </a:cubicBezTo>
                <a:cubicBezTo>
                  <a:pt x="2076146" y="1750506"/>
                  <a:pt x="2078906" y="1758938"/>
                  <a:pt x="2079954" y="1767703"/>
                </a:cubicBezTo>
                <a:cubicBezTo>
                  <a:pt x="2086808" y="1776140"/>
                  <a:pt x="2094325" y="1783785"/>
                  <a:pt x="2102504" y="1790638"/>
                </a:cubicBezTo>
                <a:lnTo>
                  <a:pt x="2091251" y="1796029"/>
                </a:lnTo>
                <a:lnTo>
                  <a:pt x="2082821" y="1783578"/>
                </a:lnTo>
                <a:cubicBezTo>
                  <a:pt x="2079044" y="1780918"/>
                  <a:pt x="2076308" y="1777616"/>
                  <a:pt x="2074616" y="1773672"/>
                </a:cubicBezTo>
                <a:cubicBezTo>
                  <a:pt x="2072924" y="1769729"/>
                  <a:pt x="2071579" y="1765571"/>
                  <a:pt x="2070583" y="1761200"/>
                </a:cubicBezTo>
                <a:lnTo>
                  <a:pt x="2059885" y="1756279"/>
                </a:lnTo>
                <a:lnTo>
                  <a:pt x="2057147" y="1741859"/>
                </a:lnTo>
                <a:lnTo>
                  <a:pt x="2042256" y="1722647"/>
                </a:lnTo>
                <a:close/>
                <a:moveTo>
                  <a:pt x="2144299" y="1684970"/>
                </a:moveTo>
                <a:lnTo>
                  <a:pt x="2153062" y="1692273"/>
                </a:lnTo>
                <a:lnTo>
                  <a:pt x="2145759" y="1701036"/>
                </a:lnTo>
                <a:cubicBezTo>
                  <a:pt x="2138396" y="1704961"/>
                  <a:pt x="2130485" y="1708795"/>
                  <a:pt x="2122026" y="1712537"/>
                </a:cubicBezTo>
                <a:cubicBezTo>
                  <a:pt x="2113568" y="1716280"/>
                  <a:pt x="2104926" y="1718288"/>
                  <a:pt x="2096103" y="1718562"/>
                </a:cubicBezTo>
                <a:cubicBezTo>
                  <a:pt x="2087096" y="1724647"/>
                  <a:pt x="2078820" y="1731463"/>
                  <a:pt x="2071274" y="1739009"/>
                </a:cubicBezTo>
                <a:lnTo>
                  <a:pt x="2066893" y="1727325"/>
                </a:lnTo>
                <a:lnTo>
                  <a:pt x="2080037" y="1720022"/>
                </a:lnTo>
                <a:cubicBezTo>
                  <a:pt x="2083019" y="1716493"/>
                  <a:pt x="2086549" y="1714058"/>
                  <a:pt x="2090626" y="1712720"/>
                </a:cubicBezTo>
                <a:cubicBezTo>
                  <a:pt x="2094703" y="1711381"/>
                  <a:pt x="2098963" y="1710407"/>
                  <a:pt x="2103405" y="1709799"/>
                </a:cubicBezTo>
                <a:lnTo>
                  <a:pt x="2109247" y="1699575"/>
                </a:lnTo>
                <a:lnTo>
                  <a:pt x="2123852" y="1698115"/>
                </a:lnTo>
                <a:close/>
                <a:moveTo>
                  <a:pt x="2146580" y="1655578"/>
                </a:moveTo>
                <a:lnTo>
                  <a:pt x="2138782" y="1653737"/>
                </a:lnTo>
                <a:lnTo>
                  <a:pt x="2125313" y="1652839"/>
                </a:lnTo>
                <a:lnTo>
                  <a:pt x="2116550" y="1668905"/>
                </a:lnTo>
                <a:lnTo>
                  <a:pt x="2128233" y="1661602"/>
                </a:lnTo>
                <a:cubicBezTo>
                  <a:pt x="2131185" y="1661541"/>
                  <a:pt x="2134045" y="1661298"/>
                  <a:pt x="2136814" y="1660872"/>
                </a:cubicBezTo>
                <a:cubicBezTo>
                  <a:pt x="2139583" y="1660446"/>
                  <a:pt x="2142078" y="1660203"/>
                  <a:pt x="2144299" y="1660142"/>
                </a:cubicBezTo>
                <a:close/>
                <a:moveTo>
                  <a:pt x="424690" y="565931"/>
                </a:moveTo>
                <a:cubicBezTo>
                  <a:pt x="422618" y="569274"/>
                  <a:pt x="418957" y="572488"/>
                  <a:pt x="413708" y="575574"/>
                </a:cubicBezTo>
                <a:cubicBezTo>
                  <a:pt x="408457" y="578660"/>
                  <a:pt x="403683" y="580861"/>
                  <a:pt x="399383" y="582178"/>
                </a:cubicBezTo>
                <a:lnTo>
                  <a:pt x="406315" y="590877"/>
                </a:lnTo>
                <a:lnTo>
                  <a:pt x="407007" y="589590"/>
                </a:lnTo>
                <a:cubicBezTo>
                  <a:pt x="414799" y="583829"/>
                  <a:pt x="423235" y="578413"/>
                  <a:pt x="432314" y="573343"/>
                </a:cubicBezTo>
                <a:close/>
                <a:moveTo>
                  <a:pt x="473594" y="502677"/>
                </a:moveTo>
                <a:lnTo>
                  <a:pt x="474497" y="516425"/>
                </a:lnTo>
                <a:lnTo>
                  <a:pt x="459770" y="528408"/>
                </a:lnTo>
                <a:lnTo>
                  <a:pt x="458388" y="530982"/>
                </a:lnTo>
                <a:lnTo>
                  <a:pt x="444140" y="526643"/>
                </a:lnTo>
                <a:cubicBezTo>
                  <a:pt x="448925" y="522686"/>
                  <a:pt x="453908" y="518938"/>
                  <a:pt x="459090" y="515402"/>
                </a:cubicBezTo>
                <a:cubicBezTo>
                  <a:pt x="464272" y="511865"/>
                  <a:pt x="469106" y="507623"/>
                  <a:pt x="473594" y="502677"/>
                </a:cubicBezTo>
                <a:close/>
                <a:moveTo>
                  <a:pt x="2404268" y="1533078"/>
                </a:moveTo>
                <a:lnTo>
                  <a:pt x="2404268" y="1537460"/>
                </a:lnTo>
                <a:cubicBezTo>
                  <a:pt x="2404085" y="1541750"/>
                  <a:pt x="2402625" y="1545219"/>
                  <a:pt x="2399887" y="1547866"/>
                </a:cubicBezTo>
                <a:cubicBezTo>
                  <a:pt x="2397148" y="1550513"/>
                  <a:pt x="2394227" y="1552886"/>
                  <a:pt x="2391123" y="1554986"/>
                </a:cubicBezTo>
                <a:lnTo>
                  <a:pt x="2391123" y="1543302"/>
                </a:lnTo>
                <a:close/>
                <a:moveTo>
                  <a:pt x="566071" y="491016"/>
                </a:moveTo>
                <a:lnTo>
                  <a:pt x="551726" y="489941"/>
                </a:lnTo>
                <a:lnTo>
                  <a:pt x="554108" y="497852"/>
                </a:lnTo>
                <a:lnTo>
                  <a:pt x="568644" y="492398"/>
                </a:lnTo>
                <a:close/>
                <a:moveTo>
                  <a:pt x="639844" y="470964"/>
                </a:moveTo>
                <a:lnTo>
                  <a:pt x="637579" y="481352"/>
                </a:lnTo>
                <a:lnTo>
                  <a:pt x="645299" y="485499"/>
                </a:lnTo>
                <a:close/>
                <a:moveTo>
                  <a:pt x="421816" y="352173"/>
                </a:moveTo>
                <a:cubicBezTo>
                  <a:pt x="418716" y="356208"/>
                  <a:pt x="414960" y="358956"/>
                  <a:pt x="410547" y="360419"/>
                </a:cubicBezTo>
                <a:cubicBezTo>
                  <a:pt x="406134" y="361882"/>
                  <a:pt x="401288" y="362802"/>
                  <a:pt x="396009" y="363178"/>
                </a:cubicBezTo>
                <a:cubicBezTo>
                  <a:pt x="396567" y="360853"/>
                  <a:pt x="397941" y="358552"/>
                  <a:pt x="400132" y="356275"/>
                </a:cubicBezTo>
                <a:cubicBezTo>
                  <a:pt x="402323" y="353997"/>
                  <a:pt x="404340" y="352042"/>
                  <a:pt x="406185" y="350408"/>
                </a:cubicBezTo>
                <a:close/>
                <a:moveTo>
                  <a:pt x="2524029" y="1365121"/>
                </a:moveTo>
                <a:lnTo>
                  <a:pt x="2512345" y="1363660"/>
                </a:lnTo>
                <a:lnTo>
                  <a:pt x="2510885" y="1370963"/>
                </a:lnTo>
                <a:lnTo>
                  <a:pt x="2502121" y="1382647"/>
                </a:lnTo>
                <a:lnTo>
                  <a:pt x="2509424" y="1387028"/>
                </a:lnTo>
                <a:lnTo>
                  <a:pt x="2513805" y="1387028"/>
                </a:lnTo>
                <a:lnTo>
                  <a:pt x="2518187" y="1372423"/>
                </a:lnTo>
                <a:close/>
                <a:moveTo>
                  <a:pt x="875508" y="411883"/>
                </a:moveTo>
                <a:cubicBezTo>
                  <a:pt x="867733" y="407776"/>
                  <a:pt x="859607" y="404515"/>
                  <a:pt x="851129" y="402102"/>
                </a:cubicBezTo>
                <a:cubicBezTo>
                  <a:pt x="842650" y="399688"/>
                  <a:pt x="834154" y="397886"/>
                  <a:pt x="825640" y="396697"/>
                </a:cubicBezTo>
                <a:cubicBezTo>
                  <a:pt x="831266" y="401654"/>
                  <a:pt x="837238" y="405969"/>
                  <a:pt x="843556" y="409638"/>
                </a:cubicBezTo>
                <a:cubicBezTo>
                  <a:pt x="850651" y="413277"/>
                  <a:pt x="857565" y="416094"/>
                  <a:pt x="864300" y="418089"/>
                </a:cubicBezTo>
                <a:cubicBezTo>
                  <a:pt x="871034" y="420083"/>
                  <a:pt x="877478" y="422233"/>
                  <a:pt x="883632" y="424537"/>
                </a:cubicBezTo>
                <a:lnTo>
                  <a:pt x="891542" y="422155"/>
                </a:lnTo>
                <a:close/>
                <a:moveTo>
                  <a:pt x="2597054" y="1328608"/>
                </a:moveTo>
                <a:lnTo>
                  <a:pt x="2588291" y="1335911"/>
                </a:lnTo>
                <a:cubicBezTo>
                  <a:pt x="2588169" y="1338071"/>
                  <a:pt x="2587317" y="1339592"/>
                  <a:pt x="2585735" y="1340475"/>
                </a:cubicBezTo>
                <a:cubicBezTo>
                  <a:pt x="2584153" y="1341357"/>
                  <a:pt x="2582571" y="1341783"/>
                  <a:pt x="2580989" y="1341753"/>
                </a:cubicBezTo>
                <a:cubicBezTo>
                  <a:pt x="2579467" y="1341722"/>
                  <a:pt x="2577763" y="1341418"/>
                  <a:pt x="2575877" y="1340840"/>
                </a:cubicBezTo>
                <a:cubicBezTo>
                  <a:pt x="2573990" y="1340262"/>
                  <a:pt x="2572286" y="1339592"/>
                  <a:pt x="2570765" y="1338832"/>
                </a:cubicBezTo>
                <a:cubicBezTo>
                  <a:pt x="2567844" y="1347595"/>
                  <a:pt x="2566383" y="1356358"/>
                  <a:pt x="2566383" y="1365121"/>
                </a:cubicBezTo>
                <a:lnTo>
                  <a:pt x="2551779" y="1368042"/>
                </a:lnTo>
                <a:lnTo>
                  <a:pt x="2550318" y="1370963"/>
                </a:lnTo>
                <a:lnTo>
                  <a:pt x="2509424" y="1423541"/>
                </a:lnTo>
                <a:cubicBezTo>
                  <a:pt x="2502973" y="1426005"/>
                  <a:pt x="2496888" y="1429474"/>
                  <a:pt x="2491168" y="1433947"/>
                </a:cubicBezTo>
                <a:cubicBezTo>
                  <a:pt x="2485447" y="1438419"/>
                  <a:pt x="2479362" y="1442253"/>
                  <a:pt x="2472911" y="1445448"/>
                </a:cubicBezTo>
                <a:cubicBezTo>
                  <a:pt x="2470386" y="1450195"/>
                  <a:pt x="2466309" y="1455672"/>
                  <a:pt x="2460680" y="1461879"/>
                </a:cubicBezTo>
                <a:cubicBezTo>
                  <a:pt x="2455051" y="1468086"/>
                  <a:pt x="2449878" y="1472833"/>
                  <a:pt x="2445162" y="1476119"/>
                </a:cubicBezTo>
                <a:cubicBezTo>
                  <a:pt x="2440872" y="1476910"/>
                  <a:pt x="2437038" y="1478249"/>
                  <a:pt x="2433661" y="1480135"/>
                </a:cubicBezTo>
                <a:cubicBezTo>
                  <a:pt x="2430283" y="1482022"/>
                  <a:pt x="2426815" y="1484091"/>
                  <a:pt x="2423254" y="1486342"/>
                </a:cubicBezTo>
                <a:lnTo>
                  <a:pt x="2398426" y="1515552"/>
                </a:lnTo>
                <a:lnTo>
                  <a:pt x="2395505" y="1515552"/>
                </a:lnTo>
                <a:lnTo>
                  <a:pt x="2382368" y="1525771"/>
                </a:lnTo>
                <a:lnTo>
                  <a:pt x="2382375" y="1525770"/>
                </a:lnTo>
                <a:lnTo>
                  <a:pt x="2399887" y="1517013"/>
                </a:lnTo>
                <a:cubicBezTo>
                  <a:pt x="2404846" y="1516861"/>
                  <a:pt x="2408802" y="1515339"/>
                  <a:pt x="2411753" y="1512449"/>
                </a:cubicBezTo>
                <a:cubicBezTo>
                  <a:pt x="2414704" y="1509558"/>
                  <a:pt x="2417565" y="1506211"/>
                  <a:pt x="2420333" y="1502408"/>
                </a:cubicBezTo>
                <a:lnTo>
                  <a:pt x="2433478" y="1500947"/>
                </a:lnTo>
                <a:cubicBezTo>
                  <a:pt x="2440933" y="1497813"/>
                  <a:pt x="2448296" y="1493127"/>
                  <a:pt x="2455568" y="1486890"/>
                </a:cubicBezTo>
                <a:cubicBezTo>
                  <a:pt x="2462840" y="1480652"/>
                  <a:pt x="2469108" y="1474141"/>
                  <a:pt x="2474372" y="1467356"/>
                </a:cubicBezTo>
                <a:lnTo>
                  <a:pt x="2472911" y="1490724"/>
                </a:lnTo>
                <a:lnTo>
                  <a:pt x="2474372" y="1490724"/>
                </a:lnTo>
                <a:cubicBezTo>
                  <a:pt x="2481188" y="1490024"/>
                  <a:pt x="2486178" y="1486677"/>
                  <a:pt x="2489342" y="1480683"/>
                </a:cubicBezTo>
                <a:cubicBezTo>
                  <a:pt x="2492507" y="1474689"/>
                  <a:pt x="2496766" y="1470246"/>
                  <a:pt x="2502121" y="1467356"/>
                </a:cubicBezTo>
                <a:lnTo>
                  <a:pt x="2522569" y="1443988"/>
                </a:lnTo>
                <a:lnTo>
                  <a:pt x="2522569" y="1448369"/>
                </a:lnTo>
                <a:lnTo>
                  <a:pt x="2535713" y="1425001"/>
                </a:lnTo>
                <a:lnTo>
                  <a:pt x="2535713" y="1423541"/>
                </a:lnTo>
                <a:lnTo>
                  <a:pt x="2550318" y="1420620"/>
                </a:lnTo>
                <a:lnTo>
                  <a:pt x="2548857" y="1410396"/>
                </a:lnTo>
                <a:cubicBezTo>
                  <a:pt x="2556464" y="1404919"/>
                  <a:pt x="2562793" y="1398347"/>
                  <a:pt x="2567844" y="1390679"/>
                </a:cubicBezTo>
                <a:cubicBezTo>
                  <a:pt x="2572895" y="1383012"/>
                  <a:pt x="2579224" y="1376440"/>
                  <a:pt x="2586831" y="1370963"/>
                </a:cubicBezTo>
                <a:cubicBezTo>
                  <a:pt x="2588991" y="1363721"/>
                  <a:pt x="2590877" y="1356662"/>
                  <a:pt x="2592490" y="1349785"/>
                </a:cubicBezTo>
                <a:cubicBezTo>
                  <a:pt x="2594103" y="1342909"/>
                  <a:pt x="2595624" y="1335850"/>
                  <a:pt x="2597054" y="1328608"/>
                </a:cubicBezTo>
                <a:close/>
                <a:moveTo>
                  <a:pt x="2678842" y="1233676"/>
                </a:moveTo>
                <a:lnTo>
                  <a:pt x="2667158" y="1232215"/>
                </a:lnTo>
                <a:lnTo>
                  <a:pt x="2664237" y="1242439"/>
                </a:lnTo>
                <a:lnTo>
                  <a:pt x="2658395" y="1249741"/>
                </a:lnTo>
                <a:lnTo>
                  <a:pt x="2651093" y="1254123"/>
                </a:lnTo>
                <a:lnTo>
                  <a:pt x="2643790" y="1273109"/>
                </a:lnTo>
                <a:cubicBezTo>
                  <a:pt x="2641569" y="1274296"/>
                  <a:pt x="2639804" y="1277034"/>
                  <a:pt x="2638496" y="1281325"/>
                </a:cubicBezTo>
                <a:cubicBezTo>
                  <a:pt x="2637187" y="1285615"/>
                  <a:pt x="2636518" y="1288718"/>
                  <a:pt x="2636487" y="1290635"/>
                </a:cubicBezTo>
                <a:cubicBezTo>
                  <a:pt x="2643699" y="1285158"/>
                  <a:pt x="2650088" y="1277126"/>
                  <a:pt x="2655657" y="1266537"/>
                </a:cubicBezTo>
                <a:cubicBezTo>
                  <a:pt x="2661225" y="1255948"/>
                  <a:pt x="2666519" y="1249376"/>
                  <a:pt x="2671539" y="1246820"/>
                </a:cubicBezTo>
                <a:close/>
                <a:moveTo>
                  <a:pt x="2703671" y="1211768"/>
                </a:moveTo>
                <a:lnTo>
                  <a:pt x="2706591" y="1233676"/>
                </a:lnTo>
                <a:lnTo>
                  <a:pt x="2709513" y="1227834"/>
                </a:lnTo>
                <a:close/>
                <a:moveTo>
                  <a:pt x="1709169" y="617368"/>
                </a:moveTo>
                <a:lnTo>
                  <a:pt x="1696706" y="618277"/>
                </a:lnTo>
                <a:lnTo>
                  <a:pt x="1677198" y="621427"/>
                </a:lnTo>
                <a:lnTo>
                  <a:pt x="1691224" y="628962"/>
                </a:lnTo>
                <a:close/>
                <a:moveTo>
                  <a:pt x="2732881" y="1150427"/>
                </a:moveTo>
                <a:lnTo>
                  <a:pt x="2716815" y="1170874"/>
                </a:lnTo>
                <a:cubicBezTo>
                  <a:pt x="2715993" y="1172426"/>
                  <a:pt x="2715081" y="1174434"/>
                  <a:pt x="2714077" y="1176899"/>
                </a:cubicBezTo>
                <a:cubicBezTo>
                  <a:pt x="2713073" y="1179363"/>
                  <a:pt x="2712525" y="1181737"/>
                  <a:pt x="2712433" y="1184019"/>
                </a:cubicBezTo>
                <a:lnTo>
                  <a:pt x="2712433" y="1200084"/>
                </a:lnTo>
                <a:cubicBezTo>
                  <a:pt x="2718853" y="1193999"/>
                  <a:pt x="2723539" y="1186453"/>
                  <a:pt x="2726491" y="1177446"/>
                </a:cubicBezTo>
                <a:cubicBezTo>
                  <a:pt x="2729442" y="1168440"/>
                  <a:pt x="2731572" y="1159434"/>
                  <a:pt x="2732881" y="1150427"/>
                </a:cubicBezTo>
                <a:close/>
                <a:moveTo>
                  <a:pt x="1172379" y="289357"/>
                </a:moveTo>
                <a:lnTo>
                  <a:pt x="1157215" y="289883"/>
                </a:lnTo>
                <a:lnTo>
                  <a:pt x="1137383" y="291697"/>
                </a:lnTo>
                <a:lnTo>
                  <a:pt x="1137415" y="292177"/>
                </a:lnTo>
                <a:lnTo>
                  <a:pt x="1122688" y="304161"/>
                </a:lnTo>
                <a:lnTo>
                  <a:pt x="1121306" y="306734"/>
                </a:lnTo>
                <a:lnTo>
                  <a:pt x="1107057" y="302395"/>
                </a:lnTo>
                <a:lnTo>
                  <a:pt x="1119056" y="293373"/>
                </a:lnTo>
                <a:lnTo>
                  <a:pt x="1083467" y="296628"/>
                </a:lnTo>
                <a:lnTo>
                  <a:pt x="1089260" y="297925"/>
                </a:lnTo>
                <a:lnTo>
                  <a:pt x="1093366" y="302279"/>
                </a:lnTo>
                <a:lnTo>
                  <a:pt x="1093678" y="301839"/>
                </a:lnTo>
                <a:cubicBezTo>
                  <a:pt x="1096445" y="299389"/>
                  <a:pt x="1098793" y="297333"/>
                  <a:pt x="1100720" y="295675"/>
                </a:cubicBezTo>
                <a:cubicBezTo>
                  <a:pt x="1099699" y="299375"/>
                  <a:pt x="1099279" y="303500"/>
                  <a:pt x="1099458" y="308053"/>
                </a:cubicBezTo>
                <a:lnTo>
                  <a:pt x="1099469" y="308172"/>
                </a:lnTo>
                <a:lnTo>
                  <a:pt x="1123951" y="313994"/>
                </a:lnTo>
                <a:lnTo>
                  <a:pt x="1124378" y="313359"/>
                </a:lnTo>
                <a:cubicBezTo>
                  <a:pt x="1135338" y="308194"/>
                  <a:pt x="1147702" y="302540"/>
                  <a:pt x="1161468" y="296396"/>
                </a:cubicBezTo>
                <a:close/>
                <a:moveTo>
                  <a:pt x="1084734" y="127926"/>
                </a:moveTo>
                <a:cubicBezTo>
                  <a:pt x="1081633" y="131960"/>
                  <a:pt x="1077877" y="134708"/>
                  <a:pt x="1073464" y="136171"/>
                </a:cubicBezTo>
                <a:cubicBezTo>
                  <a:pt x="1069052" y="137634"/>
                  <a:pt x="1064206" y="138554"/>
                  <a:pt x="1058926" y="138930"/>
                </a:cubicBezTo>
                <a:cubicBezTo>
                  <a:pt x="1059484" y="136605"/>
                  <a:pt x="1060859" y="134304"/>
                  <a:pt x="1063050" y="132027"/>
                </a:cubicBezTo>
                <a:cubicBezTo>
                  <a:pt x="1065240" y="129749"/>
                  <a:pt x="1067258" y="127794"/>
                  <a:pt x="1069103" y="126160"/>
                </a:cubicBezTo>
                <a:close/>
                <a:moveTo>
                  <a:pt x="1389936" y="216049"/>
                </a:moveTo>
                <a:lnTo>
                  <a:pt x="1380649" y="215989"/>
                </a:lnTo>
                <a:lnTo>
                  <a:pt x="1384806" y="216970"/>
                </a:lnTo>
                <a:close/>
                <a:moveTo>
                  <a:pt x="1484047" y="214791"/>
                </a:moveTo>
                <a:lnTo>
                  <a:pt x="1481806" y="215056"/>
                </a:lnTo>
                <a:lnTo>
                  <a:pt x="1483505" y="215387"/>
                </a:lnTo>
                <a:close/>
                <a:moveTo>
                  <a:pt x="1538426" y="187636"/>
                </a:moveTo>
                <a:cubicBezTo>
                  <a:pt x="1530651" y="183528"/>
                  <a:pt x="1522525" y="180267"/>
                  <a:pt x="1514046" y="177854"/>
                </a:cubicBezTo>
                <a:cubicBezTo>
                  <a:pt x="1505568" y="175440"/>
                  <a:pt x="1497072" y="173638"/>
                  <a:pt x="1488558" y="172450"/>
                </a:cubicBezTo>
                <a:cubicBezTo>
                  <a:pt x="1494184" y="177406"/>
                  <a:pt x="1500156" y="181721"/>
                  <a:pt x="1506473" y="185390"/>
                </a:cubicBezTo>
                <a:cubicBezTo>
                  <a:pt x="1513568" y="189029"/>
                  <a:pt x="1520482" y="191846"/>
                  <a:pt x="1527217" y="193841"/>
                </a:cubicBezTo>
                <a:cubicBezTo>
                  <a:pt x="1533951" y="195835"/>
                  <a:pt x="1540395" y="197985"/>
                  <a:pt x="1546550" y="200289"/>
                </a:cubicBezTo>
                <a:lnTo>
                  <a:pt x="1554460" y="197907"/>
                </a:lnTo>
                <a:close/>
                <a:moveTo>
                  <a:pt x="2756249" y="469834"/>
                </a:moveTo>
                <a:cubicBezTo>
                  <a:pt x="2759683" y="474062"/>
                  <a:pt x="2769041" y="481996"/>
                  <a:pt x="2784323" y="493635"/>
                </a:cubicBezTo>
                <a:cubicBezTo>
                  <a:pt x="2799604" y="505274"/>
                  <a:pt x="2814804" y="518617"/>
                  <a:pt x="2829923" y="533663"/>
                </a:cubicBezTo>
                <a:cubicBezTo>
                  <a:pt x="2845041" y="548710"/>
                  <a:pt x="2854075" y="563459"/>
                  <a:pt x="2857023" y="577911"/>
                </a:cubicBezTo>
                <a:cubicBezTo>
                  <a:pt x="2864082" y="585457"/>
                  <a:pt x="2870411" y="593733"/>
                  <a:pt x="2876010" y="602740"/>
                </a:cubicBezTo>
                <a:lnTo>
                  <a:pt x="2877470" y="617345"/>
                </a:lnTo>
                <a:lnTo>
                  <a:pt x="2887693" y="629029"/>
                </a:lnTo>
                <a:cubicBezTo>
                  <a:pt x="2888850" y="642447"/>
                  <a:pt x="2892379" y="655409"/>
                  <a:pt x="2898282" y="667914"/>
                </a:cubicBezTo>
                <a:cubicBezTo>
                  <a:pt x="2904185" y="680420"/>
                  <a:pt x="2905524" y="695208"/>
                  <a:pt x="2902299" y="712277"/>
                </a:cubicBezTo>
                <a:cubicBezTo>
                  <a:pt x="2903455" y="714468"/>
                  <a:pt x="2903698" y="716659"/>
                  <a:pt x="2903029" y="718849"/>
                </a:cubicBezTo>
                <a:cubicBezTo>
                  <a:pt x="2902359" y="721040"/>
                  <a:pt x="2902603" y="723231"/>
                  <a:pt x="2903759" y="725422"/>
                </a:cubicBezTo>
                <a:lnTo>
                  <a:pt x="2909601" y="728343"/>
                </a:lnTo>
                <a:cubicBezTo>
                  <a:pt x="2907380" y="727734"/>
                  <a:pt x="2905615" y="728221"/>
                  <a:pt x="2904307" y="729803"/>
                </a:cubicBezTo>
                <a:cubicBezTo>
                  <a:pt x="2902998" y="731385"/>
                  <a:pt x="2902329" y="733333"/>
                  <a:pt x="2902299" y="735645"/>
                </a:cubicBezTo>
                <a:cubicBezTo>
                  <a:pt x="2902390" y="743556"/>
                  <a:pt x="2903303" y="751102"/>
                  <a:pt x="2905037" y="758283"/>
                </a:cubicBezTo>
                <a:cubicBezTo>
                  <a:pt x="2906771" y="765464"/>
                  <a:pt x="2908779" y="773010"/>
                  <a:pt x="2911061" y="780921"/>
                </a:cubicBezTo>
                <a:cubicBezTo>
                  <a:pt x="2906832" y="804410"/>
                  <a:pt x="2902877" y="828265"/>
                  <a:pt x="2899195" y="852485"/>
                </a:cubicBezTo>
                <a:cubicBezTo>
                  <a:pt x="2895513" y="876705"/>
                  <a:pt x="2891193" y="900560"/>
                  <a:pt x="2886233" y="924050"/>
                </a:cubicBezTo>
                <a:cubicBezTo>
                  <a:pt x="2882528" y="926835"/>
                  <a:pt x="2877281" y="935220"/>
                  <a:pt x="2870492" y="949203"/>
                </a:cubicBezTo>
                <a:cubicBezTo>
                  <a:pt x="2863703" y="963186"/>
                  <a:pt x="2857158" y="977737"/>
                  <a:pt x="2850857" y="992855"/>
                </a:cubicBezTo>
                <a:cubicBezTo>
                  <a:pt x="2844555" y="1007974"/>
                  <a:pt x="2840281" y="1018631"/>
                  <a:pt x="2838037" y="1024824"/>
                </a:cubicBezTo>
                <a:cubicBezTo>
                  <a:pt x="2829030" y="1030910"/>
                  <a:pt x="2823675" y="1039186"/>
                  <a:pt x="2821971" y="1049653"/>
                </a:cubicBezTo>
                <a:lnTo>
                  <a:pt x="2814669" y="1052574"/>
                </a:lnTo>
                <a:lnTo>
                  <a:pt x="2811747" y="1073021"/>
                </a:lnTo>
                <a:cubicBezTo>
                  <a:pt x="2799425" y="1079380"/>
                  <a:pt x="2794130" y="1088934"/>
                  <a:pt x="2795865" y="1101683"/>
                </a:cubicBezTo>
                <a:cubicBezTo>
                  <a:pt x="2797599" y="1114432"/>
                  <a:pt x="2792670" y="1122891"/>
                  <a:pt x="2781077" y="1127059"/>
                </a:cubicBezTo>
                <a:lnTo>
                  <a:pt x="2785459" y="1140204"/>
                </a:lnTo>
                <a:lnTo>
                  <a:pt x="2770853" y="1147506"/>
                </a:lnTo>
                <a:lnTo>
                  <a:pt x="2770853" y="1157730"/>
                </a:lnTo>
                <a:lnTo>
                  <a:pt x="2765011" y="1160651"/>
                </a:lnTo>
                <a:lnTo>
                  <a:pt x="2763551" y="1160651"/>
                </a:lnTo>
                <a:cubicBezTo>
                  <a:pt x="2756431" y="1169475"/>
                  <a:pt x="2749859" y="1178481"/>
                  <a:pt x="2743834" y="1187670"/>
                </a:cubicBezTo>
                <a:cubicBezTo>
                  <a:pt x="2737810" y="1196859"/>
                  <a:pt x="2731237" y="1205865"/>
                  <a:pt x="2724117" y="1214689"/>
                </a:cubicBezTo>
                <a:lnTo>
                  <a:pt x="2721197" y="1233676"/>
                </a:lnTo>
                <a:cubicBezTo>
                  <a:pt x="2715050" y="1240400"/>
                  <a:pt x="2708721" y="1248129"/>
                  <a:pt x="2702210" y="1256861"/>
                </a:cubicBezTo>
                <a:cubicBezTo>
                  <a:pt x="2695699" y="1265594"/>
                  <a:pt x="2690830" y="1274418"/>
                  <a:pt x="2687605" y="1283333"/>
                </a:cubicBezTo>
                <a:cubicBezTo>
                  <a:pt x="2683193" y="1286406"/>
                  <a:pt x="2679603" y="1290483"/>
                  <a:pt x="2676834" y="1295564"/>
                </a:cubicBezTo>
                <a:cubicBezTo>
                  <a:pt x="2674065" y="1300646"/>
                  <a:pt x="2672300" y="1305818"/>
                  <a:pt x="2671539" y="1311082"/>
                </a:cubicBezTo>
                <a:lnTo>
                  <a:pt x="2661316" y="1314003"/>
                </a:lnTo>
                <a:cubicBezTo>
                  <a:pt x="2660525" y="1318993"/>
                  <a:pt x="2658821" y="1323253"/>
                  <a:pt x="2656204" y="1326783"/>
                </a:cubicBezTo>
                <a:cubicBezTo>
                  <a:pt x="2653587" y="1330312"/>
                  <a:pt x="2650423" y="1333842"/>
                  <a:pt x="2646711" y="1337371"/>
                </a:cubicBezTo>
                <a:lnTo>
                  <a:pt x="2643790" y="1344674"/>
                </a:lnTo>
                <a:lnTo>
                  <a:pt x="2640869" y="1346134"/>
                </a:lnTo>
                <a:cubicBezTo>
                  <a:pt x="2631132" y="1363173"/>
                  <a:pt x="2620665" y="1374005"/>
                  <a:pt x="2609468" y="1378630"/>
                </a:cubicBezTo>
                <a:cubicBezTo>
                  <a:pt x="2598271" y="1383255"/>
                  <a:pt x="2587804" y="1393357"/>
                  <a:pt x="2578067" y="1408936"/>
                </a:cubicBezTo>
                <a:cubicBezTo>
                  <a:pt x="2572986" y="1411187"/>
                  <a:pt x="2568544" y="1414352"/>
                  <a:pt x="2564740" y="1418429"/>
                </a:cubicBezTo>
                <a:cubicBezTo>
                  <a:pt x="2560937" y="1422506"/>
                  <a:pt x="2557590" y="1427131"/>
                  <a:pt x="2554699" y="1432304"/>
                </a:cubicBezTo>
                <a:cubicBezTo>
                  <a:pt x="2547945" y="1433855"/>
                  <a:pt x="2542103" y="1436959"/>
                  <a:pt x="2537173" y="1441614"/>
                </a:cubicBezTo>
                <a:cubicBezTo>
                  <a:pt x="2532244" y="1446270"/>
                  <a:pt x="2529323" y="1451929"/>
                  <a:pt x="2528410" y="1458593"/>
                </a:cubicBezTo>
                <a:cubicBezTo>
                  <a:pt x="2521351" y="1464678"/>
                  <a:pt x="2515023" y="1471494"/>
                  <a:pt x="2509424" y="1479040"/>
                </a:cubicBezTo>
                <a:cubicBezTo>
                  <a:pt x="2503795" y="1481504"/>
                  <a:pt x="2499353" y="1485338"/>
                  <a:pt x="2496097" y="1490541"/>
                </a:cubicBezTo>
                <a:cubicBezTo>
                  <a:pt x="2492841" y="1495744"/>
                  <a:pt x="2489494" y="1500673"/>
                  <a:pt x="2486056" y="1505329"/>
                </a:cubicBezTo>
                <a:cubicBezTo>
                  <a:pt x="2483712" y="1506510"/>
                  <a:pt x="2476229" y="1511937"/>
                  <a:pt x="2463608" y="1521611"/>
                </a:cubicBezTo>
                <a:cubicBezTo>
                  <a:pt x="2450986" y="1531284"/>
                  <a:pt x="2438527" y="1541039"/>
                  <a:pt x="2426230" y="1550875"/>
                </a:cubicBezTo>
                <a:cubicBezTo>
                  <a:pt x="2413933" y="1560711"/>
                  <a:pt x="2407099" y="1566462"/>
                  <a:pt x="2405729" y="1568130"/>
                </a:cubicBezTo>
                <a:lnTo>
                  <a:pt x="2395505" y="1572512"/>
                </a:lnTo>
                <a:lnTo>
                  <a:pt x="2395505" y="1560828"/>
                </a:lnTo>
                <a:lnTo>
                  <a:pt x="2408649" y="1556446"/>
                </a:lnTo>
                <a:lnTo>
                  <a:pt x="2418873" y="1538920"/>
                </a:lnTo>
                <a:cubicBezTo>
                  <a:pt x="2423893" y="1537399"/>
                  <a:pt x="2428458" y="1535330"/>
                  <a:pt x="2432565" y="1532713"/>
                </a:cubicBezTo>
                <a:cubicBezTo>
                  <a:pt x="2436673" y="1530096"/>
                  <a:pt x="2440872" y="1527297"/>
                  <a:pt x="2445162" y="1524315"/>
                </a:cubicBezTo>
                <a:lnTo>
                  <a:pt x="2452465" y="1512631"/>
                </a:lnTo>
                <a:lnTo>
                  <a:pt x="2421794" y="1527236"/>
                </a:lnTo>
                <a:lnTo>
                  <a:pt x="2408649" y="1527236"/>
                </a:lnTo>
                <a:lnTo>
                  <a:pt x="2357532" y="1563749"/>
                </a:lnTo>
                <a:lnTo>
                  <a:pt x="2358992" y="1565209"/>
                </a:lnTo>
                <a:lnTo>
                  <a:pt x="2353446" y="1579075"/>
                </a:lnTo>
                <a:lnTo>
                  <a:pt x="2358257" y="1578908"/>
                </a:lnTo>
                <a:cubicBezTo>
                  <a:pt x="2399653" y="1576300"/>
                  <a:pt x="2441521" y="1572470"/>
                  <a:pt x="2483861" y="1567421"/>
                </a:cubicBezTo>
                <a:cubicBezTo>
                  <a:pt x="2526199" y="1562370"/>
                  <a:pt x="2555119" y="1557726"/>
                  <a:pt x="2570619" y="1553486"/>
                </a:cubicBezTo>
                <a:lnTo>
                  <a:pt x="2576149" y="1543193"/>
                </a:lnTo>
                <a:lnTo>
                  <a:pt x="2591780" y="1544959"/>
                </a:lnTo>
                <a:cubicBezTo>
                  <a:pt x="2598693" y="1540383"/>
                  <a:pt x="2609757" y="1536379"/>
                  <a:pt x="2624968" y="1532946"/>
                </a:cubicBezTo>
                <a:cubicBezTo>
                  <a:pt x="2640179" y="1529512"/>
                  <a:pt x="2652159" y="1527659"/>
                  <a:pt x="2660907" y="1527384"/>
                </a:cubicBezTo>
                <a:lnTo>
                  <a:pt x="2671890" y="1531628"/>
                </a:lnTo>
                <a:cubicBezTo>
                  <a:pt x="2667005" y="1531593"/>
                  <a:pt x="2662534" y="1532714"/>
                  <a:pt x="2658478" y="1534991"/>
                </a:cubicBezTo>
                <a:cubicBezTo>
                  <a:pt x="2654423" y="1537268"/>
                  <a:pt x="2650719" y="1540046"/>
                  <a:pt x="2647370" y="1543323"/>
                </a:cubicBezTo>
                <a:cubicBezTo>
                  <a:pt x="2639095" y="1544646"/>
                  <a:pt x="2630846" y="1546500"/>
                  <a:pt x="2622621" y="1548887"/>
                </a:cubicBezTo>
                <a:cubicBezTo>
                  <a:pt x="2614397" y="1551272"/>
                  <a:pt x="2606594" y="1554610"/>
                  <a:pt x="2599212" y="1558899"/>
                </a:cubicBezTo>
                <a:lnTo>
                  <a:pt x="2582794" y="1561684"/>
                </a:lnTo>
                <a:lnTo>
                  <a:pt x="2565494" y="1572285"/>
                </a:lnTo>
                <a:cubicBezTo>
                  <a:pt x="2562438" y="1577137"/>
                  <a:pt x="2558027" y="1580846"/>
                  <a:pt x="2552262" y="1583414"/>
                </a:cubicBezTo>
                <a:cubicBezTo>
                  <a:pt x="2546496" y="1585981"/>
                  <a:pt x="2541121" y="1589172"/>
                  <a:pt x="2536135" y="1592986"/>
                </a:cubicBezTo>
                <a:lnTo>
                  <a:pt x="2534061" y="1596847"/>
                </a:lnTo>
                <a:lnTo>
                  <a:pt x="2522003" y="1606948"/>
                </a:lnTo>
                <a:cubicBezTo>
                  <a:pt x="2518079" y="1608017"/>
                  <a:pt x="2514258" y="1608313"/>
                  <a:pt x="2510542" y="1607836"/>
                </a:cubicBezTo>
                <a:cubicBezTo>
                  <a:pt x="2506825" y="1607360"/>
                  <a:pt x="2503029" y="1606840"/>
                  <a:pt x="2499152" y="1606277"/>
                </a:cubicBezTo>
                <a:lnTo>
                  <a:pt x="2496887" y="1616665"/>
                </a:lnTo>
                <a:cubicBezTo>
                  <a:pt x="2479564" y="1614128"/>
                  <a:pt x="2462820" y="1616877"/>
                  <a:pt x="2446658" y="1624911"/>
                </a:cubicBezTo>
                <a:cubicBezTo>
                  <a:pt x="2430494" y="1632945"/>
                  <a:pt x="2413775" y="1634878"/>
                  <a:pt x="2396499" y="1630708"/>
                </a:cubicBezTo>
                <a:lnTo>
                  <a:pt x="2390278" y="1642288"/>
                </a:lnTo>
                <a:lnTo>
                  <a:pt x="2376626" y="1639927"/>
                </a:lnTo>
                <a:cubicBezTo>
                  <a:pt x="2369371" y="1641279"/>
                  <a:pt x="2362024" y="1642997"/>
                  <a:pt x="2354584" y="1645078"/>
                </a:cubicBezTo>
                <a:cubicBezTo>
                  <a:pt x="2347144" y="1647162"/>
                  <a:pt x="2339822" y="1648062"/>
                  <a:pt x="2332615" y="1647783"/>
                </a:cubicBezTo>
                <a:lnTo>
                  <a:pt x="2321843" y="1658575"/>
                </a:lnTo>
                <a:lnTo>
                  <a:pt x="2284576" y="1654050"/>
                </a:lnTo>
                <a:lnTo>
                  <a:pt x="2284507" y="1654300"/>
                </a:lnTo>
                <a:lnTo>
                  <a:pt x="2275744" y="1654300"/>
                </a:lnTo>
                <a:lnTo>
                  <a:pt x="2253837" y="1676207"/>
                </a:lnTo>
                <a:lnTo>
                  <a:pt x="2249455" y="1674747"/>
                </a:lnTo>
                <a:lnTo>
                  <a:pt x="2237771" y="1677668"/>
                </a:lnTo>
                <a:lnTo>
                  <a:pt x="2237771" y="1679128"/>
                </a:lnTo>
                <a:lnTo>
                  <a:pt x="2226087" y="1689352"/>
                </a:lnTo>
                <a:cubicBezTo>
                  <a:pt x="2217050" y="1691390"/>
                  <a:pt x="2207374" y="1696076"/>
                  <a:pt x="2197060" y="1703409"/>
                </a:cubicBezTo>
                <a:cubicBezTo>
                  <a:pt x="2186745" y="1710742"/>
                  <a:pt x="2177434" y="1717253"/>
                  <a:pt x="2169127" y="1722943"/>
                </a:cubicBezTo>
                <a:lnTo>
                  <a:pt x="2151601" y="1717101"/>
                </a:lnTo>
                <a:lnTo>
                  <a:pt x="2153062" y="1712720"/>
                </a:lnTo>
                <a:lnTo>
                  <a:pt x="2167667" y="1712720"/>
                </a:lnTo>
                <a:lnTo>
                  <a:pt x="2227547" y="1673286"/>
                </a:lnTo>
                <a:cubicBezTo>
                  <a:pt x="2221036" y="1674868"/>
                  <a:pt x="2214707" y="1677181"/>
                  <a:pt x="2208561" y="1680224"/>
                </a:cubicBezTo>
                <a:cubicBezTo>
                  <a:pt x="2202415" y="1683266"/>
                  <a:pt x="2196086" y="1686309"/>
                  <a:pt x="2189575" y="1689352"/>
                </a:cubicBezTo>
                <a:lnTo>
                  <a:pt x="2188114" y="1692273"/>
                </a:lnTo>
                <a:lnTo>
                  <a:pt x="2176430" y="1682049"/>
                </a:lnTo>
                <a:cubicBezTo>
                  <a:pt x="2175578" y="1680467"/>
                  <a:pt x="2174726" y="1678520"/>
                  <a:pt x="2173874" y="1676207"/>
                </a:cubicBezTo>
                <a:cubicBezTo>
                  <a:pt x="2173022" y="1673895"/>
                  <a:pt x="2172901" y="1671947"/>
                  <a:pt x="2173509" y="1670365"/>
                </a:cubicBezTo>
                <a:cubicBezTo>
                  <a:pt x="2162799" y="1672252"/>
                  <a:pt x="2152819" y="1675416"/>
                  <a:pt x="2143569" y="1679859"/>
                </a:cubicBezTo>
                <a:cubicBezTo>
                  <a:pt x="2134319" y="1684301"/>
                  <a:pt x="2124339" y="1687465"/>
                  <a:pt x="2113629" y="1689352"/>
                </a:cubicBezTo>
                <a:lnTo>
                  <a:pt x="2101945" y="1696654"/>
                </a:lnTo>
                <a:cubicBezTo>
                  <a:pt x="2093425" y="1698115"/>
                  <a:pt x="2085636" y="1701036"/>
                  <a:pt x="2078577" y="1705417"/>
                </a:cubicBezTo>
                <a:lnTo>
                  <a:pt x="2075171" y="1706035"/>
                </a:lnTo>
                <a:lnTo>
                  <a:pt x="2073620" y="1712548"/>
                </a:lnTo>
                <a:lnTo>
                  <a:pt x="2069127" y="1711478"/>
                </a:lnTo>
                <a:lnTo>
                  <a:pt x="2068750" y="1707200"/>
                </a:lnTo>
                <a:lnTo>
                  <a:pt x="2039326" y="1712537"/>
                </a:lnTo>
                <a:lnTo>
                  <a:pt x="2033217" y="1714204"/>
                </a:lnTo>
                <a:lnTo>
                  <a:pt x="2037228" y="1723823"/>
                </a:lnTo>
                <a:cubicBezTo>
                  <a:pt x="2042466" y="1732647"/>
                  <a:pt x="2046496" y="1742310"/>
                  <a:pt x="2049316" y="1752813"/>
                </a:cubicBezTo>
                <a:lnTo>
                  <a:pt x="2057617" y="1763809"/>
                </a:lnTo>
                <a:cubicBezTo>
                  <a:pt x="2059822" y="1772168"/>
                  <a:pt x="2063417" y="1779670"/>
                  <a:pt x="2068401" y="1786317"/>
                </a:cubicBezTo>
                <a:cubicBezTo>
                  <a:pt x="2070960" y="1797668"/>
                  <a:pt x="2074474" y="1810492"/>
                  <a:pt x="2078943" y="1824790"/>
                </a:cubicBezTo>
                <a:cubicBezTo>
                  <a:pt x="2083413" y="1839088"/>
                  <a:pt x="2087987" y="1851452"/>
                  <a:pt x="2092664" y="1861883"/>
                </a:cubicBezTo>
                <a:lnTo>
                  <a:pt x="2092792" y="1863338"/>
                </a:lnTo>
                <a:lnTo>
                  <a:pt x="2086674" y="1877074"/>
                </a:lnTo>
                <a:cubicBezTo>
                  <a:pt x="2091023" y="1892787"/>
                  <a:pt x="2092091" y="1905583"/>
                  <a:pt x="2089877" y="1915460"/>
                </a:cubicBezTo>
                <a:cubicBezTo>
                  <a:pt x="2087664" y="1925339"/>
                  <a:pt x="2086753" y="1936477"/>
                  <a:pt x="2087146" y="1948874"/>
                </a:cubicBezTo>
                <a:cubicBezTo>
                  <a:pt x="2087362" y="1950993"/>
                  <a:pt x="2087836" y="1952907"/>
                  <a:pt x="2088568" y="1954613"/>
                </a:cubicBezTo>
                <a:cubicBezTo>
                  <a:pt x="2089299" y="1956321"/>
                  <a:pt x="2090137" y="1958201"/>
                  <a:pt x="2091083" y="1960256"/>
                </a:cubicBezTo>
                <a:cubicBezTo>
                  <a:pt x="2094890" y="1962914"/>
                  <a:pt x="2097564" y="1966221"/>
                  <a:pt x="2099105" y="1970178"/>
                </a:cubicBezTo>
                <a:cubicBezTo>
                  <a:pt x="2100645" y="1974135"/>
                  <a:pt x="2101566" y="1978331"/>
                  <a:pt x="2101866" y="1982764"/>
                </a:cubicBezTo>
                <a:lnTo>
                  <a:pt x="2102893" y="1994402"/>
                </a:lnTo>
                <a:lnTo>
                  <a:pt x="2088344" y="1995686"/>
                </a:lnTo>
                <a:cubicBezTo>
                  <a:pt x="2088062" y="2000110"/>
                  <a:pt x="2087599" y="2004549"/>
                  <a:pt x="2086953" y="2009005"/>
                </a:cubicBezTo>
                <a:cubicBezTo>
                  <a:pt x="2086308" y="2013460"/>
                  <a:pt x="2085117" y="2017964"/>
                  <a:pt x="2083381" y="2022515"/>
                </a:cubicBezTo>
                <a:lnTo>
                  <a:pt x="2085863" y="2034026"/>
                </a:lnTo>
                <a:cubicBezTo>
                  <a:pt x="2083525" y="2042846"/>
                  <a:pt x="2080595" y="2051168"/>
                  <a:pt x="2077070" y="2058993"/>
                </a:cubicBezTo>
                <a:cubicBezTo>
                  <a:pt x="2073545" y="2066819"/>
                  <a:pt x="2070615" y="2075141"/>
                  <a:pt x="2068277" y="2083962"/>
                </a:cubicBezTo>
                <a:cubicBezTo>
                  <a:pt x="2066982" y="2085895"/>
                  <a:pt x="2063372" y="2093001"/>
                  <a:pt x="2057452" y="2105280"/>
                </a:cubicBezTo>
                <a:cubicBezTo>
                  <a:pt x="2051531" y="2117559"/>
                  <a:pt x="2045763" y="2129743"/>
                  <a:pt x="2040151" y="2141832"/>
                </a:cubicBezTo>
                <a:cubicBezTo>
                  <a:pt x="2034538" y="2153922"/>
                  <a:pt x="2031548" y="2160648"/>
                  <a:pt x="2031179" y="2162010"/>
                </a:cubicBezTo>
                <a:lnTo>
                  <a:pt x="2020141" y="2186443"/>
                </a:lnTo>
                <a:cubicBezTo>
                  <a:pt x="2011067" y="2193354"/>
                  <a:pt x="2004363" y="2201153"/>
                  <a:pt x="2000030" y="2209845"/>
                </a:cubicBezTo>
                <a:cubicBezTo>
                  <a:pt x="1995695" y="2218535"/>
                  <a:pt x="1990147" y="2226967"/>
                  <a:pt x="1983385" y="2235139"/>
                </a:cubicBezTo>
                <a:lnTo>
                  <a:pt x="1950950" y="2249731"/>
                </a:lnTo>
                <a:cubicBezTo>
                  <a:pt x="1947857" y="2248598"/>
                  <a:pt x="1944629" y="2248027"/>
                  <a:pt x="1941269" y="2248019"/>
                </a:cubicBezTo>
                <a:cubicBezTo>
                  <a:pt x="1937908" y="2248010"/>
                  <a:pt x="1934746" y="2248167"/>
                  <a:pt x="1931781" y="2248490"/>
                </a:cubicBezTo>
                <a:lnTo>
                  <a:pt x="1923694" y="2256534"/>
                </a:lnTo>
                <a:lnTo>
                  <a:pt x="1910728" y="2259145"/>
                </a:lnTo>
                <a:cubicBezTo>
                  <a:pt x="1909395" y="2263417"/>
                  <a:pt x="1906778" y="2265602"/>
                  <a:pt x="1902876" y="2265702"/>
                </a:cubicBezTo>
                <a:cubicBezTo>
                  <a:pt x="1898975" y="2265802"/>
                  <a:pt x="1895374" y="2265143"/>
                  <a:pt x="1892072" y="2263723"/>
                </a:cubicBezTo>
                <a:lnTo>
                  <a:pt x="1888221" y="2269928"/>
                </a:lnTo>
                <a:lnTo>
                  <a:pt x="1873415" y="2268302"/>
                </a:lnTo>
                <a:lnTo>
                  <a:pt x="1866912" y="2277673"/>
                </a:lnTo>
                <a:lnTo>
                  <a:pt x="1854888" y="2274335"/>
                </a:lnTo>
                <a:cubicBezTo>
                  <a:pt x="1853082" y="2273946"/>
                  <a:pt x="1850446" y="2274545"/>
                  <a:pt x="1846982" y="2276133"/>
                </a:cubicBezTo>
                <a:cubicBezTo>
                  <a:pt x="1843519" y="2277722"/>
                  <a:pt x="1840947" y="2279048"/>
                  <a:pt x="1839270" y="2280113"/>
                </a:cubicBezTo>
                <a:lnTo>
                  <a:pt x="1826048" y="2279813"/>
                </a:lnTo>
                <a:cubicBezTo>
                  <a:pt x="1827941" y="2282578"/>
                  <a:pt x="1830680" y="2284536"/>
                  <a:pt x="1834263" y="2285686"/>
                </a:cubicBezTo>
                <a:cubicBezTo>
                  <a:pt x="1837847" y="2286836"/>
                  <a:pt x="1841184" y="2287274"/>
                  <a:pt x="1844277" y="2287002"/>
                </a:cubicBezTo>
                <a:lnTo>
                  <a:pt x="1854033" y="2297870"/>
                </a:lnTo>
                <a:lnTo>
                  <a:pt x="1867382" y="2299624"/>
                </a:lnTo>
                <a:lnTo>
                  <a:pt x="1862590" y="2311777"/>
                </a:lnTo>
                <a:lnTo>
                  <a:pt x="1843165" y="2307626"/>
                </a:lnTo>
                <a:cubicBezTo>
                  <a:pt x="1836326" y="2310796"/>
                  <a:pt x="1830147" y="2312074"/>
                  <a:pt x="1824626" y="2311462"/>
                </a:cubicBezTo>
                <a:cubicBezTo>
                  <a:pt x="1819104" y="2310850"/>
                  <a:pt x="1813159" y="2310640"/>
                  <a:pt x="1806792" y="2310836"/>
                </a:cubicBezTo>
                <a:cubicBezTo>
                  <a:pt x="1800709" y="2311129"/>
                  <a:pt x="1795547" y="2313539"/>
                  <a:pt x="1791303" y="2318068"/>
                </a:cubicBezTo>
                <a:cubicBezTo>
                  <a:pt x="1786202" y="2316349"/>
                  <a:pt x="1781737" y="2315583"/>
                  <a:pt x="1777904" y="2315768"/>
                </a:cubicBezTo>
                <a:cubicBezTo>
                  <a:pt x="1774071" y="2315953"/>
                  <a:pt x="1769767" y="2317006"/>
                  <a:pt x="1764987" y="2318924"/>
                </a:cubicBezTo>
                <a:cubicBezTo>
                  <a:pt x="1753706" y="2317079"/>
                  <a:pt x="1743759" y="2313741"/>
                  <a:pt x="1735147" y="2308912"/>
                </a:cubicBezTo>
                <a:cubicBezTo>
                  <a:pt x="1726534" y="2304082"/>
                  <a:pt x="1715956" y="2301899"/>
                  <a:pt x="1703413" y="2302365"/>
                </a:cubicBezTo>
                <a:lnTo>
                  <a:pt x="1696566" y="2291240"/>
                </a:lnTo>
                <a:lnTo>
                  <a:pt x="1666442" y="2282169"/>
                </a:lnTo>
                <a:cubicBezTo>
                  <a:pt x="1659997" y="2274552"/>
                  <a:pt x="1651022" y="2270456"/>
                  <a:pt x="1639517" y="2269883"/>
                </a:cubicBezTo>
                <a:cubicBezTo>
                  <a:pt x="1628012" y="2269310"/>
                  <a:pt x="1617475" y="2268286"/>
                  <a:pt x="1607906" y="2266808"/>
                </a:cubicBezTo>
                <a:lnTo>
                  <a:pt x="1607093" y="2274211"/>
                </a:lnTo>
                <a:cubicBezTo>
                  <a:pt x="1599177" y="2273810"/>
                  <a:pt x="1591709" y="2272270"/>
                  <a:pt x="1584693" y="2269589"/>
                </a:cubicBezTo>
                <a:cubicBezTo>
                  <a:pt x="1577675" y="2266910"/>
                  <a:pt x="1570207" y="2265370"/>
                  <a:pt x="1562292" y="2264969"/>
                </a:cubicBezTo>
                <a:lnTo>
                  <a:pt x="1551467" y="2258594"/>
                </a:lnTo>
                <a:lnTo>
                  <a:pt x="1464004" y="2231124"/>
                </a:lnTo>
                <a:lnTo>
                  <a:pt x="1460581" y="2225562"/>
                </a:lnTo>
                <a:cubicBezTo>
                  <a:pt x="1453749" y="2223599"/>
                  <a:pt x="1446606" y="2220196"/>
                  <a:pt x="1439153" y="2215356"/>
                </a:cubicBezTo>
                <a:cubicBezTo>
                  <a:pt x="1431702" y="2210516"/>
                  <a:pt x="1424495" y="2206387"/>
                  <a:pt x="1417534" y="2202969"/>
                </a:cubicBezTo>
                <a:lnTo>
                  <a:pt x="1407735" y="2208232"/>
                </a:lnTo>
                <a:cubicBezTo>
                  <a:pt x="1404489" y="2208489"/>
                  <a:pt x="1401065" y="2207752"/>
                  <a:pt x="1397460" y="2206024"/>
                </a:cubicBezTo>
                <a:cubicBezTo>
                  <a:pt x="1393856" y="2204295"/>
                  <a:pt x="1392089" y="2201580"/>
                  <a:pt x="1392160" y="2197878"/>
                </a:cubicBezTo>
                <a:lnTo>
                  <a:pt x="1376969" y="2191887"/>
                </a:lnTo>
                <a:lnTo>
                  <a:pt x="1365759" y="2181147"/>
                </a:lnTo>
                <a:lnTo>
                  <a:pt x="1342095" y="2178836"/>
                </a:lnTo>
                <a:lnTo>
                  <a:pt x="1333665" y="2166385"/>
                </a:lnTo>
                <a:cubicBezTo>
                  <a:pt x="1331350" y="2167139"/>
                  <a:pt x="1328408" y="2167032"/>
                  <a:pt x="1324840" y="2166064"/>
                </a:cubicBezTo>
                <a:cubicBezTo>
                  <a:pt x="1321273" y="2165096"/>
                  <a:pt x="1318266" y="2164262"/>
                  <a:pt x="1315822" y="2163561"/>
                </a:cubicBezTo>
                <a:cubicBezTo>
                  <a:pt x="1319476" y="2162383"/>
                  <a:pt x="1323155" y="2160470"/>
                  <a:pt x="1326863" y="2157823"/>
                </a:cubicBezTo>
                <a:cubicBezTo>
                  <a:pt x="1330569" y="2155173"/>
                  <a:pt x="1333820" y="2152565"/>
                  <a:pt x="1336618" y="2149996"/>
                </a:cubicBezTo>
                <a:lnTo>
                  <a:pt x="1337045" y="2138229"/>
                </a:lnTo>
                <a:lnTo>
                  <a:pt x="1332296" y="2134251"/>
                </a:lnTo>
                <a:lnTo>
                  <a:pt x="1317619" y="2134079"/>
                </a:lnTo>
                <a:cubicBezTo>
                  <a:pt x="1307286" y="2127752"/>
                  <a:pt x="1295774" y="2120521"/>
                  <a:pt x="1283082" y="2112385"/>
                </a:cubicBezTo>
                <a:cubicBezTo>
                  <a:pt x="1270391" y="2104250"/>
                  <a:pt x="1258311" y="2098901"/>
                  <a:pt x="1246845" y="2096340"/>
                </a:cubicBezTo>
                <a:lnTo>
                  <a:pt x="1237302" y="2104513"/>
                </a:lnTo>
                <a:cubicBezTo>
                  <a:pt x="1227393" y="2101600"/>
                  <a:pt x="1218415" y="2096772"/>
                  <a:pt x="1210366" y="2090029"/>
                </a:cubicBezTo>
                <a:cubicBezTo>
                  <a:pt x="1202318" y="2083286"/>
                  <a:pt x="1195993" y="2075291"/>
                  <a:pt x="1191388" y="2066045"/>
                </a:cubicBezTo>
                <a:cubicBezTo>
                  <a:pt x="1186849" y="2062719"/>
                  <a:pt x="1182599" y="2059552"/>
                  <a:pt x="1178637" y="2056541"/>
                </a:cubicBezTo>
                <a:cubicBezTo>
                  <a:pt x="1174675" y="2053531"/>
                  <a:pt x="1170125" y="2051121"/>
                  <a:pt x="1164987" y="2049315"/>
                </a:cubicBezTo>
                <a:cubicBezTo>
                  <a:pt x="1161051" y="2045905"/>
                  <a:pt x="1157712" y="2041985"/>
                  <a:pt x="1154970" y="2037554"/>
                </a:cubicBezTo>
                <a:cubicBezTo>
                  <a:pt x="1152226" y="2033122"/>
                  <a:pt x="1149945" y="2028742"/>
                  <a:pt x="1148127" y="2024412"/>
                </a:cubicBezTo>
                <a:cubicBezTo>
                  <a:pt x="1142826" y="2021795"/>
                  <a:pt x="1137682" y="2018889"/>
                  <a:pt x="1132697" y="2015694"/>
                </a:cubicBezTo>
                <a:cubicBezTo>
                  <a:pt x="1127710" y="2012499"/>
                  <a:pt x="1122599" y="2009956"/>
                  <a:pt x="1117361" y="2008066"/>
                </a:cubicBezTo>
                <a:lnTo>
                  <a:pt x="1110515" y="1996941"/>
                </a:lnTo>
                <a:lnTo>
                  <a:pt x="1095196" y="1989496"/>
                </a:lnTo>
                <a:cubicBezTo>
                  <a:pt x="1091902" y="1986091"/>
                  <a:pt x="1088766" y="1982397"/>
                  <a:pt x="1085788" y="1978414"/>
                </a:cubicBezTo>
                <a:cubicBezTo>
                  <a:pt x="1082810" y="1974430"/>
                  <a:pt x="1080369" y="1970309"/>
                  <a:pt x="1078465" y="1966048"/>
                </a:cubicBezTo>
                <a:lnTo>
                  <a:pt x="1070806" y="1962325"/>
                </a:lnTo>
                <a:lnTo>
                  <a:pt x="1072432" y="1947520"/>
                </a:lnTo>
                <a:cubicBezTo>
                  <a:pt x="1078920" y="1953881"/>
                  <a:pt x="1084804" y="1959654"/>
                  <a:pt x="1090088" y="1964839"/>
                </a:cubicBezTo>
                <a:cubicBezTo>
                  <a:pt x="1095372" y="1970023"/>
                  <a:pt x="1099898" y="1977016"/>
                  <a:pt x="1103668" y="1985816"/>
                </a:cubicBezTo>
                <a:lnTo>
                  <a:pt x="1113211" y="1977644"/>
                </a:lnTo>
                <a:lnTo>
                  <a:pt x="1106108" y="1963609"/>
                </a:lnTo>
                <a:cubicBezTo>
                  <a:pt x="1100831" y="1961631"/>
                  <a:pt x="1096428" y="1958109"/>
                  <a:pt x="1092896" y="1953045"/>
                </a:cubicBezTo>
                <a:cubicBezTo>
                  <a:pt x="1089364" y="1947981"/>
                  <a:pt x="1086650" y="1942844"/>
                  <a:pt x="1084755" y="1937635"/>
                </a:cubicBezTo>
                <a:cubicBezTo>
                  <a:pt x="1076438" y="1931649"/>
                  <a:pt x="1069752" y="1924420"/>
                  <a:pt x="1064697" y="1915946"/>
                </a:cubicBezTo>
                <a:cubicBezTo>
                  <a:pt x="1059642" y="1907474"/>
                  <a:pt x="1054646" y="1898629"/>
                  <a:pt x="1049710" y="1889412"/>
                </a:cubicBezTo>
                <a:lnTo>
                  <a:pt x="1037814" y="1887530"/>
                </a:lnTo>
                <a:lnTo>
                  <a:pt x="1049281" y="1901179"/>
                </a:lnTo>
                <a:lnTo>
                  <a:pt x="1050737" y="1901051"/>
                </a:lnTo>
                <a:lnTo>
                  <a:pt x="1059166" y="1913502"/>
                </a:lnTo>
                <a:lnTo>
                  <a:pt x="1058097" y="1917996"/>
                </a:lnTo>
                <a:cubicBezTo>
                  <a:pt x="1045678" y="1912952"/>
                  <a:pt x="1038424" y="1908278"/>
                  <a:pt x="1036333" y="1903971"/>
                </a:cubicBezTo>
                <a:cubicBezTo>
                  <a:pt x="1034243" y="1899666"/>
                  <a:pt x="1029800" y="1893643"/>
                  <a:pt x="1023009" y="1885904"/>
                </a:cubicBezTo>
                <a:lnTo>
                  <a:pt x="1033236" y="1918723"/>
                </a:lnTo>
                <a:lnTo>
                  <a:pt x="1044961" y="1935282"/>
                </a:lnTo>
                <a:cubicBezTo>
                  <a:pt x="1037250" y="1955206"/>
                  <a:pt x="1039910" y="1978430"/>
                  <a:pt x="1052941" y="2004954"/>
                </a:cubicBezTo>
                <a:cubicBezTo>
                  <a:pt x="1065973" y="2031478"/>
                  <a:pt x="1079417" y="2052285"/>
                  <a:pt x="1093272" y="2067374"/>
                </a:cubicBezTo>
                <a:lnTo>
                  <a:pt x="1097809" y="2102162"/>
                </a:lnTo>
                <a:cubicBezTo>
                  <a:pt x="1104920" y="2109017"/>
                  <a:pt x="1110937" y="2116978"/>
                  <a:pt x="1115861" y="2126043"/>
                </a:cubicBezTo>
                <a:cubicBezTo>
                  <a:pt x="1120784" y="2135108"/>
                  <a:pt x="1125079" y="2144320"/>
                  <a:pt x="1128746" y="2153679"/>
                </a:cubicBezTo>
                <a:cubicBezTo>
                  <a:pt x="1135471" y="2160661"/>
                  <a:pt x="1141533" y="2168434"/>
                  <a:pt x="1146932" y="2177000"/>
                </a:cubicBezTo>
                <a:lnTo>
                  <a:pt x="1143338" y="2186114"/>
                </a:lnTo>
                <a:lnTo>
                  <a:pt x="1130500" y="2190179"/>
                </a:lnTo>
                <a:cubicBezTo>
                  <a:pt x="1132858" y="2193698"/>
                  <a:pt x="1134230" y="2197486"/>
                  <a:pt x="1134620" y="2201545"/>
                </a:cubicBezTo>
                <a:cubicBezTo>
                  <a:pt x="1135008" y="2205604"/>
                  <a:pt x="1135290" y="2209489"/>
                  <a:pt x="1135464" y="2213200"/>
                </a:cubicBezTo>
                <a:cubicBezTo>
                  <a:pt x="1132417" y="2210170"/>
                  <a:pt x="1125065" y="2200922"/>
                  <a:pt x="1113406" y="2185457"/>
                </a:cubicBezTo>
                <a:cubicBezTo>
                  <a:pt x="1101748" y="2169991"/>
                  <a:pt x="1094566" y="2158529"/>
                  <a:pt x="1091861" y="2151070"/>
                </a:cubicBezTo>
                <a:lnTo>
                  <a:pt x="1090406" y="2151198"/>
                </a:lnTo>
                <a:lnTo>
                  <a:pt x="1076542" y="2143625"/>
                </a:lnTo>
                <a:cubicBezTo>
                  <a:pt x="1073838" y="2135830"/>
                  <a:pt x="1069094" y="2127757"/>
                  <a:pt x="1062309" y="2119406"/>
                </a:cubicBezTo>
                <a:cubicBezTo>
                  <a:pt x="1055523" y="2111055"/>
                  <a:pt x="1049956" y="2101955"/>
                  <a:pt x="1045605" y="2092107"/>
                </a:cubicBezTo>
                <a:cubicBezTo>
                  <a:pt x="1044164" y="2095167"/>
                  <a:pt x="1043451" y="2098161"/>
                  <a:pt x="1043465" y="2101093"/>
                </a:cubicBezTo>
                <a:cubicBezTo>
                  <a:pt x="1045028" y="2112225"/>
                  <a:pt x="1049841" y="2125913"/>
                  <a:pt x="1057902" y="2142154"/>
                </a:cubicBezTo>
                <a:cubicBezTo>
                  <a:pt x="1065963" y="2158396"/>
                  <a:pt x="1073289" y="2171495"/>
                  <a:pt x="1079880" y="2181450"/>
                </a:cubicBezTo>
                <a:lnTo>
                  <a:pt x="1081207" y="2179868"/>
                </a:lnTo>
                <a:cubicBezTo>
                  <a:pt x="1082577" y="2188116"/>
                  <a:pt x="1084438" y="2194672"/>
                  <a:pt x="1086790" y="2199535"/>
                </a:cubicBezTo>
                <a:cubicBezTo>
                  <a:pt x="1089144" y="2204397"/>
                  <a:pt x="1092761" y="2210065"/>
                  <a:pt x="1097638" y="2216538"/>
                </a:cubicBezTo>
                <a:cubicBezTo>
                  <a:pt x="1102017" y="2228822"/>
                  <a:pt x="1116657" y="2251550"/>
                  <a:pt x="1141560" y="2284722"/>
                </a:cubicBezTo>
                <a:cubicBezTo>
                  <a:pt x="1166461" y="2317893"/>
                  <a:pt x="1192642" y="2350790"/>
                  <a:pt x="1220102" y="2383410"/>
                </a:cubicBezTo>
                <a:cubicBezTo>
                  <a:pt x="1247562" y="2416029"/>
                  <a:pt x="1267318" y="2437654"/>
                  <a:pt x="1279369" y="2448284"/>
                </a:cubicBezTo>
                <a:lnTo>
                  <a:pt x="1291008" y="2447257"/>
                </a:lnTo>
                <a:lnTo>
                  <a:pt x="1298111" y="2461291"/>
                </a:lnTo>
                <a:cubicBezTo>
                  <a:pt x="1305731" y="2464559"/>
                  <a:pt x="1315151" y="2471610"/>
                  <a:pt x="1326369" y="2482440"/>
                </a:cubicBezTo>
                <a:cubicBezTo>
                  <a:pt x="1337588" y="2493271"/>
                  <a:pt x="1345713" y="2502268"/>
                  <a:pt x="1350744" y="2509429"/>
                </a:cubicBezTo>
                <a:lnTo>
                  <a:pt x="1353226" y="2520940"/>
                </a:lnTo>
                <a:cubicBezTo>
                  <a:pt x="1350572" y="2516837"/>
                  <a:pt x="1347182" y="2513715"/>
                  <a:pt x="1343053" y="2511574"/>
                </a:cubicBezTo>
                <a:cubicBezTo>
                  <a:pt x="1338923" y="2509434"/>
                  <a:pt x="1334569" y="2507863"/>
                  <a:pt x="1329991" y="2506863"/>
                </a:cubicBezTo>
                <a:cubicBezTo>
                  <a:pt x="1324343" y="2500671"/>
                  <a:pt x="1318266" y="2494794"/>
                  <a:pt x="1311756" y="2489228"/>
                </a:cubicBezTo>
                <a:cubicBezTo>
                  <a:pt x="1305247" y="2483662"/>
                  <a:pt x="1298175" y="2478972"/>
                  <a:pt x="1290538" y="2475156"/>
                </a:cubicBezTo>
                <a:lnTo>
                  <a:pt x="1279199" y="2462961"/>
                </a:lnTo>
                <a:lnTo>
                  <a:pt x="1260842" y="2454318"/>
                </a:lnTo>
                <a:cubicBezTo>
                  <a:pt x="1255108" y="2454426"/>
                  <a:pt x="1249587" y="2452775"/>
                  <a:pt x="1244277" y="2449365"/>
                </a:cubicBezTo>
                <a:cubicBezTo>
                  <a:pt x="1238966" y="2445955"/>
                  <a:pt x="1233348" y="2443213"/>
                  <a:pt x="1227423" y="2441139"/>
                </a:cubicBezTo>
                <a:lnTo>
                  <a:pt x="1223058" y="2441524"/>
                </a:lnTo>
                <a:lnTo>
                  <a:pt x="1207996" y="2436988"/>
                </a:lnTo>
                <a:cubicBezTo>
                  <a:pt x="1204949" y="2434295"/>
                  <a:pt x="1202604" y="2431264"/>
                  <a:pt x="1200963" y="2427896"/>
                </a:cubicBezTo>
                <a:cubicBezTo>
                  <a:pt x="1199321" y="2424528"/>
                  <a:pt x="1197672" y="2421069"/>
                  <a:pt x="1196015" y="2417519"/>
                </a:cubicBezTo>
                <a:lnTo>
                  <a:pt x="1186088" y="2421328"/>
                </a:lnTo>
                <a:cubicBezTo>
                  <a:pt x="1178700" y="2405454"/>
                  <a:pt x="1167212" y="2392967"/>
                  <a:pt x="1151626" y="2383866"/>
                </a:cubicBezTo>
                <a:cubicBezTo>
                  <a:pt x="1136039" y="2374764"/>
                  <a:pt x="1125246" y="2361850"/>
                  <a:pt x="1119250" y="2345120"/>
                </a:cubicBezTo>
                <a:lnTo>
                  <a:pt x="1106156" y="2346276"/>
                </a:lnTo>
                <a:lnTo>
                  <a:pt x="1100636" y="2333568"/>
                </a:lnTo>
                <a:cubicBezTo>
                  <a:pt x="1095524" y="2328246"/>
                  <a:pt x="1090055" y="2323047"/>
                  <a:pt x="1084231" y="2317970"/>
                </a:cubicBezTo>
                <a:cubicBezTo>
                  <a:pt x="1078406" y="2312895"/>
                  <a:pt x="1073635" y="2307269"/>
                  <a:pt x="1069912" y="2301091"/>
                </a:cubicBezTo>
                <a:lnTo>
                  <a:pt x="1054978" y="2298010"/>
                </a:lnTo>
                <a:cubicBezTo>
                  <a:pt x="1047733" y="2282705"/>
                  <a:pt x="1041118" y="2269360"/>
                  <a:pt x="1035134" y="2257975"/>
                </a:cubicBezTo>
                <a:cubicBezTo>
                  <a:pt x="1029150" y="2246591"/>
                  <a:pt x="1019519" y="2236445"/>
                  <a:pt x="1006241" y="2227536"/>
                </a:cubicBezTo>
                <a:cubicBezTo>
                  <a:pt x="999990" y="2222131"/>
                  <a:pt x="994294" y="2213654"/>
                  <a:pt x="989150" y="2202103"/>
                </a:cubicBezTo>
                <a:cubicBezTo>
                  <a:pt x="984007" y="2190553"/>
                  <a:pt x="979307" y="2180888"/>
                  <a:pt x="975046" y="2173108"/>
                </a:cubicBezTo>
                <a:cubicBezTo>
                  <a:pt x="970081" y="2172569"/>
                  <a:pt x="966896" y="2170406"/>
                  <a:pt x="965493" y="2166621"/>
                </a:cubicBezTo>
                <a:cubicBezTo>
                  <a:pt x="964090" y="2162834"/>
                  <a:pt x="963323" y="2158992"/>
                  <a:pt x="963193" y="2155094"/>
                </a:cubicBezTo>
                <a:cubicBezTo>
                  <a:pt x="962196" y="2145530"/>
                  <a:pt x="959696" y="2138664"/>
                  <a:pt x="955694" y="2134497"/>
                </a:cubicBezTo>
                <a:cubicBezTo>
                  <a:pt x="951691" y="2130328"/>
                  <a:pt x="946774" y="2125143"/>
                  <a:pt x="940942" y="2118937"/>
                </a:cubicBezTo>
                <a:cubicBezTo>
                  <a:pt x="933949" y="2114118"/>
                  <a:pt x="928904" y="2107476"/>
                  <a:pt x="925805" y="2099013"/>
                </a:cubicBezTo>
                <a:cubicBezTo>
                  <a:pt x="922706" y="2090551"/>
                  <a:pt x="917167" y="2082487"/>
                  <a:pt x="909191" y="2074822"/>
                </a:cubicBezTo>
                <a:cubicBezTo>
                  <a:pt x="902800" y="2055714"/>
                  <a:pt x="895170" y="2037083"/>
                  <a:pt x="886298" y="2018928"/>
                </a:cubicBezTo>
                <a:cubicBezTo>
                  <a:pt x="877425" y="2000773"/>
                  <a:pt x="869067" y="1982205"/>
                  <a:pt x="861222" y="1963226"/>
                </a:cubicBezTo>
                <a:cubicBezTo>
                  <a:pt x="858516" y="1965787"/>
                  <a:pt x="856600" y="1969010"/>
                  <a:pt x="855478" y="1972897"/>
                </a:cubicBezTo>
                <a:cubicBezTo>
                  <a:pt x="854354" y="1976784"/>
                  <a:pt x="853959" y="1980606"/>
                  <a:pt x="854291" y="1984365"/>
                </a:cubicBezTo>
                <a:lnTo>
                  <a:pt x="852708" y="1983039"/>
                </a:lnTo>
                <a:lnTo>
                  <a:pt x="845604" y="1969004"/>
                </a:lnTo>
                <a:cubicBezTo>
                  <a:pt x="840329" y="1965650"/>
                  <a:pt x="836329" y="1961178"/>
                  <a:pt x="833607" y="1955584"/>
                </a:cubicBezTo>
                <a:cubicBezTo>
                  <a:pt x="830883" y="1949991"/>
                  <a:pt x="828606" y="1944265"/>
                  <a:pt x="826776" y="1938410"/>
                </a:cubicBezTo>
                <a:lnTo>
                  <a:pt x="828360" y="1939736"/>
                </a:lnTo>
                <a:lnTo>
                  <a:pt x="842780" y="1936997"/>
                </a:lnTo>
                <a:cubicBezTo>
                  <a:pt x="842067" y="1929539"/>
                  <a:pt x="836717" y="1911983"/>
                  <a:pt x="826728" y="1884328"/>
                </a:cubicBezTo>
                <a:cubicBezTo>
                  <a:pt x="816739" y="1856674"/>
                  <a:pt x="806216" y="1828497"/>
                  <a:pt x="795158" y="1799796"/>
                </a:cubicBezTo>
                <a:lnTo>
                  <a:pt x="786272" y="1776634"/>
                </a:lnTo>
                <a:lnTo>
                  <a:pt x="785208" y="1776289"/>
                </a:lnTo>
                <a:cubicBezTo>
                  <a:pt x="770802" y="1772177"/>
                  <a:pt x="757957" y="1769214"/>
                  <a:pt x="746670" y="1767398"/>
                </a:cubicBezTo>
                <a:lnTo>
                  <a:pt x="745384" y="1766707"/>
                </a:lnTo>
                <a:lnTo>
                  <a:pt x="737260" y="1754054"/>
                </a:lnTo>
                <a:cubicBezTo>
                  <a:pt x="721738" y="1749064"/>
                  <a:pt x="710456" y="1742934"/>
                  <a:pt x="703414" y="1735662"/>
                </a:cubicBezTo>
                <a:cubicBezTo>
                  <a:pt x="696371" y="1728390"/>
                  <a:pt x="687561" y="1721515"/>
                  <a:pt x="676983" y="1715039"/>
                </a:cubicBezTo>
                <a:cubicBezTo>
                  <a:pt x="675092" y="1714057"/>
                  <a:pt x="673232" y="1713403"/>
                  <a:pt x="671405" y="1713077"/>
                </a:cubicBezTo>
                <a:cubicBezTo>
                  <a:pt x="669576" y="1712752"/>
                  <a:pt x="667544" y="1712420"/>
                  <a:pt x="665308" y="1712082"/>
                </a:cubicBezTo>
                <a:cubicBezTo>
                  <a:pt x="660996" y="1713807"/>
                  <a:pt x="656763" y="1714227"/>
                  <a:pt x="652610" y="1713343"/>
                </a:cubicBezTo>
                <a:cubicBezTo>
                  <a:pt x="648457" y="1712459"/>
                  <a:pt x="644445" y="1710925"/>
                  <a:pt x="640575" y="1708743"/>
                </a:cubicBezTo>
                <a:lnTo>
                  <a:pt x="630282" y="1703213"/>
                </a:lnTo>
                <a:lnTo>
                  <a:pt x="637194" y="1690347"/>
                </a:lnTo>
                <a:cubicBezTo>
                  <a:pt x="633651" y="1687683"/>
                  <a:pt x="630195" y="1684859"/>
                  <a:pt x="626824" y="1681875"/>
                </a:cubicBezTo>
                <a:cubicBezTo>
                  <a:pt x="623455" y="1678890"/>
                  <a:pt x="620343" y="1675422"/>
                  <a:pt x="617492" y="1671472"/>
                </a:cubicBezTo>
                <a:lnTo>
                  <a:pt x="606508" y="1667230"/>
                </a:lnTo>
                <a:cubicBezTo>
                  <a:pt x="600418" y="1660434"/>
                  <a:pt x="595070" y="1653417"/>
                  <a:pt x="590463" y="1646176"/>
                </a:cubicBezTo>
                <a:cubicBezTo>
                  <a:pt x="585856" y="1638934"/>
                  <a:pt x="580508" y="1631916"/>
                  <a:pt x="574418" y="1625121"/>
                </a:cubicBezTo>
                <a:cubicBezTo>
                  <a:pt x="573513" y="1622977"/>
                  <a:pt x="569554" y="1616060"/>
                  <a:pt x="562540" y="1604371"/>
                </a:cubicBezTo>
                <a:cubicBezTo>
                  <a:pt x="555526" y="1592682"/>
                  <a:pt x="548506" y="1581174"/>
                  <a:pt x="541481" y="1569847"/>
                </a:cubicBezTo>
                <a:cubicBezTo>
                  <a:pt x="534456" y="1558520"/>
                  <a:pt x="530475" y="1552328"/>
                  <a:pt x="529539" y="1551272"/>
                </a:cubicBezTo>
                <a:lnTo>
                  <a:pt x="515174" y="1528634"/>
                </a:lnTo>
                <a:cubicBezTo>
                  <a:pt x="514378" y="1517257"/>
                  <a:pt x="511537" y="1507372"/>
                  <a:pt x="506650" y="1498979"/>
                </a:cubicBezTo>
                <a:cubicBezTo>
                  <a:pt x="501765" y="1490586"/>
                  <a:pt x="497762" y="1481320"/>
                  <a:pt x="494643" y="1471183"/>
                </a:cubicBezTo>
                <a:lnTo>
                  <a:pt x="500248" y="1436061"/>
                </a:lnTo>
                <a:cubicBezTo>
                  <a:pt x="502892" y="1434097"/>
                  <a:pt x="505140" y="1431713"/>
                  <a:pt x="506992" y="1428908"/>
                </a:cubicBezTo>
                <a:cubicBezTo>
                  <a:pt x="508844" y="1426104"/>
                  <a:pt x="510449" y="1423374"/>
                  <a:pt x="511806" y="1420718"/>
                </a:cubicBezTo>
                <a:lnTo>
                  <a:pt x="510170" y="1412714"/>
                </a:lnTo>
                <a:lnTo>
                  <a:pt x="508291" y="1413279"/>
                </a:lnTo>
                <a:lnTo>
                  <a:pt x="505122" y="1409919"/>
                </a:lnTo>
                <a:lnTo>
                  <a:pt x="493447" y="1406963"/>
                </a:lnTo>
                <a:lnTo>
                  <a:pt x="492756" y="1408249"/>
                </a:lnTo>
                <a:lnTo>
                  <a:pt x="477625" y="1411726"/>
                </a:lnTo>
                <a:cubicBezTo>
                  <a:pt x="468699" y="1409244"/>
                  <a:pt x="457958" y="1408793"/>
                  <a:pt x="445402" y="1410371"/>
                </a:cubicBezTo>
                <a:cubicBezTo>
                  <a:pt x="432845" y="1411950"/>
                  <a:pt x="421561" y="1413279"/>
                  <a:pt x="411550" y="1414360"/>
                </a:cubicBezTo>
                <a:lnTo>
                  <a:pt x="398876" y="1400919"/>
                </a:lnTo>
                <a:lnTo>
                  <a:pt x="402236" y="1397751"/>
                </a:lnTo>
                <a:lnTo>
                  <a:pt x="415102" y="1404663"/>
                </a:lnTo>
                <a:lnTo>
                  <a:pt x="486514" y="1398264"/>
                </a:lnTo>
                <a:cubicBezTo>
                  <a:pt x="480030" y="1396576"/>
                  <a:pt x="473360" y="1395618"/>
                  <a:pt x="466506" y="1395390"/>
                </a:cubicBezTo>
                <a:cubicBezTo>
                  <a:pt x="459652" y="1395161"/>
                  <a:pt x="452636" y="1394847"/>
                  <a:pt x="445461" y="1394446"/>
                </a:cubicBezTo>
                <a:lnTo>
                  <a:pt x="442791" y="1396328"/>
                </a:lnTo>
                <a:lnTo>
                  <a:pt x="437337" y="1381792"/>
                </a:lnTo>
                <a:cubicBezTo>
                  <a:pt x="437335" y="1379995"/>
                  <a:pt x="437506" y="1377876"/>
                  <a:pt x="437850" y="1375436"/>
                </a:cubicBezTo>
                <a:cubicBezTo>
                  <a:pt x="438194" y="1372996"/>
                  <a:pt x="439009" y="1371222"/>
                  <a:pt x="440294" y="1370117"/>
                </a:cubicBezTo>
                <a:cubicBezTo>
                  <a:pt x="429966" y="1366710"/>
                  <a:pt x="419677" y="1364774"/>
                  <a:pt x="409426" y="1364311"/>
                </a:cubicBezTo>
                <a:cubicBezTo>
                  <a:pt x="399175" y="1363846"/>
                  <a:pt x="388886" y="1361910"/>
                  <a:pt x="378558" y="1358504"/>
                </a:cubicBezTo>
                <a:lnTo>
                  <a:pt x="364810" y="1359407"/>
                </a:lnTo>
                <a:cubicBezTo>
                  <a:pt x="356613" y="1356661"/>
                  <a:pt x="348369" y="1355548"/>
                  <a:pt x="340077" y="1356067"/>
                </a:cubicBezTo>
                <a:cubicBezTo>
                  <a:pt x="329184" y="1351977"/>
                  <a:pt x="316535" y="1347875"/>
                  <a:pt x="302130" y="1343763"/>
                </a:cubicBezTo>
                <a:cubicBezTo>
                  <a:pt x="287725" y="1339651"/>
                  <a:pt x="274880" y="1336688"/>
                  <a:pt x="263593" y="1334872"/>
                </a:cubicBezTo>
                <a:lnTo>
                  <a:pt x="262307" y="1334181"/>
                </a:lnTo>
                <a:lnTo>
                  <a:pt x="254183" y="1321528"/>
                </a:lnTo>
                <a:cubicBezTo>
                  <a:pt x="238661" y="1316539"/>
                  <a:pt x="227379" y="1310408"/>
                  <a:pt x="220337" y="1303137"/>
                </a:cubicBezTo>
                <a:cubicBezTo>
                  <a:pt x="213293" y="1295864"/>
                  <a:pt x="204484" y="1288990"/>
                  <a:pt x="193906" y="1282513"/>
                </a:cubicBezTo>
                <a:cubicBezTo>
                  <a:pt x="192015" y="1281531"/>
                  <a:pt x="190155" y="1280877"/>
                  <a:pt x="188328" y="1280552"/>
                </a:cubicBezTo>
                <a:cubicBezTo>
                  <a:pt x="186499" y="1280226"/>
                  <a:pt x="184467" y="1279894"/>
                  <a:pt x="182230" y="1279557"/>
                </a:cubicBezTo>
                <a:cubicBezTo>
                  <a:pt x="177919" y="1281281"/>
                  <a:pt x="173686" y="1281701"/>
                  <a:pt x="169533" y="1280817"/>
                </a:cubicBezTo>
                <a:cubicBezTo>
                  <a:pt x="165380" y="1279933"/>
                  <a:pt x="161368" y="1278399"/>
                  <a:pt x="157498" y="1276217"/>
                </a:cubicBezTo>
                <a:lnTo>
                  <a:pt x="147205" y="1270687"/>
                </a:lnTo>
                <a:lnTo>
                  <a:pt x="154117" y="1257822"/>
                </a:lnTo>
                <a:cubicBezTo>
                  <a:pt x="150574" y="1255158"/>
                  <a:pt x="147118" y="1252334"/>
                  <a:pt x="143747" y="1249349"/>
                </a:cubicBezTo>
                <a:cubicBezTo>
                  <a:pt x="140378" y="1246364"/>
                  <a:pt x="137266" y="1242896"/>
                  <a:pt x="134415" y="1238947"/>
                </a:cubicBezTo>
                <a:lnTo>
                  <a:pt x="123431" y="1234704"/>
                </a:lnTo>
                <a:cubicBezTo>
                  <a:pt x="117340" y="1227909"/>
                  <a:pt x="111993" y="1220891"/>
                  <a:pt x="107386" y="1213650"/>
                </a:cubicBezTo>
                <a:cubicBezTo>
                  <a:pt x="102779" y="1206408"/>
                  <a:pt x="97431" y="1199391"/>
                  <a:pt x="91341" y="1192595"/>
                </a:cubicBezTo>
                <a:cubicBezTo>
                  <a:pt x="90436" y="1190451"/>
                  <a:pt x="86477" y="1183534"/>
                  <a:pt x="79462" y="1171846"/>
                </a:cubicBezTo>
                <a:cubicBezTo>
                  <a:pt x="72448" y="1160156"/>
                  <a:pt x="65429" y="1148648"/>
                  <a:pt x="58404" y="1137321"/>
                </a:cubicBezTo>
                <a:cubicBezTo>
                  <a:pt x="51379" y="1125994"/>
                  <a:pt x="47398" y="1119803"/>
                  <a:pt x="46461" y="1118747"/>
                </a:cubicBezTo>
                <a:lnTo>
                  <a:pt x="32097" y="1096109"/>
                </a:lnTo>
                <a:cubicBezTo>
                  <a:pt x="31300" y="1084731"/>
                  <a:pt x="28460" y="1074847"/>
                  <a:pt x="23573" y="1066454"/>
                </a:cubicBezTo>
                <a:cubicBezTo>
                  <a:pt x="18688" y="1058060"/>
                  <a:pt x="14685" y="1048794"/>
                  <a:pt x="11566" y="1038657"/>
                </a:cubicBezTo>
                <a:lnTo>
                  <a:pt x="17171" y="1003535"/>
                </a:lnTo>
                <a:cubicBezTo>
                  <a:pt x="19815" y="1001571"/>
                  <a:pt x="22063" y="999187"/>
                  <a:pt x="23915" y="996382"/>
                </a:cubicBezTo>
                <a:cubicBezTo>
                  <a:pt x="25767" y="993578"/>
                  <a:pt x="27372" y="990848"/>
                  <a:pt x="28729" y="988193"/>
                </a:cubicBezTo>
                <a:lnTo>
                  <a:pt x="26444" y="977017"/>
                </a:lnTo>
                <a:lnTo>
                  <a:pt x="31378" y="964746"/>
                </a:lnTo>
                <a:cubicBezTo>
                  <a:pt x="28539" y="961287"/>
                  <a:pt x="28148" y="957899"/>
                  <a:pt x="30206" y="954583"/>
                </a:cubicBezTo>
                <a:cubicBezTo>
                  <a:pt x="32264" y="951268"/>
                  <a:pt x="34791" y="948619"/>
                  <a:pt x="37790" y="946638"/>
                </a:cubicBezTo>
                <a:lnTo>
                  <a:pt x="34717" y="940013"/>
                </a:lnTo>
                <a:lnTo>
                  <a:pt x="44203" y="928530"/>
                </a:lnTo>
                <a:lnTo>
                  <a:pt x="39939" y="917950"/>
                </a:lnTo>
                <a:lnTo>
                  <a:pt x="49329" y="909731"/>
                </a:lnTo>
                <a:cubicBezTo>
                  <a:pt x="50646" y="908436"/>
                  <a:pt x="51592" y="905904"/>
                  <a:pt x="52165" y="902136"/>
                </a:cubicBezTo>
                <a:cubicBezTo>
                  <a:pt x="52738" y="898369"/>
                  <a:pt x="53041" y="895492"/>
                  <a:pt x="53072" y="893505"/>
                </a:cubicBezTo>
                <a:lnTo>
                  <a:pt x="60579" y="882617"/>
                </a:lnTo>
                <a:cubicBezTo>
                  <a:pt x="57229" y="882682"/>
                  <a:pt x="54089" y="883897"/>
                  <a:pt x="51161" y="886261"/>
                </a:cubicBezTo>
                <a:cubicBezTo>
                  <a:pt x="48233" y="888626"/>
                  <a:pt x="46034" y="891175"/>
                  <a:pt x="44565" y="893909"/>
                </a:cubicBezTo>
                <a:lnTo>
                  <a:pt x="30126" y="896099"/>
                </a:lnTo>
                <a:lnTo>
                  <a:pt x="21332" y="906296"/>
                </a:lnTo>
                <a:lnTo>
                  <a:pt x="13804" y="895620"/>
                </a:lnTo>
                <a:lnTo>
                  <a:pt x="27936" y="881659"/>
                </a:lnTo>
                <a:cubicBezTo>
                  <a:pt x="29039" y="874204"/>
                  <a:pt x="31363" y="868337"/>
                  <a:pt x="34905" y="864057"/>
                </a:cubicBezTo>
                <a:cubicBezTo>
                  <a:pt x="38447" y="859777"/>
                  <a:pt x="41885" y="854923"/>
                  <a:pt x="45216" y="849494"/>
                </a:cubicBezTo>
                <a:cubicBezTo>
                  <a:pt x="48310" y="844249"/>
                  <a:pt x="49129" y="838610"/>
                  <a:pt x="47672" y="832577"/>
                </a:cubicBezTo>
                <a:cubicBezTo>
                  <a:pt x="51908" y="829257"/>
                  <a:pt x="55000" y="825944"/>
                  <a:pt x="56948" y="822639"/>
                </a:cubicBezTo>
                <a:cubicBezTo>
                  <a:pt x="58898" y="819334"/>
                  <a:pt x="60381" y="815157"/>
                  <a:pt x="61400" y="810110"/>
                </a:cubicBezTo>
                <a:cubicBezTo>
                  <a:pt x="69135" y="801692"/>
                  <a:pt x="77384" y="795209"/>
                  <a:pt x="86148" y="790661"/>
                </a:cubicBezTo>
                <a:cubicBezTo>
                  <a:pt x="94913" y="786112"/>
                  <a:pt x="102543" y="778468"/>
                  <a:pt x="109039" y="767727"/>
                </a:cubicBezTo>
                <a:lnTo>
                  <a:pt x="122096" y="768111"/>
                </a:lnTo>
                <a:lnTo>
                  <a:pt x="146213" y="747909"/>
                </a:lnTo>
                <a:cubicBezTo>
                  <a:pt x="156117" y="746702"/>
                  <a:pt x="164467" y="741447"/>
                  <a:pt x="171261" y="732145"/>
                </a:cubicBezTo>
                <a:cubicBezTo>
                  <a:pt x="178054" y="722842"/>
                  <a:pt x="184694" y="714597"/>
                  <a:pt x="191182" y="707409"/>
                </a:cubicBezTo>
                <a:lnTo>
                  <a:pt x="185440" y="702666"/>
                </a:lnTo>
                <a:cubicBezTo>
                  <a:pt x="190120" y="696269"/>
                  <a:pt x="195506" y="690872"/>
                  <a:pt x="201598" y="686478"/>
                </a:cubicBezTo>
                <a:cubicBezTo>
                  <a:pt x="207689" y="682082"/>
                  <a:pt x="213075" y="676686"/>
                  <a:pt x="217755" y="670289"/>
                </a:cubicBezTo>
                <a:lnTo>
                  <a:pt x="229026" y="664739"/>
                </a:lnTo>
                <a:lnTo>
                  <a:pt x="299993" y="606706"/>
                </a:lnTo>
                <a:lnTo>
                  <a:pt x="306522" y="606897"/>
                </a:lnTo>
                <a:cubicBezTo>
                  <a:pt x="311913" y="602264"/>
                  <a:pt x="318677" y="598161"/>
                  <a:pt x="326813" y="594587"/>
                </a:cubicBezTo>
                <a:cubicBezTo>
                  <a:pt x="334950" y="591015"/>
                  <a:pt x="342357" y="587257"/>
                  <a:pt x="349034" y="583314"/>
                </a:cubicBezTo>
                <a:lnTo>
                  <a:pt x="350014" y="572235"/>
                </a:lnTo>
                <a:cubicBezTo>
                  <a:pt x="351581" y="569381"/>
                  <a:pt x="354076" y="566923"/>
                  <a:pt x="357499" y="564858"/>
                </a:cubicBezTo>
                <a:cubicBezTo>
                  <a:pt x="360922" y="562794"/>
                  <a:pt x="364162" y="562808"/>
                  <a:pt x="367218" y="564898"/>
                </a:cubicBezTo>
                <a:lnTo>
                  <a:pt x="380563" y="555488"/>
                </a:lnTo>
                <a:lnTo>
                  <a:pt x="395694" y="552012"/>
                </a:lnTo>
                <a:lnTo>
                  <a:pt x="410613" y="533501"/>
                </a:lnTo>
                <a:lnTo>
                  <a:pt x="425648" y="533288"/>
                </a:lnTo>
                <a:cubicBezTo>
                  <a:pt x="426289" y="530938"/>
                  <a:pt x="427993" y="528538"/>
                  <a:pt x="430761" y="526087"/>
                </a:cubicBezTo>
                <a:cubicBezTo>
                  <a:pt x="433528" y="523637"/>
                  <a:pt x="435875" y="521581"/>
                  <a:pt x="437803" y="519922"/>
                </a:cubicBezTo>
                <a:cubicBezTo>
                  <a:pt x="436782" y="523623"/>
                  <a:pt x="436361" y="527748"/>
                  <a:pt x="436540" y="532301"/>
                </a:cubicBezTo>
                <a:cubicBezTo>
                  <a:pt x="436720" y="536853"/>
                  <a:pt x="437115" y="541002"/>
                  <a:pt x="437727" y="544751"/>
                </a:cubicBezTo>
                <a:lnTo>
                  <a:pt x="447329" y="551567"/>
                </a:lnTo>
                <a:lnTo>
                  <a:pt x="453262" y="549781"/>
                </a:lnTo>
                <a:lnTo>
                  <a:pt x="461461" y="537607"/>
                </a:lnTo>
                <a:cubicBezTo>
                  <a:pt x="472421" y="532442"/>
                  <a:pt x="484784" y="526787"/>
                  <a:pt x="498551" y="520644"/>
                </a:cubicBezTo>
                <a:cubicBezTo>
                  <a:pt x="512317" y="514500"/>
                  <a:pt x="523418" y="507338"/>
                  <a:pt x="531853" y="499160"/>
                </a:cubicBezTo>
                <a:lnTo>
                  <a:pt x="530258" y="486697"/>
                </a:lnTo>
                <a:cubicBezTo>
                  <a:pt x="538133" y="480012"/>
                  <a:pt x="547097" y="475158"/>
                  <a:pt x="557151" y="472130"/>
                </a:cubicBezTo>
                <a:cubicBezTo>
                  <a:pt x="567204" y="469104"/>
                  <a:pt x="577359" y="468204"/>
                  <a:pt x="587614" y="469431"/>
                </a:cubicBezTo>
                <a:cubicBezTo>
                  <a:pt x="592886" y="467462"/>
                  <a:pt x="597867" y="465648"/>
                  <a:pt x="602558" y="463988"/>
                </a:cubicBezTo>
                <a:cubicBezTo>
                  <a:pt x="607249" y="462329"/>
                  <a:pt x="611760" y="459848"/>
                  <a:pt x="616090" y="456544"/>
                </a:cubicBezTo>
                <a:cubicBezTo>
                  <a:pt x="621101" y="455126"/>
                  <a:pt x="626211" y="454487"/>
                  <a:pt x="631420" y="454626"/>
                </a:cubicBezTo>
                <a:cubicBezTo>
                  <a:pt x="636630" y="454765"/>
                  <a:pt x="641544" y="455263"/>
                  <a:pt x="646161" y="456120"/>
                </a:cubicBezTo>
                <a:cubicBezTo>
                  <a:pt x="651258" y="453125"/>
                  <a:pt x="656511" y="450420"/>
                  <a:pt x="661918" y="448006"/>
                </a:cubicBezTo>
                <a:cubicBezTo>
                  <a:pt x="667326" y="445592"/>
                  <a:pt x="672256" y="442715"/>
                  <a:pt x="676711" y="439374"/>
                </a:cubicBezTo>
                <a:lnTo>
                  <a:pt x="689768" y="439757"/>
                </a:lnTo>
                <a:lnTo>
                  <a:pt x="704400" y="431038"/>
                </a:lnTo>
                <a:cubicBezTo>
                  <a:pt x="709054" y="430154"/>
                  <a:pt x="713863" y="429560"/>
                  <a:pt x="718827" y="429256"/>
                </a:cubicBezTo>
                <a:cubicBezTo>
                  <a:pt x="723792" y="428954"/>
                  <a:pt x="728576" y="429175"/>
                  <a:pt x="733183" y="429923"/>
                </a:cubicBezTo>
                <a:lnTo>
                  <a:pt x="740499" y="425564"/>
                </a:lnTo>
                <a:lnTo>
                  <a:pt x="751983" y="435049"/>
                </a:lnTo>
                <a:cubicBezTo>
                  <a:pt x="743105" y="436980"/>
                  <a:pt x="735049" y="438731"/>
                  <a:pt x="727815" y="440302"/>
                </a:cubicBezTo>
                <a:cubicBezTo>
                  <a:pt x="720581" y="441873"/>
                  <a:pt x="712251" y="441819"/>
                  <a:pt x="702826" y="440140"/>
                </a:cubicBezTo>
                <a:lnTo>
                  <a:pt x="704420" y="452603"/>
                </a:lnTo>
                <a:lnTo>
                  <a:pt x="720050" y="454368"/>
                </a:lnTo>
                <a:cubicBezTo>
                  <a:pt x="724600" y="451043"/>
                  <a:pt x="729960" y="449295"/>
                  <a:pt x="736132" y="449122"/>
                </a:cubicBezTo>
                <a:cubicBezTo>
                  <a:pt x="742304" y="448950"/>
                  <a:pt x="748088" y="449501"/>
                  <a:pt x="753482" y="450775"/>
                </a:cubicBezTo>
                <a:cubicBezTo>
                  <a:pt x="763051" y="447108"/>
                  <a:pt x="772763" y="445488"/>
                  <a:pt x="782620" y="445913"/>
                </a:cubicBezTo>
                <a:cubicBezTo>
                  <a:pt x="792477" y="446338"/>
                  <a:pt x="802613" y="447017"/>
                  <a:pt x="813027" y="447949"/>
                </a:cubicBezTo>
                <a:lnTo>
                  <a:pt x="821129" y="439039"/>
                </a:lnTo>
                <a:lnTo>
                  <a:pt x="803425" y="441132"/>
                </a:lnTo>
                <a:lnTo>
                  <a:pt x="802734" y="442419"/>
                </a:lnTo>
                <a:lnTo>
                  <a:pt x="787699" y="442631"/>
                </a:lnTo>
                <a:lnTo>
                  <a:pt x="784530" y="439271"/>
                </a:lnTo>
                <a:cubicBezTo>
                  <a:pt x="795563" y="431658"/>
                  <a:pt x="803452" y="428160"/>
                  <a:pt x="808199" y="428776"/>
                </a:cubicBezTo>
                <a:cubicBezTo>
                  <a:pt x="812945" y="429392"/>
                  <a:pt x="820418" y="428985"/>
                  <a:pt x="830615" y="427555"/>
                </a:cubicBezTo>
                <a:lnTo>
                  <a:pt x="797568" y="418090"/>
                </a:lnTo>
                <a:lnTo>
                  <a:pt x="777290" y="418803"/>
                </a:lnTo>
                <a:cubicBezTo>
                  <a:pt x="764868" y="401421"/>
                  <a:pt x="743994" y="390898"/>
                  <a:pt x="714670" y="387233"/>
                </a:cubicBezTo>
                <a:cubicBezTo>
                  <a:pt x="685346" y="383568"/>
                  <a:pt x="660575" y="383385"/>
                  <a:pt x="640357" y="386685"/>
                </a:cubicBezTo>
                <a:lnTo>
                  <a:pt x="608788" y="371383"/>
                </a:lnTo>
                <a:cubicBezTo>
                  <a:pt x="599154" y="373565"/>
                  <a:pt x="589197" y="374225"/>
                  <a:pt x="578917" y="373366"/>
                </a:cubicBezTo>
                <a:cubicBezTo>
                  <a:pt x="568637" y="372505"/>
                  <a:pt x="558579" y="371040"/>
                  <a:pt x="548743" y="368968"/>
                </a:cubicBezTo>
                <a:cubicBezTo>
                  <a:pt x="539216" y="370757"/>
                  <a:pt x="529391" y="371558"/>
                  <a:pt x="519268" y="371369"/>
                </a:cubicBezTo>
                <a:lnTo>
                  <a:pt x="513622" y="363363"/>
                </a:lnTo>
                <a:lnTo>
                  <a:pt x="517269" y="350401"/>
                </a:lnTo>
                <a:cubicBezTo>
                  <a:pt x="513034" y="350440"/>
                  <a:pt x="509115" y="349508"/>
                  <a:pt x="505508" y="347606"/>
                </a:cubicBezTo>
                <a:cubicBezTo>
                  <a:pt x="501902" y="345702"/>
                  <a:pt x="498500" y="343805"/>
                  <a:pt x="495302" y="341915"/>
                </a:cubicBezTo>
                <a:cubicBezTo>
                  <a:pt x="499507" y="341031"/>
                  <a:pt x="511273" y="339961"/>
                  <a:pt x="530600" y="338704"/>
                </a:cubicBezTo>
                <a:cubicBezTo>
                  <a:pt x="549927" y="337447"/>
                  <a:pt x="563450" y="337735"/>
                  <a:pt x="571170" y="339568"/>
                </a:cubicBezTo>
                <a:lnTo>
                  <a:pt x="571861" y="338281"/>
                </a:lnTo>
                <a:lnTo>
                  <a:pt x="585801" y="330849"/>
                </a:lnTo>
                <a:cubicBezTo>
                  <a:pt x="593801" y="332867"/>
                  <a:pt x="603153" y="333333"/>
                  <a:pt x="613858" y="332244"/>
                </a:cubicBezTo>
                <a:cubicBezTo>
                  <a:pt x="624562" y="331156"/>
                  <a:pt x="635225" y="331496"/>
                  <a:pt x="645846" y="333264"/>
                </a:cubicBezTo>
                <a:cubicBezTo>
                  <a:pt x="644079" y="330381"/>
                  <a:pt x="641966" y="328141"/>
                  <a:pt x="639509" y="326544"/>
                </a:cubicBezTo>
                <a:cubicBezTo>
                  <a:pt x="629345" y="321740"/>
                  <a:pt x="615262" y="318250"/>
                  <a:pt x="597261" y="316074"/>
                </a:cubicBezTo>
                <a:cubicBezTo>
                  <a:pt x="579260" y="313899"/>
                  <a:pt x="564290" y="312833"/>
                  <a:pt x="552350" y="312878"/>
                </a:cubicBezTo>
                <a:lnTo>
                  <a:pt x="552945" y="314856"/>
                </a:lnTo>
                <a:cubicBezTo>
                  <a:pt x="545298" y="311473"/>
                  <a:pt x="538796" y="309431"/>
                  <a:pt x="533440" y="308728"/>
                </a:cubicBezTo>
                <a:cubicBezTo>
                  <a:pt x="528084" y="308027"/>
                  <a:pt x="521361" y="307939"/>
                  <a:pt x="513273" y="308463"/>
                </a:cubicBezTo>
                <a:cubicBezTo>
                  <a:pt x="500601" y="305382"/>
                  <a:pt x="473568" y="305144"/>
                  <a:pt x="432170" y="307753"/>
                </a:cubicBezTo>
                <a:cubicBezTo>
                  <a:pt x="390774" y="310362"/>
                  <a:pt x="348907" y="314191"/>
                  <a:pt x="306567" y="319241"/>
                </a:cubicBezTo>
                <a:cubicBezTo>
                  <a:pt x="264228" y="324291"/>
                  <a:pt x="235309" y="328936"/>
                  <a:pt x="219808" y="333176"/>
                </a:cubicBezTo>
                <a:lnTo>
                  <a:pt x="214279" y="343469"/>
                </a:lnTo>
                <a:lnTo>
                  <a:pt x="198648" y="341703"/>
                </a:lnTo>
                <a:cubicBezTo>
                  <a:pt x="191734" y="346279"/>
                  <a:pt x="180671" y="350283"/>
                  <a:pt x="165460" y="353716"/>
                </a:cubicBezTo>
                <a:cubicBezTo>
                  <a:pt x="150248" y="357150"/>
                  <a:pt x="138269" y="359003"/>
                  <a:pt x="129521" y="359278"/>
                </a:cubicBezTo>
                <a:lnTo>
                  <a:pt x="118537" y="355034"/>
                </a:lnTo>
                <a:cubicBezTo>
                  <a:pt x="123423" y="355068"/>
                  <a:pt x="127894" y="353948"/>
                  <a:pt x="131949" y="351671"/>
                </a:cubicBezTo>
                <a:cubicBezTo>
                  <a:pt x="136005" y="349393"/>
                  <a:pt x="139708" y="346616"/>
                  <a:pt x="143057" y="343339"/>
                </a:cubicBezTo>
                <a:cubicBezTo>
                  <a:pt x="151333" y="342016"/>
                  <a:pt x="159581" y="340162"/>
                  <a:pt x="167806" y="337775"/>
                </a:cubicBezTo>
                <a:cubicBezTo>
                  <a:pt x="176031" y="335389"/>
                  <a:pt x="183834" y="332052"/>
                  <a:pt x="191215" y="327762"/>
                </a:cubicBezTo>
                <a:lnTo>
                  <a:pt x="207633" y="324978"/>
                </a:lnTo>
                <a:lnTo>
                  <a:pt x="224933" y="314377"/>
                </a:lnTo>
                <a:cubicBezTo>
                  <a:pt x="227990" y="309525"/>
                  <a:pt x="232400" y="305815"/>
                  <a:pt x="238166" y="303248"/>
                </a:cubicBezTo>
                <a:cubicBezTo>
                  <a:pt x="243931" y="300681"/>
                  <a:pt x="249307" y="297490"/>
                  <a:pt x="254293" y="293675"/>
                </a:cubicBezTo>
                <a:lnTo>
                  <a:pt x="256366" y="289815"/>
                </a:lnTo>
                <a:lnTo>
                  <a:pt x="268425" y="279714"/>
                </a:lnTo>
                <a:cubicBezTo>
                  <a:pt x="272349" y="278645"/>
                  <a:pt x="276169" y="278349"/>
                  <a:pt x="279886" y="278825"/>
                </a:cubicBezTo>
                <a:cubicBezTo>
                  <a:pt x="283602" y="279302"/>
                  <a:pt x="287398" y="279821"/>
                  <a:pt x="291275" y="280385"/>
                </a:cubicBezTo>
                <a:lnTo>
                  <a:pt x="293541" y="269996"/>
                </a:lnTo>
                <a:cubicBezTo>
                  <a:pt x="310863" y="272534"/>
                  <a:pt x="327607" y="269785"/>
                  <a:pt x="343770" y="261751"/>
                </a:cubicBezTo>
                <a:cubicBezTo>
                  <a:pt x="359934" y="253717"/>
                  <a:pt x="376652" y="251784"/>
                  <a:pt x="393928" y="255954"/>
                </a:cubicBezTo>
                <a:lnTo>
                  <a:pt x="400149" y="244374"/>
                </a:lnTo>
                <a:lnTo>
                  <a:pt x="413801" y="246735"/>
                </a:lnTo>
                <a:cubicBezTo>
                  <a:pt x="421057" y="245383"/>
                  <a:pt x="428403" y="243665"/>
                  <a:pt x="435843" y="241583"/>
                </a:cubicBezTo>
                <a:cubicBezTo>
                  <a:pt x="443283" y="239500"/>
                  <a:pt x="450605" y="238599"/>
                  <a:pt x="457813" y="238878"/>
                </a:cubicBezTo>
                <a:lnTo>
                  <a:pt x="468585" y="228086"/>
                </a:lnTo>
                <a:cubicBezTo>
                  <a:pt x="485355" y="230430"/>
                  <a:pt x="500141" y="232225"/>
                  <a:pt x="512942" y="233472"/>
                </a:cubicBezTo>
                <a:cubicBezTo>
                  <a:pt x="525743" y="234719"/>
                  <a:pt x="539510" y="232237"/>
                  <a:pt x="554245" y="226027"/>
                </a:cubicBezTo>
                <a:cubicBezTo>
                  <a:pt x="562194" y="223769"/>
                  <a:pt x="572406" y="223660"/>
                  <a:pt x="584885" y="225700"/>
                </a:cubicBezTo>
                <a:cubicBezTo>
                  <a:pt x="597363" y="227741"/>
                  <a:pt x="608022" y="229116"/>
                  <a:pt x="616864" y="229825"/>
                </a:cubicBezTo>
                <a:cubicBezTo>
                  <a:pt x="620039" y="225970"/>
                  <a:pt x="623596" y="224495"/>
                  <a:pt x="627530" y="225400"/>
                </a:cubicBezTo>
                <a:cubicBezTo>
                  <a:pt x="631465" y="226305"/>
                  <a:pt x="635098" y="227773"/>
                  <a:pt x="638427" y="229804"/>
                </a:cubicBezTo>
                <a:cubicBezTo>
                  <a:pt x="646969" y="234220"/>
                  <a:pt x="654080" y="235900"/>
                  <a:pt x="659761" y="234841"/>
                </a:cubicBezTo>
                <a:cubicBezTo>
                  <a:pt x="665442" y="233783"/>
                  <a:pt x="672476" y="232519"/>
                  <a:pt x="680864" y="231050"/>
                </a:cubicBezTo>
                <a:cubicBezTo>
                  <a:pt x="688731" y="227850"/>
                  <a:pt x="697052" y="227278"/>
                  <a:pt x="705827" y="229332"/>
                </a:cubicBezTo>
                <a:cubicBezTo>
                  <a:pt x="714602" y="231387"/>
                  <a:pt x="724382" y="231183"/>
                  <a:pt x="735168" y="228722"/>
                </a:cubicBezTo>
                <a:cubicBezTo>
                  <a:pt x="754647" y="233868"/>
                  <a:pt x="774409" y="237716"/>
                  <a:pt x="794455" y="240264"/>
                </a:cubicBezTo>
                <a:cubicBezTo>
                  <a:pt x="814501" y="242813"/>
                  <a:pt x="834609" y="246017"/>
                  <a:pt x="854780" y="249876"/>
                </a:cubicBezTo>
                <a:cubicBezTo>
                  <a:pt x="854125" y="246208"/>
                  <a:pt x="852482" y="242838"/>
                  <a:pt x="849849" y="239767"/>
                </a:cubicBezTo>
                <a:cubicBezTo>
                  <a:pt x="847217" y="236694"/>
                  <a:pt x="844238" y="234265"/>
                  <a:pt x="840915" y="232480"/>
                </a:cubicBezTo>
                <a:lnTo>
                  <a:pt x="842892" y="231885"/>
                </a:lnTo>
                <a:lnTo>
                  <a:pt x="858523" y="233650"/>
                </a:lnTo>
                <a:cubicBezTo>
                  <a:pt x="864221" y="231081"/>
                  <a:pt x="870155" y="230193"/>
                  <a:pt x="876326" y="230987"/>
                </a:cubicBezTo>
                <a:cubicBezTo>
                  <a:pt x="882496" y="231780"/>
                  <a:pt x="888532" y="233019"/>
                  <a:pt x="894431" y="234704"/>
                </a:cubicBezTo>
                <a:lnTo>
                  <a:pt x="892453" y="235300"/>
                </a:lnTo>
                <a:lnTo>
                  <a:pt x="886827" y="248856"/>
                </a:lnTo>
                <a:cubicBezTo>
                  <a:pt x="893453" y="252354"/>
                  <a:pt x="911066" y="257518"/>
                  <a:pt x="939664" y="264347"/>
                </a:cubicBezTo>
                <a:lnTo>
                  <a:pt x="980505" y="273633"/>
                </a:lnTo>
                <a:lnTo>
                  <a:pt x="981412" y="271945"/>
                </a:lnTo>
                <a:lnTo>
                  <a:pt x="993470" y="261844"/>
                </a:lnTo>
                <a:cubicBezTo>
                  <a:pt x="997394" y="260775"/>
                  <a:pt x="1001214" y="260478"/>
                  <a:pt x="1004931" y="260955"/>
                </a:cubicBezTo>
                <a:cubicBezTo>
                  <a:pt x="1008647" y="261431"/>
                  <a:pt x="1012443" y="261951"/>
                  <a:pt x="1016320" y="262515"/>
                </a:cubicBezTo>
                <a:lnTo>
                  <a:pt x="1018586" y="252126"/>
                </a:lnTo>
                <a:cubicBezTo>
                  <a:pt x="1035909" y="254663"/>
                  <a:pt x="1052652" y="251914"/>
                  <a:pt x="1068815" y="243881"/>
                </a:cubicBezTo>
                <a:cubicBezTo>
                  <a:pt x="1084979" y="235847"/>
                  <a:pt x="1101697" y="233914"/>
                  <a:pt x="1118973" y="238083"/>
                </a:cubicBezTo>
                <a:lnTo>
                  <a:pt x="1125194" y="226504"/>
                </a:lnTo>
                <a:lnTo>
                  <a:pt x="1138847" y="228865"/>
                </a:lnTo>
                <a:cubicBezTo>
                  <a:pt x="1146102" y="227512"/>
                  <a:pt x="1153448" y="225795"/>
                  <a:pt x="1160888" y="223713"/>
                </a:cubicBezTo>
                <a:cubicBezTo>
                  <a:pt x="1168328" y="221630"/>
                  <a:pt x="1175651" y="220729"/>
                  <a:pt x="1182858" y="221008"/>
                </a:cubicBezTo>
                <a:lnTo>
                  <a:pt x="1193630" y="210216"/>
                </a:lnTo>
                <a:cubicBezTo>
                  <a:pt x="1210401" y="212560"/>
                  <a:pt x="1225186" y="214355"/>
                  <a:pt x="1237987" y="215602"/>
                </a:cubicBezTo>
                <a:cubicBezTo>
                  <a:pt x="1250788" y="216848"/>
                  <a:pt x="1264555" y="214366"/>
                  <a:pt x="1279290" y="208156"/>
                </a:cubicBezTo>
                <a:cubicBezTo>
                  <a:pt x="1287239" y="205898"/>
                  <a:pt x="1297452" y="205790"/>
                  <a:pt x="1309930" y="207830"/>
                </a:cubicBezTo>
                <a:cubicBezTo>
                  <a:pt x="1322408" y="209870"/>
                  <a:pt x="1333067" y="211246"/>
                  <a:pt x="1341909" y="211955"/>
                </a:cubicBezTo>
                <a:cubicBezTo>
                  <a:pt x="1345084" y="208099"/>
                  <a:pt x="1348641" y="206625"/>
                  <a:pt x="1352575" y="207530"/>
                </a:cubicBezTo>
                <a:lnTo>
                  <a:pt x="1360621" y="210781"/>
                </a:lnTo>
                <a:lnTo>
                  <a:pt x="1367317" y="206790"/>
                </a:lnTo>
                <a:cubicBezTo>
                  <a:pt x="1371971" y="205906"/>
                  <a:pt x="1376781" y="205312"/>
                  <a:pt x="1381745" y="205008"/>
                </a:cubicBezTo>
                <a:cubicBezTo>
                  <a:pt x="1386709" y="204706"/>
                  <a:pt x="1391494" y="204927"/>
                  <a:pt x="1396101" y="205675"/>
                </a:cubicBezTo>
                <a:lnTo>
                  <a:pt x="1403417" y="201316"/>
                </a:lnTo>
                <a:lnTo>
                  <a:pt x="1414900" y="210801"/>
                </a:lnTo>
                <a:lnTo>
                  <a:pt x="1394666" y="215199"/>
                </a:lnTo>
                <a:lnTo>
                  <a:pt x="1405909" y="213179"/>
                </a:lnTo>
                <a:cubicBezTo>
                  <a:pt x="1413776" y="209979"/>
                  <a:pt x="1422097" y="209407"/>
                  <a:pt x="1430872" y="211462"/>
                </a:cubicBezTo>
                <a:lnTo>
                  <a:pt x="1454344" y="210974"/>
                </a:lnTo>
                <a:lnTo>
                  <a:pt x="1461639" y="206690"/>
                </a:lnTo>
                <a:cubicBezTo>
                  <a:pt x="1465584" y="204941"/>
                  <a:pt x="1468743" y="204220"/>
                  <a:pt x="1471116" y="204528"/>
                </a:cubicBezTo>
                <a:cubicBezTo>
                  <a:pt x="1475863" y="205144"/>
                  <a:pt x="1483335" y="204737"/>
                  <a:pt x="1493532" y="203307"/>
                </a:cubicBezTo>
                <a:lnTo>
                  <a:pt x="1460485" y="193842"/>
                </a:lnTo>
                <a:lnTo>
                  <a:pt x="1440208" y="194555"/>
                </a:lnTo>
                <a:cubicBezTo>
                  <a:pt x="1427786" y="177173"/>
                  <a:pt x="1406912" y="166650"/>
                  <a:pt x="1377588" y="162985"/>
                </a:cubicBezTo>
                <a:cubicBezTo>
                  <a:pt x="1348263" y="159320"/>
                  <a:pt x="1323492" y="159137"/>
                  <a:pt x="1303275" y="162437"/>
                </a:cubicBezTo>
                <a:lnTo>
                  <a:pt x="1271705" y="147136"/>
                </a:lnTo>
                <a:cubicBezTo>
                  <a:pt x="1262072" y="149317"/>
                  <a:pt x="1252115" y="149977"/>
                  <a:pt x="1241834" y="149118"/>
                </a:cubicBezTo>
                <a:cubicBezTo>
                  <a:pt x="1231554" y="148257"/>
                  <a:pt x="1221496" y="146792"/>
                  <a:pt x="1211661" y="144720"/>
                </a:cubicBezTo>
                <a:cubicBezTo>
                  <a:pt x="1202133" y="146509"/>
                  <a:pt x="1192308" y="147310"/>
                  <a:pt x="1182185" y="147121"/>
                </a:cubicBezTo>
                <a:lnTo>
                  <a:pt x="1176539" y="139115"/>
                </a:lnTo>
                <a:lnTo>
                  <a:pt x="1180187" y="126153"/>
                </a:lnTo>
                <a:cubicBezTo>
                  <a:pt x="1175952" y="126192"/>
                  <a:pt x="1172032" y="125260"/>
                  <a:pt x="1168425" y="123358"/>
                </a:cubicBezTo>
                <a:cubicBezTo>
                  <a:pt x="1164819" y="121455"/>
                  <a:pt x="1161417" y="119557"/>
                  <a:pt x="1158219" y="117667"/>
                </a:cubicBezTo>
                <a:cubicBezTo>
                  <a:pt x="1162424" y="116783"/>
                  <a:pt x="1174191" y="115713"/>
                  <a:pt x="1193517" y="114456"/>
                </a:cubicBezTo>
                <a:cubicBezTo>
                  <a:pt x="1212844" y="113199"/>
                  <a:pt x="1226367" y="113487"/>
                  <a:pt x="1234087" y="115320"/>
                </a:cubicBezTo>
                <a:lnTo>
                  <a:pt x="1234778" y="114034"/>
                </a:lnTo>
                <a:lnTo>
                  <a:pt x="1248719" y="106601"/>
                </a:lnTo>
                <a:cubicBezTo>
                  <a:pt x="1256718" y="108619"/>
                  <a:pt x="1266070" y="109085"/>
                  <a:pt x="1276775" y="107996"/>
                </a:cubicBezTo>
                <a:cubicBezTo>
                  <a:pt x="1287480" y="106908"/>
                  <a:pt x="1298142" y="107248"/>
                  <a:pt x="1308763" y="109017"/>
                </a:cubicBezTo>
                <a:cubicBezTo>
                  <a:pt x="1306997" y="106133"/>
                  <a:pt x="1304884" y="103893"/>
                  <a:pt x="1302426" y="102296"/>
                </a:cubicBezTo>
                <a:cubicBezTo>
                  <a:pt x="1292263" y="97492"/>
                  <a:pt x="1278179" y="94002"/>
                  <a:pt x="1260179" y="91826"/>
                </a:cubicBezTo>
                <a:cubicBezTo>
                  <a:pt x="1242177" y="89651"/>
                  <a:pt x="1227207" y="88585"/>
                  <a:pt x="1215267" y="88630"/>
                </a:cubicBezTo>
                <a:lnTo>
                  <a:pt x="1215862" y="90608"/>
                </a:lnTo>
                <a:cubicBezTo>
                  <a:pt x="1208215" y="87225"/>
                  <a:pt x="1201714" y="85183"/>
                  <a:pt x="1196357" y="84480"/>
                </a:cubicBezTo>
                <a:cubicBezTo>
                  <a:pt x="1191001" y="83779"/>
                  <a:pt x="1184279" y="83691"/>
                  <a:pt x="1176190" y="84216"/>
                </a:cubicBezTo>
                <a:cubicBezTo>
                  <a:pt x="1163519" y="81134"/>
                  <a:pt x="1136485" y="80896"/>
                  <a:pt x="1095088" y="83505"/>
                </a:cubicBezTo>
                <a:cubicBezTo>
                  <a:pt x="1053692" y="86114"/>
                  <a:pt x="1011824" y="89944"/>
                  <a:pt x="969485" y="94993"/>
                </a:cubicBezTo>
                <a:cubicBezTo>
                  <a:pt x="927146" y="100043"/>
                  <a:pt x="898226" y="104688"/>
                  <a:pt x="882726" y="108928"/>
                </a:cubicBezTo>
                <a:lnTo>
                  <a:pt x="877196" y="119221"/>
                </a:lnTo>
                <a:lnTo>
                  <a:pt x="861565" y="117455"/>
                </a:lnTo>
                <a:cubicBezTo>
                  <a:pt x="854652" y="122031"/>
                  <a:pt x="843588" y="126035"/>
                  <a:pt x="828377" y="129468"/>
                </a:cubicBezTo>
                <a:cubicBezTo>
                  <a:pt x="813166" y="132902"/>
                  <a:pt x="801186" y="134755"/>
                  <a:pt x="792439" y="135030"/>
                </a:cubicBezTo>
                <a:lnTo>
                  <a:pt x="781455" y="130786"/>
                </a:lnTo>
                <a:cubicBezTo>
                  <a:pt x="786340" y="130820"/>
                  <a:pt x="790811" y="129700"/>
                  <a:pt x="794867" y="127423"/>
                </a:cubicBezTo>
                <a:cubicBezTo>
                  <a:pt x="798923" y="125145"/>
                  <a:pt x="802626" y="122368"/>
                  <a:pt x="805975" y="119091"/>
                </a:cubicBezTo>
                <a:cubicBezTo>
                  <a:pt x="814250" y="117768"/>
                  <a:pt x="822499" y="115914"/>
                  <a:pt x="830724" y="113527"/>
                </a:cubicBezTo>
                <a:cubicBezTo>
                  <a:pt x="838948" y="111141"/>
                  <a:pt x="846751" y="107804"/>
                  <a:pt x="854133" y="103514"/>
                </a:cubicBezTo>
                <a:lnTo>
                  <a:pt x="870551" y="100730"/>
                </a:lnTo>
                <a:lnTo>
                  <a:pt x="887851" y="90129"/>
                </a:lnTo>
                <a:cubicBezTo>
                  <a:pt x="890907" y="85277"/>
                  <a:pt x="895318" y="81567"/>
                  <a:pt x="901083" y="79000"/>
                </a:cubicBezTo>
                <a:cubicBezTo>
                  <a:pt x="906849" y="76433"/>
                  <a:pt x="912224" y="73242"/>
                  <a:pt x="917210" y="69427"/>
                </a:cubicBezTo>
                <a:lnTo>
                  <a:pt x="919284" y="65567"/>
                </a:lnTo>
                <a:lnTo>
                  <a:pt x="931342" y="55466"/>
                </a:lnTo>
                <a:cubicBezTo>
                  <a:pt x="935267" y="54397"/>
                  <a:pt x="939087" y="54101"/>
                  <a:pt x="942804" y="54578"/>
                </a:cubicBezTo>
                <a:cubicBezTo>
                  <a:pt x="946520" y="55054"/>
                  <a:pt x="950316" y="55573"/>
                  <a:pt x="954193" y="56137"/>
                </a:cubicBezTo>
                <a:lnTo>
                  <a:pt x="956458" y="45748"/>
                </a:lnTo>
                <a:cubicBezTo>
                  <a:pt x="973781" y="48286"/>
                  <a:pt x="990525" y="45537"/>
                  <a:pt x="1006687" y="37503"/>
                </a:cubicBezTo>
                <a:cubicBezTo>
                  <a:pt x="1022851" y="29469"/>
                  <a:pt x="1039570" y="27536"/>
                  <a:pt x="1056846" y="31706"/>
                </a:cubicBezTo>
                <a:lnTo>
                  <a:pt x="1063067" y="20126"/>
                </a:lnTo>
                <a:lnTo>
                  <a:pt x="1076719" y="22487"/>
                </a:lnTo>
                <a:cubicBezTo>
                  <a:pt x="1083974" y="21135"/>
                  <a:pt x="1091321" y="19417"/>
                  <a:pt x="1098761" y="17335"/>
                </a:cubicBezTo>
                <a:cubicBezTo>
                  <a:pt x="1106201" y="15252"/>
                  <a:pt x="1113523" y="14351"/>
                  <a:pt x="1120730" y="14630"/>
                </a:cubicBezTo>
                <a:lnTo>
                  <a:pt x="1131502" y="3838"/>
                </a:lnTo>
                <a:cubicBezTo>
                  <a:pt x="1148273" y="6182"/>
                  <a:pt x="1163058" y="7977"/>
                  <a:pt x="1175859" y="9224"/>
                </a:cubicBezTo>
                <a:cubicBezTo>
                  <a:pt x="1188661" y="10471"/>
                  <a:pt x="1202428" y="7989"/>
                  <a:pt x="1217162" y="1779"/>
                </a:cubicBezTo>
                <a:cubicBezTo>
                  <a:pt x="1225111" y="-479"/>
                  <a:pt x="1235324" y="-588"/>
                  <a:pt x="1247802" y="1452"/>
                </a:cubicBezTo>
                <a:cubicBezTo>
                  <a:pt x="1260280" y="3493"/>
                  <a:pt x="1270940" y="4868"/>
                  <a:pt x="1279781" y="5577"/>
                </a:cubicBezTo>
                <a:cubicBezTo>
                  <a:pt x="1282957" y="1722"/>
                  <a:pt x="1286513" y="247"/>
                  <a:pt x="1290447" y="1152"/>
                </a:cubicBezTo>
                <a:cubicBezTo>
                  <a:pt x="1294383" y="2057"/>
                  <a:pt x="1298015" y="3525"/>
                  <a:pt x="1301345" y="5556"/>
                </a:cubicBezTo>
                <a:cubicBezTo>
                  <a:pt x="1309887" y="9972"/>
                  <a:pt x="1316998" y="11652"/>
                  <a:pt x="1322678" y="10593"/>
                </a:cubicBezTo>
                <a:cubicBezTo>
                  <a:pt x="1328360" y="9535"/>
                  <a:pt x="1335393" y="8271"/>
                  <a:pt x="1343782" y="6802"/>
                </a:cubicBezTo>
                <a:cubicBezTo>
                  <a:pt x="1351649" y="3602"/>
                  <a:pt x="1359969" y="3030"/>
                  <a:pt x="1368745" y="5084"/>
                </a:cubicBezTo>
                <a:cubicBezTo>
                  <a:pt x="1377520" y="7139"/>
                  <a:pt x="1387300" y="6935"/>
                  <a:pt x="1398085" y="4474"/>
                </a:cubicBezTo>
                <a:cubicBezTo>
                  <a:pt x="1417565" y="9620"/>
                  <a:pt x="1437327" y="13468"/>
                  <a:pt x="1457373" y="16016"/>
                </a:cubicBezTo>
                <a:cubicBezTo>
                  <a:pt x="1477419" y="18565"/>
                  <a:pt x="1497527" y="21769"/>
                  <a:pt x="1517697" y="25628"/>
                </a:cubicBezTo>
                <a:cubicBezTo>
                  <a:pt x="1517042" y="21960"/>
                  <a:pt x="1515399" y="18590"/>
                  <a:pt x="1512766" y="15519"/>
                </a:cubicBezTo>
                <a:cubicBezTo>
                  <a:pt x="1510134" y="12446"/>
                  <a:pt x="1507156" y="10017"/>
                  <a:pt x="1503832" y="8232"/>
                </a:cubicBezTo>
                <a:lnTo>
                  <a:pt x="1505809" y="7637"/>
                </a:lnTo>
                <a:lnTo>
                  <a:pt x="1521440" y="9402"/>
                </a:lnTo>
                <a:cubicBezTo>
                  <a:pt x="1527138" y="6833"/>
                  <a:pt x="1533072" y="5945"/>
                  <a:pt x="1539244" y="6739"/>
                </a:cubicBezTo>
                <a:cubicBezTo>
                  <a:pt x="1545414" y="7532"/>
                  <a:pt x="1551449" y="8771"/>
                  <a:pt x="1557348" y="10456"/>
                </a:cubicBezTo>
                <a:lnTo>
                  <a:pt x="1555371" y="11052"/>
                </a:lnTo>
                <a:lnTo>
                  <a:pt x="1549745" y="24609"/>
                </a:lnTo>
                <a:cubicBezTo>
                  <a:pt x="1556371" y="28106"/>
                  <a:pt x="1573983" y="33270"/>
                  <a:pt x="1602582" y="40099"/>
                </a:cubicBezTo>
                <a:cubicBezTo>
                  <a:pt x="1631181" y="46928"/>
                  <a:pt x="1660510" y="53597"/>
                  <a:pt x="1690572" y="60106"/>
                </a:cubicBezTo>
                <a:cubicBezTo>
                  <a:pt x="1720633" y="66615"/>
                  <a:pt x="1741167" y="71139"/>
                  <a:pt x="1752177" y="73677"/>
                </a:cubicBezTo>
                <a:lnTo>
                  <a:pt x="1761683" y="83757"/>
                </a:lnTo>
                <a:cubicBezTo>
                  <a:pt x="1773030" y="84430"/>
                  <a:pt x="1783872" y="87008"/>
                  <a:pt x="1794209" y="91491"/>
                </a:cubicBezTo>
                <a:cubicBezTo>
                  <a:pt x="1804547" y="95973"/>
                  <a:pt x="1814846" y="100333"/>
                  <a:pt x="1825109" y="104568"/>
                </a:cubicBezTo>
                <a:cubicBezTo>
                  <a:pt x="1824169" y="105030"/>
                  <a:pt x="1823874" y="105839"/>
                  <a:pt x="1824221" y="106992"/>
                </a:cubicBezTo>
                <a:cubicBezTo>
                  <a:pt x="1824568" y="108146"/>
                  <a:pt x="1825261" y="108657"/>
                  <a:pt x="1826300" y="108524"/>
                </a:cubicBezTo>
                <a:cubicBezTo>
                  <a:pt x="1828546" y="108521"/>
                  <a:pt x="1834639" y="109654"/>
                  <a:pt x="1844578" y="111919"/>
                </a:cubicBezTo>
                <a:cubicBezTo>
                  <a:pt x="1854517" y="114185"/>
                  <a:pt x="1860759" y="115810"/>
                  <a:pt x="1863302" y="116798"/>
                </a:cubicBezTo>
                <a:cubicBezTo>
                  <a:pt x="1863971" y="117225"/>
                  <a:pt x="1864713" y="117901"/>
                  <a:pt x="1865530" y="118823"/>
                </a:cubicBezTo>
                <a:cubicBezTo>
                  <a:pt x="1866347" y="119746"/>
                  <a:pt x="1867090" y="120420"/>
                  <a:pt x="1867758" y="120849"/>
                </a:cubicBezTo>
                <a:lnTo>
                  <a:pt x="1876264" y="120445"/>
                </a:lnTo>
                <a:cubicBezTo>
                  <a:pt x="1881200" y="126689"/>
                  <a:pt x="1887172" y="131003"/>
                  <a:pt x="1894180" y="133386"/>
                </a:cubicBezTo>
                <a:lnTo>
                  <a:pt x="1896850" y="131505"/>
                </a:lnTo>
                <a:lnTo>
                  <a:pt x="1927728" y="148093"/>
                </a:lnTo>
                <a:lnTo>
                  <a:pt x="1935544" y="148976"/>
                </a:lnTo>
                <a:lnTo>
                  <a:pt x="1935447" y="152241"/>
                </a:lnTo>
                <a:cubicBezTo>
                  <a:pt x="1939268" y="154258"/>
                  <a:pt x="1942885" y="156270"/>
                  <a:pt x="1946297" y="158276"/>
                </a:cubicBezTo>
                <a:cubicBezTo>
                  <a:pt x="1949710" y="160282"/>
                  <a:pt x="1953154" y="162616"/>
                  <a:pt x="1956628" y="165277"/>
                </a:cubicBezTo>
                <a:cubicBezTo>
                  <a:pt x="1962508" y="165328"/>
                  <a:pt x="1968185" y="166719"/>
                  <a:pt x="1973658" y="169453"/>
                </a:cubicBezTo>
                <a:cubicBezTo>
                  <a:pt x="1979133" y="172186"/>
                  <a:pt x="1984439" y="175037"/>
                  <a:pt x="1989579" y="178006"/>
                </a:cubicBezTo>
                <a:cubicBezTo>
                  <a:pt x="1996227" y="181577"/>
                  <a:pt x="2001540" y="186089"/>
                  <a:pt x="2005519" y="191543"/>
                </a:cubicBezTo>
                <a:lnTo>
                  <a:pt x="2019766" y="195881"/>
                </a:lnTo>
                <a:cubicBezTo>
                  <a:pt x="2031202" y="206550"/>
                  <a:pt x="2046200" y="219650"/>
                  <a:pt x="2064762" y="235183"/>
                </a:cubicBezTo>
                <a:cubicBezTo>
                  <a:pt x="2083324" y="250716"/>
                  <a:pt x="2099805" y="263370"/>
                  <a:pt x="2114208" y="273145"/>
                </a:cubicBezTo>
                <a:lnTo>
                  <a:pt x="2112134" y="277005"/>
                </a:lnTo>
                <a:cubicBezTo>
                  <a:pt x="2118178" y="285364"/>
                  <a:pt x="2125750" y="294543"/>
                  <a:pt x="2134849" y="304544"/>
                </a:cubicBezTo>
                <a:cubicBezTo>
                  <a:pt x="2143949" y="314544"/>
                  <a:pt x="2152189" y="323254"/>
                  <a:pt x="2159566" y="330672"/>
                </a:cubicBezTo>
                <a:cubicBezTo>
                  <a:pt x="2160763" y="336289"/>
                  <a:pt x="2162787" y="341521"/>
                  <a:pt x="2165640" y="346369"/>
                </a:cubicBezTo>
                <a:cubicBezTo>
                  <a:pt x="2168493" y="351218"/>
                  <a:pt x="2171852" y="355509"/>
                  <a:pt x="2175718" y="359244"/>
                </a:cubicBezTo>
                <a:lnTo>
                  <a:pt x="2184724" y="364082"/>
                </a:lnTo>
                <a:cubicBezTo>
                  <a:pt x="2185748" y="369432"/>
                  <a:pt x="2190237" y="380850"/>
                  <a:pt x="2198191" y="398335"/>
                </a:cubicBezTo>
                <a:lnTo>
                  <a:pt x="2208837" y="426845"/>
                </a:lnTo>
                <a:lnTo>
                  <a:pt x="2214423" y="425248"/>
                </a:lnTo>
                <a:cubicBezTo>
                  <a:pt x="2224538" y="422381"/>
                  <a:pt x="2232321" y="420205"/>
                  <a:pt x="2237771" y="418717"/>
                </a:cubicBezTo>
                <a:lnTo>
                  <a:pt x="2250915" y="423098"/>
                </a:lnTo>
                <a:cubicBezTo>
                  <a:pt x="2261230" y="418321"/>
                  <a:pt x="2272001" y="415461"/>
                  <a:pt x="2283229" y="414518"/>
                </a:cubicBezTo>
                <a:cubicBezTo>
                  <a:pt x="2294457" y="413574"/>
                  <a:pt x="2305593" y="412540"/>
                  <a:pt x="2316638" y="411414"/>
                </a:cubicBezTo>
                <a:cubicBezTo>
                  <a:pt x="2316029" y="412266"/>
                  <a:pt x="2316151" y="413118"/>
                  <a:pt x="2317003" y="413970"/>
                </a:cubicBezTo>
                <a:cubicBezTo>
                  <a:pt x="2317855" y="414822"/>
                  <a:pt x="2318707" y="414944"/>
                  <a:pt x="2319559" y="414335"/>
                </a:cubicBezTo>
                <a:cubicBezTo>
                  <a:pt x="2321537" y="413270"/>
                  <a:pt x="2327440" y="411384"/>
                  <a:pt x="2337268" y="408676"/>
                </a:cubicBezTo>
                <a:cubicBezTo>
                  <a:pt x="2347095" y="405968"/>
                  <a:pt x="2353363" y="404446"/>
                  <a:pt x="2356071" y="404112"/>
                </a:cubicBezTo>
                <a:cubicBezTo>
                  <a:pt x="2356863" y="404172"/>
                  <a:pt x="2357836" y="404416"/>
                  <a:pt x="2358992" y="404842"/>
                </a:cubicBezTo>
                <a:cubicBezTo>
                  <a:pt x="2360149" y="405268"/>
                  <a:pt x="2361122" y="405511"/>
                  <a:pt x="2361913" y="405572"/>
                </a:cubicBezTo>
                <a:lnTo>
                  <a:pt x="2369216" y="401191"/>
                </a:lnTo>
                <a:cubicBezTo>
                  <a:pt x="2376519" y="404355"/>
                  <a:pt x="2383821" y="405329"/>
                  <a:pt x="2391123" y="404112"/>
                </a:cubicBezTo>
                <a:lnTo>
                  <a:pt x="2392584" y="401191"/>
                </a:lnTo>
                <a:lnTo>
                  <a:pt x="2427636" y="401191"/>
                </a:lnTo>
                <a:lnTo>
                  <a:pt x="2434939" y="398270"/>
                </a:lnTo>
                <a:lnTo>
                  <a:pt x="2436399" y="401191"/>
                </a:lnTo>
                <a:cubicBezTo>
                  <a:pt x="2440720" y="401160"/>
                  <a:pt x="2444858" y="401221"/>
                  <a:pt x="2448813" y="401373"/>
                </a:cubicBezTo>
                <a:cubicBezTo>
                  <a:pt x="2452769" y="401525"/>
                  <a:pt x="2456907" y="401951"/>
                  <a:pt x="2461227" y="402651"/>
                </a:cubicBezTo>
                <a:cubicBezTo>
                  <a:pt x="2466431" y="399913"/>
                  <a:pt x="2472090" y="398452"/>
                  <a:pt x="2478206" y="398270"/>
                </a:cubicBezTo>
                <a:cubicBezTo>
                  <a:pt x="2484322" y="398087"/>
                  <a:pt x="2490346" y="398087"/>
                  <a:pt x="2496279" y="398270"/>
                </a:cubicBezTo>
                <a:cubicBezTo>
                  <a:pt x="2503825" y="398270"/>
                  <a:pt x="2510641" y="399730"/>
                  <a:pt x="2516727" y="402651"/>
                </a:cubicBezTo>
                <a:lnTo>
                  <a:pt x="2531331" y="399730"/>
                </a:lnTo>
                <a:cubicBezTo>
                  <a:pt x="2546454" y="403716"/>
                  <a:pt x="2565866" y="408158"/>
                  <a:pt x="2589569" y="413057"/>
                </a:cubicBezTo>
                <a:cubicBezTo>
                  <a:pt x="2613272" y="417956"/>
                  <a:pt x="2633779" y="421303"/>
                  <a:pt x="2651093" y="423098"/>
                </a:cubicBezTo>
                <a:lnTo>
                  <a:pt x="2651093" y="427480"/>
                </a:lnTo>
                <a:cubicBezTo>
                  <a:pt x="2660373" y="431983"/>
                  <a:pt x="2671387" y="436486"/>
                  <a:pt x="2684136" y="440989"/>
                </a:cubicBezTo>
                <a:cubicBezTo>
                  <a:pt x="2696885" y="445492"/>
                  <a:pt x="2708265" y="449265"/>
                  <a:pt x="2718275" y="452308"/>
                </a:cubicBezTo>
                <a:cubicBezTo>
                  <a:pt x="2721988" y="456690"/>
                  <a:pt x="2726247" y="460341"/>
                  <a:pt x="2731055" y="463262"/>
                </a:cubicBezTo>
                <a:cubicBezTo>
                  <a:pt x="2735862" y="466183"/>
                  <a:pt x="2740852" y="468374"/>
                  <a:pt x="2746025" y="469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itle 20">
            <a:extLst>
              <a:ext uri="{FF2B5EF4-FFF2-40B4-BE49-F238E27FC236}">
                <a16:creationId xmlns:a16="http://schemas.microsoft.com/office/drawing/2014/main" id="{26DC468D-BC47-4010-A8B4-B2F02062E6EB}"/>
              </a:ext>
            </a:extLst>
          </p:cNvPr>
          <p:cNvSpPr txBox="1"/>
          <p:nvPr/>
        </p:nvSpPr>
        <p:spPr bwMode="auto">
          <a:xfrm>
            <a:off x="73342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0" name="Rectangle 9">
            <a:extLst>
              <a:ext uri="{FF2B5EF4-FFF2-40B4-BE49-F238E27FC236}">
                <a16:creationId xmlns:a16="http://schemas.microsoft.com/office/drawing/2014/main" id="{622B6AD7-A518-44CE-B7E4-6F4195D778F3}"/>
              </a:ext>
            </a:extLst>
          </p:cNvPr>
          <p:cNvSpPr/>
          <p:nvPr/>
        </p:nvSpPr>
        <p:spPr>
          <a:xfrm>
            <a:off x="5424033" y="3885539"/>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0B8A31-7A6A-49A0-9B74-6DEF33587ADD}"/>
              </a:ext>
            </a:extLst>
          </p:cNvPr>
          <p:cNvSpPr/>
          <p:nvPr/>
        </p:nvSpPr>
        <p:spPr>
          <a:xfrm>
            <a:off x="5446344" y="5093366"/>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4">
            <a:extLst>
              <a:ext uri="{FF2B5EF4-FFF2-40B4-BE49-F238E27FC236}">
                <a16:creationId xmlns:a16="http://schemas.microsoft.com/office/drawing/2014/main" id="{449657F1-31E4-43AA-ACB9-4C35C211FB86}"/>
              </a:ext>
            </a:extLst>
          </p:cNvPr>
          <p:cNvSpPr txBox="1"/>
          <p:nvPr/>
        </p:nvSpPr>
        <p:spPr>
          <a:xfrm>
            <a:off x="733426"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goes here</a:t>
            </a:r>
          </a:p>
        </p:txBody>
      </p:sp>
      <p:grpSp>
        <p:nvGrpSpPr>
          <p:cNvPr id="69" name="Group 26">
            <a:extLst>
              <a:ext uri="{FF2B5EF4-FFF2-40B4-BE49-F238E27FC236}">
                <a16:creationId xmlns:a16="http://schemas.microsoft.com/office/drawing/2014/main" id="{E4625F03-0E28-40E1-994F-DF3E39995D6B}"/>
              </a:ext>
            </a:extLst>
          </p:cNvPr>
          <p:cNvGrpSpPr>
            <a:grpSpLocks noChangeAspect="1"/>
          </p:cNvGrpSpPr>
          <p:nvPr/>
        </p:nvGrpSpPr>
        <p:grpSpPr>
          <a:xfrm>
            <a:off x="5660620" y="5248803"/>
            <a:ext cx="460375" cy="515938"/>
            <a:chOff x="2871" y="2919"/>
            <a:chExt cx="290" cy="325"/>
          </a:xfrm>
          <a:solidFill>
            <a:schemeClr val="tx1">
              <a:lumMod val="95000"/>
              <a:lumOff val="5000"/>
            </a:schemeClr>
          </a:solidFill>
        </p:grpSpPr>
        <p:sp>
          <p:nvSpPr>
            <p:cNvPr id="70" name="Oval 27">
              <a:extLst>
                <a:ext uri="{FF2B5EF4-FFF2-40B4-BE49-F238E27FC236}">
                  <a16:creationId xmlns:a16="http://schemas.microsoft.com/office/drawing/2014/main" id="{2AA09F23-03F8-4D7D-8EA8-293E45D620CF}"/>
                </a:ext>
              </a:extLst>
            </p:cNvPr>
            <p:cNvSpPr>
              <a:spLocks noChangeArrowheads="1"/>
            </p:cNvSpPr>
            <p:nvPr/>
          </p:nvSpPr>
          <p:spPr bwMode="auto">
            <a:xfrm>
              <a:off x="2954" y="2919"/>
              <a:ext cx="121" cy="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a:extLst>
                <a:ext uri="{FF2B5EF4-FFF2-40B4-BE49-F238E27FC236}">
                  <a16:creationId xmlns:a16="http://schemas.microsoft.com/office/drawing/2014/main" id="{6A78E55C-D07A-44A9-977B-11F0F68A3416}"/>
                </a:ext>
              </a:extLst>
            </p:cNvPr>
            <p:cNvSpPr/>
            <p:nvPr/>
          </p:nvSpPr>
          <p:spPr bwMode="auto">
            <a:xfrm>
              <a:off x="3002" y="3058"/>
              <a:ext cx="27" cy="92"/>
            </a:xfrm>
            <a:custGeom>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a:extLst>
                <a:ext uri="{FF2B5EF4-FFF2-40B4-BE49-F238E27FC236}">
                  <a16:creationId xmlns:a16="http://schemas.microsoft.com/office/drawing/2014/main" id="{49D503F3-0F33-48DE-A3F5-C0CFE672694F}"/>
                </a:ext>
              </a:extLst>
            </p:cNvPr>
            <p:cNvSpPr/>
            <p:nvPr/>
          </p:nvSpPr>
          <p:spPr bwMode="auto">
            <a:xfrm>
              <a:off x="2871" y="3058"/>
              <a:ext cx="290" cy="186"/>
            </a:xfrm>
            <a:custGeom>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Freeform 33">
            <a:extLst>
              <a:ext uri="{FF2B5EF4-FFF2-40B4-BE49-F238E27FC236}">
                <a16:creationId xmlns:a16="http://schemas.microsoft.com/office/drawing/2014/main" id="{04DD6BBD-CEFC-4ACD-A328-9F0CD124329A}"/>
              </a:ext>
            </a:extLst>
          </p:cNvPr>
          <p:cNvSpPr>
            <a:spLocks noEditPoints="1"/>
          </p:cNvSpPr>
          <p:nvPr/>
        </p:nvSpPr>
        <p:spPr bwMode="auto">
          <a:xfrm>
            <a:off x="5604948" y="4069116"/>
            <a:ext cx="584200" cy="587375"/>
          </a:xfrm>
          <a:custGeom>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Imagen 2">
            <a:extLst>
              <a:ext uri="{FF2B5EF4-FFF2-40B4-BE49-F238E27FC236}">
                <a16:creationId xmlns:a16="http://schemas.microsoft.com/office/drawing/2014/main" id="{1F3E734C-AB12-8F0C-4262-BB4BE79C9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858" y="1071419"/>
            <a:ext cx="5295239" cy="5295239"/>
          </a:xfrm>
          <a:prstGeom prst="rect">
            <a:avLst/>
          </a:prstGeom>
        </p:spPr>
      </p:pic>
      <p:sp>
        <p:nvSpPr>
          <p:cNvPr id="4" name="Forma libre: forma 3">
            <a:extLst>
              <a:ext uri="{FF2B5EF4-FFF2-40B4-BE49-F238E27FC236}">
                <a16:creationId xmlns:a16="http://schemas.microsoft.com/office/drawing/2014/main" id="{3E34E36C-E54D-1FC4-7E10-D3C65C605428}"/>
              </a:ext>
            </a:extLst>
          </p:cNvPr>
          <p:cNvSpPr/>
          <p:nvPr/>
        </p:nvSpPr>
        <p:spPr>
          <a:xfrm>
            <a:off x="354072" y="5747277"/>
            <a:ext cx="2346752" cy="1111773"/>
          </a:xfrm>
          <a:custGeom>
            <a:gdLst>
              <a:gd name="connsiteX0" fmla="*/ 879325 w 1760064"/>
              <a:gd name="connsiteY0" fmla="*/ 0 h 833830"/>
              <a:gd name="connsiteX1" fmla="*/ 960177 w 1760064"/>
              <a:gd name="connsiteY1" fmla="*/ 33943 h 833830"/>
              <a:gd name="connsiteX2" fmla="*/ 1716326 w 1760064"/>
              <a:gd name="connsiteY2" fmla="*/ 790092 h 833830"/>
              <a:gd name="connsiteX3" fmla="*/ 1760064 w 1760064"/>
              <a:gd name="connsiteY3" fmla="*/ 833830 h 833830"/>
              <a:gd name="connsiteX4" fmla="*/ 0 w 1760064"/>
              <a:gd name="connsiteY4" fmla="*/ 833830 h 833830"/>
              <a:gd name="connsiteX5" fmla="*/ 799887 w 1760064"/>
              <a:gd name="connsiteY5" fmla="*/ 33943 h 833830"/>
              <a:gd name="connsiteX6" fmla="*/ 879325 w 1760064"/>
              <a:gd name="connsiteY6" fmla="*/ 0 h 8338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63" h="833830">
                <a:moveTo>
                  <a:pt x="879325" y="0"/>
                </a:moveTo>
                <a:cubicBezTo>
                  <a:pt x="908318" y="0"/>
                  <a:pt x="937548" y="11314"/>
                  <a:pt x="960177" y="33943"/>
                </a:cubicBezTo>
                <a:cubicBezTo>
                  <a:pt x="1310221" y="383987"/>
                  <a:pt x="1550876" y="624642"/>
                  <a:pt x="1716326" y="790092"/>
                </a:cubicBezTo>
                <a:lnTo>
                  <a:pt x="1760064" y="833830"/>
                </a:lnTo>
                <a:lnTo>
                  <a:pt x="0" y="833830"/>
                </a:lnTo>
                <a:lnTo>
                  <a:pt x="799887" y="33943"/>
                </a:lnTo>
                <a:cubicBezTo>
                  <a:pt x="821574" y="11314"/>
                  <a:pt x="850331" y="0"/>
                  <a:pt x="879325"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ID4096" sz="2400">
              <a:solidFill>
                <a:srgbClr val="4EB89C"/>
              </a:solidFill>
            </a:endParaRPr>
          </a:p>
        </p:txBody>
      </p:sp>
      <p:grpSp>
        <p:nvGrpSpPr>
          <p:cNvPr id="5" name="Grupo 4">
            <a:extLst>
              <a:ext uri="{FF2B5EF4-FFF2-40B4-BE49-F238E27FC236}">
                <a16:creationId xmlns:a16="http://schemas.microsoft.com/office/drawing/2014/main" id="{15E01FAF-7EB3-FBE9-4D27-E6D9C617CFBE}"/>
              </a:ext>
            </a:extLst>
          </p:cNvPr>
          <p:cNvGrpSpPr/>
          <p:nvPr/>
        </p:nvGrpSpPr>
        <p:grpSpPr>
          <a:xfrm>
            <a:off x="-3175" y="274637"/>
            <a:ext cx="12195175" cy="1043523"/>
            <a:chOff x="-3175" y="274637"/>
            <a:chExt cx="12195175" cy="1043523"/>
          </a:xfrm>
          <a:solidFill>
            <a:schemeClr val="tx1">
              <a:lumMod val="95000"/>
              <a:lumOff val="5000"/>
              <a:alpha val="76000"/>
            </a:schemeClr>
          </a:solidFill>
        </p:grpSpPr>
        <p:sp>
          <p:nvSpPr>
            <p:cNvPr id="6" name="Freeform 11">
              <a:extLst>
                <a:ext uri="{FF2B5EF4-FFF2-40B4-BE49-F238E27FC236}">
                  <a16:creationId xmlns:a16="http://schemas.microsoft.com/office/drawing/2014/main" id="{11204C1F-B821-3545-DF76-3687FD813B59}"/>
                </a:ext>
              </a:extLst>
            </p:cNvPr>
            <p:cNvSpPr/>
            <p:nvPr userDrawn="1"/>
          </p:nvSpPr>
          <p:spPr bwMode="auto">
            <a:xfrm>
              <a:off x="-3175" y="274637"/>
              <a:ext cx="3648075" cy="1043523"/>
            </a:xfrm>
            <a:custGeom>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s-AR"/>
            </a:p>
          </p:txBody>
        </p:sp>
        <p:sp>
          <p:nvSpPr>
            <p:cNvPr id="7" name="Rectángulo 6">
              <a:extLst>
                <a:ext uri="{FF2B5EF4-FFF2-40B4-BE49-F238E27FC236}">
                  <a16:creationId xmlns:a16="http://schemas.microsoft.com/office/drawing/2014/main" id="{B17F1705-75F7-2CC5-DCEF-0F327336CDF3}"/>
                </a:ext>
              </a:extLst>
            </p:cNvPr>
            <p:cNvSpPr/>
            <p:nvPr userDrawn="1"/>
          </p:nvSpPr>
          <p:spPr>
            <a:xfrm>
              <a:off x="3415991" y="412596"/>
              <a:ext cx="8776009" cy="13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8" name="Imagen 7">
            <a:extLst>
              <a:ext uri="{FF2B5EF4-FFF2-40B4-BE49-F238E27FC236}">
                <a16:creationId xmlns:a16="http://schemas.microsoft.com/office/drawing/2014/main" id="{BB0811A1-DFA3-5EF6-D32C-9AE76EF0A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49" y="96451"/>
            <a:ext cx="1412974" cy="1412974"/>
          </a:xfrm>
          <a:prstGeom prst="rect">
            <a:avLst/>
          </a:prstGeom>
        </p:spPr>
      </p:pic>
      <p:sp>
        <p:nvSpPr>
          <p:cNvPr id="11" name="Text Placeholder 1">
            <a:extLst>
              <a:ext uri="{FF2B5EF4-FFF2-40B4-BE49-F238E27FC236}">
                <a16:creationId xmlns:a16="http://schemas.microsoft.com/office/drawing/2014/main" id="{0C7DFEC8-ADE5-00B3-4A26-7A8EF332FEEA}"/>
              </a:ext>
            </a:extLst>
          </p:cNvPr>
          <p:cNvSpPr txBox="1"/>
          <p:nvPr/>
        </p:nvSpPr>
        <p:spPr>
          <a:xfrm>
            <a:off x="1652580" y="750274"/>
            <a:ext cx="4176720" cy="4288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gency FB" panose="020b0503020202020204" pitchFamily="34" charset="0"/>
              </a:rPr>
              <a:t>MICROWAVE TEMPLATE</a:t>
            </a:r>
          </a:p>
        </p:txBody>
      </p:sp>
    </p:spTree>
  </p:cSld>
  <p:clrMapOvr>
    <a:masterClrMapping/>
  </p:clrMapOvr>
  <p:transition advClick="0"/>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 name="Freeform: Shape 62">
            <a:extLst>
              <a:ext uri="{FF2B5EF4-FFF2-40B4-BE49-F238E27FC236}">
                <a16:creationId xmlns:a16="http://schemas.microsoft.com/office/drawing/2014/main" id="{30324636-C072-C7DB-41C2-E92F414641B2}"/>
              </a:ext>
            </a:extLst>
          </p:cNvPr>
          <p:cNvSpPr/>
          <p:nvPr/>
        </p:nvSpPr>
        <p:spPr>
          <a:xfrm>
            <a:off x="573729" y="1341261"/>
            <a:ext cx="6117874" cy="4698699"/>
          </a:xfrm>
          <a:custGeom>
            <a:gdLst>
              <a:gd name="connsiteX0" fmla="*/ 402209 w 5412590"/>
              <a:gd name="connsiteY0" fmla="*/ 1508128 h 4157021"/>
              <a:gd name="connsiteX1" fmla="*/ 460904 w 5412590"/>
              <a:gd name="connsiteY1" fmla="*/ 1536652 h 4157021"/>
              <a:gd name="connsiteX2" fmla="*/ 497403 w 5412590"/>
              <a:gd name="connsiteY2" fmla="*/ 1534273 h 4157021"/>
              <a:gd name="connsiteX3" fmla="*/ 509172 w 5412590"/>
              <a:gd name="connsiteY3" fmla="*/ 1532337 h 4157021"/>
              <a:gd name="connsiteX4" fmla="*/ 511734 w 5412590"/>
              <a:gd name="connsiteY4" fmla="*/ 1528550 h 4157021"/>
              <a:gd name="connsiteX5" fmla="*/ 470790 w 5412590"/>
              <a:gd name="connsiteY5" fmla="*/ 1514902 h 4157021"/>
              <a:gd name="connsiteX6" fmla="*/ 411377 w 5412590"/>
              <a:gd name="connsiteY6" fmla="*/ 1508729 h 4157021"/>
              <a:gd name="connsiteX7" fmla="*/ 4383126 w 5412590"/>
              <a:gd name="connsiteY7" fmla="*/ 1143891 h 4157021"/>
              <a:gd name="connsiteX8" fmla="*/ 4385245 w 5412590"/>
              <a:gd name="connsiteY8" fmla="*/ 1150248 h 4157021"/>
              <a:gd name="connsiteX9" fmla="*/ 4412541 w 5412590"/>
              <a:gd name="connsiteY9" fmla="*/ 1259430 h 4157021"/>
              <a:gd name="connsiteX10" fmla="*/ 4439836 w 5412590"/>
              <a:gd name="connsiteY10" fmla="*/ 1177543 h 4157021"/>
              <a:gd name="connsiteX11" fmla="*/ 4444933 w 5412590"/>
              <a:gd name="connsiteY11" fmla="*/ 1157157 h 4157021"/>
              <a:gd name="connsiteX12" fmla="*/ 4438660 w 5412590"/>
              <a:gd name="connsiteY12" fmla="*/ 1157925 h 4157021"/>
              <a:gd name="connsiteX13" fmla="*/ 4384069 w 5412590"/>
              <a:gd name="connsiteY13" fmla="*/ 1144277 h 4157021"/>
              <a:gd name="connsiteX14" fmla="*/ 2459627 w 5412590"/>
              <a:gd name="connsiteY14" fmla="*/ 0 h 4157021"/>
              <a:gd name="connsiteX15" fmla="*/ 2500571 w 5412590"/>
              <a:gd name="connsiteY15" fmla="*/ 272955 h 4157021"/>
              <a:gd name="connsiteX16" fmla="*/ 2514218 w 5412590"/>
              <a:gd name="connsiteY16" fmla="*/ 218364 h 4157021"/>
              <a:gd name="connsiteX17" fmla="*/ 2527866 w 5412590"/>
              <a:gd name="connsiteY17" fmla="*/ 177421 h 4157021"/>
              <a:gd name="connsiteX18" fmla="*/ 2555162 w 5412590"/>
              <a:gd name="connsiteY18" fmla="*/ 245660 h 4157021"/>
              <a:gd name="connsiteX19" fmla="*/ 2596105 w 5412590"/>
              <a:gd name="connsiteY19" fmla="*/ 286603 h 4157021"/>
              <a:gd name="connsiteX20" fmla="*/ 2609753 w 5412590"/>
              <a:gd name="connsiteY20" fmla="*/ 232012 h 4157021"/>
              <a:gd name="connsiteX21" fmla="*/ 2623400 w 5412590"/>
              <a:gd name="connsiteY21" fmla="*/ 191069 h 4157021"/>
              <a:gd name="connsiteX22" fmla="*/ 2650696 w 5412590"/>
              <a:gd name="connsiteY22" fmla="*/ 232012 h 4157021"/>
              <a:gd name="connsiteX23" fmla="*/ 2664344 w 5412590"/>
              <a:gd name="connsiteY23" fmla="*/ 382137 h 4157021"/>
              <a:gd name="connsiteX24" fmla="*/ 2705287 w 5412590"/>
              <a:gd name="connsiteY24" fmla="*/ 354842 h 4157021"/>
              <a:gd name="connsiteX25" fmla="*/ 2746230 w 5412590"/>
              <a:gd name="connsiteY25" fmla="*/ 313898 h 4157021"/>
              <a:gd name="connsiteX26" fmla="*/ 2773526 w 5412590"/>
              <a:gd name="connsiteY26" fmla="*/ 232012 h 4157021"/>
              <a:gd name="connsiteX27" fmla="*/ 2800821 w 5412590"/>
              <a:gd name="connsiteY27" fmla="*/ 272955 h 4157021"/>
              <a:gd name="connsiteX28" fmla="*/ 2828117 w 5412590"/>
              <a:gd name="connsiteY28" fmla="*/ 368489 h 4157021"/>
              <a:gd name="connsiteX29" fmla="*/ 2855412 w 5412590"/>
              <a:gd name="connsiteY29" fmla="*/ 436728 h 4157021"/>
              <a:gd name="connsiteX30" fmla="*/ 2909175 w 5412590"/>
              <a:gd name="connsiteY30" fmla="*/ 407434 h 4157021"/>
              <a:gd name="connsiteX31" fmla="*/ 2936721 w 5412590"/>
              <a:gd name="connsiteY31" fmla="*/ 394860 h 4157021"/>
              <a:gd name="connsiteX32" fmla="*/ 2937406 w 5412590"/>
              <a:gd name="connsiteY32" fmla="*/ 393650 h 4157021"/>
              <a:gd name="connsiteX33" fmla="*/ 2941437 w 5412590"/>
              <a:gd name="connsiteY33" fmla="*/ 392708 h 4157021"/>
              <a:gd name="connsiteX34" fmla="*/ 2964594 w 5412590"/>
              <a:gd name="connsiteY34" fmla="*/ 382137 h 4157021"/>
              <a:gd name="connsiteX35" fmla="*/ 3021897 w 5412590"/>
              <a:gd name="connsiteY35" fmla="*/ 363036 h 4157021"/>
              <a:gd name="connsiteX36" fmla="*/ 3024054 w 5412590"/>
              <a:gd name="connsiteY36" fmla="*/ 337184 h 4157021"/>
              <a:gd name="connsiteX37" fmla="*/ 3032940 w 5412590"/>
              <a:gd name="connsiteY37" fmla="*/ 311764 h 4157021"/>
              <a:gd name="connsiteX38" fmla="*/ 3073884 w 5412590"/>
              <a:gd name="connsiteY38" fmla="*/ 325412 h 4157021"/>
              <a:gd name="connsiteX39" fmla="*/ 3114827 w 5412590"/>
              <a:gd name="connsiteY39" fmla="*/ 352707 h 4157021"/>
              <a:gd name="connsiteX40" fmla="*/ 3183066 w 5412590"/>
              <a:gd name="connsiteY40" fmla="*/ 298116 h 4157021"/>
              <a:gd name="connsiteX41" fmla="*/ 3224009 w 5412590"/>
              <a:gd name="connsiteY41" fmla="*/ 325412 h 4157021"/>
              <a:gd name="connsiteX42" fmla="*/ 3264952 w 5412590"/>
              <a:gd name="connsiteY42" fmla="*/ 298116 h 4157021"/>
              <a:gd name="connsiteX43" fmla="*/ 3278600 w 5412590"/>
              <a:gd name="connsiteY43" fmla="*/ 243525 h 4157021"/>
              <a:gd name="connsiteX44" fmla="*/ 3305896 w 5412590"/>
              <a:gd name="connsiteY44" fmla="*/ 202582 h 4157021"/>
              <a:gd name="connsiteX45" fmla="*/ 3319543 w 5412590"/>
              <a:gd name="connsiteY45" fmla="*/ 161638 h 4157021"/>
              <a:gd name="connsiteX46" fmla="*/ 3346839 w 5412590"/>
              <a:gd name="connsiteY46" fmla="*/ 202582 h 4157021"/>
              <a:gd name="connsiteX47" fmla="*/ 3374134 w 5412590"/>
              <a:gd name="connsiteY47" fmla="*/ 298116 h 4157021"/>
              <a:gd name="connsiteX48" fmla="*/ 3387782 w 5412590"/>
              <a:gd name="connsiteY48" fmla="*/ 339059 h 4157021"/>
              <a:gd name="connsiteX49" fmla="*/ 3415078 w 5412590"/>
              <a:gd name="connsiteY49" fmla="*/ 216229 h 4157021"/>
              <a:gd name="connsiteX50" fmla="*/ 3456021 w 5412590"/>
              <a:gd name="connsiteY50" fmla="*/ 161638 h 4157021"/>
              <a:gd name="connsiteX51" fmla="*/ 3496964 w 5412590"/>
              <a:gd name="connsiteY51" fmla="*/ 175286 h 4157021"/>
              <a:gd name="connsiteX52" fmla="*/ 3510612 w 5412590"/>
              <a:gd name="connsiteY52" fmla="*/ 229877 h 4157021"/>
              <a:gd name="connsiteX53" fmla="*/ 3537908 w 5412590"/>
              <a:gd name="connsiteY53" fmla="*/ 325412 h 4157021"/>
              <a:gd name="connsiteX54" fmla="*/ 3551555 w 5412590"/>
              <a:gd name="connsiteY54" fmla="*/ 366355 h 4157021"/>
              <a:gd name="connsiteX55" fmla="*/ 3578851 w 5412590"/>
              <a:gd name="connsiteY55" fmla="*/ 475537 h 4157021"/>
              <a:gd name="connsiteX56" fmla="*/ 3606146 w 5412590"/>
              <a:gd name="connsiteY56" fmla="*/ 393650 h 4157021"/>
              <a:gd name="connsiteX57" fmla="*/ 3619794 w 5412590"/>
              <a:gd name="connsiteY57" fmla="*/ 339059 h 4157021"/>
              <a:gd name="connsiteX58" fmla="*/ 3660737 w 5412590"/>
              <a:gd name="connsiteY58" fmla="*/ 270821 h 4157021"/>
              <a:gd name="connsiteX59" fmla="*/ 3674385 w 5412590"/>
              <a:gd name="connsiteY59" fmla="*/ 229877 h 4157021"/>
              <a:gd name="connsiteX60" fmla="*/ 3728976 w 5412590"/>
              <a:gd name="connsiteY60" fmla="*/ 134343 h 4157021"/>
              <a:gd name="connsiteX61" fmla="*/ 3769920 w 5412590"/>
              <a:gd name="connsiteY61" fmla="*/ 407298 h 4157021"/>
              <a:gd name="connsiteX62" fmla="*/ 3783567 w 5412590"/>
              <a:gd name="connsiteY62" fmla="*/ 352707 h 4157021"/>
              <a:gd name="connsiteX63" fmla="*/ 3797215 w 5412590"/>
              <a:gd name="connsiteY63" fmla="*/ 311764 h 4157021"/>
              <a:gd name="connsiteX64" fmla="*/ 3824511 w 5412590"/>
              <a:gd name="connsiteY64" fmla="*/ 380003 h 4157021"/>
              <a:gd name="connsiteX65" fmla="*/ 3865454 w 5412590"/>
              <a:gd name="connsiteY65" fmla="*/ 420946 h 4157021"/>
              <a:gd name="connsiteX66" fmla="*/ 3879102 w 5412590"/>
              <a:gd name="connsiteY66" fmla="*/ 366355 h 4157021"/>
              <a:gd name="connsiteX67" fmla="*/ 3892749 w 5412590"/>
              <a:gd name="connsiteY67" fmla="*/ 325412 h 4157021"/>
              <a:gd name="connsiteX68" fmla="*/ 3920045 w 5412590"/>
              <a:gd name="connsiteY68" fmla="*/ 366355 h 4157021"/>
              <a:gd name="connsiteX69" fmla="*/ 3933693 w 5412590"/>
              <a:gd name="connsiteY69" fmla="*/ 516480 h 4157021"/>
              <a:gd name="connsiteX70" fmla="*/ 3974636 w 5412590"/>
              <a:gd name="connsiteY70" fmla="*/ 489185 h 4157021"/>
              <a:gd name="connsiteX71" fmla="*/ 4015579 w 5412590"/>
              <a:gd name="connsiteY71" fmla="*/ 448241 h 4157021"/>
              <a:gd name="connsiteX72" fmla="*/ 4042875 w 5412590"/>
              <a:gd name="connsiteY72" fmla="*/ 366355 h 4157021"/>
              <a:gd name="connsiteX73" fmla="*/ 4070170 w 5412590"/>
              <a:gd name="connsiteY73" fmla="*/ 407298 h 4157021"/>
              <a:gd name="connsiteX74" fmla="*/ 4097466 w 5412590"/>
              <a:gd name="connsiteY74" fmla="*/ 502832 h 4157021"/>
              <a:gd name="connsiteX75" fmla="*/ 4124761 w 5412590"/>
              <a:gd name="connsiteY75" fmla="*/ 571071 h 4157021"/>
              <a:gd name="connsiteX76" fmla="*/ 4233943 w 5412590"/>
              <a:gd name="connsiteY76" fmla="*/ 516480 h 4157021"/>
              <a:gd name="connsiteX77" fmla="*/ 4356773 w 5412590"/>
              <a:gd name="connsiteY77" fmla="*/ 475537 h 4157021"/>
              <a:gd name="connsiteX78" fmla="*/ 4384069 w 5412590"/>
              <a:gd name="connsiteY78" fmla="*/ 516480 h 4157021"/>
              <a:gd name="connsiteX79" fmla="*/ 4411364 w 5412590"/>
              <a:gd name="connsiteY79" fmla="*/ 612015 h 4157021"/>
              <a:gd name="connsiteX80" fmla="*/ 4425012 w 5412590"/>
              <a:gd name="connsiteY80" fmla="*/ 734844 h 4157021"/>
              <a:gd name="connsiteX81" fmla="*/ 4438660 w 5412590"/>
              <a:gd name="connsiteY81" fmla="*/ 775788 h 4157021"/>
              <a:gd name="connsiteX82" fmla="*/ 4425012 w 5412590"/>
              <a:gd name="connsiteY82" fmla="*/ 816731 h 4157021"/>
              <a:gd name="connsiteX83" fmla="*/ 4575137 w 5412590"/>
              <a:gd name="connsiteY83" fmla="*/ 871322 h 4157021"/>
              <a:gd name="connsiteX84" fmla="*/ 4547842 w 5412590"/>
              <a:gd name="connsiteY84" fmla="*/ 912265 h 4157021"/>
              <a:gd name="connsiteX85" fmla="*/ 4504594 w 5412590"/>
              <a:gd name="connsiteY85" fmla="*/ 943753 h 4157021"/>
              <a:gd name="connsiteX86" fmla="*/ 4510936 w 5412590"/>
              <a:gd name="connsiteY86" fmla="*/ 933257 h 4157021"/>
              <a:gd name="connsiteX87" fmla="*/ 4518366 w 5412590"/>
              <a:gd name="connsiteY87" fmla="*/ 922925 h 4157021"/>
              <a:gd name="connsiteX88" fmla="*/ 4512176 w 5412590"/>
              <a:gd name="connsiteY88" fmla="*/ 931205 h 4157021"/>
              <a:gd name="connsiteX89" fmla="*/ 4510936 w 5412590"/>
              <a:gd name="connsiteY89" fmla="*/ 933257 h 4157021"/>
              <a:gd name="connsiteX90" fmla="*/ 4502983 w 5412590"/>
              <a:gd name="connsiteY90" fmla="*/ 944319 h 4157021"/>
              <a:gd name="connsiteX91" fmla="*/ 4465955 w 5412590"/>
              <a:gd name="connsiteY91" fmla="*/ 994152 h 4157021"/>
              <a:gd name="connsiteX92" fmla="*/ 4452308 w 5412590"/>
              <a:gd name="connsiteY92" fmla="*/ 1035095 h 4157021"/>
              <a:gd name="connsiteX93" fmla="*/ 4397717 w 5412590"/>
              <a:gd name="connsiteY93" fmla="*/ 1103334 h 4157021"/>
              <a:gd name="connsiteX94" fmla="*/ 4442446 w 5412590"/>
              <a:gd name="connsiteY94" fmla="*/ 1118454 h 4157021"/>
              <a:gd name="connsiteX95" fmla="*/ 4453298 w 5412590"/>
              <a:gd name="connsiteY95" fmla="*/ 1123698 h 4157021"/>
              <a:gd name="connsiteX96" fmla="*/ 4453484 w 5412590"/>
              <a:gd name="connsiteY96" fmla="*/ 1122952 h 4157021"/>
              <a:gd name="connsiteX97" fmla="*/ 4494427 w 5412590"/>
              <a:gd name="connsiteY97" fmla="*/ 1054714 h 4157021"/>
              <a:gd name="connsiteX98" fmla="*/ 4508075 w 5412590"/>
              <a:gd name="connsiteY98" fmla="*/ 1013770 h 4157021"/>
              <a:gd name="connsiteX99" fmla="*/ 4562666 w 5412590"/>
              <a:gd name="connsiteY99" fmla="*/ 918236 h 4157021"/>
              <a:gd name="connsiteX100" fmla="*/ 4603610 w 5412590"/>
              <a:gd name="connsiteY100" fmla="*/ 1191191 h 4157021"/>
              <a:gd name="connsiteX101" fmla="*/ 4617257 w 5412590"/>
              <a:gd name="connsiteY101" fmla="*/ 1136600 h 4157021"/>
              <a:gd name="connsiteX102" fmla="*/ 4630905 w 5412590"/>
              <a:gd name="connsiteY102" fmla="*/ 1095657 h 4157021"/>
              <a:gd name="connsiteX103" fmla="*/ 4658201 w 5412590"/>
              <a:gd name="connsiteY103" fmla="*/ 1163896 h 4157021"/>
              <a:gd name="connsiteX104" fmla="*/ 4699144 w 5412590"/>
              <a:gd name="connsiteY104" fmla="*/ 1204839 h 4157021"/>
              <a:gd name="connsiteX105" fmla="*/ 4712792 w 5412590"/>
              <a:gd name="connsiteY105" fmla="*/ 1150248 h 4157021"/>
              <a:gd name="connsiteX106" fmla="*/ 4726439 w 5412590"/>
              <a:gd name="connsiteY106" fmla="*/ 1109305 h 4157021"/>
              <a:gd name="connsiteX107" fmla="*/ 4753735 w 5412590"/>
              <a:gd name="connsiteY107" fmla="*/ 1150248 h 4157021"/>
              <a:gd name="connsiteX108" fmla="*/ 4767383 w 5412590"/>
              <a:gd name="connsiteY108" fmla="*/ 1300373 h 4157021"/>
              <a:gd name="connsiteX109" fmla="*/ 4808326 w 5412590"/>
              <a:gd name="connsiteY109" fmla="*/ 1273078 h 4157021"/>
              <a:gd name="connsiteX110" fmla="*/ 4849269 w 5412590"/>
              <a:gd name="connsiteY110" fmla="*/ 1232134 h 4157021"/>
              <a:gd name="connsiteX111" fmla="*/ 4876565 w 5412590"/>
              <a:gd name="connsiteY111" fmla="*/ 1150248 h 4157021"/>
              <a:gd name="connsiteX112" fmla="*/ 4903860 w 5412590"/>
              <a:gd name="connsiteY112" fmla="*/ 1191191 h 4157021"/>
              <a:gd name="connsiteX113" fmla="*/ 4931156 w 5412590"/>
              <a:gd name="connsiteY113" fmla="*/ 1286725 h 4157021"/>
              <a:gd name="connsiteX114" fmla="*/ 4958451 w 5412590"/>
              <a:gd name="connsiteY114" fmla="*/ 1354964 h 4157021"/>
              <a:gd name="connsiteX115" fmla="*/ 5067633 w 5412590"/>
              <a:gd name="connsiteY115" fmla="*/ 1300373 h 4157021"/>
              <a:gd name="connsiteX116" fmla="*/ 5190463 w 5412590"/>
              <a:gd name="connsiteY116" fmla="*/ 1259430 h 4157021"/>
              <a:gd name="connsiteX117" fmla="*/ 5217759 w 5412590"/>
              <a:gd name="connsiteY117" fmla="*/ 1300373 h 4157021"/>
              <a:gd name="connsiteX118" fmla="*/ 5245054 w 5412590"/>
              <a:gd name="connsiteY118" fmla="*/ 1395908 h 4157021"/>
              <a:gd name="connsiteX119" fmla="*/ 5258702 w 5412590"/>
              <a:gd name="connsiteY119" fmla="*/ 1518737 h 4157021"/>
              <a:gd name="connsiteX120" fmla="*/ 5272350 w 5412590"/>
              <a:gd name="connsiteY120" fmla="*/ 1559681 h 4157021"/>
              <a:gd name="connsiteX121" fmla="*/ 5258702 w 5412590"/>
              <a:gd name="connsiteY121" fmla="*/ 1600624 h 4157021"/>
              <a:gd name="connsiteX122" fmla="*/ 5408827 w 5412590"/>
              <a:gd name="connsiteY122" fmla="*/ 1655215 h 4157021"/>
              <a:gd name="connsiteX123" fmla="*/ 5381532 w 5412590"/>
              <a:gd name="connsiteY123" fmla="*/ 1696158 h 4157021"/>
              <a:gd name="connsiteX124" fmla="*/ 5338284 w 5412590"/>
              <a:gd name="connsiteY124" fmla="*/ 1727646 h 4157021"/>
              <a:gd name="connsiteX125" fmla="*/ 5344627 w 5412590"/>
              <a:gd name="connsiteY125" fmla="*/ 1717150 h 4157021"/>
              <a:gd name="connsiteX126" fmla="*/ 5352056 w 5412590"/>
              <a:gd name="connsiteY126" fmla="*/ 1706818 h 4157021"/>
              <a:gd name="connsiteX127" fmla="*/ 5345866 w 5412590"/>
              <a:gd name="connsiteY127" fmla="*/ 1715098 h 4157021"/>
              <a:gd name="connsiteX128" fmla="*/ 5344627 w 5412590"/>
              <a:gd name="connsiteY128" fmla="*/ 1717150 h 4157021"/>
              <a:gd name="connsiteX129" fmla="*/ 5336673 w 5412590"/>
              <a:gd name="connsiteY129" fmla="*/ 1728211 h 4157021"/>
              <a:gd name="connsiteX130" fmla="*/ 5299645 w 5412590"/>
              <a:gd name="connsiteY130" fmla="*/ 1778045 h 4157021"/>
              <a:gd name="connsiteX131" fmla="*/ 5285998 w 5412590"/>
              <a:gd name="connsiteY131" fmla="*/ 1818988 h 4157021"/>
              <a:gd name="connsiteX132" fmla="*/ 5231407 w 5412590"/>
              <a:gd name="connsiteY132" fmla="*/ 1887227 h 4157021"/>
              <a:gd name="connsiteX133" fmla="*/ 5313293 w 5412590"/>
              <a:gd name="connsiteY133" fmla="*/ 1928170 h 4157021"/>
              <a:gd name="connsiteX134" fmla="*/ 5272350 w 5412590"/>
              <a:gd name="connsiteY134" fmla="*/ 1941818 h 4157021"/>
              <a:gd name="connsiteX135" fmla="*/ 5217759 w 5412590"/>
              <a:gd name="connsiteY135" fmla="*/ 1928170 h 4157021"/>
              <a:gd name="connsiteX136" fmla="*/ 5176816 w 5412590"/>
              <a:gd name="connsiteY136" fmla="*/ 1914522 h 4157021"/>
              <a:gd name="connsiteX137" fmla="*/ 5135872 w 5412590"/>
              <a:gd name="connsiteY137" fmla="*/ 1928170 h 4157021"/>
              <a:gd name="connsiteX138" fmla="*/ 5176816 w 5412590"/>
              <a:gd name="connsiteY138" fmla="*/ 1969114 h 4157021"/>
              <a:gd name="connsiteX139" fmla="*/ 5103271 w 5412590"/>
              <a:gd name="connsiteY139" fmla="*/ 2051948 h 4157021"/>
              <a:gd name="connsiteX140" fmla="*/ 5103033 w 5412590"/>
              <a:gd name="connsiteY140" fmla="*/ 2051914 h 4157021"/>
              <a:gd name="connsiteX141" fmla="*/ 5103638 w 5412590"/>
              <a:gd name="connsiteY141" fmla="*/ 2054413 h 4157021"/>
              <a:gd name="connsiteX142" fmla="*/ 5117286 w 5412590"/>
              <a:gd name="connsiteY142" fmla="*/ 2177242 h 4157021"/>
              <a:gd name="connsiteX143" fmla="*/ 5130934 w 5412590"/>
              <a:gd name="connsiteY143" fmla="*/ 2218186 h 4157021"/>
              <a:gd name="connsiteX144" fmla="*/ 5117286 w 5412590"/>
              <a:gd name="connsiteY144" fmla="*/ 2259129 h 4157021"/>
              <a:gd name="connsiteX145" fmla="*/ 5267411 w 5412590"/>
              <a:gd name="connsiteY145" fmla="*/ 2313720 h 4157021"/>
              <a:gd name="connsiteX146" fmla="*/ 5240116 w 5412590"/>
              <a:gd name="connsiteY146" fmla="*/ 2354663 h 4157021"/>
              <a:gd name="connsiteX147" fmla="*/ 5196868 w 5412590"/>
              <a:gd name="connsiteY147" fmla="*/ 2386151 h 4157021"/>
              <a:gd name="connsiteX148" fmla="*/ 5203210 w 5412590"/>
              <a:gd name="connsiteY148" fmla="*/ 2375655 h 4157021"/>
              <a:gd name="connsiteX149" fmla="*/ 5210640 w 5412590"/>
              <a:gd name="connsiteY149" fmla="*/ 2365323 h 4157021"/>
              <a:gd name="connsiteX150" fmla="*/ 5204450 w 5412590"/>
              <a:gd name="connsiteY150" fmla="*/ 2373603 h 4157021"/>
              <a:gd name="connsiteX151" fmla="*/ 5203210 w 5412590"/>
              <a:gd name="connsiteY151" fmla="*/ 2375655 h 4157021"/>
              <a:gd name="connsiteX152" fmla="*/ 5195257 w 5412590"/>
              <a:gd name="connsiteY152" fmla="*/ 2386716 h 4157021"/>
              <a:gd name="connsiteX153" fmla="*/ 5158229 w 5412590"/>
              <a:gd name="connsiteY153" fmla="*/ 2436550 h 4157021"/>
              <a:gd name="connsiteX154" fmla="*/ 5144582 w 5412590"/>
              <a:gd name="connsiteY154" fmla="*/ 2477493 h 4157021"/>
              <a:gd name="connsiteX155" fmla="*/ 5089991 w 5412590"/>
              <a:gd name="connsiteY155" fmla="*/ 2545732 h 4157021"/>
              <a:gd name="connsiteX156" fmla="*/ 5171877 w 5412590"/>
              <a:gd name="connsiteY156" fmla="*/ 2586675 h 4157021"/>
              <a:gd name="connsiteX157" fmla="*/ 5130934 w 5412590"/>
              <a:gd name="connsiteY157" fmla="*/ 2600323 h 4157021"/>
              <a:gd name="connsiteX158" fmla="*/ 5076343 w 5412590"/>
              <a:gd name="connsiteY158" fmla="*/ 2586675 h 4157021"/>
              <a:gd name="connsiteX159" fmla="*/ 5035400 w 5412590"/>
              <a:gd name="connsiteY159" fmla="*/ 2573027 h 4157021"/>
              <a:gd name="connsiteX160" fmla="*/ 4994456 w 5412590"/>
              <a:gd name="connsiteY160" fmla="*/ 2586675 h 4157021"/>
              <a:gd name="connsiteX161" fmla="*/ 5035400 w 5412590"/>
              <a:gd name="connsiteY161" fmla="*/ 2627619 h 4157021"/>
              <a:gd name="connsiteX162" fmla="*/ 4857979 w 5412590"/>
              <a:gd name="connsiteY162" fmla="*/ 2695857 h 4157021"/>
              <a:gd name="connsiteX163" fmla="*/ 4871626 w 5412590"/>
              <a:gd name="connsiteY163" fmla="*/ 2845983 h 4157021"/>
              <a:gd name="connsiteX164" fmla="*/ 4871626 w 5412590"/>
              <a:gd name="connsiteY164" fmla="*/ 2927869 h 4157021"/>
              <a:gd name="connsiteX165" fmla="*/ 4762444 w 5412590"/>
              <a:gd name="connsiteY165" fmla="*/ 2914222 h 4157021"/>
              <a:gd name="connsiteX166" fmla="*/ 4748797 w 5412590"/>
              <a:gd name="connsiteY166" fmla="*/ 2968813 h 4157021"/>
              <a:gd name="connsiteX167" fmla="*/ 4694205 w 5412590"/>
              <a:gd name="connsiteY167" fmla="*/ 2955165 h 4157021"/>
              <a:gd name="connsiteX168" fmla="*/ 4625967 w 5412590"/>
              <a:gd name="connsiteY168" fmla="*/ 2873278 h 4157021"/>
              <a:gd name="connsiteX169" fmla="*/ 4598671 w 5412590"/>
              <a:gd name="connsiteY169" fmla="*/ 2941517 h 4157021"/>
              <a:gd name="connsiteX170" fmla="*/ 4585023 w 5412590"/>
              <a:gd name="connsiteY170" fmla="*/ 2996108 h 4157021"/>
              <a:gd name="connsiteX171" fmla="*/ 4503137 w 5412590"/>
              <a:gd name="connsiteY171" fmla="*/ 3050699 h 4157021"/>
              <a:gd name="connsiteX172" fmla="*/ 4448546 w 5412590"/>
              <a:gd name="connsiteY172" fmla="*/ 2968813 h 4157021"/>
              <a:gd name="connsiteX173" fmla="*/ 4434898 w 5412590"/>
              <a:gd name="connsiteY173" fmla="*/ 3037051 h 4157021"/>
              <a:gd name="connsiteX174" fmla="*/ 4380307 w 5412590"/>
              <a:gd name="connsiteY174" fmla="*/ 3118938 h 4157021"/>
              <a:gd name="connsiteX175" fmla="*/ 4298420 w 5412590"/>
              <a:gd name="connsiteY175" fmla="*/ 3077995 h 4157021"/>
              <a:gd name="connsiteX176" fmla="*/ 4257477 w 5412590"/>
              <a:gd name="connsiteY176" fmla="*/ 3023404 h 4157021"/>
              <a:gd name="connsiteX177" fmla="*/ 4248832 w 5412590"/>
              <a:gd name="connsiteY177" fmla="*/ 2996375 h 4157021"/>
              <a:gd name="connsiteX178" fmla="*/ 4246358 w 5412590"/>
              <a:gd name="connsiteY178" fmla="*/ 3002079 h 4157021"/>
              <a:gd name="connsiteX179" fmla="*/ 4191767 w 5412590"/>
              <a:gd name="connsiteY179" fmla="*/ 3070318 h 4157021"/>
              <a:gd name="connsiteX180" fmla="*/ 4273653 w 5412590"/>
              <a:gd name="connsiteY180" fmla="*/ 3111261 h 4157021"/>
              <a:gd name="connsiteX181" fmla="*/ 4232710 w 5412590"/>
              <a:gd name="connsiteY181" fmla="*/ 3124909 h 4157021"/>
              <a:gd name="connsiteX182" fmla="*/ 4178119 w 5412590"/>
              <a:gd name="connsiteY182" fmla="*/ 3111261 h 4157021"/>
              <a:gd name="connsiteX183" fmla="*/ 4137176 w 5412590"/>
              <a:gd name="connsiteY183" fmla="*/ 3097613 h 4157021"/>
              <a:gd name="connsiteX184" fmla="*/ 4131232 w 5412590"/>
              <a:gd name="connsiteY184" fmla="*/ 3099079 h 4157021"/>
              <a:gd name="connsiteX185" fmla="*/ 4123898 w 5412590"/>
              <a:gd name="connsiteY185" fmla="*/ 3104114 h 4157021"/>
              <a:gd name="connsiteX186" fmla="*/ 4098055 w 5412590"/>
              <a:gd name="connsiteY186" fmla="*/ 3112852 h 4157021"/>
              <a:gd name="connsiteX187" fmla="*/ 4118307 w 5412590"/>
              <a:gd name="connsiteY187" fmla="*/ 3130524 h 4157021"/>
              <a:gd name="connsiteX188" fmla="*/ 4137176 w 5412590"/>
              <a:gd name="connsiteY188" fmla="*/ 3152205 h 4157021"/>
              <a:gd name="connsiteX189" fmla="*/ 3959755 w 5412590"/>
              <a:gd name="connsiteY189" fmla="*/ 3220443 h 4157021"/>
              <a:gd name="connsiteX190" fmla="*/ 3973402 w 5412590"/>
              <a:gd name="connsiteY190" fmla="*/ 3370569 h 4157021"/>
              <a:gd name="connsiteX191" fmla="*/ 3973402 w 5412590"/>
              <a:gd name="connsiteY191" fmla="*/ 3452455 h 4157021"/>
              <a:gd name="connsiteX192" fmla="*/ 3864220 w 5412590"/>
              <a:gd name="connsiteY192" fmla="*/ 3438808 h 4157021"/>
              <a:gd name="connsiteX193" fmla="*/ 3850573 w 5412590"/>
              <a:gd name="connsiteY193" fmla="*/ 3493399 h 4157021"/>
              <a:gd name="connsiteX194" fmla="*/ 3795981 w 5412590"/>
              <a:gd name="connsiteY194" fmla="*/ 3479751 h 4157021"/>
              <a:gd name="connsiteX195" fmla="*/ 3727743 w 5412590"/>
              <a:gd name="connsiteY195" fmla="*/ 3397864 h 4157021"/>
              <a:gd name="connsiteX196" fmla="*/ 3700447 w 5412590"/>
              <a:gd name="connsiteY196" fmla="*/ 3466103 h 4157021"/>
              <a:gd name="connsiteX197" fmla="*/ 3686799 w 5412590"/>
              <a:gd name="connsiteY197" fmla="*/ 3520694 h 4157021"/>
              <a:gd name="connsiteX198" fmla="*/ 3604913 w 5412590"/>
              <a:gd name="connsiteY198" fmla="*/ 3575285 h 4157021"/>
              <a:gd name="connsiteX199" fmla="*/ 3550322 w 5412590"/>
              <a:gd name="connsiteY199" fmla="*/ 3493399 h 4157021"/>
              <a:gd name="connsiteX200" fmla="*/ 3536674 w 5412590"/>
              <a:gd name="connsiteY200" fmla="*/ 3561637 h 4157021"/>
              <a:gd name="connsiteX201" fmla="*/ 3522417 w 5412590"/>
              <a:gd name="connsiteY201" fmla="*/ 3587031 h 4157021"/>
              <a:gd name="connsiteX202" fmla="*/ 3513711 w 5412590"/>
              <a:gd name="connsiteY202" fmla="*/ 3599877 h 4157021"/>
              <a:gd name="connsiteX203" fmla="*/ 3537544 w 5412590"/>
              <a:gd name="connsiteY203" fmla="*/ 3611393 h 4157021"/>
              <a:gd name="connsiteX204" fmla="*/ 3548919 w 5412590"/>
              <a:gd name="connsiteY204" fmla="*/ 3624758 h 4157021"/>
              <a:gd name="connsiteX205" fmla="*/ 3507976 w 5412590"/>
              <a:gd name="connsiteY205" fmla="*/ 3638406 h 4157021"/>
              <a:gd name="connsiteX206" fmla="*/ 3489538 w 5412590"/>
              <a:gd name="connsiteY206" fmla="*/ 3633797 h 4157021"/>
              <a:gd name="connsiteX207" fmla="*/ 3488704 w 5412590"/>
              <a:gd name="connsiteY207" fmla="*/ 3634929 h 4157021"/>
              <a:gd name="connsiteX208" fmla="*/ 3482083 w 5412590"/>
              <a:gd name="connsiteY208" fmla="*/ 3643524 h 4157021"/>
              <a:gd name="connsiteX209" fmla="*/ 3419469 w 5412590"/>
              <a:gd name="connsiteY209" fmla="*/ 3618578 h 4157021"/>
              <a:gd name="connsiteX210" fmla="*/ 3410923 w 5412590"/>
              <a:gd name="connsiteY210" fmla="*/ 3611485 h 4157021"/>
              <a:gd name="connsiteX211" fmla="*/ 3391694 w 5412590"/>
              <a:gd name="connsiteY211" fmla="*/ 3616228 h 4157021"/>
              <a:gd name="connsiteX212" fmla="*/ 3371498 w 5412590"/>
              <a:gd name="connsiteY212" fmla="*/ 3624758 h 4157021"/>
              <a:gd name="connsiteX213" fmla="*/ 3412442 w 5412590"/>
              <a:gd name="connsiteY213" fmla="*/ 3665702 h 4157021"/>
              <a:gd name="connsiteX214" fmla="*/ 3235021 w 5412590"/>
              <a:gd name="connsiteY214" fmla="*/ 3733940 h 4157021"/>
              <a:gd name="connsiteX215" fmla="*/ 3248668 w 5412590"/>
              <a:gd name="connsiteY215" fmla="*/ 3884066 h 4157021"/>
              <a:gd name="connsiteX216" fmla="*/ 3248668 w 5412590"/>
              <a:gd name="connsiteY216" fmla="*/ 3965952 h 4157021"/>
              <a:gd name="connsiteX217" fmla="*/ 3139486 w 5412590"/>
              <a:gd name="connsiteY217" fmla="*/ 3952305 h 4157021"/>
              <a:gd name="connsiteX218" fmla="*/ 3125839 w 5412590"/>
              <a:gd name="connsiteY218" fmla="*/ 4006896 h 4157021"/>
              <a:gd name="connsiteX219" fmla="*/ 3071247 w 5412590"/>
              <a:gd name="connsiteY219" fmla="*/ 3993248 h 4157021"/>
              <a:gd name="connsiteX220" fmla="*/ 3003009 w 5412590"/>
              <a:gd name="connsiteY220" fmla="*/ 3911361 h 4157021"/>
              <a:gd name="connsiteX221" fmla="*/ 2975713 w 5412590"/>
              <a:gd name="connsiteY221" fmla="*/ 3979600 h 4157021"/>
              <a:gd name="connsiteX222" fmla="*/ 2962065 w 5412590"/>
              <a:gd name="connsiteY222" fmla="*/ 4034191 h 4157021"/>
              <a:gd name="connsiteX223" fmla="*/ 2880179 w 5412590"/>
              <a:gd name="connsiteY223" fmla="*/ 4088782 h 4157021"/>
              <a:gd name="connsiteX224" fmla="*/ 2825588 w 5412590"/>
              <a:gd name="connsiteY224" fmla="*/ 4006896 h 4157021"/>
              <a:gd name="connsiteX225" fmla="*/ 2811940 w 5412590"/>
              <a:gd name="connsiteY225" fmla="*/ 4075134 h 4157021"/>
              <a:gd name="connsiteX226" fmla="*/ 2757349 w 5412590"/>
              <a:gd name="connsiteY226" fmla="*/ 4157021 h 4157021"/>
              <a:gd name="connsiteX227" fmla="*/ 2675462 w 5412590"/>
              <a:gd name="connsiteY227" fmla="*/ 4116078 h 4157021"/>
              <a:gd name="connsiteX228" fmla="*/ 2634519 w 5412590"/>
              <a:gd name="connsiteY228" fmla="*/ 4061487 h 4157021"/>
              <a:gd name="connsiteX229" fmla="*/ 2593576 w 5412590"/>
              <a:gd name="connsiteY229" fmla="*/ 4034191 h 4157021"/>
              <a:gd name="connsiteX230" fmla="*/ 2552633 w 5412590"/>
              <a:gd name="connsiteY230" fmla="*/ 4075134 h 4157021"/>
              <a:gd name="connsiteX231" fmla="*/ 2538985 w 5412590"/>
              <a:gd name="connsiteY231" fmla="*/ 4116078 h 4157021"/>
              <a:gd name="connsiteX232" fmla="*/ 2457098 w 5412590"/>
              <a:gd name="connsiteY232" fmla="*/ 4157021 h 4157021"/>
              <a:gd name="connsiteX233" fmla="*/ 2416155 w 5412590"/>
              <a:gd name="connsiteY233" fmla="*/ 4129725 h 4157021"/>
              <a:gd name="connsiteX234" fmla="*/ 2388859 w 5412590"/>
              <a:gd name="connsiteY234" fmla="*/ 4088782 h 4157021"/>
              <a:gd name="connsiteX235" fmla="*/ 2347916 w 5412590"/>
              <a:gd name="connsiteY235" fmla="*/ 3965952 h 4157021"/>
              <a:gd name="connsiteX236" fmla="*/ 2334268 w 5412590"/>
              <a:gd name="connsiteY236" fmla="*/ 4020543 h 4157021"/>
              <a:gd name="connsiteX237" fmla="*/ 2306973 w 5412590"/>
              <a:gd name="connsiteY237" fmla="*/ 3979600 h 4157021"/>
              <a:gd name="connsiteX238" fmla="*/ 2293325 w 5412590"/>
              <a:gd name="connsiteY238" fmla="*/ 3802179 h 4157021"/>
              <a:gd name="connsiteX239" fmla="*/ 2197791 w 5412590"/>
              <a:gd name="connsiteY239" fmla="*/ 3884066 h 4157021"/>
              <a:gd name="connsiteX240" fmla="*/ 2143200 w 5412590"/>
              <a:gd name="connsiteY240" fmla="*/ 3897713 h 4157021"/>
              <a:gd name="connsiteX241" fmla="*/ 2061313 w 5412590"/>
              <a:gd name="connsiteY241" fmla="*/ 3938657 h 4157021"/>
              <a:gd name="connsiteX242" fmla="*/ 2034018 w 5412590"/>
              <a:gd name="connsiteY242" fmla="*/ 3856770 h 4157021"/>
              <a:gd name="connsiteX243" fmla="*/ 1938483 w 5412590"/>
              <a:gd name="connsiteY243" fmla="*/ 3884066 h 4157021"/>
              <a:gd name="connsiteX244" fmla="*/ 1829301 w 5412590"/>
              <a:gd name="connsiteY244" fmla="*/ 3938657 h 4157021"/>
              <a:gd name="connsiteX245" fmla="*/ 1815653 w 5412590"/>
              <a:gd name="connsiteY245" fmla="*/ 3897713 h 4157021"/>
              <a:gd name="connsiteX246" fmla="*/ 1870245 w 5412590"/>
              <a:gd name="connsiteY246" fmla="*/ 3802179 h 4157021"/>
              <a:gd name="connsiteX247" fmla="*/ 1829301 w 5412590"/>
              <a:gd name="connsiteY247" fmla="*/ 3788531 h 4157021"/>
              <a:gd name="connsiteX248" fmla="*/ 1720119 w 5412590"/>
              <a:gd name="connsiteY248" fmla="*/ 3761236 h 4157021"/>
              <a:gd name="connsiteX249" fmla="*/ 1638233 w 5412590"/>
              <a:gd name="connsiteY249" fmla="*/ 3692997 h 4157021"/>
              <a:gd name="connsiteX250" fmla="*/ 1597289 w 5412590"/>
              <a:gd name="connsiteY250" fmla="*/ 3679349 h 4157021"/>
              <a:gd name="connsiteX251" fmla="*/ 1515403 w 5412590"/>
              <a:gd name="connsiteY251" fmla="*/ 3611110 h 4157021"/>
              <a:gd name="connsiteX252" fmla="*/ 1460812 w 5412590"/>
              <a:gd name="connsiteY252" fmla="*/ 3597463 h 4157021"/>
              <a:gd name="connsiteX253" fmla="*/ 1501755 w 5412590"/>
              <a:gd name="connsiteY253" fmla="*/ 3570167 h 4157021"/>
              <a:gd name="connsiteX254" fmla="*/ 1529050 w 5412590"/>
              <a:gd name="connsiteY254" fmla="*/ 3542872 h 4157021"/>
              <a:gd name="connsiteX255" fmla="*/ 1460812 w 5412590"/>
              <a:gd name="connsiteY255" fmla="*/ 3488281 h 4157021"/>
              <a:gd name="connsiteX256" fmla="*/ 1501755 w 5412590"/>
              <a:gd name="connsiteY256" fmla="*/ 3501928 h 4157021"/>
              <a:gd name="connsiteX257" fmla="*/ 1665528 w 5412590"/>
              <a:gd name="connsiteY257" fmla="*/ 3515576 h 4157021"/>
              <a:gd name="connsiteX258" fmla="*/ 1597289 w 5412590"/>
              <a:gd name="connsiteY258" fmla="*/ 3433690 h 4157021"/>
              <a:gd name="connsiteX259" fmla="*/ 1583642 w 5412590"/>
              <a:gd name="connsiteY259" fmla="*/ 3392746 h 4157021"/>
              <a:gd name="connsiteX260" fmla="*/ 1541317 w 5412590"/>
              <a:gd name="connsiteY260" fmla="*/ 3308597 h 4157021"/>
              <a:gd name="connsiteX261" fmla="*/ 1522384 w 5412590"/>
              <a:gd name="connsiteY261" fmla="*/ 3279743 h 4157021"/>
              <a:gd name="connsiteX262" fmla="*/ 1516078 w 5412590"/>
              <a:gd name="connsiteY262" fmla="*/ 3295506 h 4157021"/>
              <a:gd name="connsiteX263" fmla="*/ 1502430 w 5412590"/>
              <a:gd name="connsiteY263" fmla="*/ 3350097 h 4157021"/>
              <a:gd name="connsiteX264" fmla="*/ 1420544 w 5412590"/>
              <a:gd name="connsiteY264" fmla="*/ 3404688 h 4157021"/>
              <a:gd name="connsiteX265" fmla="*/ 1365953 w 5412590"/>
              <a:gd name="connsiteY265" fmla="*/ 3322802 h 4157021"/>
              <a:gd name="connsiteX266" fmla="*/ 1352305 w 5412590"/>
              <a:gd name="connsiteY266" fmla="*/ 3391040 h 4157021"/>
              <a:gd name="connsiteX267" fmla="*/ 1297714 w 5412590"/>
              <a:gd name="connsiteY267" fmla="*/ 3472927 h 4157021"/>
              <a:gd name="connsiteX268" fmla="*/ 1215827 w 5412590"/>
              <a:gd name="connsiteY268" fmla="*/ 3431984 h 4157021"/>
              <a:gd name="connsiteX269" fmla="*/ 1174884 w 5412590"/>
              <a:gd name="connsiteY269" fmla="*/ 3377393 h 4157021"/>
              <a:gd name="connsiteX270" fmla="*/ 1133941 w 5412590"/>
              <a:gd name="connsiteY270" fmla="*/ 3350097 h 4157021"/>
              <a:gd name="connsiteX271" fmla="*/ 1092998 w 5412590"/>
              <a:gd name="connsiteY271" fmla="*/ 3391040 h 4157021"/>
              <a:gd name="connsiteX272" fmla="*/ 1079350 w 5412590"/>
              <a:gd name="connsiteY272" fmla="*/ 3431984 h 4157021"/>
              <a:gd name="connsiteX273" fmla="*/ 997463 w 5412590"/>
              <a:gd name="connsiteY273" fmla="*/ 3472927 h 4157021"/>
              <a:gd name="connsiteX274" fmla="*/ 956520 w 5412590"/>
              <a:gd name="connsiteY274" fmla="*/ 3445631 h 4157021"/>
              <a:gd name="connsiteX275" fmla="*/ 929224 w 5412590"/>
              <a:gd name="connsiteY275" fmla="*/ 3404688 h 4157021"/>
              <a:gd name="connsiteX276" fmla="*/ 888281 w 5412590"/>
              <a:gd name="connsiteY276" fmla="*/ 3281858 h 4157021"/>
              <a:gd name="connsiteX277" fmla="*/ 874633 w 5412590"/>
              <a:gd name="connsiteY277" fmla="*/ 3336449 h 4157021"/>
              <a:gd name="connsiteX278" fmla="*/ 847338 w 5412590"/>
              <a:gd name="connsiteY278" fmla="*/ 3295506 h 4157021"/>
              <a:gd name="connsiteX279" fmla="*/ 833690 w 5412590"/>
              <a:gd name="connsiteY279" fmla="*/ 3118085 h 4157021"/>
              <a:gd name="connsiteX280" fmla="*/ 738156 w 5412590"/>
              <a:gd name="connsiteY280" fmla="*/ 3199972 h 4157021"/>
              <a:gd name="connsiteX281" fmla="*/ 683565 w 5412590"/>
              <a:gd name="connsiteY281" fmla="*/ 3213619 h 4157021"/>
              <a:gd name="connsiteX282" fmla="*/ 601678 w 5412590"/>
              <a:gd name="connsiteY282" fmla="*/ 3254563 h 4157021"/>
              <a:gd name="connsiteX283" fmla="*/ 574383 w 5412590"/>
              <a:gd name="connsiteY283" fmla="*/ 3172676 h 4157021"/>
              <a:gd name="connsiteX284" fmla="*/ 478848 w 5412590"/>
              <a:gd name="connsiteY284" fmla="*/ 3199972 h 4157021"/>
              <a:gd name="connsiteX285" fmla="*/ 369666 w 5412590"/>
              <a:gd name="connsiteY285" fmla="*/ 3254563 h 4157021"/>
              <a:gd name="connsiteX286" fmla="*/ 356018 w 5412590"/>
              <a:gd name="connsiteY286" fmla="*/ 3213619 h 4157021"/>
              <a:gd name="connsiteX287" fmla="*/ 410610 w 5412590"/>
              <a:gd name="connsiteY287" fmla="*/ 3118085 h 4157021"/>
              <a:gd name="connsiteX288" fmla="*/ 369666 w 5412590"/>
              <a:gd name="connsiteY288" fmla="*/ 3104437 h 4157021"/>
              <a:gd name="connsiteX289" fmla="*/ 260484 w 5412590"/>
              <a:gd name="connsiteY289" fmla="*/ 3077142 h 4157021"/>
              <a:gd name="connsiteX290" fmla="*/ 178598 w 5412590"/>
              <a:gd name="connsiteY290" fmla="*/ 3008903 h 4157021"/>
              <a:gd name="connsiteX291" fmla="*/ 137654 w 5412590"/>
              <a:gd name="connsiteY291" fmla="*/ 2995255 h 4157021"/>
              <a:gd name="connsiteX292" fmla="*/ 55768 w 5412590"/>
              <a:gd name="connsiteY292" fmla="*/ 2927016 h 4157021"/>
              <a:gd name="connsiteX293" fmla="*/ 1177 w 5412590"/>
              <a:gd name="connsiteY293" fmla="*/ 2913369 h 4157021"/>
              <a:gd name="connsiteX294" fmla="*/ 42120 w 5412590"/>
              <a:gd name="connsiteY294" fmla="*/ 2886073 h 4157021"/>
              <a:gd name="connsiteX295" fmla="*/ 69415 w 5412590"/>
              <a:gd name="connsiteY295" fmla="*/ 2858778 h 4157021"/>
              <a:gd name="connsiteX296" fmla="*/ 1177 w 5412590"/>
              <a:gd name="connsiteY296" fmla="*/ 2804187 h 4157021"/>
              <a:gd name="connsiteX297" fmla="*/ 42120 w 5412590"/>
              <a:gd name="connsiteY297" fmla="*/ 2817834 h 4157021"/>
              <a:gd name="connsiteX298" fmla="*/ 205893 w 5412590"/>
              <a:gd name="connsiteY298" fmla="*/ 2831482 h 4157021"/>
              <a:gd name="connsiteX299" fmla="*/ 137654 w 5412590"/>
              <a:gd name="connsiteY299" fmla="*/ 2749596 h 4157021"/>
              <a:gd name="connsiteX300" fmla="*/ 124007 w 5412590"/>
              <a:gd name="connsiteY300" fmla="*/ 2708652 h 4157021"/>
              <a:gd name="connsiteX301" fmla="*/ 28472 w 5412590"/>
              <a:gd name="connsiteY301" fmla="*/ 2544879 h 4157021"/>
              <a:gd name="connsiteX302" fmla="*/ 69415 w 5412590"/>
              <a:gd name="connsiteY302" fmla="*/ 2517584 h 4157021"/>
              <a:gd name="connsiteX303" fmla="*/ 205893 w 5412590"/>
              <a:gd name="connsiteY303" fmla="*/ 2558527 h 4157021"/>
              <a:gd name="connsiteX304" fmla="*/ 274132 w 5412590"/>
              <a:gd name="connsiteY304" fmla="*/ 2544879 h 4157021"/>
              <a:gd name="connsiteX305" fmla="*/ 233189 w 5412590"/>
              <a:gd name="connsiteY305" fmla="*/ 2531231 h 4157021"/>
              <a:gd name="connsiteX306" fmla="*/ 205893 w 5412590"/>
              <a:gd name="connsiteY306" fmla="*/ 2490288 h 4157021"/>
              <a:gd name="connsiteX307" fmla="*/ 178598 w 5412590"/>
              <a:gd name="connsiteY307" fmla="*/ 2435697 h 4157021"/>
              <a:gd name="connsiteX308" fmla="*/ 164950 w 5412590"/>
              <a:gd name="connsiteY308" fmla="*/ 2394754 h 4157021"/>
              <a:gd name="connsiteX309" fmla="*/ 219541 w 5412590"/>
              <a:gd name="connsiteY309" fmla="*/ 2408402 h 4157021"/>
              <a:gd name="connsiteX310" fmla="*/ 260484 w 5412590"/>
              <a:gd name="connsiteY310" fmla="*/ 2422049 h 4157021"/>
              <a:gd name="connsiteX311" fmla="*/ 301427 w 5412590"/>
              <a:gd name="connsiteY311" fmla="*/ 2462993 h 4157021"/>
              <a:gd name="connsiteX312" fmla="*/ 342371 w 5412590"/>
              <a:gd name="connsiteY312" fmla="*/ 2476640 h 4157021"/>
              <a:gd name="connsiteX313" fmla="*/ 287780 w 5412590"/>
              <a:gd name="connsiteY313" fmla="*/ 2394754 h 4157021"/>
              <a:gd name="connsiteX314" fmla="*/ 315075 w 5412590"/>
              <a:gd name="connsiteY314" fmla="*/ 2326515 h 4157021"/>
              <a:gd name="connsiteX315" fmla="*/ 396962 w 5412590"/>
              <a:gd name="connsiteY315" fmla="*/ 2381106 h 4157021"/>
              <a:gd name="connsiteX316" fmla="*/ 369666 w 5412590"/>
              <a:gd name="connsiteY316" fmla="*/ 2340163 h 4157021"/>
              <a:gd name="connsiteX317" fmla="*/ 418695 w 5412590"/>
              <a:gd name="connsiteY317" fmla="*/ 2326063 h 4157021"/>
              <a:gd name="connsiteX318" fmla="*/ 432138 w 5412590"/>
              <a:gd name="connsiteY318" fmla="*/ 2326002 h 4157021"/>
              <a:gd name="connsiteX319" fmla="*/ 465201 w 5412590"/>
              <a:gd name="connsiteY319" fmla="*/ 2381106 h 4157021"/>
              <a:gd name="connsiteX320" fmla="*/ 465201 w 5412590"/>
              <a:gd name="connsiteY320" fmla="*/ 2326515 h 4157021"/>
              <a:gd name="connsiteX321" fmla="*/ 450329 w 5412590"/>
              <a:gd name="connsiteY321" fmla="*/ 2325919 h 4157021"/>
              <a:gd name="connsiteX322" fmla="*/ 432138 w 5412590"/>
              <a:gd name="connsiteY322" fmla="*/ 2326002 h 4157021"/>
              <a:gd name="connsiteX323" fmla="*/ 424257 w 5412590"/>
              <a:gd name="connsiteY323" fmla="*/ 2312867 h 4157021"/>
              <a:gd name="connsiteX324" fmla="*/ 396962 w 5412590"/>
              <a:gd name="connsiteY324" fmla="*/ 2230981 h 4157021"/>
              <a:gd name="connsiteX325" fmla="*/ 437905 w 5412590"/>
              <a:gd name="connsiteY325" fmla="*/ 2244628 h 4157021"/>
              <a:gd name="connsiteX326" fmla="*/ 506144 w 5412590"/>
              <a:gd name="connsiteY326" fmla="*/ 2299219 h 4157021"/>
              <a:gd name="connsiteX327" fmla="*/ 533439 w 5412590"/>
              <a:gd name="connsiteY327" fmla="*/ 2271924 h 4157021"/>
              <a:gd name="connsiteX328" fmla="*/ 547087 w 5412590"/>
              <a:gd name="connsiteY328" fmla="*/ 2190037 h 4157021"/>
              <a:gd name="connsiteX329" fmla="*/ 588030 w 5412590"/>
              <a:gd name="connsiteY329" fmla="*/ 2217333 h 4157021"/>
              <a:gd name="connsiteX330" fmla="*/ 615326 w 5412590"/>
              <a:gd name="connsiteY330" fmla="*/ 2258276 h 4157021"/>
              <a:gd name="connsiteX331" fmla="*/ 624201 w 5412590"/>
              <a:gd name="connsiteY331" fmla="*/ 2231651 h 4157021"/>
              <a:gd name="connsiteX332" fmla="*/ 615384 w 5412590"/>
              <a:gd name="connsiteY332" fmla="*/ 2212439 h 4157021"/>
              <a:gd name="connsiteX333" fmla="*/ 611029 w 5412590"/>
              <a:gd name="connsiteY333" fmla="*/ 2191744 h 4157021"/>
              <a:gd name="connsiteX334" fmla="*/ 619031 w 5412590"/>
              <a:gd name="connsiteY334" fmla="*/ 2170304 h 4157021"/>
              <a:gd name="connsiteX335" fmla="*/ 632660 w 5412590"/>
              <a:gd name="connsiteY335" fmla="*/ 2146455 h 4157021"/>
              <a:gd name="connsiteX336" fmla="*/ 633735 w 5412590"/>
              <a:gd name="connsiteY336" fmla="*/ 2133571 h 4157021"/>
              <a:gd name="connsiteX337" fmla="*/ 642621 w 5412590"/>
              <a:gd name="connsiteY337" fmla="*/ 2108151 h 4157021"/>
              <a:gd name="connsiteX338" fmla="*/ 642667 w 5412590"/>
              <a:gd name="connsiteY338" fmla="*/ 2108127 h 4157021"/>
              <a:gd name="connsiteX339" fmla="*/ 634589 w 5412590"/>
              <a:gd name="connsiteY339" fmla="*/ 2106445 h 4157021"/>
              <a:gd name="connsiteX340" fmla="*/ 654144 w 5412590"/>
              <a:gd name="connsiteY340" fmla="*/ 2091752 h 4157021"/>
              <a:gd name="connsiteX341" fmla="*/ 645384 w 5412590"/>
              <a:gd name="connsiteY341" fmla="*/ 2088349 h 4157021"/>
              <a:gd name="connsiteX342" fmla="*/ 624677 w 5412590"/>
              <a:gd name="connsiteY342" fmla="*/ 2082562 h 4157021"/>
              <a:gd name="connsiteX343" fmla="*/ 515495 w 5412590"/>
              <a:gd name="connsiteY343" fmla="*/ 2055267 h 4157021"/>
              <a:gd name="connsiteX344" fmla="*/ 433609 w 5412590"/>
              <a:gd name="connsiteY344" fmla="*/ 1987028 h 4157021"/>
              <a:gd name="connsiteX345" fmla="*/ 392665 w 5412590"/>
              <a:gd name="connsiteY345" fmla="*/ 1973380 h 4157021"/>
              <a:gd name="connsiteX346" fmla="*/ 310779 w 5412590"/>
              <a:gd name="connsiteY346" fmla="*/ 1905141 h 4157021"/>
              <a:gd name="connsiteX347" fmla="*/ 256188 w 5412590"/>
              <a:gd name="connsiteY347" fmla="*/ 1891494 h 4157021"/>
              <a:gd name="connsiteX348" fmla="*/ 297131 w 5412590"/>
              <a:gd name="connsiteY348" fmla="*/ 1864198 h 4157021"/>
              <a:gd name="connsiteX349" fmla="*/ 324426 w 5412590"/>
              <a:gd name="connsiteY349" fmla="*/ 1836903 h 4157021"/>
              <a:gd name="connsiteX350" fmla="*/ 256188 w 5412590"/>
              <a:gd name="connsiteY350" fmla="*/ 1782312 h 4157021"/>
              <a:gd name="connsiteX351" fmla="*/ 297131 w 5412590"/>
              <a:gd name="connsiteY351" fmla="*/ 1795959 h 4157021"/>
              <a:gd name="connsiteX352" fmla="*/ 460904 w 5412590"/>
              <a:gd name="connsiteY352" fmla="*/ 1809607 h 4157021"/>
              <a:gd name="connsiteX353" fmla="*/ 392665 w 5412590"/>
              <a:gd name="connsiteY353" fmla="*/ 1727721 h 4157021"/>
              <a:gd name="connsiteX354" fmla="*/ 379018 w 5412590"/>
              <a:gd name="connsiteY354" fmla="*/ 1686777 h 4157021"/>
              <a:gd name="connsiteX355" fmla="*/ 283483 w 5412590"/>
              <a:gd name="connsiteY355" fmla="*/ 1523004 h 4157021"/>
              <a:gd name="connsiteX356" fmla="*/ 302960 w 5412590"/>
              <a:gd name="connsiteY356" fmla="*/ 1506624 h 4157021"/>
              <a:gd name="connsiteX357" fmla="*/ 308546 w 5412590"/>
              <a:gd name="connsiteY357" fmla="*/ 1503783 h 4157021"/>
              <a:gd name="connsiteX358" fmla="*/ 300367 w 5412590"/>
              <a:gd name="connsiteY358" fmla="*/ 1503595 h 4157021"/>
              <a:gd name="connsiteX359" fmla="*/ 361608 w 5412590"/>
              <a:gd name="connsiteY359" fmla="*/ 1487607 h 4157021"/>
              <a:gd name="connsiteX360" fmla="*/ 279722 w 5412590"/>
              <a:gd name="connsiteY360" fmla="*/ 1419368 h 4157021"/>
              <a:gd name="connsiteX361" fmla="*/ 238778 w 5412590"/>
              <a:gd name="connsiteY361" fmla="*/ 1405720 h 4157021"/>
              <a:gd name="connsiteX362" fmla="*/ 156892 w 5412590"/>
              <a:gd name="connsiteY362" fmla="*/ 1337481 h 4157021"/>
              <a:gd name="connsiteX363" fmla="*/ 102301 w 5412590"/>
              <a:gd name="connsiteY363" fmla="*/ 1323834 h 4157021"/>
              <a:gd name="connsiteX364" fmla="*/ 143244 w 5412590"/>
              <a:gd name="connsiteY364" fmla="*/ 1296538 h 4157021"/>
              <a:gd name="connsiteX365" fmla="*/ 170539 w 5412590"/>
              <a:gd name="connsiteY365" fmla="*/ 1269243 h 4157021"/>
              <a:gd name="connsiteX366" fmla="*/ 102301 w 5412590"/>
              <a:gd name="connsiteY366" fmla="*/ 1214652 h 4157021"/>
              <a:gd name="connsiteX367" fmla="*/ 143244 w 5412590"/>
              <a:gd name="connsiteY367" fmla="*/ 1228299 h 4157021"/>
              <a:gd name="connsiteX368" fmla="*/ 307017 w 5412590"/>
              <a:gd name="connsiteY368" fmla="*/ 1241947 h 4157021"/>
              <a:gd name="connsiteX369" fmla="*/ 238778 w 5412590"/>
              <a:gd name="connsiteY369" fmla="*/ 1160061 h 4157021"/>
              <a:gd name="connsiteX370" fmla="*/ 225131 w 5412590"/>
              <a:gd name="connsiteY370" fmla="*/ 1119117 h 4157021"/>
              <a:gd name="connsiteX371" fmla="*/ 129596 w 5412590"/>
              <a:gd name="connsiteY371" fmla="*/ 955344 h 4157021"/>
              <a:gd name="connsiteX372" fmla="*/ 170539 w 5412590"/>
              <a:gd name="connsiteY372" fmla="*/ 928049 h 4157021"/>
              <a:gd name="connsiteX373" fmla="*/ 307017 w 5412590"/>
              <a:gd name="connsiteY373" fmla="*/ 968993 h 4157021"/>
              <a:gd name="connsiteX374" fmla="*/ 375256 w 5412590"/>
              <a:gd name="connsiteY374" fmla="*/ 955344 h 4157021"/>
              <a:gd name="connsiteX375" fmla="*/ 334313 w 5412590"/>
              <a:gd name="connsiteY375" fmla="*/ 941696 h 4157021"/>
              <a:gd name="connsiteX376" fmla="*/ 307017 w 5412590"/>
              <a:gd name="connsiteY376" fmla="*/ 900753 h 4157021"/>
              <a:gd name="connsiteX377" fmla="*/ 279722 w 5412590"/>
              <a:gd name="connsiteY377" fmla="*/ 846163 h 4157021"/>
              <a:gd name="connsiteX378" fmla="*/ 266074 w 5412590"/>
              <a:gd name="connsiteY378" fmla="*/ 805219 h 4157021"/>
              <a:gd name="connsiteX379" fmla="*/ 320665 w 5412590"/>
              <a:gd name="connsiteY379" fmla="*/ 818868 h 4157021"/>
              <a:gd name="connsiteX380" fmla="*/ 361608 w 5412590"/>
              <a:gd name="connsiteY380" fmla="*/ 832514 h 4157021"/>
              <a:gd name="connsiteX381" fmla="*/ 402551 w 5412590"/>
              <a:gd name="connsiteY381" fmla="*/ 873458 h 4157021"/>
              <a:gd name="connsiteX382" fmla="*/ 443495 w 5412590"/>
              <a:gd name="connsiteY382" fmla="*/ 887105 h 4157021"/>
              <a:gd name="connsiteX383" fmla="*/ 388904 w 5412590"/>
              <a:gd name="connsiteY383" fmla="*/ 805219 h 4157021"/>
              <a:gd name="connsiteX384" fmla="*/ 416199 w 5412590"/>
              <a:gd name="connsiteY384" fmla="*/ 736980 h 4157021"/>
              <a:gd name="connsiteX385" fmla="*/ 498086 w 5412590"/>
              <a:gd name="connsiteY385" fmla="*/ 791571 h 4157021"/>
              <a:gd name="connsiteX386" fmla="*/ 470790 w 5412590"/>
              <a:gd name="connsiteY386" fmla="*/ 750629 h 4157021"/>
              <a:gd name="connsiteX387" fmla="*/ 519819 w 5412590"/>
              <a:gd name="connsiteY387" fmla="*/ 736528 h 4157021"/>
              <a:gd name="connsiteX388" fmla="*/ 533262 w 5412590"/>
              <a:gd name="connsiteY388" fmla="*/ 736467 h 4157021"/>
              <a:gd name="connsiteX389" fmla="*/ 566325 w 5412590"/>
              <a:gd name="connsiteY389" fmla="*/ 791571 h 4157021"/>
              <a:gd name="connsiteX390" fmla="*/ 566325 w 5412590"/>
              <a:gd name="connsiteY390" fmla="*/ 736980 h 4157021"/>
              <a:gd name="connsiteX391" fmla="*/ 551453 w 5412590"/>
              <a:gd name="connsiteY391" fmla="*/ 736385 h 4157021"/>
              <a:gd name="connsiteX392" fmla="*/ 533262 w 5412590"/>
              <a:gd name="connsiteY392" fmla="*/ 736467 h 4157021"/>
              <a:gd name="connsiteX393" fmla="*/ 525381 w 5412590"/>
              <a:gd name="connsiteY393" fmla="*/ 723332 h 4157021"/>
              <a:gd name="connsiteX394" fmla="*/ 498086 w 5412590"/>
              <a:gd name="connsiteY394" fmla="*/ 641446 h 4157021"/>
              <a:gd name="connsiteX395" fmla="*/ 539029 w 5412590"/>
              <a:gd name="connsiteY395" fmla="*/ 655093 h 4157021"/>
              <a:gd name="connsiteX396" fmla="*/ 607268 w 5412590"/>
              <a:gd name="connsiteY396" fmla="*/ 709684 h 4157021"/>
              <a:gd name="connsiteX397" fmla="*/ 634563 w 5412590"/>
              <a:gd name="connsiteY397" fmla="*/ 682389 h 4157021"/>
              <a:gd name="connsiteX398" fmla="*/ 648211 w 5412590"/>
              <a:gd name="connsiteY398" fmla="*/ 600502 h 4157021"/>
              <a:gd name="connsiteX399" fmla="*/ 689154 w 5412590"/>
              <a:gd name="connsiteY399" fmla="*/ 627799 h 4157021"/>
              <a:gd name="connsiteX400" fmla="*/ 716450 w 5412590"/>
              <a:gd name="connsiteY400" fmla="*/ 668741 h 4157021"/>
              <a:gd name="connsiteX401" fmla="*/ 730098 w 5412590"/>
              <a:gd name="connsiteY401" fmla="*/ 627799 h 4157021"/>
              <a:gd name="connsiteX402" fmla="*/ 743745 w 5412590"/>
              <a:gd name="connsiteY402" fmla="*/ 518617 h 4157021"/>
              <a:gd name="connsiteX403" fmla="*/ 784689 w 5412590"/>
              <a:gd name="connsiteY403" fmla="*/ 532265 h 4157021"/>
              <a:gd name="connsiteX404" fmla="*/ 825632 w 5412590"/>
              <a:gd name="connsiteY404" fmla="*/ 559559 h 4157021"/>
              <a:gd name="connsiteX405" fmla="*/ 893871 w 5412590"/>
              <a:gd name="connsiteY405" fmla="*/ 504968 h 4157021"/>
              <a:gd name="connsiteX406" fmla="*/ 934814 w 5412590"/>
              <a:gd name="connsiteY406" fmla="*/ 532265 h 4157021"/>
              <a:gd name="connsiteX407" fmla="*/ 975757 w 5412590"/>
              <a:gd name="connsiteY407" fmla="*/ 504968 h 4157021"/>
              <a:gd name="connsiteX408" fmla="*/ 989405 w 5412590"/>
              <a:gd name="connsiteY408" fmla="*/ 450378 h 4157021"/>
              <a:gd name="connsiteX409" fmla="*/ 1016701 w 5412590"/>
              <a:gd name="connsiteY409" fmla="*/ 409435 h 4157021"/>
              <a:gd name="connsiteX410" fmla="*/ 1030348 w 5412590"/>
              <a:gd name="connsiteY410" fmla="*/ 368490 h 4157021"/>
              <a:gd name="connsiteX411" fmla="*/ 1057644 w 5412590"/>
              <a:gd name="connsiteY411" fmla="*/ 409435 h 4157021"/>
              <a:gd name="connsiteX412" fmla="*/ 1084939 w 5412590"/>
              <a:gd name="connsiteY412" fmla="*/ 504968 h 4157021"/>
              <a:gd name="connsiteX413" fmla="*/ 1098587 w 5412590"/>
              <a:gd name="connsiteY413" fmla="*/ 545911 h 4157021"/>
              <a:gd name="connsiteX414" fmla="*/ 1125883 w 5412590"/>
              <a:gd name="connsiteY414" fmla="*/ 423082 h 4157021"/>
              <a:gd name="connsiteX415" fmla="*/ 1166826 w 5412590"/>
              <a:gd name="connsiteY415" fmla="*/ 368490 h 4157021"/>
              <a:gd name="connsiteX416" fmla="*/ 1207769 w 5412590"/>
              <a:gd name="connsiteY416" fmla="*/ 382139 h 4157021"/>
              <a:gd name="connsiteX417" fmla="*/ 1221417 w 5412590"/>
              <a:gd name="connsiteY417" fmla="*/ 436729 h 4157021"/>
              <a:gd name="connsiteX418" fmla="*/ 1248713 w 5412590"/>
              <a:gd name="connsiteY418" fmla="*/ 532265 h 4157021"/>
              <a:gd name="connsiteX419" fmla="*/ 1262360 w 5412590"/>
              <a:gd name="connsiteY419" fmla="*/ 573207 h 4157021"/>
              <a:gd name="connsiteX420" fmla="*/ 1269300 w 5412590"/>
              <a:gd name="connsiteY420" fmla="*/ 599823 h 4157021"/>
              <a:gd name="connsiteX421" fmla="*/ 1310503 w 5412590"/>
              <a:gd name="connsiteY421" fmla="*/ 619847 h 4157021"/>
              <a:gd name="connsiteX422" fmla="*/ 1316951 w 5412590"/>
              <a:gd name="connsiteY422" fmla="*/ 600502 h 4157021"/>
              <a:gd name="connsiteX423" fmla="*/ 1327085 w 5412590"/>
              <a:gd name="connsiteY423" fmla="*/ 559968 h 4157021"/>
              <a:gd name="connsiteX424" fmla="*/ 1326863 w 5412590"/>
              <a:gd name="connsiteY424" fmla="*/ 559558 h 4157021"/>
              <a:gd name="connsiteX425" fmla="*/ 1299568 w 5412590"/>
              <a:gd name="connsiteY425" fmla="*/ 504967 h 4157021"/>
              <a:gd name="connsiteX426" fmla="*/ 1285920 w 5412590"/>
              <a:gd name="connsiteY426" fmla="*/ 464024 h 4157021"/>
              <a:gd name="connsiteX427" fmla="*/ 1340511 w 5412590"/>
              <a:gd name="connsiteY427" fmla="*/ 477672 h 4157021"/>
              <a:gd name="connsiteX428" fmla="*/ 1366261 w 5412590"/>
              <a:gd name="connsiteY428" fmla="*/ 486255 h 4157021"/>
              <a:gd name="connsiteX429" fmla="*/ 1371542 w 5412590"/>
              <a:gd name="connsiteY429" fmla="*/ 477674 h 4157021"/>
              <a:gd name="connsiteX430" fmla="*/ 1385190 w 5412590"/>
              <a:gd name="connsiteY430" fmla="*/ 436729 h 4157021"/>
              <a:gd name="connsiteX431" fmla="*/ 1396930 w 5412590"/>
              <a:gd name="connsiteY431" fmla="*/ 410878 h 4157021"/>
              <a:gd name="connsiteX432" fmla="*/ 1402043 w 5412590"/>
              <a:gd name="connsiteY432" fmla="*/ 394879 h 4157021"/>
              <a:gd name="connsiteX433" fmla="*/ 1405821 w 5412590"/>
              <a:gd name="connsiteY433" fmla="*/ 393893 h 4157021"/>
              <a:gd name="connsiteX434" fmla="*/ 1409998 w 5412590"/>
              <a:gd name="connsiteY434" fmla="*/ 386201 h 4157021"/>
              <a:gd name="connsiteX435" fmla="*/ 1439781 w 5412590"/>
              <a:gd name="connsiteY435" fmla="*/ 341196 h 4157021"/>
              <a:gd name="connsiteX436" fmla="*/ 1467043 w 5412590"/>
              <a:gd name="connsiteY436" fmla="*/ 412940 h 4157021"/>
              <a:gd name="connsiteX437" fmla="*/ 1466894 w 5412590"/>
              <a:gd name="connsiteY437" fmla="*/ 413519 h 4157021"/>
              <a:gd name="connsiteX438" fmla="*/ 1478424 w 5412590"/>
              <a:gd name="connsiteY438" fmla="*/ 420147 h 4157021"/>
              <a:gd name="connsiteX439" fmla="*/ 1517932 w 5412590"/>
              <a:gd name="connsiteY439" fmla="*/ 450376 h 4157021"/>
              <a:gd name="connsiteX440" fmla="*/ 1490636 w 5412590"/>
              <a:gd name="connsiteY440" fmla="*/ 409433 h 4157021"/>
              <a:gd name="connsiteX441" fmla="*/ 1539665 w 5412590"/>
              <a:gd name="connsiteY441" fmla="*/ 395333 h 4157021"/>
              <a:gd name="connsiteX442" fmla="*/ 1553108 w 5412590"/>
              <a:gd name="connsiteY442" fmla="*/ 395272 h 4157021"/>
              <a:gd name="connsiteX443" fmla="*/ 1586171 w 5412590"/>
              <a:gd name="connsiteY443" fmla="*/ 450376 h 4157021"/>
              <a:gd name="connsiteX444" fmla="*/ 1586171 w 5412590"/>
              <a:gd name="connsiteY444" fmla="*/ 395785 h 4157021"/>
              <a:gd name="connsiteX445" fmla="*/ 1571299 w 5412590"/>
              <a:gd name="connsiteY445" fmla="*/ 395189 h 4157021"/>
              <a:gd name="connsiteX446" fmla="*/ 1553108 w 5412590"/>
              <a:gd name="connsiteY446" fmla="*/ 395272 h 4157021"/>
              <a:gd name="connsiteX447" fmla="*/ 1545227 w 5412590"/>
              <a:gd name="connsiteY447" fmla="*/ 382137 h 4157021"/>
              <a:gd name="connsiteX448" fmla="*/ 1517932 w 5412590"/>
              <a:gd name="connsiteY448" fmla="*/ 300251 h 4157021"/>
              <a:gd name="connsiteX449" fmla="*/ 1558875 w 5412590"/>
              <a:gd name="connsiteY449" fmla="*/ 313898 h 4157021"/>
              <a:gd name="connsiteX450" fmla="*/ 1627114 w 5412590"/>
              <a:gd name="connsiteY450" fmla="*/ 368489 h 4157021"/>
              <a:gd name="connsiteX451" fmla="*/ 1654409 w 5412590"/>
              <a:gd name="connsiteY451" fmla="*/ 341194 h 4157021"/>
              <a:gd name="connsiteX452" fmla="*/ 1668057 w 5412590"/>
              <a:gd name="connsiteY452" fmla="*/ 259307 h 4157021"/>
              <a:gd name="connsiteX453" fmla="*/ 1709000 w 5412590"/>
              <a:gd name="connsiteY453" fmla="*/ 286603 h 4157021"/>
              <a:gd name="connsiteX454" fmla="*/ 1736296 w 5412590"/>
              <a:gd name="connsiteY454" fmla="*/ 327546 h 4157021"/>
              <a:gd name="connsiteX455" fmla="*/ 1749944 w 5412590"/>
              <a:gd name="connsiteY455" fmla="*/ 286603 h 4157021"/>
              <a:gd name="connsiteX456" fmla="*/ 1763591 w 5412590"/>
              <a:gd name="connsiteY456" fmla="*/ 177421 h 4157021"/>
              <a:gd name="connsiteX457" fmla="*/ 1804535 w 5412590"/>
              <a:gd name="connsiteY457" fmla="*/ 191069 h 4157021"/>
              <a:gd name="connsiteX458" fmla="*/ 1845478 w 5412590"/>
              <a:gd name="connsiteY458" fmla="*/ 218364 h 4157021"/>
              <a:gd name="connsiteX459" fmla="*/ 1913717 w 5412590"/>
              <a:gd name="connsiteY459" fmla="*/ 163773 h 4157021"/>
              <a:gd name="connsiteX460" fmla="*/ 1954660 w 5412590"/>
              <a:gd name="connsiteY460" fmla="*/ 191069 h 4157021"/>
              <a:gd name="connsiteX461" fmla="*/ 1995603 w 5412590"/>
              <a:gd name="connsiteY461" fmla="*/ 163773 h 4157021"/>
              <a:gd name="connsiteX462" fmla="*/ 2009251 w 5412590"/>
              <a:gd name="connsiteY462" fmla="*/ 109182 h 4157021"/>
              <a:gd name="connsiteX463" fmla="*/ 2036547 w 5412590"/>
              <a:gd name="connsiteY463" fmla="*/ 68239 h 4157021"/>
              <a:gd name="connsiteX464" fmla="*/ 2050194 w 5412590"/>
              <a:gd name="connsiteY464" fmla="*/ 27295 h 4157021"/>
              <a:gd name="connsiteX465" fmla="*/ 2077490 w 5412590"/>
              <a:gd name="connsiteY465" fmla="*/ 68239 h 4157021"/>
              <a:gd name="connsiteX466" fmla="*/ 2104785 w 5412590"/>
              <a:gd name="connsiteY466" fmla="*/ 163773 h 4157021"/>
              <a:gd name="connsiteX467" fmla="*/ 2118433 w 5412590"/>
              <a:gd name="connsiteY467" fmla="*/ 204716 h 4157021"/>
              <a:gd name="connsiteX468" fmla="*/ 2145729 w 5412590"/>
              <a:gd name="connsiteY468" fmla="*/ 81886 h 4157021"/>
              <a:gd name="connsiteX469" fmla="*/ 2186672 w 5412590"/>
              <a:gd name="connsiteY469" fmla="*/ 27295 h 4157021"/>
              <a:gd name="connsiteX470" fmla="*/ 2227615 w 5412590"/>
              <a:gd name="connsiteY470" fmla="*/ 40943 h 4157021"/>
              <a:gd name="connsiteX471" fmla="*/ 2241263 w 5412590"/>
              <a:gd name="connsiteY471" fmla="*/ 95534 h 4157021"/>
              <a:gd name="connsiteX472" fmla="*/ 2268559 w 5412590"/>
              <a:gd name="connsiteY472" fmla="*/ 191069 h 4157021"/>
              <a:gd name="connsiteX473" fmla="*/ 2282206 w 5412590"/>
              <a:gd name="connsiteY473" fmla="*/ 232012 h 4157021"/>
              <a:gd name="connsiteX474" fmla="*/ 2309502 w 5412590"/>
              <a:gd name="connsiteY474" fmla="*/ 341194 h 4157021"/>
              <a:gd name="connsiteX475" fmla="*/ 2336797 w 5412590"/>
              <a:gd name="connsiteY475" fmla="*/ 259307 h 4157021"/>
              <a:gd name="connsiteX476" fmla="*/ 2350445 w 5412590"/>
              <a:gd name="connsiteY476" fmla="*/ 204716 h 4157021"/>
              <a:gd name="connsiteX477" fmla="*/ 2391388 w 5412590"/>
              <a:gd name="connsiteY477" fmla="*/ 136478 h 4157021"/>
              <a:gd name="connsiteX478" fmla="*/ 2405036 w 5412590"/>
              <a:gd name="connsiteY478" fmla="*/ 95534 h 4157021"/>
              <a:gd name="connsiteX479" fmla="*/ 2459627 w 5412590"/>
              <a:gd name="connsiteY479" fmla="*/ 0 h 41570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12590" h="4157021">
                <a:moveTo>
                  <a:pt x="402209" y="1508128"/>
                </a:moveTo>
                <a:lnTo>
                  <a:pt x="460904" y="1536652"/>
                </a:lnTo>
                <a:cubicBezTo>
                  <a:pt x="472277" y="1534378"/>
                  <a:pt x="485236" y="1535066"/>
                  <a:pt x="497403" y="1534273"/>
                </a:cubicBezTo>
                <a:lnTo>
                  <a:pt x="509172" y="1532337"/>
                </a:lnTo>
                <a:lnTo>
                  <a:pt x="511734" y="1528550"/>
                </a:lnTo>
                <a:cubicBezTo>
                  <a:pt x="498086" y="1524001"/>
                  <a:pt x="485065" y="1516686"/>
                  <a:pt x="470790" y="1514902"/>
                </a:cubicBezTo>
                <a:cubicBezTo>
                  <a:pt x="449430" y="1512232"/>
                  <a:pt x="429548" y="1510234"/>
                  <a:pt x="411377" y="1508729"/>
                </a:cubicBezTo>
                <a:close/>
                <a:moveTo>
                  <a:pt x="4383126" y="1143891"/>
                </a:moveTo>
                <a:lnTo>
                  <a:pt x="4385245" y="1150248"/>
                </a:lnTo>
                <a:cubicBezTo>
                  <a:pt x="4395116" y="1186440"/>
                  <a:pt x="4412541" y="1259430"/>
                  <a:pt x="4412541" y="1259430"/>
                </a:cubicBezTo>
                <a:cubicBezTo>
                  <a:pt x="4421639" y="1232134"/>
                  <a:pt x="4432858" y="1205456"/>
                  <a:pt x="4439836" y="1177543"/>
                </a:cubicBezTo>
                <a:lnTo>
                  <a:pt x="4444933" y="1157157"/>
                </a:lnTo>
                <a:lnTo>
                  <a:pt x="4438660" y="1157925"/>
                </a:lnTo>
                <a:cubicBezTo>
                  <a:pt x="4420463" y="1153376"/>
                  <a:pt x="4402104" y="1149430"/>
                  <a:pt x="4384069" y="1144277"/>
                </a:cubicBezTo>
                <a:close/>
                <a:moveTo>
                  <a:pt x="2459627" y="0"/>
                </a:moveTo>
                <a:cubicBezTo>
                  <a:pt x="2529941" y="140626"/>
                  <a:pt x="2448364" y="-40293"/>
                  <a:pt x="2500571" y="272955"/>
                </a:cubicBezTo>
                <a:cubicBezTo>
                  <a:pt x="2503655" y="291457"/>
                  <a:pt x="2509065" y="236399"/>
                  <a:pt x="2514218" y="218364"/>
                </a:cubicBezTo>
                <a:cubicBezTo>
                  <a:pt x="2518170" y="204532"/>
                  <a:pt x="2523317" y="191069"/>
                  <a:pt x="2527866" y="177421"/>
                </a:cubicBezTo>
                <a:cubicBezTo>
                  <a:pt x="2536965" y="200167"/>
                  <a:pt x="2548716" y="222025"/>
                  <a:pt x="2555162" y="245660"/>
                </a:cubicBezTo>
                <a:cubicBezTo>
                  <a:pt x="2578887" y="332653"/>
                  <a:pt x="2549084" y="357133"/>
                  <a:pt x="2596105" y="286603"/>
                </a:cubicBezTo>
                <a:cubicBezTo>
                  <a:pt x="2600654" y="268406"/>
                  <a:pt x="2604600" y="250047"/>
                  <a:pt x="2609753" y="232012"/>
                </a:cubicBezTo>
                <a:cubicBezTo>
                  <a:pt x="2613705" y="218180"/>
                  <a:pt x="2609014" y="191069"/>
                  <a:pt x="2623400" y="191069"/>
                </a:cubicBezTo>
                <a:cubicBezTo>
                  <a:pt x="2639803" y="191069"/>
                  <a:pt x="2641597" y="218364"/>
                  <a:pt x="2650696" y="232012"/>
                </a:cubicBezTo>
                <a:cubicBezTo>
                  <a:pt x="2655245" y="282054"/>
                  <a:pt x="2643936" y="336220"/>
                  <a:pt x="2664344" y="382137"/>
                </a:cubicBezTo>
                <a:cubicBezTo>
                  <a:pt x="2671006" y="397126"/>
                  <a:pt x="2692686" y="365343"/>
                  <a:pt x="2705287" y="354842"/>
                </a:cubicBezTo>
                <a:cubicBezTo>
                  <a:pt x="2720114" y="342486"/>
                  <a:pt x="2732582" y="327546"/>
                  <a:pt x="2746230" y="313898"/>
                </a:cubicBezTo>
                <a:cubicBezTo>
                  <a:pt x="2755329" y="286603"/>
                  <a:pt x="2757566" y="208072"/>
                  <a:pt x="2773526" y="232012"/>
                </a:cubicBezTo>
                <a:cubicBezTo>
                  <a:pt x="2782624" y="245660"/>
                  <a:pt x="2793486" y="258284"/>
                  <a:pt x="2800821" y="272955"/>
                </a:cubicBezTo>
                <a:cubicBezTo>
                  <a:pt x="2813965" y="299243"/>
                  <a:pt x="2819371" y="342251"/>
                  <a:pt x="2828117" y="368489"/>
                </a:cubicBezTo>
                <a:cubicBezTo>
                  <a:pt x="2835864" y="391730"/>
                  <a:pt x="2846314" y="413982"/>
                  <a:pt x="2855412" y="436728"/>
                </a:cubicBezTo>
                <a:cubicBezTo>
                  <a:pt x="2873609" y="427630"/>
                  <a:pt x="2891254" y="417199"/>
                  <a:pt x="2909175" y="407434"/>
                </a:cubicBezTo>
                <a:lnTo>
                  <a:pt x="2936721" y="394860"/>
                </a:lnTo>
                <a:lnTo>
                  <a:pt x="2937406" y="393650"/>
                </a:lnTo>
                <a:lnTo>
                  <a:pt x="2941437" y="392708"/>
                </a:lnTo>
                <a:lnTo>
                  <a:pt x="2964594" y="382137"/>
                </a:lnTo>
                <a:lnTo>
                  <a:pt x="3021897" y="363036"/>
                </a:lnTo>
                <a:lnTo>
                  <a:pt x="3024054" y="337184"/>
                </a:lnTo>
                <a:cubicBezTo>
                  <a:pt x="3025673" y="328274"/>
                  <a:pt x="3028391" y="319725"/>
                  <a:pt x="3032940" y="311764"/>
                </a:cubicBezTo>
                <a:cubicBezTo>
                  <a:pt x="3040078" y="299273"/>
                  <a:pt x="3061017" y="318978"/>
                  <a:pt x="3073884" y="325412"/>
                </a:cubicBezTo>
                <a:cubicBezTo>
                  <a:pt x="3088555" y="332747"/>
                  <a:pt x="3101179" y="343609"/>
                  <a:pt x="3114827" y="352707"/>
                </a:cubicBezTo>
                <a:cubicBezTo>
                  <a:pt x="3130775" y="328786"/>
                  <a:pt x="3143514" y="291524"/>
                  <a:pt x="3183066" y="298116"/>
                </a:cubicBezTo>
                <a:cubicBezTo>
                  <a:pt x="3199245" y="300813"/>
                  <a:pt x="3210361" y="316313"/>
                  <a:pt x="3224009" y="325412"/>
                </a:cubicBezTo>
                <a:cubicBezTo>
                  <a:pt x="3237657" y="316313"/>
                  <a:pt x="3255854" y="311764"/>
                  <a:pt x="3264952" y="298116"/>
                </a:cubicBezTo>
                <a:cubicBezTo>
                  <a:pt x="3275357" y="282509"/>
                  <a:pt x="3271211" y="260765"/>
                  <a:pt x="3278600" y="243525"/>
                </a:cubicBezTo>
                <a:cubicBezTo>
                  <a:pt x="3285061" y="228449"/>
                  <a:pt x="3296797" y="216230"/>
                  <a:pt x="3305896" y="202582"/>
                </a:cubicBezTo>
                <a:cubicBezTo>
                  <a:pt x="3310445" y="188934"/>
                  <a:pt x="3305157" y="161638"/>
                  <a:pt x="3319543" y="161638"/>
                </a:cubicBezTo>
                <a:cubicBezTo>
                  <a:pt x="3335946" y="161638"/>
                  <a:pt x="3339503" y="187911"/>
                  <a:pt x="3346839" y="202582"/>
                </a:cubicBezTo>
                <a:cubicBezTo>
                  <a:pt x="3357749" y="224402"/>
                  <a:pt x="3368302" y="277703"/>
                  <a:pt x="3374134" y="298116"/>
                </a:cubicBezTo>
                <a:cubicBezTo>
                  <a:pt x="3378086" y="311948"/>
                  <a:pt x="3383233" y="325411"/>
                  <a:pt x="3387782" y="339059"/>
                </a:cubicBezTo>
                <a:cubicBezTo>
                  <a:pt x="3389218" y="331880"/>
                  <a:pt x="3408654" y="229077"/>
                  <a:pt x="3415078" y="216229"/>
                </a:cubicBezTo>
                <a:cubicBezTo>
                  <a:pt x="3425250" y="195884"/>
                  <a:pt x="3442373" y="179835"/>
                  <a:pt x="3456021" y="161638"/>
                </a:cubicBezTo>
                <a:cubicBezTo>
                  <a:pt x="3469669" y="166187"/>
                  <a:pt x="3487977" y="164052"/>
                  <a:pt x="3496964" y="175286"/>
                </a:cubicBezTo>
                <a:cubicBezTo>
                  <a:pt x="3508681" y="189933"/>
                  <a:pt x="3505677" y="211781"/>
                  <a:pt x="3510612" y="229877"/>
                </a:cubicBezTo>
                <a:cubicBezTo>
                  <a:pt x="3519326" y="261829"/>
                  <a:pt x="3528391" y="293689"/>
                  <a:pt x="3537908" y="325412"/>
                </a:cubicBezTo>
                <a:cubicBezTo>
                  <a:pt x="3542042" y="339191"/>
                  <a:pt x="3547770" y="352476"/>
                  <a:pt x="3551555" y="366355"/>
                </a:cubicBezTo>
                <a:cubicBezTo>
                  <a:pt x="3561426" y="402547"/>
                  <a:pt x="3578851" y="475537"/>
                  <a:pt x="3578851" y="475537"/>
                </a:cubicBezTo>
                <a:cubicBezTo>
                  <a:pt x="3587949" y="448241"/>
                  <a:pt x="3599168" y="421563"/>
                  <a:pt x="3606146" y="393650"/>
                </a:cubicBezTo>
                <a:cubicBezTo>
                  <a:pt x="3610695" y="375453"/>
                  <a:pt x="3612176" y="356199"/>
                  <a:pt x="3619794" y="339059"/>
                </a:cubicBezTo>
                <a:cubicBezTo>
                  <a:pt x="3630567" y="314819"/>
                  <a:pt x="3648874" y="294547"/>
                  <a:pt x="3660737" y="270821"/>
                </a:cubicBezTo>
                <a:cubicBezTo>
                  <a:pt x="3667171" y="257954"/>
                  <a:pt x="3668718" y="243100"/>
                  <a:pt x="3674385" y="229877"/>
                </a:cubicBezTo>
                <a:cubicBezTo>
                  <a:pt x="3695163" y="181396"/>
                  <a:pt x="3701565" y="175460"/>
                  <a:pt x="3728976" y="134343"/>
                </a:cubicBezTo>
                <a:cubicBezTo>
                  <a:pt x="3799290" y="274969"/>
                  <a:pt x="3717713" y="94050"/>
                  <a:pt x="3769920" y="407298"/>
                </a:cubicBezTo>
                <a:cubicBezTo>
                  <a:pt x="3773004" y="425800"/>
                  <a:pt x="3778414" y="370742"/>
                  <a:pt x="3783567" y="352707"/>
                </a:cubicBezTo>
                <a:cubicBezTo>
                  <a:pt x="3787519" y="338875"/>
                  <a:pt x="3792666" y="325412"/>
                  <a:pt x="3797215" y="311764"/>
                </a:cubicBezTo>
                <a:cubicBezTo>
                  <a:pt x="3806314" y="334510"/>
                  <a:pt x="3818065" y="356368"/>
                  <a:pt x="3824511" y="380003"/>
                </a:cubicBezTo>
                <a:cubicBezTo>
                  <a:pt x="3848236" y="466996"/>
                  <a:pt x="3818433" y="491476"/>
                  <a:pt x="3865454" y="420946"/>
                </a:cubicBezTo>
                <a:cubicBezTo>
                  <a:pt x="3870003" y="402749"/>
                  <a:pt x="3873949" y="384390"/>
                  <a:pt x="3879102" y="366355"/>
                </a:cubicBezTo>
                <a:cubicBezTo>
                  <a:pt x="3883054" y="352523"/>
                  <a:pt x="3878363" y="325412"/>
                  <a:pt x="3892749" y="325412"/>
                </a:cubicBezTo>
                <a:cubicBezTo>
                  <a:pt x="3909152" y="325412"/>
                  <a:pt x="3910946" y="352707"/>
                  <a:pt x="3920045" y="366355"/>
                </a:cubicBezTo>
                <a:cubicBezTo>
                  <a:pt x="3924594" y="416397"/>
                  <a:pt x="3913285" y="470563"/>
                  <a:pt x="3933693" y="516480"/>
                </a:cubicBezTo>
                <a:cubicBezTo>
                  <a:pt x="3940355" y="531469"/>
                  <a:pt x="3962035" y="499686"/>
                  <a:pt x="3974636" y="489185"/>
                </a:cubicBezTo>
                <a:cubicBezTo>
                  <a:pt x="3989463" y="476829"/>
                  <a:pt x="4001931" y="461889"/>
                  <a:pt x="4015579" y="448241"/>
                </a:cubicBezTo>
                <a:cubicBezTo>
                  <a:pt x="4024678" y="420946"/>
                  <a:pt x="4026915" y="342415"/>
                  <a:pt x="4042875" y="366355"/>
                </a:cubicBezTo>
                <a:cubicBezTo>
                  <a:pt x="4051973" y="380003"/>
                  <a:pt x="4062835" y="392627"/>
                  <a:pt x="4070170" y="407298"/>
                </a:cubicBezTo>
                <a:cubicBezTo>
                  <a:pt x="4083314" y="433586"/>
                  <a:pt x="4088720" y="476594"/>
                  <a:pt x="4097466" y="502832"/>
                </a:cubicBezTo>
                <a:cubicBezTo>
                  <a:pt x="4105213" y="526073"/>
                  <a:pt x="4115663" y="548325"/>
                  <a:pt x="4124761" y="571071"/>
                </a:cubicBezTo>
                <a:cubicBezTo>
                  <a:pt x="4161155" y="552874"/>
                  <a:pt x="4195341" y="529347"/>
                  <a:pt x="4233943" y="516480"/>
                </a:cubicBezTo>
                <a:lnTo>
                  <a:pt x="4356773" y="475537"/>
                </a:lnTo>
                <a:cubicBezTo>
                  <a:pt x="4365872" y="489185"/>
                  <a:pt x="4376733" y="501809"/>
                  <a:pt x="4384069" y="516480"/>
                </a:cubicBezTo>
                <a:cubicBezTo>
                  <a:pt x="4393860" y="536061"/>
                  <a:pt x="4406991" y="594521"/>
                  <a:pt x="4411364" y="612015"/>
                </a:cubicBezTo>
                <a:cubicBezTo>
                  <a:pt x="4415913" y="652958"/>
                  <a:pt x="4418239" y="694210"/>
                  <a:pt x="4425012" y="734844"/>
                </a:cubicBezTo>
                <a:cubicBezTo>
                  <a:pt x="4427377" y="749035"/>
                  <a:pt x="4438660" y="761402"/>
                  <a:pt x="4438660" y="775788"/>
                </a:cubicBezTo>
                <a:cubicBezTo>
                  <a:pt x="4438660" y="790174"/>
                  <a:pt x="4429561" y="803083"/>
                  <a:pt x="4425012" y="816731"/>
                </a:cubicBezTo>
                <a:cubicBezTo>
                  <a:pt x="4502622" y="933144"/>
                  <a:pt x="4367032" y="752405"/>
                  <a:pt x="4575137" y="871322"/>
                </a:cubicBezTo>
                <a:cubicBezTo>
                  <a:pt x="4589378" y="879460"/>
                  <a:pt x="4559440" y="900667"/>
                  <a:pt x="4547842" y="912265"/>
                </a:cubicBezTo>
                <a:cubicBezTo>
                  <a:pt x="4502938" y="957170"/>
                  <a:pt x="4499014" y="954821"/>
                  <a:pt x="4504594" y="943753"/>
                </a:cubicBezTo>
                <a:lnTo>
                  <a:pt x="4510936" y="933257"/>
                </a:lnTo>
                <a:lnTo>
                  <a:pt x="4518366" y="922925"/>
                </a:lnTo>
                <a:cubicBezTo>
                  <a:pt x="4522960" y="916240"/>
                  <a:pt x="4517788" y="922806"/>
                  <a:pt x="4512176" y="931205"/>
                </a:cubicBezTo>
                <a:lnTo>
                  <a:pt x="4510936" y="933257"/>
                </a:lnTo>
                <a:lnTo>
                  <a:pt x="4502983" y="944319"/>
                </a:lnTo>
                <a:cubicBezTo>
                  <a:pt x="4494636" y="955714"/>
                  <a:pt x="4482682" y="971850"/>
                  <a:pt x="4465955" y="994152"/>
                </a:cubicBezTo>
                <a:cubicBezTo>
                  <a:pt x="4461406" y="1007800"/>
                  <a:pt x="4461295" y="1023862"/>
                  <a:pt x="4452308" y="1035095"/>
                </a:cubicBezTo>
                <a:cubicBezTo>
                  <a:pt x="4381758" y="1123283"/>
                  <a:pt x="4432019" y="1000424"/>
                  <a:pt x="4397717" y="1103334"/>
                </a:cubicBezTo>
                <a:cubicBezTo>
                  <a:pt x="4402765" y="1105017"/>
                  <a:pt x="4423237" y="1110843"/>
                  <a:pt x="4442446" y="1118454"/>
                </a:cubicBezTo>
                <a:lnTo>
                  <a:pt x="4453298" y="1123698"/>
                </a:lnTo>
                <a:lnTo>
                  <a:pt x="4453484" y="1122952"/>
                </a:lnTo>
                <a:cubicBezTo>
                  <a:pt x="4464257" y="1098712"/>
                  <a:pt x="4482564" y="1078440"/>
                  <a:pt x="4494427" y="1054714"/>
                </a:cubicBezTo>
                <a:cubicBezTo>
                  <a:pt x="4500861" y="1041847"/>
                  <a:pt x="4502408" y="1026993"/>
                  <a:pt x="4508075" y="1013770"/>
                </a:cubicBezTo>
                <a:cubicBezTo>
                  <a:pt x="4528853" y="965289"/>
                  <a:pt x="4535255" y="959353"/>
                  <a:pt x="4562666" y="918236"/>
                </a:cubicBezTo>
                <a:cubicBezTo>
                  <a:pt x="4632980" y="1058862"/>
                  <a:pt x="4551403" y="877943"/>
                  <a:pt x="4603610" y="1191191"/>
                </a:cubicBezTo>
                <a:cubicBezTo>
                  <a:pt x="4606694" y="1209693"/>
                  <a:pt x="4612104" y="1154635"/>
                  <a:pt x="4617257" y="1136600"/>
                </a:cubicBezTo>
                <a:cubicBezTo>
                  <a:pt x="4621209" y="1122768"/>
                  <a:pt x="4626356" y="1109305"/>
                  <a:pt x="4630905" y="1095657"/>
                </a:cubicBezTo>
                <a:cubicBezTo>
                  <a:pt x="4640004" y="1118403"/>
                  <a:pt x="4651755" y="1140261"/>
                  <a:pt x="4658201" y="1163896"/>
                </a:cubicBezTo>
                <a:cubicBezTo>
                  <a:pt x="4681926" y="1250889"/>
                  <a:pt x="4652123" y="1275369"/>
                  <a:pt x="4699144" y="1204839"/>
                </a:cubicBezTo>
                <a:cubicBezTo>
                  <a:pt x="4703693" y="1186642"/>
                  <a:pt x="4707639" y="1168283"/>
                  <a:pt x="4712792" y="1150248"/>
                </a:cubicBezTo>
                <a:cubicBezTo>
                  <a:pt x="4716744" y="1136416"/>
                  <a:pt x="4712053" y="1109305"/>
                  <a:pt x="4726439" y="1109305"/>
                </a:cubicBezTo>
                <a:cubicBezTo>
                  <a:pt x="4742842" y="1109305"/>
                  <a:pt x="4744636" y="1136600"/>
                  <a:pt x="4753735" y="1150248"/>
                </a:cubicBezTo>
                <a:cubicBezTo>
                  <a:pt x="4758284" y="1200290"/>
                  <a:pt x="4746975" y="1254456"/>
                  <a:pt x="4767383" y="1300373"/>
                </a:cubicBezTo>
                <a:cubicBezTo>
                  <a:pt x="4774045" y="1315362"/>
                  <a:pt x="4795725" y="1283579"/>
                  <a:pt x="4808326" y="1273078"/>
                </a:cubicBezTo>
                <a:cubicBezTo>
                  <a:pt x="4823153" y="1260722"/>
                  <a:pt x="4835621" y="1245782"/>
                  <a:pt x="4849269" y="1232134"/>
                </a:cubicBezTo>
                <a:cubicBezTo>
                  <a:pt x="4858368" y="1204839"/>
                  <a:pt x="4860605" y="1126308"/>
                  <a:pt x="4876565" y="1150248"/>
                </a:cubicBezTo>
                <a:cubicBezTo>
                  <a:pt x="4885663" y="1163896"/>
                  <a:pt x="4896525" y="1176520"/>
                  <a:pt x="4903860" y="1191191"/>
                </a:cubicBezTo>
                <a:cubicBezTo>
                  <a:pt x="4917004" y="1217479"/>
                  <a:pt x="4922410" y="1260487"/>
                  <a:pt x="4931156" y="1286725"/>
                </a:cubicBezTo>
                <a:cubicBezTo>
                  <a:pt x="4938903" y="1309966"/>
                  <a:pt x="4949353" y="1332218"/>
                  <a:pt x="4958451" y="1354964"/>
                </a:cubicBezTo>
                <a:cubicBezTo>
                  <a:pt x="4994845" y="1336767"/>
                  <a:pt x="5029031" y="1313240"/>
                  <a:pt x="5067633" y="1300373"/>
                </a:cubicBezTo>
                <a:lnTo>
                  <a:pt x="5190463" y="1259430"/>
                </a:lnTo>
                <a:cubicBezTo>
                  <a:pt x="5199562" y="1273078"/>
                  <a:pt x="5210423" y="1285702"/>
                  <a:pt x="5217759" y="1300373"/>
                </a:cubicBezTo>
                <a:cubicBezTo>
                  <a:pt x="5227550" y="1319954"/>
                  <a:pt x="5240681" y="1378414"/>
                  <a:pt x="5245054" y="1395908"/>
                </a:cubicBezTo>
                <a:cubicBezTo>
                  <a:pt x="5249603" y="1436851"/>
                  <a:pt x="5251929" y="1478103"/>
                  <a:pt x="5258702" y="1518737"/>
                </a:cubicBezTo>
                <a:cubicBezTo>
                  <a:pt x="5261067" y="1532928"/>
                  <a:pt x="5272350" y="1545295"/>
                  <a:pt x="5272350" y="1559681"/>
                </a:cubicBezTo>
                <a:cubicBezTo>
                  <a:pt x="5272350" y="1574067"/>
                  <a:pt x="5263251" y="1586976"/>
                  <a:pt x="5258702" y="1600624"/>
                </a:cubicBezTo>
                <a:cubicBezTo>
                  <a:pt x="5336312" y="1717037"/>
                  <a:pt x="5200722" y="1536298"/>
                  <a:pt x="5408827" y="1655215"/>
                </a:cubicBezTo>
                <a:cubicBezTo>
                  <a:pt x="5423068" y="1663353"/>
                  <a:pt x="5393130" y="1684560"/>
                  <a:pt x="5381532" y="1696158"/>
                </a:cubicBezTo>
                <a:cubicBezTo>
                  <a:pt x="5336628" y="1741063"/>
                  <a:pt x="5332704" y="1738714"/>
                  <a:pt x="5338284" y="1727646"/>
                </a:cubicBezTo>
                <a:lnTo>
                  <a:pt x="5344627" y="1717150"/>
                </a:lnTo>
                <a:lnTo>
                  <a:pt x="5352056" y="1706818"/>
                </a:lnTo>
                <a:cubicBezTo>
                  <a:pt x="5356650" y="1700133"/>
                  <a:pt x="5351478" y="1706699"/>
                  <a:pt x="5345866" y="1715098"/>
                </a:cubicBezTo>
                <a:lnTo>
                  <a:pt x="5344627" y="1717150"/>
                </a:lnTo>
                <a:lnTo>
                  <a:pt x="5336673" y="1728211"/>
                </a:lnTo>
                <a:cubicBezTo>
                  <a:pt x="5328326" y="1739607"/>
                  <a:pt x="5316372" y="1755742"/>
                  <a:pt x="5299645" y="1778045"/>
                </a:cubicBezTo>
                <a:cubicBezTo>
                  <a:pt x="5295096" y="1791693"/>
                  <a:pt x="5294985" y="1807755"/>
                  <a:pt x="5285998" y="1818988"/>
                </a:cubicBezTo>
                <a:cubicBezTo>
                  <a:pt x="5215448" y="1907176"/>
                  <a:pt x="5265709" y="1784317"/>
                  <a:pt x="5231407" y="1887227"/>
                </a:cubicBezTo>
                <a:cubicBezTo>
                  <a:pt x="5241503" y="1890592"/>
                  <a:pt x="5313293" y="1910533"/>
                  <a:pt x="5313293" y="1928170"/>
                </a:cubicBezTo>
                <a:cubicBezTo>
                  <a:pt x="5313293" y="1942556"/>
                  <a:pt x="5285998" y="1937269"/>
                  <a:pt x="5272350" y="1941818"/>
                </a:cubicBezTo>
                <a:cubicBezTo>
                  <a:pt x="5254153" y="1937269"/>
                  <a:pt x="5235794" y="1933323"/>
                  <a:pt x="5217759" y="1928170"/>
                </a:cubicBezTo>
                <a:cubicBezTo>
                  <a:pt x="5203927" y="1924218"/>
                  <a:pt x="5191202" y="1914522"/>
                  <a:pt x="5176816" y="1914522"/>
                </a:cubicBezTo>
                <a:cubicBezTo>
                  <a:pt x="5162430" y="1914522"/>
                  <a:pt x="5149520" y="1923621"/>
                  <a:pt x="5135872" y="1928170"/>
                </a:cubicBezTo>
                <a:cubicBezTo>
                  <a:pt x="5149520" y="1941818"/>
                  <a:pt x="5167443" y="1952242"/>
                  <a:pt x="5176816" y="1969114"/>
                </a:cubicBezTo>
                <a:cubicBezTo>
                  <a:pt x="5238910" y="2080883"/>
                  <a:pt x="5194078" y="2069117"/>
                  <a:pt x="5103271" y="2051948"/>
                </a:cubicBezTo>
                <a:lnTo>
                  <a:pt x="5103033" y="2051914"/>
                </a:lnTo>
                <a:lnTo>
                  <a:pt x="5103638" y="2054413"/>
                </a:lnTo>
                <a:cubicBezTo>
                  <a:pt x="5108187" y="2095356"/>
                  <a:pt x="5110513" y="2136608"/>
                  <a:pt x="5117286" y="2177242"/>
                </a:cubicBezTo>
                <a:cubicBezTo>
                  <a:pt x="5119651" y="2191433"/>
                  <a:pt x="5130934" y="2203800"/>
                  <a:pt x="5130934" y="2218186"/>
                </a:cubicBezTo>
                <a:cubicBezTo>
                  <a:pt x="5130934" y="2232572"/>
                  <a:pt x="5121835" y="2245481"/>
                  <a:pt x="5117286" y="2259129"/>
                </a:cubicBezTo>
                <a:cubicBezTo>
                  <a:pt x="5194896" y="2375542"/>
                  <a:pt x="5059306" y="2194803"/>
                  <a:pt x="5267411" y="2313720"/>
                </a:cubicBezTo>
                <a:cubicBezTo>
                  <a:pt x="5281652" y="2321858"/>
                  <a:pt x="5251714" y="2343065"/>
                  <a:pt x="5240116" y="2354663"/>
                </a:cubicBezTo>
                <a:cubicBezTo>
                  <a:pt x="5195212" y="2399568"/>
                  <a:pt x="5191288" y="2397219"/>
                  <a:pt x="5196868" y="2386151"/>
                </a:cubicBezTo>
                <a:lnTo>
                  <a:pt x="5203210" y="2375655"/>
                </a:lnTo>
                <a:lnTo>
                  <a:pt x="5210640" y="2365323"/>
                </a:lnTo>
                <a:cubicBezTo>
                  <a:pt x="5215234" y="2358637"/>
                  <a:pt x="5210062" y="2365203"/>
                  <a:pt x="5204450" y="2373603"/>
                </a:cubicBezTo>
                <a:lnTo>
                  <a:pt x="5203210" y="2375655"/>
                </a:lnTo>
                <a:lnTo>
                  <a:pt x="5195257" y="2386716"/>
                </a:lnTo>
                <a:cubicBezTo>
                  <a:pt x="5186910" y="2398112"/>
                  <a:pt x="5174956" y="2414247"/>
                  <a:pt x="5158229" y="2436550"/>
                </a:cubicBezTo>
                <a:cubicBezTo>
                  <a:pt x="5153680" y="2450198"/>
                  <a:pt x="5153569" y="2466260"/>
                  <a:pt x="5144582" y="2477493"/>
                </a:cubicBezTo>
                <a:cubicBezTo>
                  <a:pt x="5074032" y="2565681"/>
                  <a:pt x="5124293" y="2442822"/>
                  <a:pt x="5089991" y="2545732"/>
                </a:cubicBezTo>
                <a:cubicBezTo>
                  <a:pt x="5100087" y="2549097"/>
                  <a:pt x="5171877" y="2569038"/>
                  <a:pt x="5171877" y="2586675"/>
                </a:cubicBezTo>
                <a:cubicBezTo>
                  <a:pt x="5171877" y="2601061"/>
                  <a:pt x="5144582" y="2595774"/>
                  <a:pt x="5130934" y="2600323"/>
                </a:cubicBezTo>
                <a:cubicBezTo>
                  <a:pt x="5112737" y="2595774"/>
                  <a:pt x="5094378" y="2591828"/>
                  <a:pt x="5076343" y="2586675"/>
                </a:cubicBezTo>
                <a:cubicBezTo>
                  <a:pt x="5062511" y="2582723"/>
                  <a:pt x="5049786" y="2573027"/>
                  <a:pt x="5035400" y="2573027"/>
                </a:cubicBezTo>
                <a:cubicBezTo>
                  <a:pt x="5021014" y="2573027"/>
                  <a:pt x="5008104" y="2582126"/>
                  <a:pt x="4994456" y="2586675"/>
                </a:cubicBezTo>
                <a:cubicBezTo>
                  <a:pt x="5008104" y="2600323"/>
                  <a:pt x="5026027" y="2610747"/>
                  <a:pt x="5035400" y="2627619"/>
                </a:cubicBezTo>
                <a:cubicBezTo>
                  <a:pt x="5118192" y="2776644"/>
                  <a:pt x="5010894" y="2706052"/>
                  <a:pt x="4857979" y="2695857"/>
                </a:cubicBezTo>
                <a:cubicBezTo>
                  <a:pt x="4862528" y="2745899"/>
                  <a:pt x="4864520" y="2796240"/>
                  <a:pt x="4871626" y="2845983"/>
                </a:cubicBezTo>
                <a:cubicBezTo>
                  <a:pt x="4882544" y="2922411"/>
                  <a:pt x="4897103" y="2851441"/>
                  <a:pt x="4871626" y="2927869"/>
                </a:cubicBezTo>
                <a:cubicBezTo>
                  <a:pt x="4776092" y="2864179"/>
                  <a:pt x="4807937" y="2845983"/>
                  <a:pt x="4762444" y="2914222"/>
                </a:cubicBezTo>
                <a:cubicBezTo>
                  <a:pt x="4757895" y="2932419"/>
                  <a:pt x="4764881" y="2959163"/>
                  <a:pt x="4748797" y="2968813"/>
                </a:cubicBezTo>
                <a:cubicBezTo>
                  <a:pt x="4732713" y="2978464"/>
                  <a:pt x="4710491" y="2964471"/>
                  <a:pt x="4694205" y="2955165"/>
                </a:cubicBezTo>
                <a:cubicBezTo>
                  <a:pt x="4665912" y="2938998"/>
                  <a:pt x="4643360" y="2899369"/>
                  <a:pt x="4625967" y="2873278"/>
                </a:cubicBezTo>
                <a:cubicBezTo>
                  <a:pt x="4616868" y="2896024"/>
                  <a:pt x="4606418" y="2918276"/>
                  <a:pt x="4598671" y="2941517"/>
                </a:cubicBezTo>
                <a:cubicBezTo>
                  <a:pt x="4592739" y="2959311"/>
                  <a:pt x="4597375" y="2981992"/>
                  <a:pt x="4585023" y="2996108"/>
                </a:cubicBezTo>
                <a:cubicBezTo>
                  <a:pt x="4563421" y="3020796"/>
                  <a:pt x="4503137" y="3050699"/>
                  <a:pt x="4503137" y="3050699"/>
                </a:cubicBezTo>
                <a:cubicBezTo>
                  <a:pt x="4484940" y="3023404"/>
                  <a:pt x="4454980" y="2936645"/>
                  <a:pt x="4448546" y="2968813"/>
                </a:cubicBezTo>
                <a:cubicBezTo>
                  <a:pt x="4443997" y="2991559"/>
                  <a:pt x="4444497" y="3015934"/>
                  <a:pt x="4434898" y="3037051"/>
                </a:cubicBezTo>
                <a:cubicBezTo>
                  <a:pt x="4421323" y="3066916"/>
                  <a:pt x="4380307" y="3118938"/>
                  <a:pt x="4380307" y="3118938"/>
                </a:cubicBezTo>
                <a:cubicBezTo>
                  <a:pt x="4347009" y="3107838"/>
                  <a:pt x="4324875" y="3104450"/>
                  <a:pt x="4298420" y="3077995"/>
                </a:cubicBezTo>
                <a:cubicBezTo>
                  <a:pt x="4282336" y="3061911"/>
                  <a:pt x="4271125" y="3041601"/>
                  <a:pt x="4257477" y="3023404"/>
                </a:cubicBezTo>
                <a:lnTo>
                  <a:pt x="4248832" y="2996375"/>
                </a:lnTo>
                <a:lnTo>
                  <a:pt x="4246358" y="3002079"/>
                </a:lnTo>
                <a:cubicBezTo>
                  <a:pt x="4175808" y="3090267"/>
                  <a:pt x="4226069" y="2967408"/>
                  <a:pt x="4191767" y="3070318"/>
                </a:cubicBezTo>
                <a:cubicBezTo>
                  <a:pt x="4201863" y="3073683"/>
                  <a:pt x="4273653" y="3093624"/>
                  <a:pt x="4273653" y="3111261"/>
                </a:cubicBezTo>
                <a:cubicBezTo>
                  <a:pt x="4273653" y="3125647"/>
                  <a:pt x="4246358" y="3120360"/>
                  <a:pt x="4232710" y="3124909"/>
                </a:cubicBezTo>
                <a:cubicBezTo>
                  <a:pt x="4214513" y="3120360"/>
                  <a:pt x="4196154" y="3116414"/>
                  <a:pt x="4178119" y="3111261"/>
                </a:cubicBezTo>
                <a:cubicBezTo>
                  <a:pt x="4164287" y="3107309"/>
                  <a:pt x="4151562" y="3097613"/>
                  <a:pt x="4137176" y="3097613"/>
                </a:cubicBezTo>
                <a:lnTo>
                  <a:pt x="4131232" y="3099079"/>
                </a:lnTo>
                <a:lnTo>
                  <a:pt x="4123898" y="3104114"/>
                </a:lnTo>
                <a:lnTo>
                  <a:pt x="4098055" y="3112852"/>
                </a:lnTo>
                <a:lnTo>
                  <a:pt x="4118307" y="3130524"/>
                </a:lnTo>
                <a:cubicBezTo>
                  <a:pt x="4125666" y="3136945"/>
                  <a:pt x="4132489" y="3143769"/>
                  <a:pt x="4137176" y="3152205"/>
                </a:cubicBezTo>
                <a:cubicBezTo>
                  <a:pt x="4219968" y="3301230"/>
                  <a:pt x="4112670" y="3230638"/>
                  <a:pt x="3959755" y="3220443"/>
                </a:cubicBezTo>
                <a:cubicBezTo>
                  <a:pt x="3964304" y="3270485"/>
                  <a:pt x="3966296" y="3320826"/>
                  <a:pt x="3973402" y="3370569"/>
                </a:cubicBezTo>
                <a:cubicBezTo>
                  <a:pt x="3984320" y="3446997"/>
                  <a:pt x="3998879" y="3376027"/>
                  <a:pt x="3973402" y="3452455"/>
                </a:cubicBezTo>
                <a:cubicBezTo>
                  <a:pt x="3877868" y="3388765"/>
                  <a:pt x="3909713" y="3370569"/>
                  <a:pt x="3864220" y="3438808"/>
                </a:cubicBezTo>
                <a:cubicBezTo>
                  <a:pt x="3859671" y="3457005"/>
                  <a:pt x="3866657" y="3483749"/>
                  <a:pt x="3850573" y="3493399"/>
                </a:cubicBezTo>
                <a:cubicBezTo>
                  <a:pt x="3834489" y="3503050"/>
                  <a:pt x="3812267" y="3489057"/>
                  <a:pt x="3795981" y="3479751"/>
                </a:cubicBezTo>
                <a:cubicBezTo>
                  <a:pt x="3767688" y="3463584"/>
                  <a:pt x="3745136" y="3423955"/>
                  <a:pt x="3727743" y="3397864"/>
                </a:cubicBezTo>
                <a:cubicBezTo>
                  <a:pt x="3718644" y="3420610"/>
                  <a:pt x="3708194" y="3442862"/>
                  <a:pt x="3700447" y="3466103"/>
                </a:cubicBezTo>
                <a:cubicBezTo>
                  <a:pt x="3694515" y="3483897"/>
                  <a:pt x="3699151" y="3506578"/>
                  <a:pt x="3686799" y="3520694"/>
                </a:cubicBezTo>
                <a:cubicBezTo>
                  <a:pt x="3665197" y="3545382"/>
                  <a:pt x="3604913" y="3575285"/>
                  <a:pt x="3604913" y="3575285"/>
                </a:cubicBezTo>
                <a:cubicBezTo>
                  <a:pt x="3586716" y="3547990"/>
                  <a:pt x="3556756" y="3461231"/>
                  <a:pt x="3550322" y="3493399"/>
                </a:cubicBezTo>
                <a:cubicBezTo>
                  <a:pt x="3545773" y="3516145"/>
                  <a:pt x="3546273" y="3540520"/>
                  <a:pt x="3536674" y="3561637"/>
                </a:cubicBezTo>
                <a:cubicBezTo>
                  <a:pt x="3533280" y="3569104"/>
                  <a:pt x="3528171" y="3577955"/>
                  <a:pt x="3522417" y="3587031"/>
                </a:cubicBezTo>
                <a:lnTo>
                  <a:pt x="3513711" y="3599877"/>
                </a:lnTo>
                <a:lnTo>
                  <a:pt x="3537544" y="3611393"/>
                </a:lnTo>
                <a:cubicBezTo>
                  <a:pt x="3544432" y="3615796"/>
                  <a:pt x="3548919" y="3620349"/>
                  <a:pt x="3548919" y="3624758"/>
                </a:cubicBezTo>
                <a:cubicBezTo>
                  <a:pt x="3548919" y="3639144"/>
                  <a:pt x="3521624" y="3633857"/>
                  <a:pt x="3507976" y="3638406"/>
                </a:cubicBezTo>
                <a:lnTo>
                  <a:pt x="3489538" y="3633797"/>
                </a:lnTo>
                <a:lnTo>
                  <a:pt x="3488704" y="3634929"/>
                </a:lnTo>
                <a:cubicBezTo>
                  <a:pt x="3484646" y="3640273"/>
                  <a:pt x="3482083" y="3643524"/>
                  <a:pt x="3482083" y="3643524"/>
                </a:cubicBezTo>
                <a:cubicBezTo>
                  <a:pt x="3457110" y="3635199"/>
                  <a:pt x="3438416" y="3631212"/>
                  <a:pt x="3419469" y="3618578"/>
                </a:cubicBezTo>
                <a:lnTo>
                  <a:pt x="3410923" y="3611485"/>
                </a:lnTo>
                <a:lnTo>
                  <a:pt x="3391694" y="3616228"/>
                </a:lnTo>
                <a:cubicBezTo>
                  <a:pt x="3384962" y="3619072"/>
                  <a:pt x="3378322" y="3622484"/>
                  <a:pt x="3371498" y="3624758"/>
                </a:cubicBezTo>
                <a:cubicBezTo>
                  <a:pt x="3385146" y="3638406"/>
                  <a:pt x="3403069" y="3648830"/>
                  <a:pt x="3412442" y="3665702"/>
                </a:cubicBezTo>
                <a:cubicBezTo>
                  <a:pt x="3495234" y="3814727"/>
                  <a:pt x="3387936" y="3744135"/>
                  <a:pt x="3235021" y="3733940"/>
                </a:cubicBezTo>
                <a:cubicBezTo>
                  <a:pt x="3239570" y="3783982"/>
                  <a:pt x="3241562" y="3834323"/>
                  <a:pt x="3248668" y="3884066"/>
                </a:cubicBezTo>
                <a:cubicBezTo>
                  <a:pt x="3259586" y="3960494"/>
                  <a:pt x="3274145" y="3889524"/>
                  <a:pt x="3248668" y="3965952"/>
                </a:cubicBezTo>
                <a:cubicBezTo>
                  <a:pt x="3153134" y="3902262"/>
                  <a:pt x="3184979" y="3884066"/>
                  <a:pt x="3139486" y="3952305"/>
                </a:cubicBezTo>
                <a:cubicBezTo>
                  <a:pt x="3134937" y="3970502"/>
                  <a:pt x="3141923" y="3997246"/>
                  <a:pt x="3125839" y="4006896"/>
                </a:cubicBezTo>
                <a:cubicBezTo>
                  <a:pt x="3109755" y="4016547"/>
                  <a:pt x="3087533" y="4002554"/>
                  <a:pt x="3071247" y="3993248"/>
                </a:cubicBezTo>
                <a:cubicBezTo>
                  <a:pt x="3042954" y="3977081"/>
                  <a:pt x="3020402" y="3937452"/>
                  <a:pt x="3003009" y="3911361"/>
                </a:cubicBezTo>
                <a:cubicBezTo>
                  <a:pt x="2993910" y="3934107"/>
                  <a:pt x="2983460" y="3956359"/>
                  <a:pt x="2975713" y="3979600"/>
                </a:cubicBezTo>
                <a:cubicBezTo>
                  <a:pt x="2969781" y="3997394"/>
                  <a:pt x="2974417" y="4020075"/>
                  <a:pt x="2962065" y="4034191"/>
                </a:cubicBezTo>
                <a:cubicBezTo>
                  <a:pt x="2940463" y="4058879"/>
                  <a:pt x="2880179" y="4088782"/>
                  <a:pt x="2880179" y="4088782"/>
                </a:cubicBezTo>
                <a:cubicBezTo>
                  <a:pt x="2861982" y="4061487"/>
                  <a:pt x="2832022" y="3974728"/>
                  <a:pt x="2825588" y="4006896"/>
                </a:cubicBezTo>
                <a:cubicBezTo>
                  <a:pt x="2821039" y="4029642"/>
                  <a:pt x="2821539" y="4054017"/>
                  <a:pt x="2811940" y="4075134"/>
                </a:cubicBezTo>
                <a:cubicBezTo>
                  <a:pt x="2798365" y="4104999"/>
                  <a:pt x="2757349" y="4157021"/>
                  <a:pt x="2757349" y="4157021"/>
                </a:cubicBezTo>
                <a:cubicBezTo>
                  <a:pt x="2724051" y="4145921"/>
                  <a:pt x="2701917" y="4142533"/>
                  <a:pt x="2675462" y="4116078"/>
                </a:cubicBezTo>
                <a:cubicBezTo>
                  <a:pt x="2659378" y="4099994"/>
                  <a:pt x="2648167" y="4079684"/>
                  <a:pt x="2634519" y="4061487"/>
                </a:cubicBezTo>
                <a:cubicBezTo>
                  <a:pt x="2586306" y="3916845"/>
                  <a:pt x="2623972" y="3980998"/>
                  <a:pt x="2593576" y="4034191"/>
                </a:cubicBezTo>
                <a:cubicBezTo>
                  <a:pt x="2584000" y="4050949"/>
                  <a:pt x="2566281" y="4061486"/>
                  <a:pt x="2552633" y="4075134"/>
                </a:cubicBezTo>
                <a:cubicBezTo>
                  <a:pt x="2548084" y="4088782"/>
                  <a:pt x="2547972" y="4104844"/>
                  <a:pt x="2538985" y="4116078"/>
                </a:cubicBezTo>
                <a:cubicBezTo>
                  <a:pt x="2519744" y="4140129"/>
                  <a:pt x="2484069" y="4148031"/>
                  <a:pt x="2457098" y="4157021"/>
                </a:cubicBezTo>
                <a:cubicBezTo>
                  <a:pt x="2443450" y="4147922"/>
                  <a:pt x="2427753" y="4141323"/>
                  <a:pt x="2416155" y="4129725"/>
                </a:cubicBezTo>
                <a:cubicBezTo>
                  <a:pt x="2404557" y="4118127"/>
                  <a:pt x="2396194" y="4103453"/>
                  <a:pt x="2388859" y="4088782"/>
                </a:cubicBezTo>
                <a:cubicBezTo>
                  <a:pt x="2363164" y="4037393"/>
                  <a:pt x="2360947" y="4018075"/>
                  <a:pt x="2347916" y="3965952"/>
                </a:cubicBezTo>
                <a:cubicBezTo>
                  <a:pt x="2343367" y="3984149"/>
                  <a:pt x="2352062" y="4014611"/>
                  <a:pt x="2334268" y="4020543"/>
                </a:cubicBezTo>
                <a:cubicBezTo>
                  <a:pt x="2318707" y="4025730"/>
                  <a:pt x="2309996" y="3995721"/>
                  <a:pt x="2306973" y="3979600"/>
                </a:cubicBezTo>
                <a:cubicBezTo>
                  <a:pt x="2296042" y="3921301"/>
                  <a:pt x="2297874" y="3861319"/>
                  <a:pt x="2293325" y="3802179"/>
                </a:cubicBezTo>
                <a:cubicBezTo>
                  <a:pt x="2266011" y="3829493"/>
                  <a:pt x="2232805" y="3866559"/>
                  <a:pt x="2197791" y="3884066"/>
                </a:cubicBezTo>
                <a:cubicBezTo>
                  <a:pt x="2181014" y="3892454"/>
                  <a:pt x="2161397" y="3893164"/>
                  <a:pt x="2143200" y="3897713"/>
                </a:cubicBezTo>
                <a:cubicBezTo>
                  <a:pt x="2141827" y="3898628"/>
                  <a:pt x="2072613" y="3949958"/>
                  <a:pt x="2061313" y="3938657"/>
                </a:cubicBezTo>
                <a:cubicBezTo>
                  <a:pt x="2040968" y="3918312"/>
                  <a:pt x="2034018" y="3856770"/>
                  <a:pt x="2034018" y="3856770"/>
                </a:cubicBezTo>
                <a:cubicBezTo>
                  <a:pt x="2016527" y="3861143"/>
                  <a:pt x="1958062" y="3874277"/>
                  <a:pt x="1938483" y="3884066"/>
                </a:cubicBezTo>
                <a:cubicBezTo>
                  <a:pt x="1809563" y="3948526"/>
                  <a:pt x="1921630" y="3907881"/>
                  <a:pt x="1829301" y="3938657"/>
                </a:cubicBezTo>
                <a:cubicBezTo>
                  <a:pt x="1824752" y="3925009"/>
                  <a:pt x="1813618" y="3911955"/>
                  <a:pt x="1815653" y="3897713"/>
                </a:cubicBezTo>
                <a:cubicBezTo>
                  <a:pt x="1818801" y="3875675"/>
                  <a:pt x="1857046" y="3821977"/>
                  <a:pt x="1870245" y="3802179"/>
                </a:cubicBezTo>
                <a:cubicBezTo>
                  <a:pt x="1856597" y="3797630"/>
                  <a:pt x="1843576" y="3790315"/>
                  <a:pt x="1829301" y="3788531"/>
                </a:cubicBezTo>
                <a:cubicBezTo>
                  <a:pt x="1658419" y="3767171"/>
                  <a:pt x="1582114" y="3788837"/>
                  <a:pt x="1720119" y="3761236"/>
                </a:cubicBezTo>
                <a:cubicBezTo>
                  <a:pt x="1689937" y="3731054"/>
                  <a:pt x="1676233" y="3711997"/>
                  <a:pt x="1638233" y="3692997"/>
                </a:cubicBezTo>
                <a:cubicBezTo>
                  <a:pt x="1625366" y="3686563"/>
                  <a:pt x="1610937" y="3683898"/>
                  <a:pt x="1597289" y="3679349"/>
                </a:cubicBezTo>
                <a:cubicBezTo>
                  <a:pt x="1572697" y="3654757"/>
                  <a:pt x="1548652" y="3625360"/>
                  <a:pt x="1515403" y="3611110"/>
                </a:cubicBezTo>
                <a:cubicBezTo>
                  <a:pt x="1498163" y="3603721"/>
                  <a:pt x="1479009" y="3602012"/>
                  <a:pt x="1460812" y="3597463"/>
                </a:cubicBezTo>
                <a:cubicBezTo>
                  <a:pt x="1474460" y="3588364"/>
                  <a:pt x="1486397" y="3575926"/>
                  <a:pt x="1501755" y="3570167"/>
                </a:cubicBezTo>
                <a:cubicBezTo>
                  <a:pt x="1563756" y="3546916"/>
                  <a:pt x="1604618" y="3568060"/>
                  <a:pt x="1529050" y="3542872"/>
                </a:cubicBezTo>
                <a:cubicBezTo>
                  <a:pt x="1506304" y="3524675"/>
                  <a:pt x="1476970" y="3512518"/>
                  <a:pt x="1460812" y="3488281"/>
                </a:cubicBezTo>
                <a:cubicBezTo>
                  <a:pt x="1452832" y="3476311"/>
                  <a:pt x="1487495" y="3500027"/>
                  <a:pt x="1501755" y="3501928"/>
                </a:cubicBezTo>
                <a:cubicBezTo>
                  <a:pt x="1556055" y="3509168"/>
                  <a:pt x="1610937" y="3511027"/>
                  <a:pt x="1665528" y="3515576"/>
                </a:cubicBezTo>
                <a:cubicBezTo>
                  <a:pt x="1634234" y="3421698"/>
                  <a:pt x="1679916" y="3532843"/>
                  <a:pt x="1597289" y="3433690"/>
                </a:cubicBezTo>
                <a:cubicBezTo>
                  <a:pt x="1588079" y="3422638"/>
                  <a:pt x="1589485" y="3405892"/>
                  <a:pt x="1583642" y="3392746"/>
                </a:cubicBezTo>
                <a:cubicBezTo>
                  <a:pt x="1565106" y="3351039"/>
                  <a:pt x="1554119" y="3329441"/>
                  <a:pt x="1541317" y="3308597"/>
                </a:cubicBezTo>
                <a:lnTo>
                  <a:pt x="1522384" y="3279743"/>
                </a:lnTo>
                <a:lnTo>
                  <a:pt x="1516078" y="3295506"/>
                </a:lnTo>
                <a:cubicBezTo>
                  <a:pt x="1510146" y="3313300"/>
                  <a:pt x="1514782" y="3335981"/>
                  <a:pt x="1502430" y="3350097"/>
                </a:cubicBezTo>
                <a:cubicBezTo>
                  <a:pt x="1480828" y="3374785"/>
                  <a:pt x="1420544" y="3404688"/>
                  <a:pt x="1420544" y="3404688"/>
                </a:cubicBezTo>
                <a:cubicBezTo>
                  <a:pt x="1402347" y="3377393"/>
                  <a:pt x="1372387" y="3290634"/>
                  <a:pt x="1365953" y="3322802"/>
                </a:cubicBezTo>
                <a:cubicBezTo>
                  <a:pt x="1361404" y="3345548"/>
                  <a:pt x="1361904" y="3369923"/>
                  <a:pt x="1352305" y="3391040"/>
                </a:cubicBezTo>
                <a:cubicBezTo>
                  <a:pt x="1338730" y="3420905"/>
                  <a:pt x="1297714" y="3472927"/>
                  <a:pt x="1297714" y="3472927"/>
                </a:cubicBezTo>
                <a:cubicBezTo>
                  <a:pt x="1264416" y="3461827"/>
                  <a:pt x="1242282" y="3458439"/>
                  <a:pt x="1215827" y="3431984"/>
                </a:cubicBezTo>
                <a:cubicBezTo>
                  <a:pt x="1199743" y="3415900"/>
                  <a:pt x="1188532" y="3395590"/>
                  <a:pt x="1174884" y="3377393"/>
                </a:cubicBezTo>
                <a:cubicBezTo>
                  <a:pt x="1126671" y="3232751"/>
                  <a:pt x="1164337" y="3296904"/>
                  <a:pt x="1133941" y="3350097"/>
                </a:cubicBezTo>
                <a:cubicBezTo>
                  <a:pt x="1124365" y="3366855"/>
                  <a:pt x="1106646" y="3377392"/>
                  <a:pt x="1092998" y="3391040"/>
                </a:cubicBezTo>
                <a:cubicBezTo>
                  <a:pt x="1088449" y="3404688"/>
                  <a:pt x="1088337" y="3420750"/>
                  <a:pt x="1079350" y="3431984"/>
                </a:cubicBezTo>
                <a:cubicBezTo>
                  <a:pt x="1060109" y="3456035"/>
                  <a:pt x="1024434" y="3463937"/>
                  <a:pt x="997463" y="3472927"/>
                </a:cubicBezTo>
                <a:cubicBezTo>
                  <a:pt x="983815" y="3463828"/>
                  <a:pt x="968118" y="3457229"/>
                  <a:pt x="956520" y="3445631"/>
                </a:cubicBezTo>
                <a:cubicBezTo>
                  <a:pt x="944922" y="3434033"/>
                  <a:pt x="936559" y="3419359"/>
                  <a:pt x="929224" y="3404688"/>
                </a:cubicBezTo>
                <a:cubicBezTo>
                  <a:pt x="903529" y="3353299"/>
                  <a:pt x="901312" y="3333981"/>
                  <a:pt x="888281" y="3281858"/>
                </a:cubicBezTo>
                <a:cubicBezTo>
                  <a:pt x="883732" y="3300055"/>
                  <a:pt x="892427" y="3330517"/>
                  <a:pt x="874633" y="3336449"/>
                </a:cubicBezTo>
                <a:cubicBezTo>
                  <a:pt x="859072" y="3341636"/>
                  <a:pt x="850361" y="3311627"/>
                  <a:pt x="847338" y="3295506"/>
                </a:cubicBezTo>
                <a:cubicBezTo>
                  <a:pt x="836407" y="3237207"/>
                  <a:pt x="838239" y="3177225"/>
                  <a:pt x="833690" y="3118085"/>
                </a:cubicBezTo>
                <a:cubicBezTo>
                  <a:pt x="806376" y="3145399"/>
                  <a:pt x="773170" y="3182465"/>
                  <a:pt x="738156" y="3199972"/>
                </a:cubicBezTo>
                <a:cubicBezTo>
                  <a:pt x="721379" y="3208360"/>
                  <a:pt x="701762" y="3209070"/>
                  <a:pt x="683565" y="3213619"/>
                </a:cubicBezTo>
                <a:cubicBezTo>
                  <a:pt x="682192" y="3214534"/>
                  <a:pt x="612978" y="3265864"/>
                  <a:pt x="601678" y="3254563"/>
                </a:cubicBezTo>
                <a:cubicBezTo>
                  <a:pt x="581333" y="3234218"/>
                  <a:pt x="574383" y="3172676"/>
                  <a:pt x="574383" y="3172676"/>
                </a:cubicBezTo>
                <a:cubicBezTo>
                  <a:pt x="556892" y="3177049"/>
                  <a:pt x="498427" y="3190183"/>
                  <a:pt x="478848" y="3199972"/>
                </a:cubicBezTo>
                <a:cubicBezTo>
                  <a:pt x="349928" y="3264432"/>
                  <a:pt x="461995" y="3223787"/>
                  <a:pt x="369666" y="3254563"/>
                </a:cubicBezTo>
                <a:cubicBezTo>
                  <a:pt x="365117" y="3240915"/>
                  <a:pt x="353983" y="3227861"/>
                  <a:pt x="356018" y="3213619"/>
                </a:cubicBezTo>
                <a:cubicBezTo>
                  <a:pt x="359166" y="3191581"/>
                  <a:pt x="397411" y="3137883"/>
                  <a:pt x="410610" y="3118085"/>
                </a:cubicBezTo>
                <a:cubicBezTo>
                  <a:pt x="396962" y="3113536"/>
                  <a:pt x="383941" y="3106221"/>
                  <a:pt x="369666" y="3104437"/>
                </a:cubicBezTo>
                <a:cubicBezTo>
                  <a:pt x="198784" y="3083077"/>
                  <a:pt x="122479" y="3104743"/>
                  <a:pt x="260484" y="3077142"/>
                </a:cubicBezTo>
                <a:cubicBezTo>
                  <a:pt x="230302" y="3046960"/>
                  <a:pt x="216598" y="3027903"/>
                  <a:pt x="178598" y="3008903"/>
                </a:cubicBezTo>
                <a:cubicBezTo>
                  <a:pt x="165731" y="3002469"/>
                  <a:pt x="151302" y="2999804"/>
                  <a:pt x="137654" y="2995255"/>
                </a:cubicBezTo>
                <a:cubicBezTo>
                  <a:pt x="113062" y="2970663"/>
                  <a:pt x="89017" y="2941266"/>
                  <a:pt x="55768" y="2927016"/>
                </a:cubicBezTo>
                <a:cubicBezTo>
                  <a:pt x="38528" y="2919627"/>
                  <a:pt x="19374" y="2917918"/>
                  <a:pt x="1177" y="2913369"/>
                </a:cubicBezTo>
                <a:cubicBezTo>
                  <a:pt x="14825" y="2904270"/>
                  <a:pt x="26762" y="2891832"/>
                  <a:pt x="42120" y="2886073"/>
                </a:cubicBezTo>
                <a:cubicBezTo>
                  <a:pt x="104121" y="2862822"/>
                  <a:pt x="144983" y="2883966"/>
                  <a:pt x="69415" y="2858778"/>
                </a:cubicBezTo>
                <a:cubicBezTo>
                  <a:pt x="46669" y="2840581"/>
                  <a:pt x="17335" y="2828424"/>
                  <a:pt x="1177" y="2804187"/>
                </a:cubicBezTo>
                <a:cubicBezTo>
                  <a:pt x="-6803" y="2792217"/>
                  <a:pt x="27860" y="2815933"/>
                  <a:pt x="42120" y="2817834"/>
                </a:cubicBezTo>
                <a:cubicBezTo>
                  <a:pt x="96420" y="2825074"/>
                  <a:pt x="151302" y="2826933"/>
                  <a:pt x="205893" y="2831482"/>
                </a:cubicBezTo>
                <a:cubicBezTo>
                  <a:pt x="174599" y="2737604"/>
                  <a:pt x="220281" y="2848749"/>
                  <a:pt x="137654" y="2749596"/>
                </a:cubicBezTo>
                <a:cubicBezTo>
                  <a:pt x="128444" y="2738544"/>
                  <a:pt x="129850" y="2721798"/>
                  <a:pt x="124007" y="2708652"/>
                </a:cubicBezTo>
                <a:cubicBezTo>
                  <a:pt x="86934" y="2625238"/>
                  <a:pt x="80058" y="2622259"/>
                  <a:pt x="28472" y="2544879"/>
                </a:cubicBezTo>
                <a:cubicBezTo>
                  <a:pt x="42120" y="2535781"/>
                  <a:pt x="53113" y="2519395"/>
                  <a:pt x="69415" y="2517584"/>
                </a:cubicBezTo>
                <a:cubicBezTo>
                  <a:pt x="125029" y="2511405"/>
                  <a:pt x="160622" y="2535891"/>
                  <a:pt x="205893" y="2558527"/>
                </a:cubicBezTo>
                <a:cubicBezTo>
                  <a:pt x="228639" y="2553978"/>
                  <a:pt x="257729" y="2561282"/>
                  <a:pt x="274132" y="2544879"/>
                </a:cubicBezTo>
                <a:cubicBezTo>
                  <a:pt x="284304" y="2534707"/>
                  <a:pt x="244423" y="2540218"/>
                  <a:pt x="233189" y="2531231"/>
                </a:cubicBezTo>
                <a:cubicBezTo>
                  <a:pt x="220381" y="2520984"/>
                  <a:pt x="214031" y="2504529"/>
                  <a:pt x="205893" y="2490288"/>
                </a:cubicBezTo>
                <a:cubicBezTo>
                  <a:pt x="195799" y="2472624"/>
                  <a:pt x="186612" y="2454397"/>
                  <a:pt x="178598" y="2435697"/>
                </a:cubicBezTo>
                <a:cubicBezTo>
                  <a:pt x="172931" y="2422474"/>
                  <a:pt x="152980" y="2402734"/>
                  <a:pt x="164950" y="2394754"/>
                </a:cubicBezTo>
                <a:cubicBezTo>
                  <a:pt x="180557" y="2384350"/>
                  <a:pt x="201506" y="2403249"/>
                  <a:pt x="219541" y="2408402"/>
                </a:cubicBezTo>
                <a:cubicBezTo>
                  <a:pt x="233373" y="2412354"/>
                  <a:pt x="246836" y="2417500"/>
                  <a:pt x="260484" y="2422049"/>
                </a:cubicBezTo>
                <a:cubicBezTo>
                  <a:pt x="274132" y="2435697"/>
                  <a:pt x="285368" y="2452287"/>
                  <a:pt x="301427" y="2462993"/>
                </a:cubicBezTo>
                <a:cubicBezTo>
                  <a:pt x="313397" y="2470973"/>
                  <a:pt x="345192" y="2490747"/>
                  <a:pt x="342371" y="2476640"/>
                </a:cubicBezTo>
                <a:cubicBezTo>
                  <a:pt x="335938" y="2444472"/>
                  <a:pt x="287780" y="2394754"/>
                  <a:pt x="287780" y="2394754"/>
                </a:cubicBezTo>
                <a:cubicBezTo>
                  <a:pt x="284568" y="2381905"/>
                  <a:pt x="245658" y="2303376"/>
                  <a:pt x="315075" y="2326515"/>
                </a:cubicBezTo>
                <a:cubicBezTo>
                  <a:pt x="346197" y="2336889"/>
                  <a:pt x="369666" y="2362909"/>
                  <a:pt x="396962" y="2381106"/>
                </a:cubicBezTo>
                <a:cubicBezTo>
                  <a:pt x="387863" y="2367458"/>
                  <a:pt x="365688" y="2356076"/>
                  <a:pt x="369666" y="2340163"/>
                </a:cubicBezTo>
                <a:cubicBezTo>
                  <a:pt x="372092" y="2330462"/>
                  <a:pt x="395604" y="2327050"/>
                  <a:pt x="418695" y="2326063"/>
                </a:cubicBezTo>
                <a:lnTo>
                  <a:pt x="432138" y="2326002"/>
                </a:lnTo>
                <a:lnTo>
                  <a:pt x="465201" y="2381106"/>
                </a:lnTo>
                <a:lnTo>
                  <a:pt x="465201" y="2326515"/>
                </a:lnTo>
                <a:cubicBezTo>
                  <a:pt x="464830" y="2326515"/>
                  <a:pt x="458976" y="2326155"/>
                  <a:pt x="450329" y="2325919"/>
                </a:cubicBezTo>
                <a:lnTo>
                  <a:pt x="432138" y="2326002"/>
                </a:lnTo>
                <a:lnTo>
                  <a:pt x="424257" y="2312867"/>
                </a:lnTo>
                <a:cubicBezTo>
                  <a:pt x="412351" y="2286674"/>
                  <a:pt x="369667" y="2221883"/>
                  <a:pt x="396962" y="2230981"/>
                </a:cubicBezTo>
                <a:lnTo>
                  <a:pt x="437905" y="2244628"/>
                </a:lnTo>
                <a:cubicBezTo>
                  <a:pt x="438820" y="2246000"/>
                  <a:pt x="479775" y="2325589"/>
                  <a:pt x="506144" y="2299219"/>
                </a:cubicBezTo>
                <a:cubicBezTo>
                  <a:pt x="542536" y="2262825"/>
                  <a:pt x="424259" y="2235530"/>
                  <a:pt x="533439" y="2271924"/>
                </a:cubicBezTo>
                <a:cubicBezTo>
                  <a:pt x="537988" y="2244628"/>
                  <a:pt x="527520" y="2209604"/>
                  <a:pt x="547087" y="2190037"/>
                </a:cubicBezTo>
                <a:cubicBezTo>
                  <a:pt x="558685" y="2178439"/>
                  <a:pt x="576432" y="2205735"/>
                  <a:pt x="588030" y="2217333"/>
                </a:cubicBezTo>
                <a:cubicBezTo>
                  <a:pt x="599628" y="2228931"/>
                  <a:pt x="606227" y="2244628"/>
                  <a:pt x="615326" y="2258276"/>
                </a:cubicBezTo>
                <a:lnTo>
                  <a:pt x="624201" y="2231651"/>
                </a:lnTo>
                <a:lnTo>
                  <a:pt x="615384" y="2212439"/>
                </a:lnTo>
                <a:cubicBezTo>
                  <a:pt x="612287" y="2205689"/>
                  <a:pt x="610012" y="2198865"/>
                  <a:pt x="611029" y="2191744"/>
                </a:cubicBezTo>
                <a:cubicBezTo>
                  <a:pt x="611816" y="2186235"/>
                  <a:pt x="614797" y="2178746"/>
                  <a:pt x="619031" y="2170304"/>
                </a:cubicBezTo>
                <a:lnTo>
                  <a:pt x="632660" y="2146455"/>
                </a:lnTo>
                <a:lnTo>
                  <a:pt x="633735" y="2133571"/>
                </a:lnTo>
                <a:cubicBezTo>
                  <a:pt x="635355" y="2124662"/>
                  <a:pt x="638072" y="2116112"/>
                  <a:pt x="642621" y="2108151"/>
                </a:cubicBezTo>
                <a:lnTo>
                  <a:pt x="642667" y="2108127"/>
                </a:lnTo>
                <a:lnTo>
                  <a:pt x="634589" y="2106445"/>
                </a:lnTo>
                <a:lnTo>
                  <a:pt x="654144" y="2091752"/>
                </a:lnTo>
                <a:lnTo>
                  <a:pt x="645384" y="2088349"/>
                </a:lnTo>
                <a:cubicBezTo>
                  <a:pt x="638639" y="2085729"/>
                  <a:pt x="631815" y="2083454"/>
                  <a:pt x="624677" y="2082562"/>
                </a:cubicBezTo>
                <a:cubicBezTo>
                  <a:pt x="453795" y="2061202"/>
                  <a:pt x="377490" y="2082868"/>
                  <a:pt x="515495" y="2055267"/>
                </a:cubicBezTo>
                <a:cubicBezTo>
                  <a:pt x="485313" y="2025085"/>
                  <a:pt x="471609" y="2006028"/>
                  <a:pt x="433609" y="1987028"/>
                </a:cubicBezTo>
                <a:cubicBezTo>
                  <a:pt x="420742" y="1980594"/>
                  <a:pt x="406313" y="1977929"/>
                  <a:pt x="392665" y="1973380"/>
                </a:cubicBezTo>
                <a:cubicBezTo>
                  <a:pt x="368073" y="1948788"/>
                  <a:pt x="344028" y="1919391"/>
                  <a:pt x="310779" y="1905141"/>
                </a:cubicBezTo>
                <a:cubicBezTo>
                  <a:pt x="293539" y="1897752"/>
                  <a:pt x="274385" y="1896043"/>
                  <a:pt x="256188" y="1891494"/>
                </a:cubicBezTo>
                <a:cubicBezTo>
                  <a:pt x="269836" y="1882395"/>
                  <a:pt x="281773" y="1869957"/>
                  <a:pt x="297131" y="1864198"/>
                </a:cubicBezTo>
                <a:cubicBezTo>
                  <a:pt x="359132" y="1840947"/>
                  <a:pt x="399994" y="1862091"/>
                  <a:pt x="324426" y="1836903"/>
                </a:cubicBezTo>
                <a:cubicBezTo>
                  <a:pt x="301680" y="1818706"/>
                  <a:pt x="272346" y="1806549"/>
                  <a:pt x="256188" y="1782312"/>
                </a:cubicBezTo>
                <a:cubicBezTo>
                  <a:pt x="248208" y="1770342"/>
                  <a:pt x="282871" y="1794058"/>
                  <a:pt x="297131" y="1795959"/>
                </a:cubicBezTo>
                <a:cubicBezTo>
                  <a:pt x="351431" y="1803199"/>
                  <a:pt x="406313" y="1805058"/>
                  <a:pt x="460904" y="1809607"/>
                </a:cubicBezTo>
                <a:cubicBezTo>
                  <a:pt x="429610" y="1715729"/>
                  <a:pt x="475292" y="1826874"/>
                  <a:pt x="392665" y="1727721"/>
                </a:cubicBezTo>
                <a:cubicBezTo>
                  <a:pt x="383455" y="1716669"/>
                  <a:pt x="384861" y="1699923"/>
                  <a:pt x="379018" y="1686777"/>
                </a:cubicBezTo>
                <a:cubicBezTo>
                  <a:pt x="341945" y="1603363"/>
                  <a:pt x="335069" y="1600384"/>
                  <a:pt x="283483" y="1523004"/>
                </a:cubicBezTo>
                <a:cubicBezTo>
                  <a:pt x="290307" y="1518455"/>
                  <a:pt x="296468" y="1512084"/>
                  <a:pt x="302960" y="1506624"/>
                </a:cubicBezTo>
                <a:lnTo>
                  <a:pt x="308546" y="1503783"/>
                </a:lnTo>
                <a:lnTo>
                  <a:pt x="300367" y="1503595"/>
                </a:lnTo>
                <a:cubicBezTo>
                  <a:pt x="277181" y="1502891"/>
                  <a:pt x="292606" y="1501408"/>
                  <a:pt x="361608" y="1487607"/>
                </a:cubicBezTo>
                <a:cubicBezTo>
                  <a:pt x="331426" y="1457425"/>
                  <a:pt x="317722" y="1438368"/>
                  <a:pt x="279722" y="1419368"/>
                </a:cubicBezTo>
                <a:cubicBezTo>
                  <a:pt x="266855" y="1412934"/>
                  <a:pt x="252426" y="1410269"/>
                  <a:pt x="238778" y="1405720"/>
                </a:cubicBezTo>
                <a:cubicBezTo>
                  <a:pt x="214186" y="1381128"/>
                  <a:pt x="190141" y="1351731"/>
                  <a:pt x="156892" y="1337481"/>
                </a:cubicBezTo>
                <a:cubicBezTo>
                  <a:pt x="139652" y="1330092"/>
                  <a:pt x="120498" y="1328383"/>
                  <a:pt x="102301" y="1323834"/>
                </a:cubicBezTo>
                <a:cubicBezTo>
                  <a:pt x="115949" y="1314735"/>
                  <a:pt x="127886" y="1302297"/>
                  <a:pt x="143244" y="1296538"/>
                </a:cubicBezTo>
                <a:cubicBezTo>
                  <a:pt x="205245" y="1273287"/>
                  <a:pt x="246107" y="1294431"/>
                  <a:pt x="170539" y="1269243"/>
                </a:cubicBezTo>
                <a:cubicBezTo>
                  <a:pt x="147793" y="1251046"/>
                  <a:pt x="118459" y="1238889"/>
                  <a:pt x="102301" y="1214652"/>
                </a:cubicBezTo>
                <a:cubicBezTo>
                  <a:pt x="94321" y="1202682"/>
                  <a:pt x="128984" y="1226398"/>
                  <a:pt x="143244" y="1228299"/>
                </a:cubicBezTo>
                <a:cubicBezTo>
                  <a:pt x="197544" y="1235539"/>
                  <a:pt x="252426" y="1237398"/>
                  <a:pt x="307017" y="1241947"/>
                </a:cubicBezTo>
                <a:cubicBezTo>
                  <a:pt x="275723" y="1148069"/>
                  <a:pt x="321405" y="1259214"/>
                  <a:pt x="238778" y="1160061"/>
                </a:cubicBezTo>
                <a:cubicBezTo>
                  <a:pt x="229568" y="1149009"/>
                  <a:pt x="230974" y="1132263"/>
                  <a:pt x="225131" y="1119117"/>
                </a:cubicBezTo>
                <a:cubicBezTo>
                  <a:pt x="188058" y="1035703"/>
                  <a:pt x="181182" y="1032724"/>
                  <a:pt x="129596" y="955344"/>
                </a:cubicBezTo>
                <a:cubicBezTo>
                  <a:pt x="143244" y="946247"/>
                  <a:pt x="154237" y="929860"/>
                  <a:pt x="170539" y="928049"/>
                </a:cubicBezTo>
                <a:cubicBezTo>
                  <a:pt x="226153" y="921871"/>
                  <a:pt x="261746" y="946356"/>
                  <a:pt x="307017" y="968993"/>
                </a:cubicBezTo>
                <a:cubicBezTo>
                  <a:pt x="329763" y="964444"/>
                  <a:pt x="358853" y="971747"/>
                  <a:pt x="375256" y="955344"/>
                </a:cubicBezTo>
                <a:cubicBezTo>
                  <a:pt x="385428" y="945172"/>
                  <a:pt x="345547" y="950683"/>
                  <a:pt x="334313" y="941696"/>
                </a:cubicBezTo>
                <a:cubicBezTo>
                  <a:pt x="321505" y="931450"/>
                  <a:pt x="315155" y="914995"/>
                  <a:pt x="307017" y="900753"/>
                </a:cubicBezTo>
                <a:cubicBezTo>
                  <a:pt x="296923" y="883090"/>
                  <a:pt x="287736" y="864862"/>
                  <a:pt x="279722" y="846163"/>
                </a:cubicBezTo>
                <a:cubicBezTo>
                  <a:pt x="274055" y="832939"/>
                  <a:pt x="254104" y="813199"/>
                  <a:pt x="266074" y="805219"/>
                </a:cubicBezTo>
                <a:cubicBezTo>
                  <a:pt x="281681" y="794815"/>
                  <a:pt x="302630" y="813714"/>
                  <a:pt x="320665" y="818868"/>
                </a:cubicBezTo>
                <a:cubicBezTo>
                  <a:pt x="334497" y="822820"/>
                  <a:pt x="347960" y="827965"/>
                  <a:pt x="361608" y="832514"/>
                </a:cubicBezTo>
                <a:cubicBezTo>
                  <a:pt x="375256" y="846163"/>
                  <a:pt x="386492" y="862752"/>
                  <a:pt x="402551" y="873458"/>
                </a:cubicBezTo>
                <a:cubicBezTo>
                  <a:pt x="414521" y="881439"/>
                  <a:pt x="446316" y="901212"/>
                  <a:pt x="443495" y="887105"/>
                </a:cubicBezTo>
                <a:cubicBezTo>
                  <a:pt x="437062" y="854937"/>
                  <a:pt x="388904" y="805219"/>
                  <a:pt x="388904" y="805219"/>
                </a:cubicBezTo>
                <a:cubicBezTo>
                  <a:pt x="385692" y="792370"/>
                  <a:pt x="346782" y="713841"/>
                  <a:pt x="416199" y="736980"/>
                </a:cubicBezTo>
                <a:cubicBezTo>
                  <a:pt x="447321" y="747354"/>
                  <a:pt x="470790" y="773374"/>
                  <a:pt x="498086" y="791571"/>
                </a:cubicBezTo>
                <a:cubicBezTo>
                  <a:pt x="488987" y="777923"/>
                  <a:pt x="466812" y="766541"/>
                  <a:pt x="470790" y="750629"/>
                </a:cubicBezTo>
                <a:cubicBezTo>
                  <a:pt x="473216" y="740927"/>
                  <a:pt x="496728" y="737515"/>
                  <a:pt x="519819" y="736528"/>
                </a:cubicBezTo>
                <a:lnTo>
                  <a:pt x="533262" y="736467"/>
                </a:lnTo>
                <a:lnTo>
                  <a:pt x="566325" y="791571"/>
                </a:lnTo>
                <a:lnTo>
                  <a:pt x="566325" y="736980"/>
                </a:lnTo>
                <a:cubicBezTo>
                  <a:pt x="565954" y="736980"/>
                  <a:pt x="560100" y="736621"/>
                  <a:pt x="551453" y="736385"/>
                </a:cubicBezTo>
                <a:lnTo>
                  <a:pt x="533262" y="736467"/>
                </a:lnTo>
                <a:lnTo>
                  <a:pt x="525381" y="723332"/>
                </a:lnTo>
                <a:cubicBezTo>
                  <a:pt x="513475" y="697139"/>
                  <a:pt x="470791" y="632348"/>
                  <a:pt x="498086" y="641446"/>
                </a:cubicBezTo>
                <a:lnTo>
                  <a:pt x="539029" y="655093"/>
                </a:lnTo>
                <a:cubicBezTo>
                  <a:pt x="539944" y="656465"/>
                  <a:pt x="580899" y="736054"/>
                  <a:pt x="607268" y="709684"/>
                </a:cubicBezTo>
                <a:cubicBezTo>
                  <a:pt x="643660" y="673291"/>
                  <a:pt x="525383" y="645995"/>
                  <a:pt x="634563" y="682389"/>
                </a:cubicBezTo>
                <a:cubicBezTo>
                  <a:pt x="639112" y="655093"/>
                  <a:pt x="628644" y="620070"/>
                  <a:pt x="648211" y="600502"/>
                </a:cubicBezTo>
                <a:cubicBezTo>
                  <a:pt x="659809" y="588905"/>
                  <a:pt x="677556" y="616200"/>
                  <a:pt x="689154" y="627799"/>
                </a:cubicBezTo>
                <a:cubicBezTo>
                  <a:pt x="700752" y="639396"/>
                  <a:pt x="707351" y="655093"/>
                  <a:pt x="716450" y="668741"/>
                </a:cubicBezTo>
                <a:cubicBezTo>
                  <a:pt x="720999" y="655093"/>
                  <a:pt x="727525" y="641953"/>
                  <a:pt x="730098" y="627799"/>
                </a:cubicBezTo>
                <a:cubicBezTo>
                  <a:pt x="736659" y="591713"/>
                  <a:pt x="725548" y="550461"/>
                  <a:pt x="743745" y="518617"/>
                </a:cubicBezTo>
                <a:cubicBezTo>
                  <a:pt x="750883" y="506126"/>
                  <a:pt x="771822" y="525830"/>
                  <a:pt x="784689" y="532265"/>
                </a:cubicBezTo>
                <a:cubicBezTo>
                  <a:pt x="799360" y="539599"/>
                  <a:pt x="811984" y="550461"/>
                  <a:pt x="825632" y="559559"/>
                </a:cubicBezTo>
                <a:cubicBezTo>
                  <a:pt x="841580" y="535638"/>
                  <a:pt x="854319" y="498376"/>
                  <a:pt x="893871" y="504968"/>
                </a:cubicBezTo>
                <a:cubicBezTo>
                  <a:pt x="910050" y="507665"/>
                  <a:pt x="921166" y="523166"/>
                  <a:pt x="934814" y="532265"/>
                </a:cubicBezTo>
                <a:cubicBezTo>
                  <a:pt x="948462" y="523166"/>
                  <a:pt x="966659" y="518617"/>
                  <a:pt x="975757" y="504968"/>
                </a:cubicBezTo>
                <a:cubicBezTo>
                  <a:pt x="986162" y="489362"/>
                  <a:pt x="982016" y="467618"/>
                  <a:pt x="989405" y="450378"/>
                </a:cubicBezTo>
                <a:cubicBezTo>
                  <a:pt x="995866" y="435301"/>
                  <a:pt x="1007602" y="423082"/>
                  <a:pt x="1016701" y="409435"/>
                </a:cubicBezTo>
                <a:cubicBezTo>
                  <a:pt x="1021250" y="395786"/>
                  <a:pt x="1015962" y="368490"/>
                  <a:pt x="1030348" y="368490"/>
                </a:cubicBezTo>
                <a:cubicBezTo>
                  <a:pt x="1046751" y="368490"/>
                  <a:pt x="1050308" y="394763"/>
                  <a:pt x="1057644" y="409435"/>
                </a:cubicBezTo>
                <a:cubicBezTo>
                  <a:pt x="1068554" y="431255"/>
                  <a:pt x="1079107" y="484556"/>
                  <a:pt x="1084939" y="504968"/>
                </a:cubicBezTo>
                <a:cubicBezTo>
                  <a:pt x="1088891" y="518801"/>
                  <a:pt x="1094038" y="532263"/>
                  <a:pt x="1098587" y="545911"/>
                </a:cubicBezTo>
                <a:cubicBezTo>
                  <a:pt x="1100023" y="538732"/>
                  <a:pt x="1119459" y="435930"/>
                  <a:pt x="1125883" y="423082"/>
                </a:cubicBezTo>
                <a:cubicBezTo>
                  <a:pt x="1136055" y="402736"/>
                  <a:pt x="1153178" y="386688"/>
                  <a:pt x="1166826" y="368490"/>
                </a:cubicBezTo>
                <a:cubicBezTo>
                  <a:pt x="1180474" y="373040"/>
                  <a:pt x="1198782" y="370905"/>
                  <a:pt x="1207769" y="382139"/>
                </a:cubicBezTo>
                <a:cubicBezTo>
                  <a:pt x="1219486" y="396786"/>
                  <a:pt x="1216482" y="418633"/>
                  <a:pt x="1221417" y="436729"/>
                </a:cubicBezTo>
                <a:cubicBezTo>
                  <a:pt x="1230131" y="468682"/>
                  <a:pt x="1239196" y="500541"/>
                  <a:pt x="1248713" y="532265"/>
                </a:cubicBezTo>
                <a:cubicBezTo>
                  <a:pt x="1252847" y="546044"/>
                  <a:pt x="1258575" y="559328"/>
                  <a:pt x="1262360" y="573207"/>
                </a:cubicBezTo>
                <a:lnTo>
                  <a:pt x="1269300" y="599823"/>
                </a:lnTo>
                <a:lnTo>
                  <a:pt x="1310503" y="619847"/>
                </a:lnTo>
                <a:lnTo>
                  <a:pt x="1316951" y="600502"/>
                </a:lnTo>
                <a:lnTo>
                  <a:pt x="1327085" y="559968"/>
                </a:lnTo>
                <a:lnTo>
                  <a:pt x="1326863" y="559558"/>
                </a:lnTo>
                <a:cubicBezTo>
                  <a:pt x="1316769" y="541894"/>
                  <a:pt x="1307582" y="523667"/>
                  <a:pt x="1299568" y="504967"/>
                </a:cubicBezTo>
                <a:cubicBezTo>
                  <a:pt x="1293901" y="491744"/>
                  <a:pt x="1273950" y="472004"/>
                  <a:pt x="1285920" y="464024"/>
                </a:cubicBezTo>
                <a:cubicBezTo>
                  <a:pt x="1301527" y="453620"/>
                  <a:pt x="1322476" y="472519"/>
                  <a:pt x="1340511" y="477672"/>
                </a:cubicBezTo>
                <a:lnTo>
                  <a:pt x="1366261" y="486255"/>
                </a:lnTo>
                <a:lnTo>
                  <a:pt x="1371542" y="477674"/>
                </a:lnTo>
                <a:cubicBezTo>
                  <a:pt x="1377976" y="464806"/>
                  <a:pt x="1379523" y="449953"/>
                  <a:pt x="1385190" y="436729"/>
                </a:cubicBezTo>
                <a:lnTo>
                  <a:pt x="1396930" y="410878"/>
                </a:lnTo>
                <a:lnTo>
                  <a:pt x="1402043" y="394879"/>
                </a:lnTo>
                <a:lnTo>
                  <a:pt x="1405821" y="393893"/>
                </a:lnTo>
                <a:lnTo>
                  <a:pt x="1409998" y="386201"/>
                </a:lnTo>
                <a:cubicBezTo>
                  <a:pt x="1417623" y="373518"/>
                  <a:pt x="1426076" y="361754"/>
                  <a:pt x="1439781" y="341196"/>
                </a:cubicBezTo>
                <a:cubicBezTo>
                  <a:pt x="1474938" y="411509"/>
                  <a:pt x="1472123" y="401436"/>
                  <a:pt x="1467043" y="412940"/>
                </a:cubicBezTo>
                <a:lnTo>
                  <a:pt x="1466894" y="413519"/>
                </a:lnTo>
                <a:lnTo>
                  <a:pt x="1478424" y="420147"/>
                </a:lnTo>
                <a:cubicBezTo>
                  <a:pt x="1491593" y="430223"/>
                  <a:pt x="1504284" y="441278"/>
                  <a:pt x="1517932" y="450376"/>
                </a:cubicBezTo>
                <a:cubicBezTo>
                  <a:pt x="1508833" y="436728"/>
                  <a:pt x="1486658" y="425346"/>
                  <a:pt x="1490636" y="409433"/>
                </a:cubicBezTo>
                <a:cubicBezTo>
                  <a:pt x="1493062" y="399732"/>
                  <a:pt x="1516574" y="396320"/>
                  <a:pt x="1539665" y="395333"/>
                </a:cubicBezTo>
                <a:lnTo>
                  <a:pt x="1553108" y="395272"/>
                </a:lnTo>
                <a:lnTo>
                  <a:pt x="1586171" y="450376"/>
                </a:lnTo>
                <a:lnTo>
                  <a:pt x="1586171" y="395785"/>
                </a:lnTo>
                <a:cubicBezTo>
                  <a:pt x="1585800" y="395785"/>
                  <a:pt x="1579946" y="395425"/>
                  <a:pt x="1571299" y="395189"/>
                </a:cubicBezTo>
                <a:lnTo>
                  <a:pt x="1553108" y="395272"/>
                </a:lnTo>
                <a:lnTo>
                  <a:pt x="1545227" y="382137"/>
                </a:lnTo>
                <a:cubicBezTo>
                  <a:pt x="1533321" y="355944"/>
                  <a:pt x="1490637" y="291153"/>
                  <a:pt x="1517932" y="300251"/>
                </a:cubicBezTo>
                <a:lnTo>
                  <a:pt x="1558875" y="313898"/>
                </a:lnTo>
                <a:cubicBezTo>
                  <a:pt x="1559790" y="315270"/>
                  <a:pt x="1600745" y="394859"/>
                  <a:pt x="1627114" y="368489"/>
                </a:cubicBezTo>
                <a:cubicBezTo>
                  <a:pt x="1663506" y="332095"/>
                  <a:pt x="1545229" y="304800"/>
                  <a:pt x="1654409" y="341194"/>
                </a:cubicBezTo>
                <a:cubicBezTo>
                  <a:pt x="1658958" y="313898"/>
                  <a:pt x="1648490" y="278874"/>
                  <a:pt x="1668057" y="259307"/>
                </a:cubicBezTo>
                <a:cubicBezTo>
                  <a:pt x="1679655" y="247709"/>
                  <a:pt x="1697402" y="275005"/>
                  <a:pt x="1709000" y="286603"/>
                </a:cubicBezTo>
                <a:cubicBezTo>
                  <a:pt x="1720598" y="298201"/>
                  <a:pt x="1727197" y="313898"/>
                  <a:pt x="1736296" y="327546"/>
                </a:cubicBezTo>
                <a:cubicBezTo>
                  <a:pt x="1740845" y="313898"/>
                  <a:pt x="1747371" y="300757"/>
                  <a:pt x="1749944" y="286603"/>
                </a:cubicBezTo>
                <a:cubicBezTo>
                  <a:pt x="1756505" y="250517"/>
                  <a:pt x="1745394" y="209266"/>
                  <a:pt x="1763591" y="177421"/>
                </a:cubicBezTo>
                <a:cubicBezTo>
                  <a:pt x="1770729" y="164930"/>
                  <a:pt x="1791668" y="184635"/>
                  <a:pt x="1804535" y="191069"/>
                </a:cubicBezTo>
                <a:cubicBezTo>
                  <a:pt x="1819206" y="198404"/>
                  <a:pt x="1831830" y="209266"/>
                  <a:pt x="1845478" y="218364"/>
                </a:cubicBezTo>
                <a:cubicBezTo>
                  <a:pt x="1861426" y="194443"/>
                  <a:pt x="1874165" y="157181"/>
                  <a:pt x="1913717" y="163773"/>
                </a:cubicBezTo>
                <a:cubicBezTo>
                  <a:pt x="1929896" y="166470"/>
                  <a:pt x="1941012" y="181970"/>
                  <a:pt x="1954660" y="191069"/>
                </a:cubicBezTo>
                <a:cubicBezTo>
                  <a:pt x="1968308" y="181970"/>
                  <a:pt x="1986505" y="177421"/>
                  <a:pt x="1995603" y="163773"/>
                </a:cubicBezTo>
                <a:cubicBezTo>
                  <a:pt x="2006008" y="148166"/>
                  <a:pt x="2001862" y="126422"/>
                  <a:pt x="2009251" y="109182"/>
                </a:cubicBezTo>
                <a:cubicBezTo>
                  <a:pt x="2015712" y="94106"/>
                  <a:pt x="2027448" y="81887"/>
                  <a:pt x="2036547" y="68239"/>
                </a:cubicBezTo>
                <a:cubicBezTo>
                  <a:pt x="2041096" y="54591"/>
                  <a:pt x="2035808" y="27295"/>
                  <a:pt x="2050194" y="27295"/>
                </a:cubicBezTo>
                <a:cubicBezTo>
                  <a:pt x="2066597" y="27295"/>
                  <a:pt x="2070154" y="53568"/>
                  <a:pt x="2077490" y="68239"/>
                </a:cubicBezTo>
                <a:cubicBezTo>
                  <a:pt x="2088400" y="90059"/>
                  <a:pt x="2098953" y="143360"/>
                  <a:pt x="2104785" y="163773"/>
                </a:cubicBezTo>
                <a:cubicBezTo>
                  <a:pt x="2108737" y="177605"/>
                  <a:pt x="2113884" y="191068"/>
                  <a:pt x="2118433" y="204716"/>
                </a:cubicBezTo>
                <a:cubicBezTo>
                  <a:pt x="2119869" y="197537"/>
                  <a:pt x="2139305" y="94734"/>
                  <a:pt x="2145729" y="81886"/>
                </a:cubicBezTo>
                <a:cubicBezTo>
                  <a:pt x="2155901" y="61541"/>
                  <a:pt x="2173024" y="45492"/>
                  <a:pt x="2186672" y="27295"/>
                </a:cubicBezTo>
                <a:cubicBezTo>
                  <a:pt x="2200320" y="31844"/>
                  <a:pt x="2218628" y="29709"/>
                  <a:pt x="2227615" y="40943"/>
                </a:cubicBezTo>
                <a:cubicBezTo>
                  <a:pt x="2239332" y="55590"/>
                  <a:pt x="2236328" y="77438"/>
                  <a:pt x="2241263" y="95534"/>
                </a:cubicBezTo>
                <a:cubicBezTo>
                  <a:pt x="2249977" y="127486"/>
                  <a:pt x="2259042" y="159346"/>
                  <a:pt x="2268559" y="191069"/>
                </a:cubicBezTo>
                <a:cubicBezTo>
                  <a:pt x="2272693" y="204848"/>
                  <a:pt x="2278421" y="218133"/>
                  <a:pt x="2282206" y="232012"/>
                </a:cubicBezTo>
                <a:cubicBezTo>
                  <a:pt x="2292077" y="268204"/>
                  <a:pt x="2309502" y="341194"/>
                  <a:pt x="2309502" y="341194"/>
                </a:cubicBezTo>
                <a:cubicBezTo>
                  <a:pt x="2318600" y="313898"/>
                  <a:pt x="2329819" y="287220"/>
                  <a:pt x="2336797" y="259307"/>
                </a:cubicBezTo>
                <a:cubicBezTo>
                  <a:pt x="2341346" y="241110"/>
                  <a:pt x="2342827" y="221856"/>
                  <a:pt x="2350445" y="204716"/>
                </a:cubicBezTo>
                <a:cubicBezTo>
                  <a:pt x="2361218" y="180476"/>
                  <a:pt x="2379525" y="160204"/>
                  <a:pt x="2391388" y="136478"/>
                </a:cubicBezTo>
                <a:cubicBezTo>
                  <a:pt x="2397822" y="123611"/>
                  <a:pt x="2399369" y="108757"/>
                  <a:pt x="2405036" y="95534"/>
                </a:cubicBezTo>
                <a:cubicBezTo>
                  <a:pt x="2425814" y="47053"/>
                  <a:pt x="2432216" y="41117"/>
                  <a:pt x="24596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val 104">
            <a:extLst>
              <a:ext uri="{FF2B5EF4-FFF2-40B4-BE49-F238E27FC236}">
                <a16:creationId xmlns:a16="http://schemas.microsoft.com/office/drawing/2014/main" id="{99CFA602-AC97-8BE7-F742-E6201646A148}"/>
              </a:ext>
            </a:extLst>
          </p:cNvPr>
          <p:cNvSpPr/>
          <p:nvPr/>
        </p:nvSpPr>
        <p:spPr>
          <a:xfrm>
            <a:off x="7124749" y="2265301"/>
            <a:ext cx="656456" cy="656456"/>
          </a:xfrm>
          <a:prstGeom prst="ellipse">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1"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 name="Oval 105">
            <a:extLst>
              <a:ext uri="{FF2B5EF4-FFF2-40B4-BE49-F238E27FC236}">
                <a16:creationId xmlns:a16="http://schemas.microsoft.com/office/drawing/2014/main" id="{179CE82D-59E1-F907-059E-3050A49F883A}"/>
              </a:ext>
            </a:extLst>
          </p:cNvPr>
          <p:cNvSpPr/>
          <p:nvPr/>
        </p:nvSpPr>
        <p:spPr>
          <a:xfrm>
            <a:off x="7124749" y="3430963"/>
            <a:ext cx="656456" cy="656456"/>
          </a:xfrm>
          <a:prstGeom prst="ellipse">
            <a:avLst/>
          </a:prstGeom>
          <a:solidFill>
            <a:srgbClr val="4A4A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1"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 name="Oval 106">
            <a:extLst>
              <a:ext uri="{FF2B5EF4-FFF2-40B4-BE49-F238E27FC236}">
                <a16:creationId xmlns:a16="http://schemas.microsoft.com/office/drawing/2014/main" id="{E8CA9FCF-5D72-7067-6BE6-CEE8F53AFDCA}"/>
              </a:ext>
            </a:extLst>
          </p:cNvPr>
          <p:cNvSpPr/>
          <p:nvPr/>
        </p:nvSpPr>
        <p:spPr>
          <a:xfrm>
            <a:off x="7124749" y="4596626"/>
            <a:ext cx="656456" cy="656456"/>
          </a:xfrm>
          <a:prstGeom prst="ellipse">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1"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5" name="Group 108">
            <a:extLst>
              <a:ext uri="{FF2B5EF4-FFF2-40B4-BE49-F238E27FC236}">
                <a16:creationId xmlns:a16="http://schemas.microsoft.com/office/drawing/2014/main" id="{61309CA0-100B-4EAF-AE01-A7F23AE02ADB}"/>
              </a:ext>
            </a:extLst>
          </p:cNvPr>
          <p:cNvGrpSpPr/>
          <p:nvPr/>
        </p:nvGrpSpPr>
        <p:grpSpPr>
          <a:xfrm>
            <a:off x="7967639" y="2046073"/>
            <a:ext cx="2212467" cy="1053360"/>
            <a:chOff x="910640" y="2975795"/>
            <a:chExt cx="1527408" cy="2634629"/>
          </a:xfrm>
        </p:grpSpPr>
        <p:sp>
          <p:nvSpPr>
            <p:cNvPr id="6" name="TextBox 109">
              <a:extLst>
                <a:ext uri="{FF2B5EF4-FFF2-40B4-BE49-F238E27FC236}">
                  <a16:creationId xmlns:a16="http://schemas.microsoft.com/office/drawing/2014/main" id="{980F5A3E-651B-492D-2B35-DF3AAA9FF93F}"/>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a:solidFill>
                    <a:schemeClr val="bg1">
                      <a:lumMod val="50000"/>
                    </a:schemeClr>
                  </a:solidFill>
                  <a:latin typeface="Calibri" panose="020f0502020204030204"/>
                  <a:ea typeface="맑은 고딕" panose="020b0503020000020004" pitchFamily="34" charset="-127"/>
                  <a:cs typeface="Arial" panose="020b0604020202020204" pitchFamily="34" charset="0"/>
                </a:rPr>
                <a:t>Content  Here</a:t>
              </a:r>
              <a:endParaRPr lang="ko-KR" altLang="en-US" sz="1400" b="1">
                <a:solidFill>
                  <a:schemeClr val="bg1">
                    <a:lumMod val="50000"/>
                  </a:schemeClr>
                </a:solidFill>
                <a:latin typeface="Calibri"/>
                <a:ea typeface="맑은 고딕" panose="020b0503020000020004" pitchFamily="34" charset="-127"/>
                <a:cs typeface="Arial" pitchFamily="34" charset="0"/>
              </a:endParaRPr>
            </a:p>
          </p:txBody>
        </p:sp>
        <p:sp>
          <p:nvSpPr>
            <p:cNvPr id="7" name="TextBox 110">
              <a:extLst>
                <a:ext uri="{FF2B5EF4-FFF2-40B4-BE49-F238E27FC236}">
                  <a16:creationId xmlns:a16="http://schemas.microsoft.com/office/drawing/2014/main" id="{43B6BA8E-4B08-CAFF-B293-CB9A34D0408E}"/>
                </a:ext>
              </a:extLst>
            </p:cNvPr>
            <p:cNvSpPr txBox="1"/>
            <p:nvPr/>
          </p:nvSpPr>
          <p:spPr>
            <a:xfrm>
              <a:off x="910640" y="3531962"/>
              <a:ext cx="1527408" cy="2078462"/>
            </a:xfrm>
            <a:prstGeom prst="rect">
              <a:avLst/>
            </a:prstGeom>
            <a:noFill/>
          </p:spPr>
          <p:txBody>
            <a:bodyPr wrap="square" rtlCol="0">
              <a:spAutoFit/>
            </a:bodyPr>
            <a:lstStyle/>
            <a:p>
              <a:r>
                <a:rPr lang="en-US" altLang="ko-KR" sz="1200">
                  <a:solidFill>
                    <a:schemeClr val="bg1">
                      <a:lumMod val="50000"/>
                    </a:schemeClr>
                  </a:solidFill>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 </a:t>
              </a:r>
            </a:p>
          </p:txBody>
        </p:sp>
      </p:grpSp>
      <p:sp>
        <p:nvSpPr>
          <p:cNvPr id="8" name="TextBox 111">
            <a:extLst>
              <a:ext uri="{FF2B5EF4-FFF2-40B4-BE49-F238E27FC236}">
                <a16:creationId xmlns:a16="http://schemas.microsoft.com/office/drawing/2014/main" id="{1AC092F8-4397-F77E-7D5D-836DE914E03C}"/>
              </a:ext>
            </a:extLst>
          </p:cNvPr>
          <p:cNvSpPr txBox="1"/>
          <p:nvPr/>
        </p:nvSpPr>
        <p:spPr>
          <a:xfrm>
            <a:off x="10238755" y="2208809"/>
            <a:ext cx="1080120" cy="769441"/>
          </a:xfrm>
          <a:prstGeom prst="rect">
            <a:avLst/>
          </a:prstGeom>
          <a:noFill/>
        </p:spPr>
        <p:txBody>
          <a:bodyPr wrap="square" rtlCol="0" anchor="ctr">
            <a:spAutoFit/>
          </a:bodyPr>
          <a:lstStyle/>
          <a:p>
            <a:r>
              <a:rPr lang="en-US" altLang="ko-KR" sz="4400" b="1">
                <a:solidFill>
                  <a:schemeClr val="bg1"/>
                </a:solidFill>
                <a:latin typeface="Calibri" panose="020f0502020204030204"/>
                <a:ea typeface="맑은 고딕" panose="020b0503020000020004" pitchFamily="34" charset="-127"/>
                <a:cs typeface="Arial" panose="020b0604020202020204" pitchFamily="34" charset="0"/>
              </a:rPr>
              <a:t>99</a:t>
            </a:r>
            <a:r>
              <a:rPr lang="en-US" altLang="ko-KR" sz="2400" b="1">
                <a:solidFill>
                  <a:schemeClr val="bg1"/>
                </a:solidFill>
                <a:latin typeface="Calibri" panose="020f0502020204030204"/>
                <a:ea typeface="맑은 고딕" panose="020b0503020000020004" pitchFamily="34" charset="-127"/>
                <a:cs typeface="Arial" panose="020b0604020202020204" pitchFamily="34" charset="0"/>
              </a:rPr>
              <a:t>%</a:t>
            </a:r>
            <a:endParaRPr lang="ko-KR" altLang="en-US" sz="2400" b="1">
              <a:solidFill>
                <a:schemeClr val="bg1"/>
              </a:solidFill>
              <a:latin typeface="Calibri"/>
              <a:ea typeface="맑은 고딕" panose="020b0503020000020004" pitchFamily="34" charset="-127"/>
              <a:cs typeface="Arial" pitchFamily="34" charset="0"/>
            </a:endParaRPr>
          </a:p>
        </p:txBody>
      </p:sp>
      <p:grpSp>
        <p:nvGrpSpPr>
          <p:cNvPr id="9" name="Group 112">
            <a:extLst>
              <a:ext uri="{FF2B5EF4-FFF2-40B4-BE49-F238E27FC236}">
                <a16:creationId xmlns:a16="http://schemas.microsoft.com/office/drawing/2014/main" id="{B065C030-2A8F-39D5-6C63-064F054E6794}"/>
              </a:ext>
            </a:extLst>
          </p:cNvPr>
          <p:cNvGrpSpPr/>
          <p:nvPr/>
        </p:nvGrpSpPr>
        <p:grpSpPr>
          <a:xfrm>
            <a:off x="7967639" y="3211735"/>
            <a:ext cx="2212467" cy="1053359"/>
            <a:chOff x="910640" y="2975795"/>
            <a:chExt cx="1527408" cy="2634628"/>
          </a:xfrm>
        </p:grpSpPr>
        <p:sp>
          <p:nvSpPr>
            <p:cNvPr id="10" name="TextBox 113">
              <a:extLst>
                <a:ext uri="{FF2B5EF4-FFF2-40B4-BE49-F238E27FC236}">
                  <a16:creationId xmlns:a16="http://schemas.microsoft.com/office/drawing/2014/main" id="{D17E8CA5-2B63-8959-33AA-4DD8870A9023}"/>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a:solidFill>
                    <a:schemeClr val="bg1">
                      <a:lumMod val="50000"/>
                    </a:schemeClr>
                  </a:solidFill>
                  <a:latin typeface="Calibri" panose="020f0502020204030204"/>
                  <a:ea typeface="맑은 고딕" panose="020b0503020000020004" pitchFamily="34" charset="-127"/>
                  <a:cs typeface="Arial" panose="020b0604020202020204" pitchFamily="34" charset="0"/>
                </a:rPr>
                <a:t>Content  Here</a:t>
              </a:r>
              <a:endParaRPr lang="ko-KR" altLang="en-US" sz="1400" b="1">
                <a:solidFill>
                  <a:schemeClr val="bg1">
                    <a:lumMod val="50000"/>
                  </a:schemeClr>
                </a:solidFill>
                <a:latin typeface="Calibri" panose="020f0502020204030204"/>
                <a:ea typeface="맑은 고딕" panose="020b0503020000020004" pitchFamily="34" charset="-127"/>
                <a:cs typeface="Arial" panose="020b0604020202020204" pitchFamily="34" charset="0"/>
              </a:endParaRPr>
            </a:p>
          </p:txBody>
        </p:sp>
        <p:sp>
          <p:nvSpPr>
            <p:cNvPr id="11" name="TextBox 114">
              <a:extLst>
                <a:ext uri="{FF2B5EF4-FFF2-40B4-BE49-F238E27FC236}">
                  <a16:creationId xmlns:a16="http://schemas.microsoft.com/office/drawing/2014/main" id="{1F3277BA-3684-0ACB-21EA-4F12345F7C0F}"/>
                </a:ext>
              </a:extLst>
            </p:cNvPr>
            <p:cNvSpPr txBox="1"/>
            <p:nvPr/>
          </p:nvSpPr>
          <p:spPr>
            <a:xfrm>
              <a:off x="910640" y="3531960"/>
              <a:ext cx="1527408" cy="2078463"/>
            </a:xfrm>
            <a:prstGeom prst="rect">
              <a:avLst/>
            </a:prstGeom>
            <a:noFill/>
          </p:spPr>
          <p:txBody>
            <a:bodyPr wrap="square" rtlCol="0">
              <a:spAutoFit/>
            </a:bodyPr>
            <a:lstStyle/>
            <a:p>
              <a:r>
                <a:rPr lang="en-US" altLang="ko-KR" sz="1200">
                  <a:solidFill>
                    <a:schemeClr val="bg1">
                      <a:lumMod val="50000"/>
                    </a:schemeClr>
                  </a:solidFill>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a:t>
              </a:r>
            </a:p>
          </p:txBody>
        </p:sp>
      </p:grpSp>
      <p:sp>
        <p:nvSpPr>
          <p:cNvPr id="12" name="TextBox 115">
            <a:extLst>
              <a:ext uri="{FF2B5EF4-FFF2-40B4-BE49-F238E27FC236}">
                <a16:creationId xmlns:a16="http://schemas.microsoft.com/office/drawing/2014/main" id="{67FA83BB-1B10-031F-CAA0-AAF3CEB265BF}"/>
              </a:ext>
            </a:extLst>
          </p:cNvPr>
          <p:cNvSpPr txBox="1"/>
          <p:nvPr/>
        </p:nvSpPr>
        <p:spPr>
          <a:xfrm>
            <a:off x="10238755" y="3374470"/>
            <a:ext cx="1080120" cy="769441"/>
          </a:xfrm>
          <a:prstGeom prst="rect">
            <a:avLst/>
          </a:prstGeom>
          <a:noFill/>
        </p:spPr>
        <p:txBody>
          <a:bodyPr wrap="square" rtlCol="0" anchor="ctr">
            <a:spAutoFit/>
          </a:bodyPr>
          <a:lstStyle/>
          <a:p>
            <a:r>
              <a:rPr lang="en-US" altLang="ko-KR" sz="4400" b="1">
                <a:solidFill>
                  <a:schemeClr val="bg1"/>
                </a:solidFill>
                <a:latin typeface="Calibri" panose="020f0502020204030204"/>
                <a:ea typeface="맑은 고딕" panose="020b0503020000020004" pitchFamily="34" charset="-127"/>
                <a:cs typeface="Arial" panose="020b0604020202020204" pitchFamily="34" charset="0"/>
              </a:rPr>
              <a:t>85</a:t>
            </a:r>
            <a:r>
              <a:rPr lang="en-US" altLang="ko-KR" sz="2400" b="1">
                <a:solidFill>
                  <a:schemeClr val="bg1"/>
                </a:solidFill>
                <a:latin typeface="Calibri" panose="020f0502020204030204"/>
                <a:ea typeface="맑은 고딕" panose="020b0503020000020004" pitchFamily="34" charset="-127"/>
                <a:cs typeface="Arial" panose="020b0604020202020204" pitchFamily="34" charset="0"/>
              </a:rPr>
              <a:t>%</a:t>
            </a:r>
            <a:endParaRPr lang="ko-KR" altLang="en-US" sz="2400" b="1">
              <a:solidFill>
                <a:schemeClr val="bg1"/>
              </a:solidFill>
              <a:latin typeface="Calibri" panose="020f0502020204030204"/>
              <a:ea typeface="맑은 고딕" panose="020b0503020000020004" pitchFamily="34" charset="-127"/>
              <a:cs typeface="Arial" panose="020b0604020202020204" pitchFamily="34" charset="0"/>
            </a:endParaRPr>
          </a:p>
        </p:txBody>
      </p:sp>
      <p:grpSp>
        <p:nvGrpSpPr>
          <p:cNvPr id="13" name="Group 116">
            <a:extLst>
              <a:ext uri="{FF2B5EF4-FFF2-40B4-BE49-F238E27FC236}">
                <a16:creationId xmlns:a16="http://schemas.microsoft.com/office/drawing/2014/main" id="{E24C42D4-DC3D-4C1B-59CD-13C598982637}"/>
              </a:ext>
            </a:extLst>
          </p:cNvPr>
          <p:cNvGrpSpPr/>
          <p:nvPr/>
        </p:nvGrpSpPr>
        <p:grpSpPr>
          <a:xfrm>
            <a:off x="7967639" y="4377396"/>
            <a:ext cx="2212467" cy="1053359"/>
            <a:chOff x="910640" y="2975795"/>
            <a:chExt cx="1527408" cy="2634628"/>
          </a:xfrm>
        </p:grpSpPr>
        <p:sp>
          <p:nvSpPr>
            <p:cNvPr id="14" name="TextBox 117">
              <a:extLst>
                <a:ext uri="{FF2B5EF4-FFF2-40B4-BE49-F238E27FC236}">
                  <a16:creationId xmlns:a16="http://schemas.microsoft.com/office/drawing/2014/main" id="{03E88BEF-96F7-8DDC-2C0C-00AC08844A43}"/>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a:solidFill>
                    <a:schemeClr val="bg1">
                      <a:lumMod val="50000"/>
                    </a:schemeClr>
                  </a:solidFill>
                  <a:latin typeface="Calibri" panose="020f0502020204030204"/>
                  <a:ea typeface="맑은 고딕" panose="020b0503020000020004" pitchFamily="34" charset="-127"/>
                  <a:cs typeface="Arial" panose="020b0604020202020204" pitchFamily="34" charset="0"/>
                </a:rPr>
                <a:t>Content  Here</a:t>
              </a:r>
              <a:endParaRPr lang="ko-KR" altLang="en-US" sz="1400" b="1">
                <a:solidFill>
                  <a:schemeClr val="bg1">
                    <a:lumMod val="50000"/>
                  </a:schemeClr>
                </a:solidFill>
                <a:latin typeface="Calibri" panose="020f0502020204030204"/>
                <a:ea typeface="맑은 고딕" panose="020b0503020000020004" pitchFamily="34" charset="-127"/>
                <a:cs typeface="Arial" panose="020b0604020202020204" pitchFamily="34" charset="0"/>
              </a:endParaRPr>
            </a:p>
          </p:txBody>
        </p:sp>
        <p:sp>
          <p:nvSpPr>
            <p:cNvPr id="15" name="TextBox 118">
              <a:extLst>
                <a:ext uri="{FF2B5EF4-FFF2-40B4-BE49-F238E27FC236}">
                  <a16:creationId xmlns:a16="http://schemas.microsoft.com/office/drawing/2014/main" id="{D1064603-59AF-6E01-D94C-1A3BD7ADCE21}"/>
                </a:ext>
              </a:extLst>
            </p:cNvPr>
            <p:cNvSpPr txBox="1"/>
            <p:nvPr/>
          </p:nvSpPr>
          <p:spPr>
            <a:xfrm>
              <a:off x="910640" y="3531960"/>
              <a:ext cx="1527408" cy="2078463"/>
            </a:xfrm>
            <a:prstGeom prst="rect">
              <a:avLst/>
            </a:prstGeom>
            <a:noFill/>
          </p:spPr>
          <p:txBody>
            <a:bodyPr wrap="square" rtlCol="0">
              <a:spAutoFit/>
            </a:bodyPr>
            <a:lstStyle/>
            <a:p>
              <a:r>
                <a:rPr lang="en-US" altLang="ko-KR" sz="1200">
                  <a:solidFill>
                    <a:schemeClr val="bg1">
                      <a:lumMod val="50000"/>
                    </a:schemeClr>
                  </a:solidFill>
                  <a:latin typeface="Calibri" panose="020f0502020204030204"/>
                  <a:ea typeface="맑은 고딕" panose="020b0503020000020004" pitchFamily="34" charset="-127"/>
                  <a:cs typeface="Arial" panose="020b0604020202020204" pitchFamily="34" charset="0"/>
                </a:rPr>
                <a:t>You can simply impress your audience and add a unique zing and appeal to your Presentations. </a:t>
              </a:r>
            </a:p>
          </p:txBody>
        </p:sp>
      </p:grpSp>
      <p:sp>
        <p:nvSpPr>
          <p:cNvPr id="16" name="TextBox 119">
            <a:extLst>
              <a:ext uri="{FF2B5EF4-FFF2-40B4-BE49-F238E27FC236}">
                <a16:creationId xmlns:a16="http://schemas.microsoft.com/office/drawing/2014/main" id="{EA09C9FB-4D49-08B2-A149-7FE293C307FA}"/>
              </a:ext>
            </a:extLst>
          </p:cNvPr>
          <p:cNvSpPr txBox="1"/>
          <p:nvPr/>
        </p:nvSpPr>
        <p:spPr>
          <a:xfrm>
            <a:off x="10238755" y="4540132"/>
            <a:ext cx="1080120" cy="769441"/>
          </a:xfrm>
          <a:prstGeom prst="rect">
            <a:avLst/>
          </a:prstGeom>
          <a:noFill/>
        </p:spPr>
        <p:txBody>
          <a:bodyPr wrap="square" rtlCol="0" anchor="ctr">
            <a:spAutoFit/>
          </a:bodyPr>
          <a:lstStyle/>
          <a:p>
            <a:r>
              <a:rPr lang="en-US" altLang="ko-KR" sz="4400" b="1">
                <a:solidFill>
                  <a:schemeClr val="bg1"/>
                </a:solidFill>
                <a:latin typeface="Calibri" panose="020f0502020204030204"/>
                <a:ea typeface="맑은 고딕" panose="020b0503020000020004" pitchFamily="34" charset="-127"/>
                <a:cs typeface="Arial" panose="020b0604020202020204" pitchFamily="34" charset="0"/>
              </a:rPr>
              <a:t>67</a:t>
            </a:r>
            <a:r>
              <a:rPr lang="en-US" altLang="ko-KR" sz="2400" b="1">
                <a:solidFill>
                  <a:schemeClr val="bg1"/>
                </a:solidFill>
                <a:latin typeface="Calibri" panose="020f0502020204030204"/>
                <a:ea typeface="맑은 고딕" panose="020b0503020000020004" pitchFamily="34" charset="-127"/>
                <a:cs typeface="Arial" panose="020b0604020202020204" pitchFamily="34" charset="0"/>
              </a:rPr>
              <a:t>%</a:t>
            </a:r>
            <a:endParaRPr lang="ko-KR" altLang="en-US" sz="2400" b="1">
              <a:solidFill>
                <a:schemeClr val="bg1"/>
              </a:solidFill>
              <a:latin typeface="Calibri" panose="020f0502020204030204"/>
              <a:ea typeface="맑은 고딕" panose="020b0503020000020004" pitchFamily="34" charset="-127"/>
              <a:cs typeface="Arial" panose="020b0604020202020204" pitchFamily="34" charset="0"/>
            </a:endParaRPr>
          </a:p>
        </p:txBody>
      </p:sp>
      <p:sp>
        <p:nvSpPr>
          <p:cNvPr id="17" name="Oval 21">
            <a:extLst>
              <a:ext uri="{FF2B5EF4-FFF2-40B4-BE49-F238E27FC236}">
                <a16:creationId xmlns:a16="http://schemas.microsoft.com/office/drawing/2014/main" id="{DC00DC01-1A60-1263-5BEB-26A92AA268A3}"/>
              </a:ext>
            </a:extLst>
          </p:cNvPr>
          <p:cNvSpPr>
            <a:spLocks noChangeAspect="1"/>
          </p:cNvSpPr>
          <p:nvPr/>
        </p:nvSpPr>
        <p:spPr>
          <a:xfrm rot="20700000">
            <a:off x="7259182" y="4765546"/>
            <a:ext cx="387595" cy="314845"/>
          </a:xfrm>
          <a:custGeom>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Freeform 95">
            <a:extLst>
              <a:ext uri="{FF2B5EF4-FFF2-40B4-BE49-F238E27FC236}">
                <a16:creationId xmlns:a16="http://schemas.microsoft.com/office/drawing/2014/main" id="{23FD545A-2276-10C7-5D4E-65DDBFB95603}"/>
              </a:ext>
            </a:extLst>
          </p:cNvPr>
          <p:cNvSpPr/>
          <p:nvPr/>
        </p:nvSpPr>
        <p:spPr>
          <a:xfrm>
            <a:off x="7283693" y="2424245"/>
            <a:ext cx="338573" cy="338573"/>
          </a:xfrm>
          <a:custGeom>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Rounded Rectangle 1">
            <a:extLst>
              <a:ext uri="{FF2B5EF4-FFF2-40B4-BE49-F238E27FC236}">
                <a16:creationId xmlns:a16="http://schemas.microsoft.com/office/drawing/2014/main" id="{58CA17D1-4098-CCD0-5B9B-E5E7C3C54654}"/>
              </a:ext>
            </a:extLst>
          </p:cNvPr>
          <p:cNvSpPr>
            <a:spLocks noChangeAspect="1"/>
          </p:cNvSpPr>
          <p:nvPr/>
        </p:nvSpPr>
        <p:spPr>
          <a:xfrm>
            <a:off x="7352663" y="3594897"/>
            <a:ext cx="200631" cy="338573"/>
          </a:xfrm>
          <a:custGeom>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pic>
        <p:nvPicPr>
          <p:cNvPr id="21" name="Imagen 20">
            <a:extLst>
              <a:ext uri="{FF2B5EF4-FFF2-40B4-BE49-F238E27FC236}">
                <a16:creationId xmlns:a16="http://schemas.microsoft.com/office/drawing/2014/main" id="{B64925FF-BDEB-0F96-D7D9-9CC6D2F26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05" y="1805885"/>
            <a:ext cx="6293178" cy="4087419"/>
          </a:xfrm>
          <a:prstGeom prst="rect">
            <a:avLst/>
          </a:prstGeom>
        </p:spPr>
      </p:pic>
      <p:sp>
        <p:nvSpPr>
          <p:cNvPr id="22" name="Text Placeholder 1">
            <a:extLst>
              <a:ext uri="{FF2B5EF4-FFF2-40B4-BE49-F238E27FC236}">
                <a16:creationId xmlns:a16="http://schemas.microsoft.com/office/drawing/2014/main" id="{9FC788BA-05C9-C675-D6BA-E026956002C3}"/>
              </a:ext>
            </a:extLst>
          </p:cNvPr>
          <p:cNvSpPr txBox="1"/>
          <p:nvPr/>
        </p:nvSpPr>
        <p:spPr>
          <a:xfrm>
            <a:off x="1652580" y="750274"/>
            <a:ext cx="4176720" cy="4288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gency FB" panose="020b0503020202020204" pitchFamily="34" charset="0"/>
              </a:rPr>
              <a:t>MICROWAVE TEMPLATE</a:t>
            </a:r>
          </a:p>
        </p:txBody>
      </p:sp>
    </p:spTree>
    <p:extLst>
      <p:ext uri="{BB962C8B-B14F-4D97-AF65-F5344CB8AC3E}">
        <p14:creationId xmlns:p14="http://schemas.microsoft.com/office/powerpoint/2010/main" val="29549547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4">
            <a:extLst>
              <a:ext uri="{FF2B5EF4-FFF2-40B4-BE49-F238E27FC236}">
                <a16:creationId xmlns:a16="http://schemas.microsoft.com/office/drawing/2014/main" id="{80B1515B-E7D1-C1AC-B96E-7B9A7838D11C}"/>
              </a:ext>
            </a:extLst>
          </p:cNvPr>
          <p:cNvSpPr txBox="1"/>
          <p:nvPr/>
        </p:nvSpPr>
        <p:spPr>
          <a:xfrm>
            <a:off x="7500195"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rPr>
              <a:t>Your title </a:t>
            </a:r>
            <a:r>
              <a:rPr lang="en-US">
                <a:solidFill>
                  <a:srgbClr val="4A4A4A"/>
                </a:solidFill>
                <a:effectLst>
                  <a:outerShdw blurRad="38100" dist="38100" dir="2700000" algn="tl">
                    <a:srgbClr val="000000">
                      <a:alpha val="43137"/>
                    </a:srgbClr>
                  </a:outerShdw>
                </a:effectLst>
              </a:rPr>
              <a:t>goes here</a:t>
            </a:r>
          </a:p>
        </p:txBody>
      </p:sp>
      <p:sp>
        <p:nvSpPr>
          <p:cNvPr id="3" name="Title 20">
            <a:extLst>
              <a:ext uri="{FF2B5EF4-FFF2-40B4-BE49-F238E27FC236}">
                <a16:creationId xmlns:a16="http://schemas.microsoft.com/office/drawing/2014/main" id="{39183463-A37E-4380-CECF-46FA82AE077A}"/>
              </a:ext>
            </a:extLst>
          </p:cNvPr>
          <p:cNvSpPr txBox="1"/>
          <p:nvPr/>
        </p:nvSpPr>
        <p:spPr bwMode="auto">
          <a:xfrm>
            <a:off x="750019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4" name="Freeform: Shape 62">
            <a:extLst>
              <a:ext uri="{FF2B5EF4-FFF2-40B4-BE49-F238E27FC236}">
                <a16:creationId xmlns:a16="http://schemas.microsoft.com/office/drawing/2014/main" id="{5D37C95C-2BEA-AD0B-80F4-4C0B798318C8}"/>
              </a:ext>
            </a:extLst>
          </p:cNvPr>
          <p:cNvSpPr/>
          <p:nvPr/>
        </p:nvSpPr>
        <p:spPr>
          <a:xfrm>
            <a:off x="573729" y="1341261"/>
            <a:ext cx="6117874" cy="4698699"/>
          </a:xfrm>
          <a:custGeom>
            <a:gdLst>
              <a:gd name="connsiteX0" fmla="*/ 402209 w 5412590"/>
              <a:gd name="connsiteY0" fmla="*/ 1508128 h 4157021"/>
              <a:gd name="connsiteX1" fmla="*/ 460904 w 5412590"/>
              <a:gd name="connsiteY1" fmla="*/ 1536652 h 4157021"/>
              <a:gd name="connsiteX2" fmla="*/ 497403 w 5412590"/>
              <a:gd name="connsiteY2" fmla="*/ 1534273 h 4157021"/>
              <a:gd name="connsiteX3" fmla="*/ 509172 w 5412590"/>
              <a:gd name="connsiteY3" fmla="*/ 1532337 h 4157021"/>
              <a:gd name="connsiteX4" fmla="*/ 511734 w 5412590"/>
              <a:gd name="connsiteY4" fmla="*/ 1528550 h 4157021"/>
              <a:gd name="connsiteX5" fmla="*/ 470790 w 5412590"/>
              <a:gd name="connsiteY5" fmla="*/ 1514902 h 4157021"/>
              <a:gd name="connsiteX6" fmla="*/ 411377 w 5412590"/>
              <a:gd name="connsiteY6" fmla="*/ 1508729 h 4157021"/>
              <a:gd name="connsiteX7" fmla="*/ 4383126 w 5412590"/>
              <a:gd name="connsiteY7" fmla="*/ 1143891 h 4157021"/>
              <a:gd name="connsiteX8" fmla="*/ 4385245 w 5412590"/>
              <a:gd name="connsiteY8" fmla="*/ 1150248 h 4157021"/>
              <a:gd name="connsiteX9" fmla="*/ 4412541 w 5412590"/>
              <a:gd name="connsiteY9" fmla="*/ 1259430 h 4157021"/>
              <a:gd name="connsiteX10" fmla="*/ 4439836 w 5412590"/>
              <a:gd name="connsiteY10" fmla="*/ 1177543 h 4157021"/>
              <a:gd name="connsiteX11" fmla="*/ 4444933 w 5412590"/>
              <a:gd name="connsiteY11" fmla="*/ 1157157 h 4157021"/>
              <a:gd name="connsiteX12" fmla="*/ 4438660 w 5412590"/>
              <a:gd name="connsiteY12" fmla="*/ 1157925 h 4157021"/>
              <a:gd name="connsiteX13" fmla="*/ 4384069 w 5412590"/>
              <a:gd name="connsiteY13" fmla="*/ 1144277 h 4157021"/>
              <a:gd name="connsiteX14" fmla="*/ 2459627 w 5412590"/>
              <a:gd name="connsiteY14" fmla="*/ 0 h 4157021"/>
              <a:gd name="connsiteX15" fmla="*/ 2500571 w 5412590"/>
              <a:gd name="connsiteY15" fmla="*/ 272955 h 4157021"/>
              <a:gd name="connsiteX16" fmla="*/ 2514218 w 5412590"/>
              <a:gd name="connsiteY16" fmla="*/ 218364 h 4157021"/>
              <a:gd name="connsiteX17" fmla="*/ 2527866 w 5412590"/>
              <a:gd name="connsiteY17" fmla="*/ 177421 h 4157021"/>
              <a:gd name="connsiteX18" fmla="*/ 2555162 w 5412590"/>
              <a:gd name="connsiteY18" fmla="*/ 245660 h 4157021"/>
              <a:gd name="connsiteX19" fmla="*/ 2596105 w 5412590"/>
              <a:gd name="connsiteY19" fmla="*/ 286603 h 4157021"/>
              <a:gd name="connsiteX20" fmla="*/ 2609753 w 5412590"/>
              <a:gd name="connsiteY20" fmla="*/ 232012 h 4157021"/>
              <a:gd name="connsiteX21" fmla="*/ 2623400 w 5412590"/>
              <a:gd name="connsiteY21" fmla="*/ 191069 h 4157021"/>
              <a:gd name="connsiteX22" fmla="*/ 2650696 w 5412590"/>
              <a:gd name="connsiteY22" fmla="*/ 232012 h 4157021"/>
              <a:gd name="connsiteX23" fmla="*/ 2664344 w 5412590"/>
              <a:gd name="connsiteY23" fmla="*/ 382137 h 4157021"/>
              <a:gd name="connsiteX24" fmla="*/ 2705287 w 5412590"/>
              <a:gd name="connsiteY24" fmla="*/ 354842 h 4157021"/>
              <a:gd name="connsiteX25" fmla="*/ 2746230 w 5412590"/>
              <a:gd name="connsiteY25" fmla="*/ 313898 h 4157021"/>
              <a:gd name="connsiteX26" fmla="*/ 2773526 w 5412590"/>
              <a:gd name="connsiteY26" fmla="*/ 232012 h 4157021"/>
              <a:gd name="connsiteX27" fmla="*/ 2800821 w 5412590"/>
              <a:gd name="connsiteY27" fmla="*/ 272955 h 4157021"/>
              <a:gd name="connsiteX28" fmla="*/ 2828117 w 5412590"/>
              <a:gd name="connsiteY28" fmla="*/ 368489 h 4157021"/>
              <a:gd name="connsiteX29" fmla="*/ 2855412 w 5412590"/>
              <a:gd name="connsiteY29" fmla="*/ 436728 h 4157021"/>
              <a:gd name="connsiteX30" fmla="*/ 2909175 w 5412590"/>
              <a:gd name="connsiteY30" fmla="*/ 407434 h 4157021"/>
              <a:gd name="connsiteX31" fmla="*/ 2936721 w 5412590"/>
              <a:gd name="connsiteY31" fmla="*/ 394860 h 4157021"/>
              <a:gd name="connsiteX32" fmla="*/ 2937406 w 5412590"/>
              <a:gd name="connsiteY32" fmla="*/ 393650 h 4157021"/>
              <a:gd name="connsiteX33" fmla="*/ 2941437 w 5412590"/>
              <a:gd name="connsiteY33" fmla="*/ 392708 h 4157021"/>
              <a:gd name="connsiteX34" fmla="*/ 2964594 w 5412590"/>
              <a:gd name="connsiteY34" fmla="*/ 382137 h 4157021"/>
              <a:gd name="connsiteX35" fmla="*/ 3021897 w 5412590"/>
              <a:gd name="connsiteY35" fmla="*/ 363036 h 4157021"/>
              <a:gd name="connsiteX36" fmla="*/ 3024054 w 5412590"/>
              <a:gd name="connsiteY36" fmla="*/ 337184 h 4157021"/>
              <a:gd name="connsiteX37" fmla="*/ 3032940 w 5412590"/>
              <a:gd name="connsiteY37" fmla="*/ 311764 h 4157021"/>
              <a:gd name="connsiteX38" fmla="*/ 3073884 w 5412590"/>
              <a:gd name="connsiteY38" fmla="*/ 325412 h 4157021"/>
              <a:gd name="connsiteX39" fmla="*/ 3114827 w 5412590"/>
              <a:gd name="connsiteY39" fmla="*/ 352707 h 4157021"/>
              <a:gd name="connsiteX40" fmla="*/ 3183066 w 5412590"/>
              <a:gd name="connsiteY40" fmla="*/ 298116 h 4157021"/>
              <a:gd name="connsiteX41" fmla="*/ 3224009 w 5412590"/>
              <a:gd name="connsiteY41" fmla="*/ 325412 h 4157021"/>
              <a:gd name="connsiteX42" fmla="*/ 3264952 w 5412590"/>
              <a:gd name="connsiteY42" fmla="*/ 298116 h 4157021"/>
              <a:gd name="connsiteX43" fmla="*/ 3278600 w 5412590"/>
              <a:gd name="connsiteY43" fmla="*/ 243525 h 4157021"/>
              <a:gd name="connsiteX44" fmla="*/ 3305896 w 5412590"/>
              <a:gd name="connsiteY44" fmla="*/ 202582 h 4157021"/>
              <a:gd name="connsiteX45" fmla="*/ 3319543 w 5412590"/>
              <a:gd name="connsiteY45" fmla="*/ 161638 h 4157021"/>
              <a:gd name="connsiteX46" fmla="*/ 3346839 w 5412590"/>
              <a:gd name="connsiteY46" fmla="*/ 202582 h 4157021"/>
              <a:gd name="connsiteX47" fmla="*/ 3374134 w 5412590"/>
              <a:gd name="connsiteY47" fmla="*/ 298116 h 4157021"/>
              <a:gd name="connsiteX48" fmla="*/ 3387782 w 5412590"/>
              <a:gd name="connsiteY48" fmla="*/ 339059 h 4157021"/>
              <a:gd name="connsiteX49" fmla="*/ 3415078 w 5412590"/>
              <a:gd name="connsiteY49" fmla="*/ 216229 h 4157021"/>
              <a:gd name="connsiteX50" fmla="*/ 3456021 w 5412590"/>
              <a:gd name="connsiteY50" fmla="*/ 161638 h 4157021"/>
              <a:gd name="connsiteX51" fmla="*/ 3496964 w 5412590"/>
              <a:gd name="connsiteY51" fmla="*/ 175286 h 4157021"/>
              <a:gd name="connsiteX52" fmla="*/ 3510612 w 5412590"/>
              <a:gd name="connsiteY52" fmla="*/ 229877 h 4157021"/>
              <a:gd name="connsiteX53" fmla="*/ 3537908 w 5412590"/>
              <a:gd name="connsiteY53" fmla="*/ 325412 h 4157021"/>
              <a:gd name="connsiteX54" fmla="*/ 3551555 w 5412590"/>
              <a:gd name="connsiteY54" fmla="*/ 366355 h 4157021"/>
              <a:gd name="connsiteX55" fmla="*/ 3578851 w 5412590"/>
              <a:gd name="connsiteY55" fmla="*/ 475537 h 4157021"/>
              <a:gd name="connsiteX56" fmla="*/ 3606146 w 5412590"/>
              <a:gd name="connsiteY56" fmla="*/ 393650 h 4157021"/>
              <a:gd name="connsiteX57" fmla="*/ 3619794 w 5412590"/>
              <a:gd name="connsiteY57" fmla="*/ 339059 h 4157021"/>
              <a:gd name="connsiteX58" fmla="*/ 3660737 w 5412590"/>
              <a:gd name="connsiteY58" fmla="*/ 270821 h 4157021"/>
              <a:gd name="connsiteX59" fmla="*/ 3674385 w 5412590"/>
              <a:gd name="connsiteY59" fmla="*/ 229877 h 4157021"/>
              <a:gd name="connsiteX60" fmla="*/ 3728976 w 5412590"/>
              <a:gd name="connsiteY60" fmla="*/ 134343 h 4157021"/>
              <a:gd name="connsiteX61" fmla="*/ 3769920 w 5412590"/>
              <a:gd name="connsiteY61" fmla="*/ 407298 h 4157021"/>
              <a:gd name="connsiteX62" fmla="*/ 3783567 w 5412590"/>
              <a:gd name="connsiteY62" fmla="*/ 352707 h 4157021"/>
              <a:gd name="connsiteX63" fmla="*/ 3797215 w 5412590"/>
              <a:gd name="connsiteY63" fmla="*/ 311764 h 4157021"/>
              <a:gd name="connsiteX64" fmla="*/ 3824511 w 5412590"/>
              <a:gd name="connsiteY64" fmla="*/ 380003 h 4157021"/>
              <a:gd name="connsiteX65" fmla="*/ 3865454 w 5412590"/>
              <a:gd name="connsiteY65" fmla="*/ 420946 h 4157021"/>
              <a:gd name="connsiteX66" fmla="*/ 3879102 w 5412590"/>
              <a:gd name="connsiteY66" fmla="*/ 366355 h 4157021"/>
              <a:gd name="connsiteX67" fmla="*/ 3892749 w 5412590"/>
              <a:gd name="connsiteY67" fmla="*/ 325412 h 4157021"/>
              <a:gd name="connsiteX68" fmla="*/ 3920045 w 5412590"/>
              <a:gd name="connsiteY68" fmla="*/ 366355 h 4157021"/>
              <a:gd name="connsiteX69" fmla="*/ 3933693 w 5412590"/>
              <a:gd name="connsiteY69" fmla="*/ 516480 h 4157021"/>
              <a:gd name="connsiteX70" fmla="*/ 3974636 w 5412590"/>
              <a:gd name="connsiteY70" fmla="*/ 489185 h 4157021"/>
              <a:gd name="connsiteX71" fmla="*/ 4015579 w 5412590"/>
              <a:gd name="connsiteY71" fmla="*/ 448241 h 4157021"/>
              <a:gd name="connsiteX72" fmla="*/ 4042875 w 5412590"/>
              <a:gd name="connsiteY72" fmla="*/ 366355 h 4157021"/>
              <a:gd name="connsiteX73" fmla="*/ 4070170 w 5412590"/>
              <a:gd name="connsiteY73" fmla="*/ 407298 h 4157021"/>
              <a:gd name="connsiteX74" fmla="*/ 4097466 w 5412590"/>
              <a:gd name="connsiteY74" fmla="*/ 502832 h 4157021"/>
              <a:gd name="connsiteX75" fmla="*/ 4124761 w 5412590"/>
              <a:gd name="connsiteY75" fmla="*/ 571071 h 4157021"/>
              <a:gd name="connsiteX76" fmla="*/ 4233943 w 5412590"/>
              <a:gd name="connsiteY76" fmla="*/ 516480 h 4157021"/>
              <a:gd name="connsiteX77" fmla="*/ 4356773 w 5412590"/>
              <a:gd name="connsiteY77" fmla="*/ 475537 h 4157021"/>
              <a:gd name="connsiteX78" fmla="*/ 4384069 w 5412590"/>
              <a:gd name="connsiteY78" fmla="*/ 516480 h 4157021"/>
              <a:gd name="connsiteX79" fmla="*/ 4411364 w 5412590"/>
              <a:gd name="connsiteY79" fmla="*/ 612015 h 4157021"/>
              <a:gd name="connsiteX80" fmla="*/ 4425012 w 5412590"/>
              <a:gd name="connsiteY80" fmla="*/ 734844 h 4157021"/>
              <a:gd name="connsiteX81" fmla="*/ 4438660 w 5412590"/>
              <a:gd name="connsiteY81" fmla="*/ 775788 h 4157021"/>
              <a:gd name="connsiteX82" fmla="*/ 4425012 w 5412590"/>
              <a:gd name="connsiteY82" fmla="*/ 816731 h 4157021"/>
              <a:gd name="connsiteX83" fmla="*/ 4575137 w 5412590"/>
              <a:gd name="connsiteY83" fmla="*/ 871322 h 4157021"/>
              <a:gd name="connsiteX84" fmla="*/ 4547842 w 5412590"/>
              <a:gd name="connsiteY84" fmla="*/ 912265 h 4157021"/>
              <a:gd name="connsiteX85" fmla="*/ 4504594 w 5412590"/>
              <a:gd name="connsiteY85" fmla="*/ 943753 h 4157021"/>
              <a:gd name="connsiteX86" fmla="*/ 4510936 w 5412590"/>
              <a:gd name="connsiteY86" fmla="*/ 933257 h 4157021"/>
              <a:gd name="connsiteX87" fmla="*/ 4518366 w 5412590"/>
              <a:gd name="connsiteY87" fmla="*/ 922925 h 4157021"/>
              <a:gd name="connsiteX88" fmla="*/ 4512176 w 5412590"/>
              <a:gd name="connsiteY88" fmla="*/ 931205 h 4157021"/>
              <a:gd name="connsiteX89" fmla="*/ 4510936 w 5412590"/>
              <a:gd name="connsiteY89" fmla="*/ 933257 h 4157021"/>
              <a:gd name="connsiteX90" fmla="*/ 4502983 w 5412590"/>
              <a:gd name="connsiteY90" fmla="*/ 944319 h 4157021"/>
              <a:gd name="connsiteX91" fmla="*/ 4465955 w 5412590"/>
              <a:gd name="connsiteY91" fmla="*/ 994152 h 4157021"/>
              <a:gd name="connsiteX92" fmla="*/ 4452308 w 5412590"/>
              <a:gd name="connsiteY92" fmla="*/ 1035095 h 4157021"/>
              <a:gd name="connsiteX93" fmla="*/ 4397717 w 5412590"/>
              <a:gd name="connsiteY93" fmla="*/ 1103334 h 4157021"/>
              <a:gd name="connsiteX94" fmla="*/ 4442446 w 5412590"/>
              <a:gd name="connsiteY94" fmla="*/ 1118454 h 4157021"/>
              <a:gd name="connsiteX95" fmla="*/ 4453298 w 5412590"/>
              <a:gd name="connsiteY95" fmla="*/ 1123698 h 4157021"/>
              <a:gd name="connsiteX96" fmla="*/ 4453484 w 5412590"/>
              <a:gd name="connsiteY96" fmla="*/ 1122952 h 4157021"/>
              <a:gd name="connsiteX97" fmla="*/ 4494427 w 5412590"/>
              <a:gd name="connsiteY97" fmla="*/ 1054714 h 4157021"/>
              <a:gd name="connsiteX98" fmla="*/ 4508075 w 5412590"/>
              <a:gd name="connsiteY98" fmla="*/ 1013770 h 4157021"/>
              <a:gd name="connsiteX99" fmla="*/ 4562666 w 5412590"/>
              <a:gd name="connsiteY99" fmla="*/ 918236 h 4157021"/>
              <a:gd name="connsiteX100" fmla="*/ 4603610 w 5412590"/>
              <a:gd name="connsiteY100" fmla="*/ 1191191 h 4157021"/>
              <a:gd name="connsiteX101" fmla="*/ 4617257 w 5412590"/>
              <a:gd name="connsiteY101" fmla="*/ 1136600 h 4157021"/>
              <a:gd name="connsiteX102" fmla="*/ 4630905 w 5412590"/>
              <a:gd name="connsiteY102" fmla="*/ 1095657 h 4157021"/>
              <a:gd name="connsiteX103" fmla="*/ 4658201 w 5412590"/>
              <a:gd name="connsiteY103" fmla="*/ 1163896 h 4157021"/>
              <a:gd name="connsiteX104" fmla="*/ 4699144 w 5412590"/>
              <a:gd name="connsiteY104" fmla="*/ 1204839 h 4157021"/>
              <a:gd name="connsiteX105" fmla="*/ 4712792 w 5412590"/>
              <a:gd name="connsiteY105" fmla="*/ 1150248 h 4157021"/>
              <a:gd name="connsiteX106" fmla="*/ 4726439 w 5412590"/>
              <a:gd name="connsiteY106" fmla="*/ 1109305 h 4157021"/>
              <a:gd name="connsiteX107" fmla="*/ 4753735 w 5412590"/>
              <a:gd name="connsiteY107" fmla="*/ 1150248 h 4157021"/>
              <a:gd name="connsiteX108" fmla="*/ 4767383 w 5412590"/>
              <a:gd name="connsiteY108" fmla="*/ 1300373 h 4157021"/>
              <a:gd name="connsiteX109" fmla="*/ 4808326 w 5412590"/>
              <a:gd name="connsiteY109" fmla="*/ 1273078 h 4157021"/>
              <a:gd name="connsiteX110" fmla="*/ 4849269 w 5412590"/>
              <a:gd name="connsiteY110" fmla="*/ 1232134 h 4157021"/>
              <a:gd name="connsiteX111" fmla="*/ 4876565 w 5412590"/>
              <a:gd name="connsiteY111" fmla="*/ 1150248 h 4157021"/>
              <a:gd name="connsiteX112" fmla="*/ 4903860 w 5412590"/>
              <a:gd name="connsiteY112" fmla="*/ 1191191 h 4157021"/>
              <a:gd name="connsiteX113" fmla="*/ 4931156 w 5412590"/>
              <a:gd name="connsiteY113" fmla="*/ 1286725 h 4157021"/>
              <a:gd name="connsiteX114" fmla="*/ 4958451 w 5412590"/>
              <a:gd name="connsiteY114" fmla="*/ 1354964 h 4157021"/>
              <a:gd name="connsiteX115" fmla="*/ 5067633 w 5412590"/>
              <a:gd name="connsiteY115" fmla="*/ 1300373 h 4157021"/>
              <a:gd name="connsiteX116" fmla="*/ 5190463 w 5412590"/>
              <a:gd name="connsiteY116" fmla="*/ 1259430 h 4157021"/>
              <a:gd name="connsiteX117" fmla="*/ 5217759 w 5412590"/>
              <a:gd name="connsiteY117" fmla="*/ 1300373 h 4157021"/>
              <a:gd name="connsiteX118" fmla="*/ 5245054 w 5412590"/>
              <a:gd name="connsiteY118" fmla="*/ 1395908 h 4157021"/>
              <a:gd name="connsiteX119" fmla="*/ 5258702 w 5412590"/>
              <a:gd name="connsiteY119" fmla="*/ 1518737 h 4157021"/>
              <a:gd name="connsiteX120" fmla="*/ 5272350 w 5412590"/>
              <a:gd name="connsiteY120" fmla="*/ 1559681 h 4157021"/>
              <a:gd name="connsiteX121" fmla="*/ 5258702 w 5412590"/>
              <a:gd name="connsiteY121" fmla="*/ 1600624 h 4157021"/>
              <a:gd name="connsiteX122" fmla="*/ 5408827 w 5412590"/>
              <a:gd name="connsiteY122" fmla="*/ 1655215 h 4157021"/>
              <a:gd name="connsiteX123" fmla="*/ 5381532 w 5412590"/>
              <a:gd name="connsiteY123" fmla="*/ 1696158 h 4157021"/>
              <a:gd name="connsiteX124" fmla="*/ 5338284 w 5412590"/>
              <a:gd name="connsiteY124" fmla="*/ 1727646 h 4157021"/>
              <a:gd name="connsiteX125" fmla="*/ 5344627 w 5412590"/>
              <a:gd name="connsiteY125" fmla="*/ 1717150 h 4157021"/>
              <a:gd name="connsiteX126" fmla="*/ 5352056 w 5412590"/>
              <a:gd name="connsiteY126" fmla="*/ 1706818 h 4157021"/>
              <a:gd name="connsiteX127" fmla="*/ 5345866 w 5412590"/>
              <a:gd name="connsiteY127" fmla="*/ 1715098 h 4157021"/>
              <a:gd name="connsiteX128" fmla="*/ 5344627 w 5412590"/>
              <a:gd name="connsiteY128" fmla="*/ 1717150 h 4157021"/>
              <a:gd name="connsiteX129" fmla="*/ 5336673 w 5412590"/>
              <a:gd name="connsiteY129" fmla="*/ 1728211 h 4157021"/>
              <a:gd name="connsiteX130" fmla="*/ 5299645 w 5412590"/>
              <a:gd name="connsiteY130" fmla="*/ 1778045 h 4157021"/>
              <a:gd name="connsiteX131" fmla="*/ 5285998 w 5412590"/>
              <a:gd name="connsiteY131" fmla="*/ 1818988 h 4157021"/>
              <a:gd name="connsiteX132" fmla="*/ 5231407 w 5412590"/>
              <a:gd name="connsiteY132" fmla="*/ 1887227 h 4157021"/>
              <a:gd name="connsiteX133" fmla="*/ 5313293 w 5412590"/>
              <a:gd name="connsiteY133" fmla="*/ 1928170 h 4157021"/>
              <a:gd name="connsiteX134" fmla="*/ 5272350 w 5412590"/>
              <a:gd name="connsiteY134" fmla="*/ 1941818 h 4157021"/>
              <a:gd name="connsiteX135" fmla="*/ 5217759 w 5412590"/>
              <a:gd name="connsiteY135" fmla="*/ 1928170 h 4157021"/>
              <a:gd name="connsiteX136" fmla="*/ 5176816 w 5412590"/>
              <a:gd name="connsiteY136" fmla="*/ 1914522 h 4157021"/>
              <a:gd name="connsiteX137" fmla="*/ 5135872 w 5412590"/>
              <a:gd name="connsiteY137" fmla="*/ 1928170 h 4157021"/>
              <a:gd name="connsiteX138" fmla="*/ 5176816 w 5412590"/>
              <a:gd name="connsiteY138" fmla="*/ 1969114 h 4157021"/>
              <a:gd name="connsiteX139" fmla="*/ 5103271 w 5412590"/>
              <a:gd name="connsiteY139" fmla="*/ 2051948 h 4157021"/>
              <a:gd name="connsiteX140" fmla="*/ 5103033 w 5412590"/>
              <a:gd name="connsiteY140" fmla="*/ 2051914 h 4157021"/>
              <a:gd name="connsiteX141" fmla="*/ 5103638 w 5412590"/>
              <a:gd name="connsiteY141" fmla="*/ 2054413 h 4157021"/>
              <a:gd name="connsiteX142" fmla="*/ 5117286 w 5412590"/>
              <a:gd name="connsiteY142" fmla="*/ 2177242 h 4157021"/>
              <a:gd name="connsiteX143" fmla="*/ 5130934 w 5412590"/>
              <a:gd name="connsiteY143" fmla="*/ 2218186 h 4157021"/>
              <a:gd name="connsiteX144" fmla="*/ 5117286 w 5412590"/>
              <a:gd name="connsiteY144" fmla="*/ 2259129 h 4157021"/>
              <a:gd name="connsiteX145" fmla="*/ 5267411 w 5412590"/>
              <a:gd name="connsiteY145" fmla="*/ 2313720 h 4157021"/>
              <a:gd name="connsiteX146" fmla="*/ 5240116 w 5412590"/>
              <a:gd name="connsiteY146" fmla="*/ 2354663 h 4157021"/>
              <a:gd name="connsiteX147" fmla="*/ 5196868 w 5412590"/>
              <a:gd name="connsiteY147" fmla="*/ 2386151 h 4157021"/>
              <a:gd name="connsiteX148" fmla="*/ 5203210 w 5412590"/>
              <a:gd name="connsiteY148" fmla="*/ 2375655 h 4157021"/>
              <a:gd name="connsiteX149" fmla="*/ 5210640 w 5412590"/>
              <a:gd name="connsiteY149" fmla="*/ 2365323 h 4157021"/>
              <a:gd name="connsiteX150" fmla="*/ 5204450 w 5412590"/>
              <a:gd name="connsiteY150" fmla="*/ 2373603 h 4157021"/>
              <a:gd name="connsiteX151" fmla="*/ 5203210 w 5412590"/>
              <a:gd name="connsiteY151" fmla="*/ 2375655 h 4157021"/>
              <a:gd name="connsiteX152" fmla="*/ 5195257 w 5412590"/>
              <a:gd name="connsiteY152" fmla="*/ 2386716 h 4157021"/>
              <a:gd name="connsiteX153" fmla="*/ 5158229 w 5412590"/>
              <a:gd name="connsiteY153" fmla="*/ 2436550 h 4157021"/>
              <a:gd name="connsiteX154" fmla="*/ 5144582 w 5412590"/>
              <a:gd name="connsiteY154" fmla="*/ 2477493 h 4157021"/>
              <a:gd name="connsiteX155" fmla="*/ 5089991 w 5412590"/>
              <a:gd name="connsiteY155" fmla="*/ 2545732 h 4157021"/>
              <a:gd name="connsiteX156" fmla="*/ 5171877 w 5412590"/>
              <a:gd name="connsiteY156" fmla="*/ 2586675 h 4157021"/>
              <a:gd name="connsiteX157" fmla="*/ 5130934 w 5412590"/>
              <a:gd name="connsiteY157" fmla="*/ 2600323 h 4157021"/>
              <a:gd name="connsiteX158" fmla="*/ 5076343 w 5412590"/>
              <a:gd name="connsiteY158" fmla="*/ 2586675 h 4157021"/>
              <a:gd name="connsiteX159" fmla="*/ 5035400 w 5412590"/>
              <a:gd name="connsiteY159" fmla="*/ 2573027 h 4157021"/>
              <a:gd name="connsiteX160" fmla="*/ 4994456 w 5412590"/>
              <a:gd name="connsiteY160" fmla="*/ 2586675 h 4157021"/>
              <a:gd name="connsiteX161" fmla="*/ 5035400 w 5412590"/>
              <a:gd name="connsiteY161" fmla="*/ 2627619 h 4157021"/>
              <a:gd name="connsiteX162" fmla="*/ 4857979 w 5412590"/>
              <a:gd name="connsiteY162" fmla="*/ 2695857 h 4157021"/>
              <a:gd name="connsiteX163" fmla="*/ 4871626 w 5412590"/>
              <a:gd name="connsiteY163" fmla="*/ 2845983 h 4157021"/>
              <a:gd name="connsiteX164" fmla="*/ 4871626 w 5412590"/>
              <a:gd name="connsiteY164" fmla="*/ 2927869 h 4157021"/>
              <a:gd name="connsiteX165" fmla="*/ 4762444 w 5412590"/>
              <a:gd name="connsiteY165" fmla="*/ 2914222 h 4157021"/>
              <a:gd name="connsiteX166" fmla="*/ 4748797 w 5412590"/>
              <a:gd name="connsiteY166" fmla="*/ 2968813 h 4157021"/>
              <a:gd name="connsiteX167" fmla="*/ 4694205 w 5412590"/>
              <a:gd name="connsiteY167" fmla="*/ 2955165 h 4157021"/>
              <a:gd name="connsiteX168" fmla="*/ 4625967 w 5412590"/>
              <a:gd name="connsiteY168" fmla="*/ 2873278 h 4157021"/>
              <a:gd name="connsiteX169" fmla="*/ 4598671 w 5412590"/>
              <a:gd name="connsiteY169" fmla="*/ 2941517 h 4157021"/>
              <a:gd name="connsiteX170" fmla="*/ 4585023 w 5412590"/>
              <a:gd name="connsiteY170" fmla="*/ 2996108 h 4157021"/>
              <a:gd name="connsiteX171" fmla="*/ 4503137 w 5412590"/>
              <a:gd name="connsiteY171" fmla="*/ 3050699 h 4157021"/>
              <a:gd name="connsiteX172" fmla="*/ 4448546 w 5412590"/>
              <a:gd name="connsiteY172" fmla="*/ 2968813 h 4157021"/>
              <a:gd name="connsiteX173" fmla="*/ 4434898 w 5412590"/>
              <a:gd name="connsiteY173" fmla="*/ 3037051 h 4157021"/>
              <a:gd name="connsiteX174" fmla="*/ 4380307 w 5412590"/>
              <a:gd name="connsiteY174" fmla="*/ 3118938 h 4157021"/>
              <a:gd name="connsiteX175" fmla="*/ 4298420 w 5412590"/>
              <a:gd name="connsiteY175" fmla="*/ 3077995 h 4157021"/>
              <a:gd name="connsiteX176" fmla="*/ 4257477 w 5412590"/>
              <a:gd name="connsiteY176" fmla="*/ 3023404 h 4157021"/>
              <a:gd name="connsiteX177" fmla="*/ 4248832 w 5412590"/>
              <a:gd name="connsiteY177" fmla="*/ 2996375 h 4157021"/>
              <a:gd name="connsiteX178" fmla="*/ 4246358 w 5412590"/>
              <a:gd name="connsiteY178" fmla="*/ 3002079 h 4157021"/>
              <a:gd name="connsiteX179" fmla="*/ 4191767 w 5412590"/>
              <a:gd name="connsiteY179" fmla="*/ 3070318 h 4157021"/>
              <a:gd name="connsiteX180" fmla="*/ 4273653 w 5412590"/>
              <a:gd name="connsiteY180" fmla="*/ 3111261 h 4157021"/>
              <a:gd name="connsiteX181" fmla="*/ 4232710 w 5412590"/>
              <a:gd name="connsiteY181" fmla="*/ 3124909 h 4157021"/>
              <a:gd name="connsiteX182" fmla="*/ 4178119 w 5412590"/>
              <a:gd name="connsiteY182" fmla="*/ 3111261 h 4157021"/>
              <a:gd name="connsiteX183" fmla="*/ 4137176 w 5412590"/>
              <a:gd name="connsiteY183" fmla="*/ 3097613 h 4157021"/>
              <a:gd name="connsiteX184" fmla="*/ 4131232 w 5412590"/>
              <a:gd name="connsiteY184" fmla="*/ 3099079 h 4157021"/>
              <a:gd name="connsiteX185" fmla="*/ 4123898 w 5412590"/>
              <a:gd name="connsiteY185" fmla="*/ 3104114 h 4157021"/>
              <a:gd name="connsiteX186" fmla="*/ 4098055 w 5412590"/>
              <a:gd name="connsiteY186" fmla="*/ 3112852 h 4157021"/>
              <a:gd name="connsiteX187" fmla="*/ 4118307 w 5412590"/>
              <a:gd name="connsiteY187" fmla="*/ 3130524 h 4157021"/>
              <a:gd name="connsiteX188" fmla="*/ 4137176 w 5412590"/>
              <a:gd name="connsiteY188" fmla="*/ 3152205 h 4157021"/>
              <a:gd name="connsiteX189" fmla="*/ 3959755 w 5412590"/>
              <a:gd name="connsiteY189" fmla="*/ 3220443 h 4157021"/>
              <a:gd name="connsiteX190" fmla="*/ 3973402 w 5412590"/>
              <a:gd name="connsiteY190" fmla="*/ 3370569 h 4157021"/>
              <a:gd name="connsiteX191" fmla="*/ 3973402 w 5412590"/>
              <a:gd name="connsiteY191" fmla="*/ 3452455 h 4157021"/>
              <a:gd name="connsiteX192" fmla="*/ 3864220 w 5412590"/>
              <a:gd name="connsiteY192" fmla="*/ 3438808 h 4157021"/>
              <a:gd name="connsiteX193" fmla="*/ 3850573 w 5412590"/>
              <a:gd name="connsiteY193" fmla="*/ 3493399 h 4157021"/>
              <a:gd name="connsiteX194" fmla="*/ 3795981 w 5412590"/>
              <a:gd name="connsiteY194" fmla="*/ 3479751 h 4157021"/>
              <a:gd name="connsiteX195" fmla="*/ 3727743 w 5412590"/>
              <a:gd name="connsiteY195" fmla="*/ 3397864 h 4157021"/>
              <a:gd name="connsiteX196" fmla="*/ 3700447 w 5412590"/>
              <a:gd name="connsiteY196" fmla="*/ 3466103 h 4157021"/>
              <a:gd name="connsiteX197" fmla="*/ 3686799 w 5412590"/>
              <a:gd name="connsiteY197" fmla="*/ 3520694 h 4157021"/>
              <a:gd name="connsiteX198" fmla="*/ 3604913 w 5412590"/>
              <a:gd name="connsiteY198" fmla="*/ 3575285 h 4157021"/>
              <a:gd name="connsiteX199" fmla="*/ 3550322 w 5412590"/>
              <a:gd name="connsiteY199" fmla="*/ 3493399 h 4157021"/>
              <a:gd name="connsiteX200" fmla="*/ 3536674 w 5412590"/>
              <a:gd name="connsiteY200" fmla="*/ 3561637 h 4157021"/>
              <a:gd name="connsiteX201" fmla="*/ 3522417 w 5412590"/>
              <a:gd name="connsiteY201" fmla="*/ 3587031 h 4157021"/>
              <a:gd name="connsiteX202" fmla="*/ 3513711 w 5412590"/>
              <a:gd name="connsiteY202" fmla="*/ 3599877 h 4157021"/>
              <a:gd name="connsiteX203" fmla="*/ 3537544 w 5412590"/>
              <a:gd name="connsiteY203" fmla="*/ 3611393 h 4157021"/>
              <a:gd name="connsiteX204" fmla="*/ 3548919 w 5412590"/>
              <a:gd name="connsiteY204" fmla="*/ 3624758 h 4157021"/>
              <a:gd name="connsiteX205" fmla="*/ 3507976 w 5412590"/>
              <a:gd name="connsiteY205" fmla="*/ 3638406 h 4157021"/>
              <a:gd name="connsiteX206" fmla="*/ 3489538 w 5412590"/>
              <a:gd name="connsiteY206" fmla="*/ 3633797 h 4157021"/>
              <a:gd name="connsiteX207" fmla="*/ 3488704 w 5412590"/>
              <a:gd name="connsiteY207" fmla="*/ 3634929 h 4157021"/>
              <a:gd name="connsiteX208" fmla="*/ 3482083 w 5412590"/>
              <a:gd name="connsiteY208" fmla="*/ 3643524 h 4157021"/>
              <a:gd name="connsiteX209" fmla="*/ 3419469 w 5412590"/>
              <a:gd name="connsiteY209" fmla="*/ 3618578 h 4157021"/>
              <a:gd name="connsiteX210" fmla="*/ 3410923 w 5412590"/>
              <a:gd name="connsiteY210" fmla="*/ 3611485 h 4157021"/>
              <a:gd name="connsiteX211" fmla="*/ 3391694 w 5412590"/>
              <a:gd name="connsiteY211" fmla="*/ 3616228 h 4157021"/>
              <a:gd name="connsiteX212" fmla="*/ 3371498 w 5412590"/>
              <a:gd name="connsiteY212" fmla="*/ 3624758 h 4157021"/>
              <a:gd name="connsiteX213" fmla="*/ 3412442 w 5412590"/>
              <a:gd name="connsiteY213" fmla="*/ 3665702 h 4157021"/>
              <a:gd name="connsiteX214" fmla="*/ 3235021 w 5412590"/>
              <a:gd name="connsiteY214" fmla="*/ 3733940 h 4157021"/>
              <a:gd name="connsiteX215" fmla="*/ 3248668 w 5412590"/>
              <a:gd name="connsiteY215" fmla="*/ 3884066 h 4157021"/>
              <a:gd name="connsiteX216" fmla="*/ 3248668 w 5412590"/>
              <a:gd name="connsiteY216" fmla="*/ 3965952 h 4157021"/>
              <a:gd name="connsiteX217" fmla="*/ 3139486 w 5412590"/>
              <a:gd name="connsiteY217" fmla="*/ 3952305 h 4157021"/>
              <a:gd name="connsiteX218" fmla="*/ 3125839 w 5412590"/>
              <a:gd name="connsiteY218" fmla="*/ 4006896 h 4157021"/>
              <a:gd name="connsiteX219" fmla="*/ 3071247 w 5412590"/>
              <a:gd name="connsiteY219" fmla="*/ 3993248 h 4157021"/>
              <a:gd name="connsiteX220" fmla="*/ 3003009 w 5412590"/>
              <a:gd name="connsiteY220" fmla="*/ 3911361 h 4157021"/>
              <a:gd name="connsiteX221" fmla="*/ 2975713 w 5412590"/>
              <a:gd name="connsiteY221" fmla="*/ 3979600 h 4157021"/>
              <a:gd name="connsiteX222" fmla="*/ 2962065 w 5412590"/>
              <a:gd name="connsiteY222" fmla="*/ 4034191 h 4157021"/>
              <a:gd name="connsiteX223" fmla="*/ 2880179 w 5412590"/>
              <a:gd name="connsiteY223" fmla="*/ 4088782 h 4157021"/>
              <a:gd name="connsiteX224" fmla="*/ 2825588 w 5412590"/>
              <a:gd name="connsiteY224" fmla="*/ 4006896 h 4157021"/>
              <a:gd name="connsiteX225" fmla="*/ 2811940 w 5412590"/>
              <a:gd name="connsiteY225" fmla="*/ 4075134 h 4157021"/>
              <a:gd name="connsiteX226" fmla="*/ 2757349 w 5412590"/>
              <a:gd name="connsiteY226" fmla="*/ 4157021 h 4157021"/>
              <a:gd name="connsiteX227" fmla="*/ 2675462 w 5412590"/>
              <a:gd name="connsiteY227" fmla="*/ 4116078 h 4157021"/>
              <a:gd name="connsiteX228" fmla="*/ 2634519 w 5412590"/>
              <a:gd name="connsiteY228" fmla="*/ 4061487 h 4157021"/>
              <a:gd name="connsiteX229" fmla="*/ 2593576 w 5412590"/>
              <a:gd name="connsiteY229" fmla="*/ 4034191 h 4157021"/>
              <a:gd name="connsiteX230" fmla="*/ 2552633 w 5412590"/>
              <a:gd name="connsiteY230" fmla="*/ 4075134 h 4157021"/>
              <a:gd name="connsiteX231" fmla="*/ 2538985 w 5412590"/>
              <a:gd name="connsiteY231" fmla="*/ 4116078 h 4157021"/>
              <a:gd name="connsiteX232" fmla="*/ 2457098 w 5412590"/>
              <a:gd name="connsiteY232" fmla="*/ 4157021 h 4157021"/>
              <a:gd name="connsiteX233" fmla="*/ 2416155 w 5412590"/>
              <a:gd name="connsiteY233" fmla="*/ 4129725 h 4157021"/>
              <a:gd name="connsiteX234" fmla="*/ 2388859 w 5412590"/>
              <a:gd name="connsiteY234" fmla="*/ 4088782 h 4157021"/>
              <a:gd name="connsiteX235" fmla="*/ 2347916 w 5412590"/>
              <a:gd name="connsiteY235" fmla="*/ 3965952 h 4157021"/>
              <a:gd name="connsiteX236" fmla="*/ 2334268 w 5412590"/>
              <a:gd name="connsiteY236" fmla="*/ 4020543 h 4157021"/>
              <a:gd name="connsiteX237" fmla="*/ 2306973 w 5412590"/>
              <a:gd name="connsiteY237" fmla="*/ 3979600 h 4157021"/>
              <a:gd name="connsiteX238" fmla="*/ 2293325 w 5412590"/>
              <a:gd name="connsiteY238" fmla="*/ 3802179 h 4157021"/>
              <a:gd name="connsiteX239" fmla="*/ 2197791 w 5412590"/>
              <a:gd name="connsiteY239" fmla="*/ 3884066 h 4157021"/>
              <a:gd name="connsiteX240" fmla="*/ 2143200 w 5412590"/>
              <a:gd name="connsiteY240" fmla="*/ 3897713 h 4157021"/>
              <a:gd name="connsiteX241" fmla="*/ 2061313 w 5412590"/>
              <a:gd name="connsiteY241" fmla="*/ 3938657 h 4157021"/>
              <a:gd name="connsiteX242" fmla="*/ 2034018 w 5412590"/>
              <a:gd name="connsiteY242" fmla="*/ 3856770 h 4157021"/>
              <a:gd name="connsiteX243" fmla="*/ 1938483 w 5412590"/>
              <a:gd name="connsiteY243" fmla="*/ 3884066 h 4157021"/>
              <a:gd name="connsiteX244" fmla="*/ 1829301 w 5412590"/>
              <a:gd name="connsiteY244" fmla="*/ 3938657 h 4157021"/>
              <a:gd name="connsiteX245" fmla="*/ 1815653 w 5412590"/>
              <a:gd name="connsiteY245" fmla="*/ 3897713 h 4157021"/>
              <a:gd name="connsiteX246" fmla="*/ 1870245 w 5412590"/>
              <a:gd name="connsiteY246" fmla="*/ 3802179 h 4157021"/>
              <a:gd name="connsiteX247" fmla="*/ 1829301 w 5412590"/>
              <a:gd name="connsiteY247" fmla="*/ 3788531 h 4157021"/>
              <a:gd name="connsiteX248" fmla="*/ 1720119 w 5412590"/>
              <a:gd name="connsiteY248" fmla="*/ 3761236 h 4157021"/>
              <a:gd name="connsiteX249" fmla="*/ 1638233 w 5412590"/>
              <a:gd name="connsiteY249" fmla="*/ 3692997 h 4157021"/>
              <a:gd name="connsiteX250" fmla="*/ 1597289 w 5412590"/>
              <a:gd name="connsiteY250" fmla="*/ 3679349 h 4157021"/>
              <a:gd name="connsiteX251" fmla="*/ 1515403 w 5412590"/>
              <a:gd name="connsiteY251" fmla="*/ 3611110 h 4157021"/>
              <a:gd name="connsiteX252" fmla="*/ 1460812 w 5412590"/>
              <a:gd name="connsiteY252" fmla="*/ 3597463 h 4157021"/>
              <a:gd name="connsiteX253" fmla="*/ 1501755 w 5412590"/>
              <a:gd name="connsiteY253" fmla="*/ 3570167 h 4157021"/>
              <a:gd name="connsiteX254" fmla="*/ 1529050 w 5412590"/>
              <a:gd name="connsiteY254" fmla="*/ 3542872 h 4157021"/>
              <a:gd name="connsiteX255" fmla="*/ 1460812 w 5412590"/>
              <a:gd name="connsiteY255" fmla="*/ 3488281 h 4157021"/>
              <a:gd name="connsiteX256" fmla="*/ 1501755 w 5412590"/>
              <a:gd name="connsiteY256" fmla="*/ 3501928 h 4157021"/>
              <a:gd name="connsiteX257" fmla="*/ 1665528 w 5412590"/>
              <a:gd name="connsiteY257" fmla="*/ 3515576 h 4157021"/>
              <a:gd name="connsiteX258" fmla="*/ 1597289 w 5412590"/>
              <a:gd name="connsiteY258" fmla="*/ 3433690 h 4157021"/>
              <a:gd name="connsiteX259" fmla="*/ 1583642 w 5412590"/>
              <a:gd name="connsiteY259" fmla="*/ 3392746 h 4157021"/>
              <a:gd name="connsiteX260" fmla="*/ 1541317 w 5412590"/>
              <a:gd name="connsiteY260" fmla="*/ 3308597 h 4157021"/>
              <a:gd name="connsiteX261" fmla="*/ 1522384 w 5412590"/>
              <a:gd name="connsiteY261" fmla="*/ 3279743 h 4157021"/>
              <a:gd name="connsiteX262" fmla="*/ 1516078 w 5412590"/>
              <a:gd name="connsiteY262" fmla="*/ 3295506 h 4157021"/>
              <a:gd name="connsiteX263" fmla="*/ 1502430 w 5412590"/>
              <a:gd name="connsiteY263" fmla="*/ 3350097 h 4157021"/>
              <a:gd name="connsiteX264" fmla="*/ 1420544 w 5412590"/>
              <a:gd name="connsiteY264" fmla="*/ 3404688 h 4157021"/>
              <a:gd name="connsiteX265" fmla="*/ 1365953 w 5412590"/>
              <a:gd name="connsiteY265" fmla="*/ 3322802 h 4157021"/>
              <a:gd name="connsiteX266" fmla="*/ 1352305 w 5412590"/>
              <a:gd name="connsiteY266" fmla="*/ 3391040 h 4157021"/>
              <a:gd name="connsiteX267" fmla="*/ 1297714 w 5412590"/>
              <a:gd name="connsiteY267" fmla="*/ 3472927 h 4157021"/>
              <a:gd name="connsiteX268" fmla="*/ 1215827 w 5412590"/>
              <a:gd name="connsiteY268" fmla="*/ 3431984 h 4157021"/>
              <a:gd name="connsiteX269" fmla="*/ 1174884 w 5412590"/>
              <a:gd name="connsiteY269" fmla="*/ 3377393 h 4157021"/>
              <a:gd name="connsiteX270" fmla="*/ 1133941 w 5412590"/>
              <a:gd name="connsiteY270" fmla="*/ 3350097 h 4157021"/>
              <a:gd name="connsiteX271" fmla="*/ 1092998 w 5412590"/>
              <a:gd name="connsiteY271" fmla="*/ 3391040 h 4157021"/>
              <a:gd name="connsiteX272" fmla="*/ 1079350 w 5412590"/>
              <a:gd name="connsiteY272" fmla="*/ 3431984 h 4157021"/>
              <a:gd name="connsiteX273" fmla="*/ 997463 w 5412590"/>
              <a:gd name="connsiteY273" fmla="*/ 3472927 h 4157021"/>
              <a:gd name="connsiteX274" fmla="*/ 956520 w 5412590"/>
              <a:gd name="connsiteY274" fmla="*/ 3445631 h 4157021"/>
              <a:gd name="connsiteX275" fmla="*/ 929224 w 5412590"/>
              <a:gd name="connsiteY275" fmla="*/ 3404688 h 4157021"/>
              <a:gd name="connsiteX276" fmla="*/ 888281 w 5412590"/>
              <a:gd name="connsiteY276" fmla="*/ 3281858 h 4157021"/>
              <a:gd name="connsiteX277" fmla="*/ 874633 w 5412590"/>
              <a:gd name="connsiteY277" fmla="*/ 3336449 h 4157021"/>
              <a:gd name="connsiteX278" fmla="*/ 847338 w 5412590"/>
              <a:gd name="connsiteY278" fmla="*/ 3295506 h 4157021"/>
              <a:gd name="connsiteX279" fmla="*/ 833690 w 5412590"/>
              <a:gd name="connsiteY279" fmla="*/ 3118085 h 4157021"/>
              <a:gd name="connsiteX280" fmla="*/ 738156 w 5412590"/>
              <a:gd name="connsiteY280" fmla="*/ 3199972 h 4157021"/>
              <a:gd name="connsiteX281" fmla="*/ 683565 w 5412590"/>
              <a:gd name="connsiteY281" fmla="*/ 3213619 h 4157021"/>
              <a:gd name="connsiteX282" fmla="*/ 601678 w 5412590"/>
              <a:gd name="connsiteY282" fmla="*/ 3254563 h 4157021"/>
              <a:gd name="connsiteX283" fmla="*/ 574383 w 5412590"/>
              <a:gd name="connsiteY283" fmla="*/ 3172676 h 4157021"/>
              <a:gd name="connsiteX284" fmla="*/ 478848 w 5412590"/>
              <a:gd name="connsiteY284" fmla="*/ 3199972 h 4157021"/>
              <a:gd name="connsiteX285" fmla="*/ 369666 w 5412590"/>
              <a:gd name="connsiteY285" fmla="*/ 3254563 h 4157021"/>
              <a:gd name="connsiteX286" fmla="*/ 356018 w 5412590"/>
              <a:gd name="connsiteY286" fmla="*/ 3213619 h 4157021"/>
              <a:gd name="connsiteX287" fmla="*/ 410610 w 5412590"/>
              <a:gd name="connsiteY287" fmla="*/ 3118085 h 4157021"/>
              <a:gd name="connsiteX288" fmla="*/ 369666 w 5412590"/>
              <a:gd name="connsiteY288" fmla="*/ 3104437 h 4157021"/>
              <a:gd name="connsiteX289" fmla="*/ 260484 w 5412590"/>
              <a:gd name="connsiteY289" fmla="*/ 3077142 h 4157021"/>
              <a:gd name="connsiteX290" fmla="*/ 178598 w 5412590"/>
              <a:gd name="connsiteY290" fmla="*/ 3008903 h 4157021"/>
              <a:gd name="connsiteX291" fmla="*/ 137654 w 5412590"/>
              <a:gd name="connsiteY291" fmla="*/ 2995255 h 4157021"/>
              <a:gd name="connsiteX292" fmla="*/ 55768 w 5412590"/>
              <a:gd name="connsiteY292" fmla="*/ 2927016 h 4157021"/>
              <a:gd name="connsiteX293" fmla="*/ 1177 w 5412590"/>
              <a:gd name="connsiteY293" fmla="*/ 2913369 h 4157021"/>
              <a:gd name="connsiteX294" fmla="*/ 42120 w 5412590"/>
              <a:gd name="connsiteY294" fmla="*/ 2886073 h 4157021"/>
              <a:gd name="connsiteX295" fmla="*/ 69415 w 5412590"/>
              <a:gd name="connsiteY295" fmla="*/ 2858778 h 4157021"/>
              <a:gd name="connsiteX296" fmla="*/ 1177 w 5412590"/>
              <a:gd name="connsiteY296" fmla="*/ 2804187 h 4157021"/>
              <a:gd name="connsiteX297" fmla="*/ 42120 w 5412590"/>
              <a:gd name="connsiteY297" fmla="*/ 2817834 h 4157021"/>
              <a:gd name="connsiteX298" fmla="*/ 205893 w 5412590"/>
              <a:gd name="connsiteY298" fmla="*/ 2831482 h 4157021"/>
              <a:gd name="connsiteX299" fmla="*/ 137654 w 5412590"/>
              <a:gd name="connsiteY299" fmla="*/ 2749596 h 4157021"/>
              <a:gd name="connsiteX300" fmla="*/ 124007 w 5412590"/>
              <a:gd name="connsiteY300" fmla="*/ 2708652 h 4157021"/>
              <a:gd name="connsiteX301" fmla="*/ 28472 w 5412590"/>
              <a:gd name="connsiteY301" fmla="*/ 2544879 h 4157021"/>
              <a:gd name="connsiteX302" fmla="*/ 69415 w 5412590"/>
              <a:gd name="connsiteY302" fmla="*/ 2517584 h 4157021"/>
              <a:gd name="connsiteX303" fmla="*/ 205893 w 5412590"/>
              <a:gd name="connsiteY303" fmla="*/ 2558527 h 4157021"/>
              <a:gd name="connsiteX304" fmla="*/ 274132 w 5412590"/>
              <a:gd name="connsiteY304" fmla="*/ 2544879 h 4157021"/>
              <a:gd name="connsiteX305" fmla="*/ 233189 w 5412590"/>
              <a:gd name="connsiteY305" fmla="*/ 2531231 h 4157021"/>
              <a:gd name="connsiteX306" fmla="*/ 205893 w 5412590"/>
              <a:gd name="connsiteY306" fmla="*/ 2490288 h 4157021"/>
              <a:gd name="connsiteX307" fmla="*/ 178598 w 5412590"/>
              <a:gd name="connsiteY307" fmla="*/ 2435697 h 4157021"/>
              <a:gd name="connsiteX308" fmla="*/ 164950 w 5412590"/>
              <a:gd name="connsiteY308" fmla="*/ 2394754 h 4157021"/>
              <a:gd name="connsiteX309" fmla="*/ 219541 w 5412590"/>
              <a:gd name="connsiteY309" fmla="*/ 2408402 h 4157021"/>
              <a:gd name="connsiteX310" fmla="*/ 260484 w 5412590"/>
              <a:gd name="connsiteY310" fmla="*/ 2422049 h 4157021"/>
              <a:gd name="connsiteX311" fmla="*/ 301427 w 5412590"/>
              <a:gd name="connsiteY311" fmla="*/ 2462993 h 4157021"/>
              <a:gd name="connsiteX312" fmla="*/ 342371 w 5412590"/>
              <a:gd name="connsiteY312" fmla="*/ 2476640 h 4157021"/>
              <a:gd name="connsiteX313" fmla="*/ 287780 w 5412590"/>
              <a:gd name="connsiteY313" fmla="*/ 2394754 h 4157021"/>
              <a:gd name="connsiteX314" fmla="*/ 315075 w 5412590"/>
              <a:gd name="connsiteY314" fmla="*/ 2326515 h 4157021"/>
              <a:gd name="connsiteX315" fmla="*/ 396962 w 5412590"/>
              <a:gd name="connsiteY315" fmla="*/ 2381106 h 4157021"/>
              <a:gd name="connsiteX316" fmla="*/ 369666 w 5412590"/>
              <a:gd name="connsiteY316" fmla="*/ 2340163 h 4157021"/>
              <a:gd name="connsiteX317" fmla="*/ 418695 w 5412590"/>
              <a:gd name="connsiteY317" fmla="*/ 2326063 h 4157021"/>
              <a:gd name="connsiteX318" fmla="*/ 432138 w 5412590"/>
              <a:gd name="connsiteY318" fmla="*/ 2326002 h 4157021"/>
              <a:gd name="connsiteX319" fmla="*/ 465201 w 5412590"/>
              <a:gd name="connsiteY319" fmla="*/ 2381106 h 4157021"/>
              <a:gd name="connsiteX320" fmla="*/ 465201 w 5412590"/>
              <a:gd name="connsiteY320" fmla="*/ 2326515 h 4157021"/>
              <a:gd name="connsiteX321" fmla="*/ 450329 w 5412590"/>
              <a:gd name="connsiteY321" fmla="*/ 2325919 h 4157021"/>
              <a:gd name="connsiteX322" fmla="*/ 432138 w 5412590"/>
              <a:gd name="connsiteY322" fmla="*/ 2326002 h 4157021"/>
              <a:gd name="connsiteX323" fmla="*/ 424257 w 5412590"/>
              <a:gd name="connsiteY323" fmla="*/ 2312867 h 4157021"/>
              <a:gd name="connsiteX324" fmla="*/ 396962 w 5412590"/>
              <a:gd name="connsiteY324" fmla="*/ 2230981 h 4157021"/>
              <a:gd name="connsiteX325" fmla="*/ 437905 w 5412590"/>
              <a:gd name="connsiteY325" fmla="*/ 2244628 h 4157021"/>
              <a:gd name="connsiteX326" fmla="*/ 506144 w 5412590"/>
              <a:gd name="connsiteY326" fmla="*/ 2299219 h 4157021"/>
              <a:gd name="connsiteX327" fmla="*/ 533439 w 5412590"/>
              <a:gd name="connsiteY327" fmla="*/ 2271924 h 4157021"/>
              <a:gd name="connsiteX328" fmla="*/ 547087 w 5412590"/>
              <a:gd name="connsiteY328" fmla="*/ 2190037 h 4157021"/>
              <a:gd name="connsiteX329" fmla="*/ 588030 w 5412590"/>
              <a:gd name="connsiteY329" fmla="*/ 2217333 h 4157021"/>
              <a:gd name="connsiteX330" fmla="*/ 615326 w 5412590"/>
              <a:gd name="connsiteY330" fmla="*/ 2258276 h 4157021"/>
              <a:gd name="connsiteX331" fmla="*/ 624201 w 5412590"/>
              <a:gd name="connsiteY331" fmla="*/ 2231651 h 4157021"/>
              <a:gd name="connsiteX332" fmla="*/ 615384 w 5412590"/>
              <a:gd name="connsiteY332" fmla="*/ 2212439 h 4157021"/>
              <a:gd name="connsiteX333" fmla="*/ 611029 w 5412590"/>
              <a:gd name="connsiteY333" fmla="*/ 2191744 h 4157021"/>
              <a:gd name="connsiteX334" fmla="*/ 619031 w 5412590"/>
              <a:gd name="connsiteY334" fmla="*/ 2170304 h 4157021"/>
              <a:gd name="connsiteX335" fmla="*/ 632660 w 5412590"/>
              <a:gd name="connsiteY335" fmla="*/ 2146455 h 4157021"/>
              <a:gd name="connsiteX336" fmla="*/ 633735 w 5412590"/>
              <a:gd name="connsiteY336" fmla="*/ 2133571 h 4157021"/>
              <a:gd name="connsiteX337" fmla="*/ 642621 w 5412590"/>
              <a:gd name="connsiteY337" fmla="*/ 2108151 h 4157021"/>
              <a:gd name="connsiteX338" fmla="*/ 642667 w 5412590"/>
              <a:gd name="connsiteY338" fmla="*/ 2108127 h 4157021"/>
              <a:gd name="connsiteX339" fmla="*/ 634589 w 5412590"/>
              <a:gd name="connsiteY339" fmla="*/ 2106445 h 4157021"/>
              <a:gd name="connsiteX340" fmla="*/ 654144 w 5412590"/>
              <a:gd name="connsiteY340" fmla="*/ 2091752 h 4157021"/>
              <a:gd name="connsiteX341" fmla="*/ 645384 w 5412590"/>
              <a:gd name="connsiteY341" fmla="*/ 2088349 h 4157021"/>
              <a:gd name="connsiteX342" fmla="*/ 624677 w 5412590"/>
              <a:gd name="connsiteY342" fmla="*/ 2082562 h 4157021"/>
              <a:gd name="connsiteX343" fmla="*/ 515495 w 5412590"/>
              <a:gd name="connsiteY343" fmla="*/ 2055267 h 4157021"/>
              <a:gd name="connsiteX344" fmla="*/ 433609 w 5412590"/>
              <a:gd name="connsiteY344" fmla="*/ 1987028 h 4157021"/>
              <a:gd name="connsiteX345" fmla="*/ 392665 w 5412590"/>
              <a:gd name="connsiteY345" fmla="*/ 1973380 h 4157021"/>
              <a:gd name="connsiteX346" fmla="*/ 310779 w 5412590"/>
              <a:gd name="connsiteY346" fmla="*/ 1905141 h 4157021"/>
              <a:gd name="connsiteX347" fmla="*/ 256188 w 5412590"/>
              <a:gd name="connsiteY347" fmla="*/ 1891494 h 4157021"/>
              <a:gd name="connsiteX348" fmla="*/ 297131 w 5412590"/>
              <a:gd name="connsiteY348" fmla="*/ 1864198 h 4157021"/>
              <a:gd name="connsiteX349" fmla="*/ 324426 w 5412590"/>
              <a:gd name="connsiteY349" fmla="*/ 1836903 h 4157021"/>
              <a:gd name="connsiteX350" fmla="*/ 256188 w 5412590"/>
              <a:gd name="connsiteY350" fmla="*/ 1782312 h 4157021"/>
              <a:gd name="connsiteX351" fmla="*/ 297131 w 5412590"/>
              <a:gd name="connsiteY351" fmla="*/ 1795959 h 4157021"/>
              <a:gd name="connsiteX352" fmla="*/ 460904 w 5412590"/>
              <a:gd name="connsiteY352" fmla="*/ 1809607 h 4157021"/>
              <a:gd name="connsiteX353" fmla="*/ 392665 w 5412590"/>
              <a:gd name="connsiteY353" fmla="*/ 1727721 h 4157021"/>
              <a:gd name="connsiteX354" fmla="*/ 379018 w 5412590"/>
              <a:gd name="connsiteY354" fmla="*/ 1686777 h 4157021"/>
              <a:gd name="connsiteX355" fmla="*/ 283483 w 5412590"/>
              <a:gd name="connsiteY355" fmla="*/ 1523004 h 4157021"/>
              <a:gd name="connsiteX356" fmla="*/ 302960 w 5412590"/>
              <a:gd name="connsiteY356" fmla="*/ 1506624 h 4157021"/>
              <a:gd name="connsiteX357" fmla="*/ 308546 w 5412590"/>
              <a:gd name="connsiteY357" fmla="*/ 1503783 h 4157021"/>
              <a:gd name="connsiteX358" fmla="*/ 300367 w 5412590"/>
              <a:gd name="connsiteY358" fmla="*/ 1503595 h 4157021"/>
              <a:gd name="connsiteX359" fmla="*/ 361608 w 5412590"/>
              <a:gd name="connsiteY359" fmla="*/ 1487607 h 4157021"/>
              <a:gd name="connsiteX360" fmla="*/ 279722 w 5412590"/>
              <a:gd name="connsiteY360" fmla="*/ 1419368 h 4157021"/>
              <a:gd name="connsiteX361" fmla="*/ 238778 w 5412590"/>
              <a:gd name="connsiteY361" fmla="*/ 1405720 h 4157021"/>
              <a:gd name="connsiteX362" fmla="*/ 156892 w 5412590"/>
              <a:gd name="connsiteY362" fmla="*/ 1337481 h 4157021"/>
              <a:gd name="connsiteX363" fmla="*/ 102301 w 5412590"/>
              <a:gd name="connsiteY363" fmla="*/ 1323834 h 4157021"/>
              <a:gd name="connsiteX364" fmla="*/ 143244 w 5412590"/>
              <a:gd name="connsiteY364" fmla="*/ 1296538 h 4157021"/>
              <a:gd name="connsiteX365" fmla="*/ 170539 w 5412590"/>
              <a:gd name="connsiteY365" fmla="*/ 1269243 h 4157021"/>
              <a:gd name="connsiteX366" fmla="*/ 102301 w 5412590"/>
              <a:gd name="connsiteY366" fmla="*/ 1214652 h 4157021"/>
              <a:gd name="connsiteX367" fmla="*/ 143244 w 5412590"/>
              <a:gd name="connsiteY367" fmla="*/ 1228299 h 4157021"/>
              <a:gd name="connsiteX368" fmla="*/ 307017 w 5412590"/>
              <a:gd name="connsiteY368" fmla="*/ 1241947 h 4157021"/>
              <a:gd name="connsiteX369" fmla="*/ 238778 w 5412590"/>
              <a:gd name="connsiteY369" fmla="*/ 1160061 h 4157021"/>
              <a:gd name="connsiteX370" fmla="*/ 225131 w 5412590"/>
              <a:gd name="connsiteY370" fmla="*/ 1119117 h 4157021"/>
              <a:gd name="connsiteX371" fmla="*/ 129596 w 5412590"/>
              <a:gd name="connsiteY371" fmla="*/ 955344 h 4157021"/>
              <a:gd name="connsiteX372" fmla="*/ 170539 w 5412590"/>
              <a:gd name="connsiteY372" fmla="*/ 928049 h 4157021"/>
              <a:gd name="connsiteX373" fmla="*/ 307017 w 5412590"/>
              <a:gd name="connsiteY373" fmla="*/ 968993 h 4157021"/>
              <a:gd name="connsiteX374" fmla="*/ 375256 w 5412590"/>
              <a:gd name="connsiteY374" fmla="*/ 955344 h 4157021"/>
              <a:gd name="connsiteX375" fmla="*/ 334313 w 5412590"/>
              <a:gd name="connsiteY375" fmla="*/ 941696 h 4157021"/>
              <a:gd name="connsiteX376" fmla="*/ 307017 w 5412590"/>
              <a:gd name="connsiteY376" fmla="*/ 900753 h 4157021"/>
              <a:gd name="connsiteX377" fmla="*/ 279722 w 5412590"/>
              <a:gd name="connsiteY377" fmla="*/ 846163 h 4157021"/>
              <a:gd name="connsiteX378" fmla="*/ 266074 w 5412590"/>
              <a:gd name="connsiteY378" fmla="*/ 805219 h 4157021"/>
              <a:gd name="connsiteX379" fmla="*/ 320665 w 5412590"/>
              <a:gd name="connsiteY379" fmla="*/ 818868 h 4157021"/>
              <a:gd name="connsiteX380" fmla="*/ 361608 w 5412590"/>
              <a:gd name="connsiteY380" fmla="*/ 832514 h 4157021"/>
              <a:gd name="connsiteX381" fmla="*/ 402551 w 5412590"/>
              <a:gd name="connsiteY381" fmla="*/ 873458 h 4157021"/>
              <a:gd name="connsiteX382" fmla="*/ 443495 w 5412590"/>
              <a:gd name="connsiteY382" fmla="*/ 887105 h 4157021"/>
              <a:gd name="connsiteX383" fmla="*/ 388904 w 5412590"/>
              <a:gd name="connsiteY383" fmla="*/ 805219 h 4157021"/>
              <a:gd name="connsiteX384" fmla="*/ 416199 w 5412590"/>
              <a:gd name="connsiteY384" fmla="*/ 736980 h 4157021"/>
              <a:gd name="connsiteX385" fmla="*/ 498086 w 5412590"/>
              <a:gd name="connsiteY385" fmla="*/ 791571 h 4157021"/>
              <a:gd name="connsiteX386" fmla="*/ 470790 w 5412590"/>
              <a:gd name="connsiteY386" fmla="*/ 750629 h 4157021"/>
              <a:gd name="connsiteX387" fmla="*/ 519819 w 5412590"/>
              <a:gd name="connsiteY387" fmla="*/ 736528 h 4157021"/>
              <a:gd name="connsiteX388" fmla="*/ 533262 w 5412590"/>
              <a:gd name="connsiteY388" fmla="*/ 736467 h 4157021"/>
              <a:gd name="connsiteX389" fmla="*/ 566325 w 5412590"/>
              <a:gd name="connsiteY389" fmla="*/ 791571 h 4157021"/>
              <a:gd name="connsiteX390" fmla="*/ 566325 w 5412590"/>
              <a:gd name="connsiteY390" fmla="*/ 736980 h 4157021"/>
              <a:gd name="connsiteX391" fmla="*/ 551453 w 5412590"/>
              <a:gd name="connsiteY391" fmla="*/ 736385 h 4157021"/>
              <a:gd name="connsiteX392" fmla="*/ 533262 w 5412590"/>
              <a:gd name="connsiteY392" fmla="*/ 736467 h 4157021"/>
              <a:gd name="connsiteX393" fmla="*/ 525381 w 5412590"/>
              <a:gd name="connsiteY393" fmla="*/ 723332 h 4157021"/>
              <a:gd name="connsiteX394" fmla="*/ 498086 w 5412590"/>
              <a:gd name="connsiteY394" fmla="*/ 641446 h 4157021"/>
              <a:gd name="connsiteX395" fmla="*/ 539029 w 5412590"/>
              <a:gd name="connsiteY395" fmla="*/ 655093 h 4157021"/>
              <a:gd name="connsiteX396" fmla="*/ 607268 w 5412590"/>
              <a:gd name="connsiteY396" fmla="*/ 709684 h 4157021"/>
              <a:gd name="connsiteX397" fmla="*/ 634563 w 5412590"/>
              <a:gd name="connsiteY397" fmla="*/ 682389 h 4157021"/>
              <a:gd name="connsiteX398" fmla="*/ 648211 w 5412590"/>
              <a:gd name="connsiteY398" fmla="*/ 600502 h 4157021"/>
              <a:gd name="connsiteX399" fmla="*/ 689154 w 5412590"/>
              <a:gd name="connsiteY399" fmla="*/ 627799 h 4157021"/>
              <a:gd name="connsiteX400" fmla="*/ 716450 w 5412590"/>
              <a:gd name="connsiteY400" fmla="*/ 668741 h 4157021"/>
              <a:gd name="connsiteX401" fmla="*/ 730098 w 5412590"/>
              <a:gd name="connsiteY401" fmla="*/ 627799 h 4157021"/>
              <a:gd name="connsiteX402" fmla="*/ 743745 w 5412590"/>
              <a:gd name="connsiteY402" fmla="*/ 518617 h 4157021"/>
              <a:gd name="connsiteX403" fmla="*/ 784689 w 5412590"/>
              <a:gd name="connsiteY403" fmla="*/ 532265 h 4157021"/>
              <a:gd name="connsiteX404" fmla="*/ 825632 w 5412590"/>
              <a:gd name="connsiteY404" fmla="*/ 559559 h 4157021"/>
              <a:gd name="connsiteX405" fmla="*/ 893871 w 5412590"/>
              <a:gd name="connsiteY405" fmla="*/ 504968 h 4157021"/>
              <a:gd name="connsiteX406" fmla="*/ 934814 w 5412590"/>
              <a:gd name="connsiteY406" fmla="*/ 532265 h 4157021"/>
              <a:gd name="connsiteX407" fmla="*/ 975757 w 5412590"/>
              <a:gd name="connsiteY407" fmla="*/ 504968 h 4157021"/>
              <a:gd name="connsiteX408" fmla="*/ 989405 w 5412590"/>
              <a:gd name="connsiteY408" fmla="*/ 450378 h 4157021"/>
              <a:gd name="connsiteX409" fmla="*/ 1016701 w 5412590"/>
              <a:gd name="connsiteY409" fmla="*/ 409435 h 4157021"/>
              <a:gd name="connsiteX410" fmla="*/ 1030348 w 5412590"/>
              <a:gd name="connsiteY410" fmla="*/ 368490 h 4157021"/>
              <a:gd name="connsiteX411" fmla="*/ 1057644 w 5412590"/>
              <a:gd name="connsiteY411" fmla="*/ 409435 h 4157021"/>
              <a:gd name="connsiteX412" fmla="*/ 1084939 w 5412590"/>
              <a:gd name="connsiteY412" fmla="*/ 504968 h 4157021"/>
              <a:gd name="connsiteX413" fmla="*/ 1098587 w 5412590"/>
              <a:gd name="connsiteY413" fmla="*/ 545911 h 4157021"/>
              <a:gd name="connsiteX414" fmla="*/ 1125883 w 5412590"/>
              <a:gd name="connsiteY414" fmla="*/ 423082 h 4157021"/>
              <a:gd name="connsiteX415" fmla="*/ 1166826 w 5412590"/>
              <a:gd name="connsiteY415" fmla="*/ 368490 h 4157021"/>
              <a:gd name="connsiteX416" fmla="*/ 1207769 w 5412590"/>
              <a:gd name="connsiteY416" fmla="*/ 382139 h 4157021"/>
              <a:gd name="connsiteX417" fmla="*/ 1221417 w 5412590"/>
              <a:gd name="connsiteY417" fmla="*/ 436729 h 4157021"/>
              <a:gd name="connsiteX418" fmla="*/ 1248713 w 5412590"/>
              <a:gd name="connsiteY418" fmla="*/ 532265 h 4157021"/>
              <a:gd name="connsiteX419" fmla="*/ 1262360 w 5412590"/>
              <a:gd name="connsiteY419" fmla="*/ 573207 h 4157021"/>
              <a:gd name="connsiteX420" fmla="*/ 1269300 w 5412590"/>
              <a:gd name="connsiteY420" fmla="*/ 599823 h 4157021"/>
              <a:gd name="connsiteX421" fmla="*/ 1310503 w 5412590"/>
              <a:gd name="connsiteY421" fmla="*/ 619847 h 4157021"/>
              <a:gd name="connsiteX422" fmla="*/ 1316951 w 5412590"/>
              <a:gd name="connsiteY422" fmla="*/ 600502 h 4157021"/>
              <a:gd name="connsiteX423" fmla="*/ 1327085 w 5412590"/>
              <a:gd name="connsiteY423" fmla="*/ 559968 h 4157021"/>
              <a:gd name="connsiteX424" fmla="*/ 1326863 w 5412590"/>
              <a:gd name="connsiteY424" fmla="*/ 559558 h 4157021"/>
              <a:gd name="connsiteX425" fmla="*/ 1299568 w 5412590"/>
              <a:gd name="connsiteY425" fmla="*/ 504967 h 4157021"/>
              <a:gd name="connsiteX426" fmla="*/ 1285920 w 5412590"/>
              <a:gd name="connsiteY426" fmla="*/ 464024 h 4157021"/>
              <a:gd name="connsiteX427" fmla="*/ 1340511 w 5412590"/>
              <a:gd name="connsiteY427" fmla="*/ 477672 h 4157021"/>
              <a:gd name="connsiteX428" fmla="*/ 1366261 w 5412590"/>
              <a:gd name="connsiteY428" fmla="*/ 486255 h 4157021"/>
              <a:gd name="connsiteX429" fmla="*/ 1371542 w 5412590"/>
              <a:gd name="connsiteY429" fmla="*/ 477674 h 4157021"/>
              <a:gd name="connsiteX430" fmla="*/ 1385190 w 5412590"/>
              <a:gd name="connsiteY430" fmla="*/ 436729 h 4157021"/>
              <a:gd name="connsiteX431" fmla="*/ 1396930 w 5412590"/>
              <a:gd name="connsiteY431" fmla="*/ 410878 h 4157021"/>
              <a:gd name="connsiteX432" fmla="*/ 1402043 w 5412590"/>
              <a:gd name="connsiteY432" fmla="*/ 394879 h 4157021"/>
              <a:gd name="connsiteX433" fmla="*/ 1405821 w 5412590"/>
              <a:gd name="connsiteY433" fmla="*/ 393893 h 4157021"/>
              <a:gd name="connsiteX434" fmla="*/ 1409998 w 5412590"/>
              <a:gd name="connsiteY434" fmla="*/ 386201 h 4157021"/>
              <a:gd name="connsiteX435" fmla="*/ 1439781 w 5412590"/>
              <a:gd name="connsiteY435" fmla="*/ 341196 h 4157021"/>
              <a:gd name="connsiteX436" fmla="*/ 1467043 w 5412590"/>
              <a:gd name="connsiteY436" fmla="*/ 412940 h 4157021"/>
              <a:gd name="connsiteX437" fmla="*/ 1466894 w 5412590"/>
              <a:gd name="connsiteY437" fmla="*/ 413519 h 4157021"/>
              <a:gd name="connsiteX438" fmla="*/ 1478424 w 5412590"/>
              <a:gd name="connsiteY438" fmla="*/ 420147 h 4157021"/>
              <a:gd name="connsiteX439" fmla="*/ 1517932 w 5412590"/>
              <a:gd name="connsiteY439" fmla="*/ 450376 h 4157021"/>
              <a:gd name="connsiteX440" fmla="*/ 1490636 w 5412590"/>
              <a:gd name="connsiteY440" fmla="*/ 409433 h 4157021"/>
              <a:gd name="connsiteX441" fmla="*/ 1539665 w 5412590"/>
              <a:gd name="connsiteY441" fmla="*/ 395333 h 4157021"/>
              <a:gd name="connsiteX442" fmla="*/ 1553108 w 5412590"/>
              <a:gd name="connsiteY442" fmla="*/ 395272 h 4157021"/>
              <a:gd name="connsiteX443" fmla="*/ 1586171 w 5412590"/>
              <a:gd name="connsiteY443" fmla="*/ 450376 h 4157021"/>
              <a:gd name="connsiteX444" fmla="*/ 1586171 w 5412590"/>
              <a:gd name="connsiteY444" fmla="*/ 395785 h 4157021"/>
              <a:gd name="connsiteX445" fmla="*/ 1571299 w 5412590"/>
              <a:gd name="connsiteY445" fmla="*/ 395189 h 4157021"/>
              <a:gd name="connsiteX446" fmla="*/ 1553108 w 5412590"/>
              <a:gd name="connsiteY446" fmla="*/ 395272 h 4157021"/>
              <a:gd name="connsiteX447" fmla="*/ 1545227 w 5412590"/>
              <a:gd name="connsiteY447" fmla="*/ 382137 h 4157021"/>
              <a:gd name="connsiteX448" fmla="*/ 1517932 w 5412590"/>
              <a:gd name="connsiteY448" fmla="*/ 300251 h 4157021"/>
              <a:gd name="connsiteX449" fmla="*/ 1558875 w 5412590"/>
              <a:gd name="connsiteY449" fmla="*/ 313898 h 4157021"/>
              <a:gd name="connsiteX450" fmla="*/ 1627114 w 5412590"/>
              <a:gd name="connsiteY450" fmla="*/ 368489 h 4157021"/>
              <a:gd name="connsiteX451" fmla="*/ 1654409 w 5412590"/>
              <a:gd name="connsiteY451" fmla="*/ 341194 h 4157021"/>
              <a:gd name="connsiteX452" fmla="*/ 1668057 w 5412590"/>
              <a:gd name="connsiteY452" fmla="*/ 259307 h 4157021"/>
              <a:gd name="connsiteX453" fmla="*/ 1709000 w 5412590"/>
              <a:gd name="connsiteY453" fmla="*/ 286603 h 4157021"/>
              <a:gd name="connsiteX454" fmla="*/ 1736296 w 5412590"/>
              <a:gd name="connsiteY454" fmla="*/ 327546 h 4157021"/>
              <a:gd name="connsiteX455" fmla="*/ 1749944 w 5412590"/>
              <a:gd name="connsiteY455" fmla="*/ 286603 h 4157021"/>
              <a:gd name="connsiteX456" fmla="*/ 1763591 w 5412590"/>
              <a:gd name="connsiteY456" fmla="*/ 177421 h 4157021"/>
              <a:gd name="connsiteX457" fmla="*/ 1804535 w 5412590"/>
              <a:gd name="connsiteY457" fmla="*/ 191069 h 4157021"/>
              <a:gd name="connsiteX458" fmla="*/ 1845478 w 5412590"/>
              <a:gd name="connsiteY458" fmla="*/ 218364 h 4157021"/>
              <a:gd name="connsiteX459" fmla="*/ 1913717 w 5412590"/>
              <a:gd name="connsiteY459" fmla="*/ 163773 h 4157021"/>
              <a:gd name="connsiteX460" fmla="*/ 1954660 w 5412590"/>
              <a:gd name="connsiteY460" fmla="*/ 191069 h 4157021"/>
              <a:gd name="connsiteX461" fmla="*/ 1995603 w 5412590"/>
              <a:gd name="connsiteY461" fmla="*/ 163773 h 4157021"/>
              <a:gd name="connsiteX462" fmla="*/ 2009251 w 5412590"/>
              <a:gd name="connsiteY462" fmla="*/ 109182 h 4157021"/>
              <a:gd name="connsiteX463" fmla="*/ 2036547 w 5412590"/>
              <a:gd name="connsiteY463" fmla="*/ 68239 h 4157021"/>
              <a:gd name="connsiteX464" fmla="*/ 2050194 w 5412590"/>
              <a:gd name="connsiteY464" fmla="*/ 27295 h 4157021"/>
              <a:gd name="connsiteX465" fmla="*/ 2077490 w 5412590"/>
              <a:gd name="connsiteY465" fmla="*/ 68239 h 4157021"/>
              <a:gd name="connsiteX466" fmla="*/ 2104785 w 5412590"/>
              <a:gd name="connsiteY466" fmla="*/ 163773 h 4157021"/>
              <a:gd name="connsiteX467" fmla="*/ 2118433 w 5412590"/>
              <a:gd name="connsiteY467" fmla="*/ 204716 h 4157021"/>
              <a:gd name="connsiteX468" fmla="*/ 2145729 w 5412590"/>
              <a:gd name="connsiteY468" fmla="*/ 81886 h 4157021"/>
              <a:gd name="connsiteX469" fmla="*/ 2186672 w 5412590"/>
              <a:gd name="connsiteY469" fmla="*/ 27295 h 4157021"/>
              <a:gd name="connsiteX470" fmla="*/ 2227615 w 5412590"/>
              <a:gd name="connsiteY470" fmla="*/ 40943 h 4157021"/>
              <a:gd name="connsiteX471" fmla="*/ 2241263 w 5412590"/>
              <a:gd name="connsiteY471" fmla="*/ 95534 h 4157021"/>
              <a:gd name="connsiteX472" fmla="*/ 2268559 w 5412590"/>
              <a:gd name="connsiteY472" fmla="*/ 191069 h 4157021"/>
              <a:gd name="connsiteX473" fmla="*/ 2282206 w 5412590"/>
              <a:gd name="connsiteY473" fmla="*/ 232012 h 4157021"/>
              <a:gd name="connsiteX474" fmla="*/ 2309502 w 5412590"/>
              <a:gd name="connsiteY474" fmla="*/ 341194 h 4157021"/>
              <a:gd name="connsiteX475" fmla="*/ 2336797 w 5412590"/>
              <a:gd name="connsiteY475" fmla="*/ 259307 h 4157021"/>
              <a:gd name="connsiteX476" fmla="*/ 2350445 w 5412590"/>
              <a:gd name="connsiteY476" fmla="*/ 204716 h 4157021"/>
              <a:gd name="connsiteX477" fmla="*/ 2391388 w 5412590"/>
              <a:gd name="connsiteY477" fmla="*/ 136478 h 4157021"/>
              <a:gd name="connsiteX478" fmla="*/ 2405036 w 5412590"/>
              <a:gd name="connsiteY478" fmla="*/ 95534 h 4157021"/>
              <a:gd name="connsiteX479" fmla="*/ 2459627 w 5412590"/>
              <a:gd name="connsiteY479" fmla="*/ 0 h 41570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12590" h="4157021">
                <a:moveTo>
                  <a:pt x="402209" y="1508128"/>
                </a:moveTo>
                <a:lnTo>
                  <a:pt x="460904" y="1536652"/>
                </a:lnTo>
                <a:cubicBezTo>
                  <a:pt x="472277" y="1534378"/>
                  <a:pt x="485236" y="1535066"/>
                  <a:pt x="497403" y="1534273"/>
                </a:cubicBezTo>
                <a:lnTo>
                  <a:pt x="509172" y="1532337"/>
                </a:lnTo>
                <a:lnTo>
                  <a:pt x="511734" y="1528550"/>
                </a:lnTo>
                <a:cubicBezTo>
                  <a:pt x="498086" y="1524001"/>
                  <a:pt x="485065" y="1516686"/>
                  <a:pt x="470790" y="1514902"/>
                </a:cubicBezTo>
                <a:cubicBezTo>
                  <a:pt x="449430" y="1512232"/>
                  <a:pt x="429548" y="1510234"/>
                  <a:pt x="411377" y="1508729"/>
                </a:cubicBezTo>
                <a:close/>
                <a:moveTo>
                  <a:pt x="4383126" y="1143891"/>
                </a:moveTo>
                <a:lnTo>
                  <a:pt x="4385245" y="1150248"/>
                </a:lnTo>
                <a:cubicBezTo>
                  <a:pt x="4395116" y="1186440"/>
                  <a:pt x="4412541" y="1259430"/>
                  <a:pt x="4412541" y="1259430"/>
                </a:cubicBezTo>
                <a:cubicBezTo>
                  <a:pt x="4421639" y="1232134"/>
                  <a:pt x="4432858" y="1205456"/>
                  <a:pt x="4439836" y="1177543"/>
                </a:cubicBezTo>
                <a:lnTo>
                  <a:pt x="4444933" y="1157157"/>
                </a:lnTo>
                <a:lnTo>
                  <a:pt x="4438660" y="1157925"/>
                </a:lnTo>
                <a:cubicBezTo>
                  <a:pt x="4420463" y="1153376"/>
                  <a:pt x="4402104" y="1149430"/>
                  <a:pt x="4384069" y="1144277"/>
                </a:cubicBezTo>
                <a:close/>
                <a:moveTo>
                  <a:pt x="2459627" y="0"/>
                </a:moveTo>
                <a:cubicBezTo>
                  <a:pt x="2529941" y="140626"/>
                  <a:pt x="2448364" y="-40293"/>
                  <a:pt x="2500571" y="272955"/>
                </a:cubicBezTo>
                <a:cubicBezTo>
                  <a:pt x="2503655" y="291457"/>
                  <a:pt x="2509065" y="236399"/>
                  <a:pt x="2514218" y="218364"/>
                </a:cubicBezTo>
                <a:cubicBezTo>
                  <a:pt x="2518170" y="204532"/>
                  <a:pt x="2523317" y="191069"/>
                  <a:pt x="2527866" y="177421"/>
                </a:cubicBezTo>
                <a:cubicBezTo>
                  <a:pt x="2536965" y="200167"/>
                  <a:pt x="2548716" y="222025"/>
                  <a:pt x="2555162" y="245660"/>
                </a:cubicBezTo>
                <a:cubicBezTo>
                  <a:pt x="2578887" y="332653"/>
                  <a:pt x="2549084" y="357133"/>
                  <a:pt x="2596105" y="286603"/>
                </a:cubicBezTo>
                <a:cubicBezTo>
                  <a:pt x="2600654" y="268406"/>
                  <a:pt x="2604600" y="250047"/>
                  <a:pt x="2609753" y="232012"/>
                </a:cubicBezTo>
                <a:cubicBezTo>
                  <a:pt x="2613705" y="218180"/>
                  <a:pt x="2609014" y="191069"/>
                  <a:pt x="2623400" y="191069"/>
                </a:cubicBezTo>
                <a:cubicBezTo>
                  <a:pt x="2639803" y="191069"/>
                  <a:pt x="2641597" y="218364"/>
                  <a:pt x="2650696" y="232012"/>
                </a:cubicBezTo>
                <a:cubicBezTo>
                  <a:pt x="2655245" y="282054"/>
                  <a:pt x="2643936" y="336220"/>
                  <a:pt x="2664344" y="382137"/>
                </a:cubicBezTo>
                <a:cubicBezTo>
                  <a:pt x="2671006" y="397126"/>
                  <a:pt x="2692686" y="365343"/>
                  <a:pt x="2705287" y="354842"/>
                </a:cubicBezTo>
                <a:cubicBezTo>
                  <a:pt x="2720114" y="342486"/>
                  <a:pt x="2732582" y="327546"/>
                  <a:pt x="2746230" y="313898"/>
                </a:cubicBezTo>
                <a:cubicBezTo>
                  <a:pt x="2755329" y="286603"/>
                  <a:pt x="2757566" y="208072"/>
                  <a:pt x="2773526" y="232012"/>
                </a:cubicBezTo>
                <a:cubicBezTo>
                  <a:pt x="2782624" y="245660"/>
                  <a:pt x="2793486" y="258284"/>
                  <a:pt x="2800821" y="272955"/>
                </a:cubicBezTo>
                <a:cubicBezTo>
                  <a:pt x="2813965" y="299243"/>
                  <a:pt x="2819371" y="342251"/>
                  <a:pt x="2828117" y="368489"/>
                </a:cubicBezTo>
                <a:cubicBezTo>
                  <a:pt x="2835864" y="391730"/>
                  <a:pt x="2846314" y="413982"/>
                  <a:pt x="2855412" y="436728"/>
                </a:cubicBezTo>
                <a:cubicBezTo>
                  <a:pt x="2873609" y="427630"/>
                  <a:pt x="2891254" y="417199"/>
                  <a:pt x="2909175" y="407434"/>
                </a:cubicBezTo>
                <a:lnTo>
                  <a:pt x="2936721" y="394860"/>
                </a:lnTo>
                <a:lnTo>
                  <a:pt x="2937406" y="393650"/>
                </a:lnTo>
                <a:lnTo>
                  <a:pt x="2941437" y="392708"/>
                </a:lnTo>
                <a:lnTo>
                  <a:pt x="2964594" y="382137"/>
                </a:lnTo>
                <a:lnTo>
                  <a:pt x="3021897" y="363036"/>
                </a:lnTo>
                <a:lnTo>
                  <a:pt x="3024054" y="337184"/>
                </a:lnTo>
                <a:cubicBezTo>
                  <a:pt x="3025673" y="328274"/>
                  <a:pt x="3028391" y="319725"/>
                  <a:pt x="3032940" y="311764"/>
                </a:cubicBezTo>
                <a:cubicBezTo>
                  <a:pt x="3040078" y="299273"/>
                  <a:pt x="3061017" y="318978"/>
                  <a:pt x="3073884" y="325412"/>
                </a:cubicBezTo>
                <a:cubicBezTo>
                  <a:pt x="3088555" y="332747"/>
                  <a:pt x="3101179" y="343609"/>
                  <a:pt x="3114827" y="352707"/>
                </a:cubicBezTo>
                <a:cubicBezTo>
                  <a:pt x="3130775" y="328786"/>
                  <a:pt x="3143514" y="291524"/>
                  <a:pt x="3183066" y="298116"/>
                </a:cubicBezTo>
                <a:cubicBezTo>
                  <a:pt x="3199245" y="300813"/>
                  <a:pt x="3210361" y="316313"/>
                  <a:pt x="3224009" y="325412"/>
                </a:cubicBezTo>
                <a:cubicBezTo>
                  <a:pt x="3237657" y="316313"/>
                  <a:pt x="3255854" y="311764"/>
                  <a:pt x="3264952" y="298116"/>
                </a:cubicBezTo>
                <a:cubicBezTo>
                  <a:pt x="3275357" y="282509"/>
                  <a:pt x="3271211" y="260765"/>
                  <a:pt x="3278600" y="243525"/>
                </a:cubicBezTo>
                <a:cubicBezTo>
                  <a:pt x="3285061" y="228449"/>
                  <a:pt x="3296797" y="216230"/>
                  <a:pt x="3305896" y="202582"/>
                </a:cubicBezTo>
                <a:cubicBezTo>
                  <a:pt x="3310445" y="188934"/>
                  <a:pt x="3305157" y="161638"/>
                  <a:pt x="3319543" y="161638"/>
                </a:cubicBezTo>
                <a:cubicBezTo>
                  <a:pt x="3335946" y="161638"/>
                  <a:pt x="3339503" y="187911"/>
                  <a:pt x="3346839" y="202582"/>
                </a:cubicBezTo>
                <a:cubicBezTo>
                  <a:pt x="3357749" y="224402"/>
                  <a:pt x="3368302" y="277703"/>
                  <a:pt x="3374134" y="298116"/>
                </a:cubicBezTo>
                <a:cubicBezTo>
                  <a:pt x="3378086" y="311948"/>
                  <a:pt x="3383233" y="325411"/>
                  <a:pt x="3387782" y="339059"/>
                </a:cubicBezTo>
                <a:cubicBezTo>
                  <a:pt x="3389218" y="331880"/>
                  <a:pt x="3408654" y="229077"/>
                  <a:pt x="3415078" y="216229"/>
                </a:cubicBezTo>
                <a:cubicBezTo>
                  <a:pt x="3425250" y="195884"/>
                  <a:pt x="3442373" y="179835"/>
                  <a:pt x="3456021" y="161638"/>
                </a:cubicBezTo>
                <a:cubicBezTo>
                  <a:pt x="3469669" y="166187"/>
                  <a:pt x="3487977" y="164052"/>
                  <a:pt x="3496964" y="175286"/>
                </a:cubicBezTo>
                <a:cubicBezTo>
                  <a:pt x="3508681" y="189933"/>
                  <a:pt x="3505677" y="211781"/>
                  <a:pt x="3510612" y="229877"/>
                </a:cubicBezTo>
                <a:cubicBezTo>
                  <a:pt x="3519326" y="261829"/>
                  <a:pt x="3528391" y="293689"/>
                  <a:pt x="3537908" y="325412"/>
                </a:cubicBezTo>
                <a:cubicBezTo>
                  <a:pt x="3542042" y="339191"/>
                  <a:pt x="3547770" y="352476"/>
                  <a:pt x="3551555" y="366355"/>
                </a:cubicBezTo>
                <a:cubicBezTo>
                  <a:pt x="3561426" y="402547"/>
                  <a:pt x="3578851" y="475537"/>
                  <a:pt x="3578851" y="475537"/>
                </a:cubicBezTo>
                <a:cubicBezTo>
                  <a:pt x="3587949" y="448241"/>
                  <a:pt x="3599168" y="421563"/>
                  <a:pt x="3606146" y="393650"/>
                </a:cubicBezTo>
                <a:cubicBezTo>
                  <a:pt x="3610695" y="375453"/>
                  <a:pt x="3612176" y="356199"/>
                  <a:pt x="3619794" y="339059"/>
                </a:cubicBezTo>
                <a:cubicBezTo>
                  <a:pt x="3630567" y="314819"/>
                  <a:pt x="3648874" y="294547"/>
                  <a:pt x="3660737" y="270821"/>
                </a:cubicBezTo>
                <a:cubicBezTo>
                  <a:pt x="3667171" y="257954"/>
                  <a:pt x="3668718" y="243100"/>
                  <a:pt x="3674385" y="229877"/>
                </a:cubicBezTo>
                <a:cubicBezTo>
                  <a:pt x="3695163" y="181396"/>
                  <a:pt x="3701565" y="175460"/>
                  <a:pt x="3728976" y="134343"/>
                </a:cubicBezTo>
                <a:cubicBezTo>
                  <a:pt x="3799290" y="274969"/>
                  <a:pt x="3717713" y="94050"/>
                  <a:pt x="3769920" y="407298"/>
                </a:cubicBezTo>
                <a:cubicBezTo>
                  <a:pt x="3773004" y="425800"/>
                  <a:pt x="3778414" y="370742"/>
                  <a:pt x="3783567" y="352707"/>
                </a:cubicBezTo>
                <a:cubicBezTo>
                  <a:pt x="3787519" y="338875"/>
                  <a:pt x="3792666" y="325412"/>
                  <a:pt x="3797215" y="311764"/>
                </a:cubicBezTo>
                <a:cubicBezTo>
                  <a:pt x="3806314" y="334510"/>
                  <a:pt x="3818065" y="356368"/>
                  <a:pt x="3824511" y="380003"/>
                </a:cubicBezTo>
                <a:cubicBezTo>
                  <a:pt x="3848236" y="466996"/>
                  <a:pt x="3818433" y="491476"/>
                  <a:pt x="3865454" y="420946"/>
                </a:cubicBezTo>
                <a:cubicBezTo>
                  <a:pt x="3870003" y="402749"/>
                  <a:pt x="3873949" y="384390"/>
                  <a:pt x="3879102" y="366355"/>
                </a:cubicBezTo>
                <a:cubicBezTo>
                  <a:pt x="3883054" y="352523"/>
                  <a:pt x="3878363" y="325412"/>
                  <a:pt x="3892749" y="325412"/>
                </a:cubicBezTo>
                <a:cubicBezTo>
                  <a:pt x="3909152" y="325412"/>
                  <a:pt x="3910946" y="352707"/>
                  <a:pt x="3920045" y="366355"/>
                </a:cubicBezTo>
                <a:cubicBezTo>
                  <a:pt x="3924594" y="416397"/>
                  <a:pt x="3913285" y="470563"/>
                  <a:pt x="3933693" y="516480"/>
                </a:cubicBezTo>
                <a:cubicBezTo>
                  <a:pt x="3940355" y="531469"/>
                  <a:pt x="3962035" y="499686"/>
                  <a:pt x="3974636" y="489185"/>
                </a:cubicBezTo>
                <a:cubicBezTo>
                  <a:pt x="3989463" y="476829"/>
                  <a:pt x="4001931" y="461889"/>
                  <a:pt x="4015579" y="448241"/>
                </a:cubicBezTo>
                <a:cubicBezTo>
                  <a:pt x="4024678" y="420946"/>
                  <a:pt x="4026915" y="342415"/>
                  <a:pt x="4042875" y="366355"/>
                </a:cubicBezTo>
                <a:cubicBezTo>
                  <a:pt x="4051973" y="380003"/>
                  <a:pt x="4062835" y="392627"/>
                  <a:pt x="4070170" y="407298"/>
                </a:cubicBezTo>
                <a:cubicBezTo>
                  <a:pt x="4083314" y="433586"/>
                  <a:pt x="4088720" y="476594"/>
                  <a:pt x="4097466" y="502832"/>
                </a:cubicBezTo>
                <a:cubicBezTo>
                  <a:pt x="4105213" y="526073"/>
                  <a:pt x="4115663" y="548325"/>
                  <a:pt x="4124761" y="571071"/>
                </a:cubicBezTo>
                <a:cubicBezTo>
                  <a:pt x="4161155" y="552874"/>
                  <a:pt x="4195341" y="529347"/>
                  <a:pt x="4233943" y="516480"/>
                </a:cubicBezTo>
                <a:lnTo>
                  <a:pt x="4356773" y="475537"/>
                </a:lnTo>
                <a:cubicBezTo>
                  <a:pt x="4365872" y="489185"/>
                  <a:pt x="4376733" y="501809"/>
                  <a:pt x="4384069" y="516480"/>
                </a:cubicBezTo>
                <a:cubicBezTo>
                  <a:pt x="4393860" y="536061"/>
                  <a:pt x="4406991" y="594521"/>
                  <a:pt x="4411364" y="612015"/>
                </a:cubicBezTo>
                <a:cubicBezTo>
                  <a:pt x="4415913" y="652958"/>
                  <a:pt x="4418239" y="694210"/>
                  <a:pt x="4425012" y="734844"/>
                </a:cubicBezTo>
                <a:cubicBezTo>
                  <a:pt x="4427377" y="749035"/>
                  <a:pt x="4438660" y="761402"/>
                  <a:pt x="4438660" y="775788"/>
                </a:cubicBezTo>
                <a:cubicBezTo>
                  <a:pt x="4438660" y="790174"/>
                  <a:pt x="4429561" y="803083"/>
                  <a:pt x="4425012" y="816731"/>
                </a:cubicBezTo>
                <a:cubicBezTo>
                  <a:pt x="4502622" y="933144"/>
                  <a:pt x="4367032" y="752405"/>
                  <a:pt x="4575137" y="871322"/>
                </a:cubicBezTo>
                <a:cubicBezTo>
                  <a:pt x="4589378" y="879460"/>
                  <a:pt x="4559440" y="900667"/>
                  <a:pt x="4547842" y="912265"/>
                </a:cubicBezTo>
                <a:cubicBezTo>
                  <a:pt x="4502938" y="957170"/>
                  <a:pt x="4499014" y="954821"/>
                  <a:pt x="4504594" y="943753"/>
                </a:cubicBezTo>
                <a:lnTo>
                  <a:pt x="4510936" y="933257"/>
                </a:lnTo>
                <a:lnTo>
                  <a:pt x="4518366" y="922925"/>
                </a:lnTo>
                <a:cubicBezTo>
                  <a:pt x="4522960" y="916240"/>
                  <a:pt x="4517788" y="922806"/>
                  <a:pt x="4512176" y="931205"/>
                </a:cubicBezTo>
                <a:lnTo>
                  <a:pt x="4510936" y="933257"/>
                </a:lnTo>
                <a:lnTo>
                  <a:pt x="4502983" y="944319"/>
                </a:lnTo>
                <a:cubicBezTo>
                  <a:pt x="4494636" y="955714"/>
                  <a:pt x="4482682" y="971850"/>
                  <a:pt x="4465955" y="994152"/>
                </a:cubicBezTo>
                <a:cubicBezTo>
                  <a:pt x="4461406" y="1007800"/>
                  <a:pt x="4461295" y="1023862"/>
                  <a:pt x="4452308" y="1035095"/>
                </a:cubicBezTo>
                <a:cubicBezTo>
                  <a:pt x="4381758" y="1123283"/>
                  <a:pt x="4432019" y="1000424"/>
                  <a:pt x="4397717" y="1103334"/>
                </a:cubicBezTo>
                <a:cubicBezTo>
                  <a:pt x="4402765" y="1105017"/>
                  <a:pt x="4423237" y="1110843"/>
                  <a:pt x="4442446" y="1118454"/>
                </a:cubicBezTo>
                <a:lnTo>
                  <a:pt x="4453298" y="1123698"/>
                </a:lnTo>
                <a:lnTo>
                  <a:pt x="4453484" y="1122952"/>
                </a:lnTo>
                <a:cubicBezTo>
                  <a:pt x="4464257" y="1098712"/>
                  <a:pt x="4482564" y="1078440"/>
                  <a:pt x="4494427" y="1054714"/>
                </a:cubicBezTo>
                <a:cubicBezTo>
                  <a:pt x="4500861" y="1041847"/>
                  <a:pt x="4502408" y="1026993"/>
                  <a:pt x="4508075" y="1013770"/>
                </a:cubicBezTo>
                <a:cubicBezTo>
                  <a:pt x="4528853" y="965289"/>
                  <a:pt x="4535255" y="959353"/>
                  <a:pt x="4562666" y="918236"/>
                </a:cubicBezTo>
                <a:cubicBezTo>
                  <a:pt x="4632980" y="1058862"/>
                  <a:pt x="4551403" y="877943"/>
                  <a:pt x="4603610" y="1191191"/>
                </a:cubicBezTo>
                <a:cubicBezTo>
                  <a:pt x="4606694" y="1209693"/>
                  <a:pt x="4612104" y="1154635"/>
                  <a:pt x="4617257" y="1136600"/>
                </a:cubicBezTo>
                <a:cubicBezTo>
                  <a:pt x="4621209" y="1122768"/>
                  <a:pt x="4626356" y="1109305"/>
                  <a:pt x="4630905" y="1095657"/>
                </a:cubicBezTo>
                <a:cubicBezTo>
                  <a:pt x="4640004" y="1118403"/>
                  <a:pt x="4651755" y="1140261"/>
                  <a:pt x="4658201" y="1163896"/>
                </a:cubicBezTo>
                <a:cubicBezTo>
                  <a:pt x="4681926" y="1250889"/>
                  <a:pt x="4652123" y="1275369"/>
                  <a:pt x="4699144" y="1204839"/>
                </a:cubicBezTo>
                <a:cubicBezTo>
                  <a:pt x="4703693" y="1186642"/>
                  <a:pt x="4707639" y="1168283"/>
                  <a:pt x="4712792" y="1150248"/>
                </a:cubicBezTo>
                <a:cubicBezTo>
                  <a:pt x="4716744" y="1136416"/>
                  <a:pt x="4712053" y="1109305"/>
                  <a:pt x="4726439" y="1109305"/>
                </a:cubicBezTo>
                <a:cubicBezTo>
                  <a:pt x="4742842" y="1109305"/>
                  <a:pt x="4744636" y="1136600"/>
                  <a:pt x="4753735" y="1150248"/>
                </a:cubicBezTo>
                <a:cubicBezTo>
                  <a:pt x="4758284" y="1200290"/>
                  <a:pt x="4746975" y="1254456"/>
                  <a:pt x="4767383" y="1300373"/>
                </a:cubicBezTo>
                <a:cubicBezTo>
                  <a:pt x="4774045" y="1315362"/>
                  <a:pt x="4795725" y="1283579"/>
                  <a:pt x="4808326" y="1273078"/>
                </a:cubicBezTo>
                <a:cubicBezTo>
                  <a:pt x="4823153" y="1260722"/>
                  <a:pt x="4835621" y="1245782"/>
                  <a:pt x="4849269" y="1232134"/>
                </a:cubicBezTo>
                <a:cubicBezTo>
                  <a:pt x="4858368" y="1204839"/>
                  <a:pt x="4860605" y="1126308"/>
                  <a:pt x="4876565" y="1150248"/>
                </a:cubicBezTo>
                <a:cubicBezTo>
                  <a:pt x="4885663" y="1163896"/>
                  <a:pt x="4896525" y="1176520"/>
                  <a:pt x="4903860" y="1191191"/>
                </a:cubicBezTo>
                <a:cubicBezTo>
                  <a:pt x="4917004" y="1217479"/>
                  <a:pt x="4922410" y="1260487"/>
                  <a:pt x="4931156" y="1286725"/>
                </a:cubicBezTo>
                <a:cubicBezTo>
                  <a:pt x="4938903" y="1309966"/>
                  <a:pt x="4949353" y="1332218"/>
                  <a:pt x="4958451" y="1354964"/>
                </a:cubicBezTo>
                <a:cubicBezTo>
                  <a:pt x="4994845" y="1336767"/>
                  <a:pt x="5029031" y="1313240"/>
                  <a:pt x="5067633" y="1300373"/>
                </a:cubicBezTo>
                <a:lnTo>
                  <a:pt x="5190463" y="1259430"/>
                </a:lnTo>
                <a:cubicBezTo>
                  <a:pt x="5199562" y="1273078"/>
                  <a:pt x="5210423" y="1285702"/>
                  <a:pt x="5217759" y="1300373"/>
                </a:cubicBezTo>
                <a:cubicBezTo>
                  <a:pt x="5227550" y="1319954"/>
                  <a:pt x="5240681" y="1378414"/>
                  <a:pt x="5245054" y="1395908"/>
                </a:cubicBezTo>
                <a:cubicBezTo>
                  <a:pt x="5249603" y="1436851"/>
                  <a:pt x="5251929" y="1478103"/>
                  <a:pt x="5258702" y="1518737"/>
                </a:cubicBezTo>
                <a:cubicBezTo>
                  <a:pt x="5261067" y="1532928"/>
                  <a:pt x="5272350" y="1545295"/>
                  <a:pt x="5272350" y="1559681"/>
                </a:cubicBezTo>
                <a:cubicBezTo>
                  <a:pt x="5272350" y="1574067"/>
                  <a:pt x="5263251" y="1586976"/>
                  <a:pt x="5258702" y="1600624"/>
                </a:cubicBezTo>
                <a:cubicBezTo>
                  <a:pt x="5336312" y="1717037"/>
                  <a:pt x="5200722" y="1536298"/>
                  <a:pt x="5408827" y="1655215"/>
                </a:cubicBezTo>
                <a:cubicBezTo>
                  <a:pt x="5423068" y="1663353"/>
                  <a:pt x="5393130" y="1684560"/>
                  <a:pt x="5381532" y="1696158"/>
                </a:cubicBezTo>
                <a:cubicBezTo>
                  <a:pt x="5336628" y="1741063"/>
                  <a:pt x="5332704" y="1738714"/>
                  <a:pt x="5338284" y="1727646"/>
                </a:cubicBezTo>
                <a:lnTo>
                  <a:pt x="5344627" y="1717150"/>
                </a:lnTo>
                <a:lnTo>
                  <a:pt x="5352056" y="1706818"/>
                </a:lnTo>
                <a:cubicBezTo>
                  <a:pt x="5356650" y="1700133"/>
                  <a:pt x="5351478" y="1706699"/>
                  <a:pt x="5345866" y="1715098"/>
                </a:cubicBezTo>
                <a:lnTo>
                  <a:pt x="5344627" y="1717150"/>
                </a:lnTo>
                <a:lnTo>
                  <a:pt x="5336673" y="1728211"/>
                </a:lnTo>
                <a:cubicBezTo>
                  <a:pt x="5328326" y="1739607"/>
                  <a:pt x="5316372" y="1755742"/>
                  <a:pt x="5299645" y="1778045"/>
                </a:cubicBezTo>
                <a:cubicBezTo>
                  <a:pt x="5295096" y="1791693"/>
                  <a:pt x="5294985" y="1807755"/>
                  <a:pt x="5285998" y="1818988"/>
                </a:cubicBezTo>
                <a:cubicBezTo>
                  <a:pt x="5215448" y="1907176"/>
                  <a:pt x="5265709" y="1784317"/>
                  <a:pt x="5231407" y="1887227"/>
                </a:cubicBezTo>
                <a:cubicBezTo>
                  <a:pt x="5241503" y="1890592"/>
                  <a:pt x="5313293" y="1910533"/>
                  <a:pt x="5313293" y="1928170"/>
                </a:cubicBezTo>
                <a:cubicBezTo>
                  <a:pt x="5313293" y="1942556"/>
                  <a:pt x="5285998" y="1937269"/>
                  <a:pt x="5272350" y="1941818"/>
                </a:cubicBezTo>
                <a:cubicBezTo>
                  <a:pt x="5254153" y="1937269"/>
                  <a:pt x="5235794" y="1933323"/>
                  <a:pt x="5217759" y="1928170"/>
                </a:cubicBezTo>
                <a:cubicBezTo>
                  <a:pt x="5203927" y="1924218"/>
                  <a:pt x="5191202" y="1914522"/>
                  <a:pt x="5176816" y="1914522"/>
                </a:cubicBezTo>
                <a:cubicBezTo>
                  <a:pt x="5162430" y="1914522"/>
                  <a:pt x="5149520" y="1923621"/>
                  <a:pt x="5135872" y="1928170"/>
                </a:cubicBezTo>
                <a:cubicBezTo>
                  <a:pt x="5149520" y="1941818"/>
                  <a:pt x="5167443" y="1952242"/>
                  <a:pt x="5176816" y="1969114"/>
                </a:cubicBezTo>
                <a:cubicBezTo>
                  <a:pt x="5238910" y="2080883"/>
                  <a:pt x="5194078" y="2069117"/>
                  <a:pt x="5103271" y="2051948"/>
                </a:cubicBezTo>
                <a:lnTo>
                  <a:pt x="5103033" y="2051914"/>
                </a:lnTo>
                <a:lnTo>
                  <a:pt x="5103638" y="2054413"/>
                </a:lnTo>
                <a:cubicBezTo>
                  <a:pt x="5108187" y="2095356"/>
                  <a:pt x="5110513" y="2136608"/>
                  <a:pt x="5117286" y="2177242"/>
                </a:cubicBezTo>
                <a:cubicBezTo>
                  <a:pt x="5119651" y="2191433"/>
                  <a:pt x="5130934" y="2203800"/>
                  <a:pt x="5130934" y="2218186"/>
                </a:cubicBezTo>
                <a:cubicBezTo>
                  <a:pt x="5130934" y="2232572"/>
                  <a:pt x="5121835" y="2245481"/>
                  <a:pt x="5117286" y="2259129"/>
                </a:cubicBezTo>
                <a:cubicBezTo>
                  <a:pt x="5194896" y="2375542"/>
                  <a:pt x="5059306" y="2194803"/>
                  <a:pt x="5267411" y="2313720"/>
                </a:cubicBezTo>
                <a:cubicBezTo>
                  <a:pt x="5281652" y="2321858"/>
                  <a:pt x="5251714" y="2343065"/>
                  <a:pt x="5240116" y="2354663"/>
                </a:cubicBezTo>
                <a:cubicBezTo>
                  <a:pt x="5195212" y="2399568"/>
                  <a:pt x="5191288" y="2397219"/>
                  <a:pt x="5196868" y="2386151"/>
                </a:cubicBezTo>
                <a:lnTo>
                  <a:pt x="5203210" y="2375655"/>
                </a:lnTo>
                <a:lnTo>
                  <a:pt x="5210640" y="2365323"/>
                </a:lnTo>
                <a:cubicBezTo>
                  <a:pt x="5215234" y="2358637"/>
                  <a:pt x="5210062" y="2365203"/>
                  <a:pt x="5204450" y="2373603"/>
                </a:cubicBezTo>
                <a:lnTo>
                  <a:pt x="5203210" y="2375655"/>
                </a:lnTo>
                <a:lnTo>
                  <a:pt x="5195257" y="2386716"/>
                </a:lnTo>
                <a:cubicBezTo>
                  <a:pt x="5186910" y="2398112"/>
                  <a:pt x="5174956" y="2414247"/>
                  <a:pt x="5158229" y="2436550"/>
                </a:cubicBezTo>
                <a:cubicBezTo>
                  <a:pt x="5153680" y="2450198"/>
                  <a:pt x="5153569" y="2466260"/>
                  <a:pt x="5144582" y="2477493"/>
                </a:cubicBezTo>
                <a:cubicBezTo>
                  <a:pt x="5074032" y="2565681"/>
                  <a:pt x="5124293" y="2442822"/>
                  <a:pt x="5089991" y="2545732"/>
                </a:cubicBezTo>
                <a:cubicBezTo>
                  <a:pt x="5100087" y="2549097"/>
                  <a:pt x="5171877" y="2569038"/>
                  <a:pt x="5171877" y="2586675"/>
                </a:cubicBezTo>
                <a:cubicBezTo>
                  <a:pt x="5171877" y="2601061"/>
                  <a:pt x="5144582" y="2595774"/>
                  <a:pt x="5130934" y="2600323"/>
                </a:cubicBezTo>
                <a:cubicBezTo>
                  <a:pt x="5112737" y="2595774"/>
                  <a:pt x="5094378" y="2591828"/>
                  <a:pt x="5076343" y="2586675"/>
                </a:cubicBezTo>
                <a:cubicBezTo>
                  <a:pt x="5062511" y="2582723"/>
                  <a:pt x="5049786" y="2573027"/>
                  <a:pt x="5035400" y="2573027"/>
                </a:cubicBezTo>
                <a:cubicBezTo>
                  <a:pt x="5021014" y="2573027"/>
                  <a:pt x="5008104" y="2582126"/>
                  <a:pt x="4994456" y="2586675"/>
                </a:cubicBezTo>
                <a:cubicBezTo>
                  <a:pt x="5008104" y="2600323"/>
                  <a:pt x="5026027" y="2610747"/>
                  <a:pt x="5035400" y="2627619"/>
                </a:cubicBezTo>
                <a:cubicBezTo>
                  <a:pt x="5118192" y="2776644"/>
                  <a:pt x="5010894" y="2706052"/>
                  <a:pt x="4857979" y="2695857"/>
                </a:cubicBezTo>
                <a:cubicBezTo>
                  <a:pt x="4862528" y="2745899"/>
                  <a:pt x="4864520" y="2796240"/>
                  <a:pt x="4871626" y="2845983"/>
                </a:cubicBezTo>
                <a:cubicBezTo>
                  <a:pt x="4882544" y="2922411"/>
                  <a:pt x="4897103" y="2851441"/>
                  <a:pt x="4871626" y="2927869"/>
                </a:cubicBezTo>
                <a:cubicBezTo>
                  <a:pt x="4776092" y="2864179"/>
                  <a:pt x="4807937" y="2845983"/>
                  <a:pt x="4762444" y="2914222"/>
                </a:cubicBezTo>
                <a:cubicBezTo>
                  <a:pt x="4757895" y="2932419"/>
                  <a:pt x="4764881" y="2959163"/>
                  <a:pt x="4748797" y="2968813"/>
                </a:cubicBezTo>
                <a:cubicBezTo>
                  <a:pt x="4732713" y="2978464"/>
                  <a:pt x="4710491" y="2964471"/>
                  <a:pt x="4694205" y="2955165"/>
                </a:cubicBezTo>
                <a:cubicBezTo>
                  <a:pt x="4665912" y="2938998"/>
                  <a:pt x="4643360" y="2899369"/>
                  <a:pt x="4625967" y="2873278"/>
                </a:cubicBezTo>
                <a:cubicBezTo>
                  <a:pt x="4616868" y="2896024"/>
                  <a:pt x="4606418" y="2918276"/>
                  <a:pt x="4598671" y="2941517"/>
                </a:cubicBezTo>
                <a:cubicBezTo>
                  <a:pt x="4592739" y="2959311"/>
                  <a:pt x="4597375" y="2981992"/>
                  <a:pt x="4585023" y="2996108"/>
                </a:cubicBezTo>
                <a:cubicBezTo>
                  <a:pt x="4563421" y="3020796"/>
                  <a:pt x="4503137" y="3050699"/>
                  <a:pt x="4503137" y="3050699"/>
                </a:cubicBezTo>
                <a:cubicBezTo>
                  <a:pt x="4484940" y="3023404"/>
                  <a:pt x="4454980" y="2936645"/>
                  <a:pt x="4448546" y="2968813"/>
                </a:cubicBezTo>
                <a:cubicBezTo>
                  <a:pt x="4443997" y="2991559"/>
                  <a:pt x="4444497" y="3015934"/>
                  <a:pt x="4434898" y="3037051"/>
                </a:cubicBezTo>
                <a:cubicBezTo>
                  <a:pt x="4421323" y="3066916"/>
                  <a:pt x="4380307" y="3118938"/>
                  <a:pt x="4380307" y="3118938"/>
                </a:cubicBezTo>
                <a:cubicBezTo>
                  <a:pt x="4347009" y="3107838"/>
                  <a:pt x="4324875" y="3104450"/>
                  <a:pt x="4298420" y="3077995"/>
                </a:cubicBezTo>
                <a:cubicBezTo>
                  <a:pt x="4282336" y="3061911"/>
                  <a:pt x="4271125" y="3041601"/>
                  <a:pt x="4257477" y="3023404"/>
                </a:cubicBezTo>
                <a:lnTo>
                  <a:pt x="4248832" y="2996375"/>
                </a:lnTo>
                <a:lnTo>
                  <a:pt x="4246358" y="3002079"/>
                </a:lnTo>
                <a:cubicBezTo>
                  <a:pt x="4175808" y="3090267"/>
                  <a:pt x="4226069" y="2967408"/>
                  <a:pt x="4191767" y="3070318"/>
                </a:cubicBezTo>
                <a:cubicBezTo>
                  <a:pt x="4201863" y="3073683"/>
                  <a:pt x="4273653" y="3093624"/>
                  <a:pt x="4273653" y="3111261"/>
                </a:cubicBezTo>
                <a:cubicBezTo>
                  <a:pt x="4273653" y="3125647"/>
                  <a:pt x="4246358" y="3120360"/>
                  <a:pt x="4232710" y="3124909"/>
                </a:cubicBezTo>
                <a:cubicBezTo>
                  <a:pt x="4214513" y="3120360"/>
                  <a:pt x="4196154" y="3116414"/>
                  <a:pt x="4178119" y="3111261"/>
                </a:cubicBezTo>
                <a:cubicBezTo>
                  <a:pt x="4164287" y="3107309"/>
                  <a:pt x="4151562" y="3097613"/>
                  <a:pt x="4137176" y="3097613"/>
                </a:cubicBezTo>
                <a:lnTo>
                  <a:pt x="4131232" y="3099079"/>
                </a:lnTo>
                <a:lnTo>
                  <a:pt x="4123898" y="3104114"/>
                </a:lnTo>
                <a:lnTo>
                  <a:pt x="4098055" y="3112852"/>
                </a:lnTo>
                <a:lnTo>
                  <a:pt x="4118307" y="3130524"/>
                </a:lnTo>
                <a:cubicBezTo>
                  <a:pt x="4125666" y="3136945"/>
                  <a:pt x="4132489" y="3143769"/>
                  <a:pt x="4137176" y="3152205"/>
                </a:cubicBezTo>
                <a:cubicBezTo>
                  <a:pt x="4219968" y="3301230"/>
                  <a:pt x="4112670" y="3230638"/>
                  <a:pt x="3959755" y="3220443"/>
                </a:cubicBezTo>
                <a:cubicBezTo>
                  <a:pt x="3964304" y="3270485"/>
                  <a:pt x="3966296" y="3320826"/>
                  <a:pt x="3973402" y="3370569"/>
                </a:cubicBezTo>
                <a:cubicBezTo>
                  <a:pt x="3984320" y="3446997"/>
                  <a:pt x="3998879" y="3376027"/>
                  <a:pt x="3973402" y="3452455"/>
                </a:cubicBezTo>
                <a:cubicBezTo>
                  <a:pt x="3877868" y="3388765"/>
                  <a:pt x="3909713" y="3370569"/>
                  <a:pt x="3864220" y="3438808"/>
                </a:cubicBezTo>
                <a:cubicBezTo>
                  <a:pt x="3859671" y="3457005"/>
                  <a:pt x="3866657" y="3483749"/>
                  <a:pt x="3850573" y="3493399"/>
                </a:cubicBezTo>
                <a:cubicBezTo>
                  <a:pt x="3834489" y="3503050"/>
                  <a:pt x="3812267" y="3489057"/>
                  <a:pt x="3795981" y="3479751"/>
                </a:cubicBezTo>
                <a:cubicBezTo>
                  <a:pt x="3767688" y="3463584"/>
                  <a:pt x="3745136" y="3423955"/>
                  <a:pt x="3727743" y="3397864"/>
                </a:cubicBezTo>
                <a:cubicBezTo>
                  <a:pt x="3718644" y="3420610"/>
                  <a:pt x="3708194" y="3442862"/>
                  <a:pt x="3700447" y="3466103"/>
                </a:cubicBezTo>
                <a:cubicBezTo>
                  <a:pt x="3694515" y="3483897"/>
                  <a:pt x="3699151" y="3506578"/>
                  <a:pt x="3686799" y="3520694"/>
                </a:cubicBezTo>
                <a:cubicBezTo>
                  <a:pt x="3665197" y="3545382"/>
                  <a:pt x="3604913" y="3575285"/>
                  <a:pt x="3604913" y="3575285"/>
                </a:cubicBezTo>
                <a:cubicBezTo>
                  <a:pt x="3586716" y="3547990"/>
                  <a:pt x="3556756" y="3461231"/>
                  <a:pt x="3550322" y="3493399"/>
                </a:cubicBezTo>
                <a:cubicBezTo>
                  <a:pt x="3545773" y="3516145"/>
                  <a:pt x="3546273" y="3540520"/>
                  <a:pt x="3536674" y="3561637"/>
                </a:cubicBezTo>
                <a:cubicBezTo>
                  <a:pt x="3533280" y="3569104"/>
                  <a:pt x="3528171" y="3577955"/>
                  <a:pt x="3522417" y="3587031"/>
                </a:cubicBezTo>
                <a:lnTo>
                  <a:pt x="3513711" y="3599877"/>
                </a:lnTo>
                <a:lnTo>
                  <a:pt x="3537544" y="3611393"/>
                </a:lnTo>
                <a:cubicBezTo>
                  <a:pt x="3544432" y="3615796"/>
                  <a:pt x="3548919" y="3620349"/>
                  <a:pt x="3548919" y="3624758"/>
                </a:cubicBezTo>
                <a:cubicBezTo>
                  <a:pt x="3548919" y="3639144"/>
                  <a:pt x="3521624" y="3633857"/>
                  <a:pt x="3507976" y="3638406"/>
                </a:cubicBezTo>
                <a:lnTo>
                  <a:pt x="3489538" y="3633797"/>
                </a:lnTo>
                <a:lnTo>
                  <a:pt x="3488704" y="3634929"/>
                </a:lnTo>
                <a:cubicBezTo>
                  <a:pt x="3484646" y="3640273"/>
                  <a:pt x="3482083" y="3643524"/>
                  <a:pt x="3482083" y="3643524"/>
                </a:cubicBezTo>
                <a:cubicBezTo>
                  <a:pt x="3457110" y="3635199"/>
                  <a:pt x="3438416" y="3631212"/>
                  <a:pt x="3419469" y="3618578"/>
                </a:cubicBezTo>
                <a:lnTo>
                  <a:pt x="3410923" y="3611485"/>
                </a:lnTo>
                <a:lnTo>
                  <a:pt x="3391694" y="3616228"/>
                </a:lnTo>
                <a:cubicBezTo>
                  <a:pt x="3384962" y="3619072"/>
                  <a:pt x="3378322" y="3622484"/>
                  <a:pt x="3371498" y="3624758"/>
                </a:cubicBezTo>
                <a:cubicBezTo>
                  <a:pt x="3385146" y="3638406"/>
                  <a:pt x="3403069" y="3648830"/>
                  <a:pt x="3412442" y="3665702"/>
                </a:cubicBezTo>
                <a:cubicBezTo>
                  <a:pt x="3495234" y="3814727"/>
                  <a:pt x="3387936" y="3744135"/>
                  <a:pt x="3235021" y="3733940"/>
                </a:cubicBezTo>
                <a:cubicBezTo>
                  <a:pt x="3239570" y="3783982"/>
                  <a:pt x="3241562" y="3834323"/>
                  <a:pt x="3248668" y="3884066"/>
                </a:cubicBezTo>
                <a:cubicBezTo>
                  <a:pt x="3259586" y="3960494"/>
                  <a:pt x="3274145" y="3889524"/>
                  <a:pt x="3248668" y="3965952"/>
                </a:cubicBezTo>
                <a:cubicBezTo>
                  <a:pt x="3153134" y="3902262"/>
                  <a:pt x="3184979" y="3884066"/>
                  <a:pt x="3139486" y="3952305"/>
                </a:cubicBezTo>
                <a:cubicBezTo>
                  <a:pt x="3134937" y="3970502"/>
                  <a:pt x="3141923" y="3997246"/>
                  <a:pt x="3125839" y="4006896"/>
                </a:cubicBezTo>
                <a:cubicBezTo>
                  <a:pt x="3109755" y="4016547"/>
                  <a:pt x="3087533" y="4002554"/>
                  <a:pt x="3071247" y="3993248"/>
                </a:cubicBezTo>
                <a:cubicBezTo>
                  <a:pt x="3042954" y="3977081"/>
                  <a:pt x="3020402" y="3937452"/>
                  <a:pt x="3003009" y="3911361"/>
                </a:cubicBezTo>
                <a:cubicBezTo>
                  <a:pt x="2993910" y="3934107"/>
                  <a:pt x="2983460" y="3956359"/>
                  <a:pt x="2975713" y="3979600"/>
                </a:cubicBezTo>
                <a:cubicBezTo>
                  <a:pt x="2969781" y="3997394"/>
                  <a:pt x="2974417" y="4020075"/>
                  <a:pt x="2962065" y="4034191"/>
                </a:cubicBezTo>
                <a:cubicBezTo>
                  <a:pt x="2940463" y="4058879"/>
                  <a:pt x="2880179" y="4088782"/>
                  <a:pt x="2880179" y="4088782"/>
                </a:cubicBezTo>
                <a:cubicBezTo>
                  <a:pt x="2861982" y="4061487"/>
                  <a:pt x="2832022" y="3974728"/>
                  <a:pt x="2825588" y="4006896"/>
                </a:cubicBezTo>
                <a:cubicBezTo>
                  <a:pt x="2821039" y="4029642"/>
                  <a:pt x="2821539" y="4054017"/>
                  <a:pt x="2811940" y="4075134"/>
                </a:cubicBezTo>
                <a:cubicBezTo>
                  <a:pt x="2798365" y="4104999"/>
                  <a:pt x="2757349" y="4157021"/>
                  <a:pt x="2757349" y="4157021"/>
                </a:cubicBezTo>
                <a:cubicBezTo>
                  <a:pt x="2724051" y="4145921"/>
                  <a:pt x="2701917" y="4142533"/>
                  <a:pt x="2675462" y="4116078"/>
                </a:cubicBezTo>
                <a:cubicBezTo>
                  <a:pt x="2659378" y="4099994"/>
                  <a:pt x="2648167" y="4079684"/>
                  <a:pt x="2634519" y="4061487"/>
                </a:cubicBezTo>
                <a:cubicBezTo>
                  <a:pt x="2586306" y="3916845"/>
                  <a:pt x="2623972" y="3980998"/>
                  <a:pt x="2593576" y="4034191"/>
                </a:cubicBezTo>
                <a:cubicBezTo>
                  <a:pt x="2584000" y="4050949"/>
                  <a:pt x="2566281" y="4061486"/>
                  <a:pt x="2552633" y="4075134"/>
                </a:cubicBezTo>
                <a:cubicBezTo>
                  <a:pt x="2548084" y="4088782"/>
                  <a:pt x="2547972" y="4104844"/>
                  <a:pt x="2538985" y="4116078"/>
                </a:cubicBezTo>
                <a:cubicBezTo>
                  <a:pt x="2519744" y="4140129"/>
                  <a:pt x="2484069" y="4148031"/>
                  <a:pt x="2457098" y="4157021"/>
                </a:cubicBezTo>
                <a:cubicBezTo>
                  <a:pt x="2443450" y="4147922"/>
                  <a:pt x="2427753" y="4141323"/>
                  <a:pt x="2416155" y="4129725"/>
                </a:cubicBezTo>
                <a:cubicBezTo>
                  <a:pt x="2404557" y="4118127"/>
                  <a:pt x="2396194" y="4103453"/>
                  <a:pt x="2388859" y="4088782"/>
                </a:cubicBezTo>
                <a:cubicBezTo>
                  <a:pt x="2363164" y="4037393"/>
                  <a:pt x="2360947" y="4018075"/>
                  <a:pt x="2347916" y="3965952"/>
                </a:cubicBezTo>
                <a:cubicBezTo>
                  <a:pt x="2343367" y="3984149"/>
                  <a:pt x="2352062" y="4014611"/>
                  <a:pt x="2334268" y="4020543"/>
                </a:cubicBezTo>
                <a:cubicBezTo>
                  <a:pt x="2318707" y="4025730"/>
                  <a:pt x="2309996" y="3995721"/>
                  <a:pt x="2306973" y="3979600"/>
                </a:cubicBezTo>
                <a:cubicBezTo>
                  <a:pt x="2296042" y="3921301"/>
                  <a:pt x="2297874" y="3861319"/>
                  <a:pt x="2293325" y="3802179"/>
                </a:cubicBezTo>
                <a:cubicBezTo>
                  <a:pt x="2266011" y="3829493"/>
                  <a:pt x="2232805" y="3866559"/>
                  <a:pt x="2197791" y="3884066"/>
                </a:cubicBezTo>
                <a:cubicBezTo>
                  <a:pt x="2181014" y="3892454"/>
                  <a:pt x="2161397" y="3893164"/>
                  <a:pt x="2143200" y="3897713"/>
                </a:cubicBezTo>
                <a:cubicBezTo>
                  <a:pt x="2141827" y="3898628"/>
                  <a:pt x="2072613" y="3949958"/>
                  <a:pt x="2061313" y="3938657"/>
                </a:cubicBezTo>
                <a:cubicBezTo>
                  <a:pt x="2040968" y="3918312"/>
                  <a:pt x="2034018" y="3856770"/>
                  <a:pt x="2034018" y="3856770"/>
                </a:cubicBezTo>
                <a:cubicBezTo>
                  <a:pt x="2016527" y="3861143"/>
                  <a:pt x="1958062" y="3874277"/>
                  <a:pt x="1938483" y="3884066"/>
                </a:cubicBezTo>
                <a:cubicBezTo>
                  <a:pt x="1809563" y="3948526"/>
                  <a:pt x="1921630" y="3907881"/>
                  <a:pt x="1829301" y="3938657"/>
                </a:cubicBezTo>
                <a:cubicBezTo>
                  <a:pt x="1824752" y="3925009"/>
                  <a:pt x="1813618" y="3911955"/>
                  <a:pt x="1815653" y="3897713"/>
                </a:cubicBezTo>
                <a:cubicBezTo>
                  <a:pt x="1818801" y="3875675"/>
                  <a:pt x="1857046" y="3821977"/>
                  <a:pt x="1870245" y="3802179"/>
                </a:cubicBezTo>
                <a:cubicBezTo>
                  <a:pt x="1856597" y="3797630"/>
                  <a:pt x="1843576" y="3790315"/>
                  <a:pt x="1829301" y="3788531"/>
                </a:cubicBezTo>
                <a:cubicBezTo>
                  <a:pt x="1658419" y="3767171"/>
                  <a:pt x="1582114" y="3788837"/>
                  <a:pt x="1720119" y="3761236"/>
                </a:cubicBezTo>
                <a:cubicBezTo>
                  <a:pt x="1689937" y="3731054"/>
                  <a:pt x="1676233" y="3711997"/>
                  <a:pt x="1638233" y="3692997"/>
                </a:cubicBezTo>
                <a:cubicBezTo>
                  <a:pt x="1625366" y="3686563"/>
                  <a:pt x="1610937" y="3683898"/>
                  <a:pt x="1597289" y="3679349"/>
                </a:cubicBezTo>
                <a:cubicBezTo>
                  <a:pt x="1572697" y="3654757"/>
                  <a:pt x="1548652" y="3625360"/>
                  <a:pt x="1515403" y="3611110"/>
                </a:cubicBezTo>
                <a:cubicBezTo>
                  <a:pt x="1498163" y="3603721"/>
                  <a:pt x="1479009" y="3602012"/>
                  <a:pt x="1460812" y="3597463"/>
                </a:cubicBezTo>
                <a:cubicBezTo>
                  <a:pt x="1474460" y="3588364"/>
                  <a:pt x="1486397" y="3575926"/>
                  <a:pt x="1501755" y="3570167"/>
                </a:cubicBezTo>
                <a:cubicBezTo>
                  <a:pt x="1563756" y="3546916"/>
                  <a:pt x="1604618" y="3568060"/>
                  <a:pt x="1529050" y="3542872"/>
                </a:cubicBezTo>
                <a:cubicBezTo>
                  <a:pt x="1506304" y="3524675"/>
                  <a:pt x="1476970" y="3512518"/>
                  <a:pt x="1460812" y="3488281"/>
                </a:cubicBezTo>
                <a:cubicBezTo>
                  <a:pt x="1452832" y="3476311"/>
                  <a:pt x="1487495" y="3500027"/>
                  <a:pt x="1501755" y="3501928"/>
                </a:cubicBezTo>
                <a:cubicBezTo>
                  <a:pt x="1556055" y="3509168"/>
                  <a:pt x="1610937" y="3511027"/>
                  <a:pt x="1665528" y="3515576"/>
                </a:cubicBezTo>
                <a:cubicBezTo>
                  <a:pt x="1634234" y="3421698"/>
                  <a:pt x="1679916" y="3532843"/>
                  <a:pt x="1597289" y="3433690"/>
                </a:cubicBezTo>
                <a:cubicBezTo>
                  <a:pt x="1588079" y="3422638"/>
                  <a:pt x="1589485" y="3405892"/>
                  <a:pt x="1583642" y="3392746"/>
                </a:cubicBezTo>
                <a:cubicBezTo>
                  <a:pt x="1565106" y="3351039"/>
                  <a:pt x="1554119" y="3329441"/>
                  <a:pt x="1541317" y="3308597"/>
                </a:cubicBezTo>
                <a:lnTo>
                  <a:pt x="1522384" y="3279743"/>
                </a:lnTo>
                <a:lnTo>
                  <a:pt x="1516078" y="3295506"/>
                </a:lnTo>
                <a:cubicBezTo>
                  <a:pt x="1510146" y="3313300"/>
                  <a:pt x="1514782" y="3335981"/>
                  <a:pt x="1502430" y="3350097"/>
                </a:cubicBezTo>
                <a:cubicBezTo>
                  <a:pt x="1480828" y="3374785"/>
                  <a:pt x="1420544" y="3404688"/>
                  <a:pt x="1420544" y="3404688"/>
                </a:cubicBezTo>
                <a:cubicBezTo>
                  <a:pt x="1402347" y="3377393"/>
                  <a:pt x="1372387" y="3290634"/>
                  <a:pt x="1365953" y="3322802"/>
                </a:cubicBezTo>
                <a:cubicBezTo>
                  <a:pt x="1361404" y="3345548"/>
                  <a:pt x="1361904" y="3369923"/>
                  <a:pt x="1352305" y="3391040"/>
                </a:cubicBezTo>
                <a:cubicBezTo>
                  <a:pt x="1338730" y="3420905"/>
                  <a:pt x="1297714" y="3472927"/>
                  <a:pt x="1297714" y="3472927"/>
                </a:cubicBezTo>
                <a:cubicBezTo>
                  <a:pt x="1264416" y="3461827"/>
                  <a:pt x="1242282" y="3458439"/>
                  <a:pt x="1215827" y="3431984"/>
                </a:cubicBezTo>
                <a:cubicBezTo>
                  <a:pt x="1199743" y="3415900"/>
                  <a:pt x="1188532" y="3395590"/>
                  <a:pt x="1174884" y="3377393"/>
                </a:cubicBezTo>
                <a:cubicBezTo>
                  <a:pt x="1126671" y="3232751"/>
                  <a:pt x="1164337" y="3296904"/>
                  <a:pt x="1133941" y="3350097"/>
                </a:cubicBezTo>
                <a:cubicBezTo>
                  <a:pt x="1124365" y="3366855"/>
                  <a:pt x="1106646" y="3377392"/>
                  <a:pt x="1092998" y="3391040"/>
                </a:cubicBezTo>
                <a:cubicBezTo>
                  <a:pt x="1088449" y="3404688"/>
                  <a:pt x="1088337" y="3420750"/>
                  <a:pt x="1079350" y="3431984"/>
                </a:cubicBezTo>
                <a:cubicBezTo>
                  <a:pt x="1060109" y="3456035"/>
                  <a:pt x="1024434" y="3463937"/>
                  <a:pt x="997463" y="3472927"/>
                </a:cubicBezTo>
                <a:cubicBezTo>
                  <a:pt x="983815" y="3463828"/>
                  <a:pt x="968118" y="3457229"/>
                  <a:pt x="956520" y="3445631"/>
                </a:cubicBezTo>
                <a:cubicBezTo>
                  <a:pt x="944922" y="3434033"/>
                  <a:pt x="936559" y="3419359"/>
                  <a:pt x="929224" y="3404688"/>
                </a:cubicBezTo>
                <a:cubicBezTo>
                  <a:pt x="903529" y="3353299"/>
                  <a:pt x="901312" y="3333981"/>
                  <a:pt x="888281" y="3281858"/>
                </a:cubicBezTo>
                <a:cubicBezTo>
                  <a:pt x="883732" y="3300055"/>
                  <a:pt x="892427" y="3330517"/>
                  <a:pt x="874633" y="3336449"/>
                </a:cubicBezTo>
                <a:cubicBezTo>
                  <a:pt x="859072" y="3341636"/>
                  <a:pt x="850361" y="3311627"/>
                  <a:pt x="847338" y="3295506"/>
                </a:cubicBezTo>
                <a:cubicBezTo>
                  <a:pt x="836407" y="3237207"/>
                  <a:pt x="838239" y="3177225"/>
                  <a:pt x="833690" y="3118085"/>
                </a:cubicBezTo>
                <a:cubicBezTo>
                  <a:pt x="806376" y="3145399"/>
                  <a:pt x="773170" y="3182465"/>
                  <a:pt x="738156" y="3199972"/>
                </a:cubicBezTo>
                <a:cubicBezTo>
                  <a:pt x="721379" y="3208360"/>
                  <a:pt x="701762" y="3209070"/>
                  <a:pt x="683565" y="3213619"/>
                </a:cubicBezTo>
                <a:cubicBezTo>
                  <a:pt x="682192" y="3214534"/>
                  <a:pt x="612978" y="3265864"/>
                  <a:pt x="601678" y="3254563"/>
                </a:cubicBezTo>
                <a:cubicBezTo>
                  <a:pt x="581333" y="3234218"/>
                  <a:pt x="574383" y="3172676"/>
                  <a:pt x="574383" y="3172676"/>
                </a:cubicBezTo>
                <a:cubicBezTo>
                  <a:pt x="556892" y="3177049"/>
                  <a:pt x="498427" y="3190183"/>
                  <a:pt x="478848" y="3199972"/>
                </a:cubicBezTo>
                <a:cubicBezTo>
                  <a:pt x="349928" y="3264432"/>
                  <a:pt x="461995" y="3223787"/>
                  <a:pt x="369666" y="3254563"/>
                </a:cubicBezTo>
                <a:cubicBezTo>
                  <a:pt x="365117" y="3240915"/>
                  <a:pt x="353983" y="3227861"/>
                  <a:pt x="356018" y="3213619"/>
                </a:cubicBezTo>
                <a:cubicBezTo>
                  <a:pt x="359166" y="3191581"/>
                  <a:pt x="397411" y="3137883"/>
                  <a:pt x="410610" y="3118085"/>
                </a:cubicBezTo>
                <a:cubicBezTo>
                  <a:pt x="396962" y="3113536"/>
                  <a:pt x="383941" y="3106221"/>
                  <a:pt x="369666" y="3104437"/>
                </a:cubicBezTo>
                <a:cubicBezTo>
                  <a:pt x="198784" y="3083077"/>
                  <a:pt x="122479" y="3104743"/>
                  <a:pt x="260484" y="3077142"/>
                </a:cubicBezTo>
                <a:cubicBezTo>
                  <a:pt x="230302" y="3046960"/>
                  <a:pt x="216598" y="3027903"/>
                  <a:pt x="178598" y="3008903"/>
                </a:cubicBezTo>
                <a:cubicBezTo>
                  <a:pt x="165731" y="3002469"/>
                  <a:pt x="151302" y="2999804"/>
                  <a:pt x="137654" y="2995255"/>
                </a:cubicBezTo>
                <a:cubicBezTo>
                  <a:pt x="113062" y="2970663"/>
                  <a:pt x="89017" y="2941266"/>
                  <a:pt x="55768" y="2927016"/>
                </a:cubicBezTo>
                <a:cubicBezTo>
                  <a:pt x="38528" y="2919627"/>
                  <a:pt x="19374" y="2917918"/>
                  <a:pt x="1177" y="2913369"/>
                </a:cubicBezTo>
                <a:cubicBezTo>
                  <a:pt x="14825" y="2904270"/>
                  <a:pt x="26762" y="2891832"/>
                  <a:pt x="42120" y="2886073"/>
                </a:cubicBezTo>
                <a:cubicBezTo>
                  <a:pt x="104121" y="2862822"/>
                  <a:pt x="144983" y="2883966"/>
                  <a:pt x="69415" y="2858778"/>
                </a:cubicBezTo>
                <a:cubicBezTo>
                  <a:pt x="46669" y="2840581"/>
                  <a:pt x="17335" y="2828424"/>
                  <a:pt x="1177" y="2804187"/>
                </a:cubicBezTo>
                <a:cubicBezTo>
                  <a:pt x="-6803" y="2792217"/>
                  <a:pt x="27860" y="2815933"/>
                  <a:pt x="42120" y="2817834"/>
                </a:cubicBezTo>
                <a:cubicBezTo>
                  <a:pt x="96420" y="2825074"/>
                  <a:pt x="151302" y="2826933"/>
                  <a:pt x="205893" y="2831482"/>
                </a:cubicBezTo>
                <a:cubicBezTo>
                  <a:pt x="174599" y="2737604"/>
                  <a:pt x="220281" y="2848749"/>
                  <a:pt x="137654" y="2749596"/>
                </a:cubicBezTo>
                <a:cubicBezTo>
                  <a:pt x="128444" y="2738544"/>
                  <a:pt x="129850" y="2721798"/>
                  <a:pt x="124007" y="2708652"/>
                </a:cubicBezTo>
                <a:cubicBezTo>
                  <a:pt x="86934" y="2625238"/>
                  <a:pt x="80058" y="2622259"/>
                  <a:pt x="28472" y="2544879"/>
                </a:cubicBezTo>
                <a:cubicBezTo>
                  <a:pt x="42120" y="2535781"/>
                  <a:pt x="53113" y="2519395"/>
                  <a:pt x="69415" y="2517584"/>
                </a:cubicBezTo>
                <a:cubicBezTo>
                  <a:pt x="125029" y="2511405"/>
                  <a:pt x="160622" y="2535891"/>
                  <a:pt x="205893" y="2558527"/>
                </a:cubicBezTo>
                <a:cubicBezTo>
                  <a:pt x="228639" y="2553978"/>
                  <a:pt x="257729" y="2561282"/>
                  <a:pt x="274132" y="2544879"/>
                </a:cubicBezTo>
                <a:cubicBezTo>
                  <a:pt x="284304" y="2534707"/>
                  <a:pt x="244423" y="2540218"/>
                  <a:pt x="233189" y="2531231"/>
                </a:cubicBezTo>
                <a:cubicBezTo>
                  <a:pt x="220381" y="2520984"/>
                  <a:pt x="214031" y="2504529"/>
                  <a:pt x="205893" y="2490288"/>
                </a:cubicBezTo>
                <a:cubicBezTo>
                  <a:pt x="195799" y="2472624"/>
                  <a:pt x="186612" y="2454397"/>
                  <a:pt x="178598" y="2435697"/>
                </a:cubicBezTo>
                <a:cubicBezTo>
                  <a:pt x="172931" y="2422474"/>
                  <a:pt x="152980" y="2402734"/>
                  <a:pt x="164950" y="2394754"/>
                </a:cubicBezTo>
                <a:cubicBezTo>
                  <a:pt x="180557" y="2384350"/>
                  <a:pt x="201506" y="2403249"/>
                  <a:pt x="219541" y="2408402"/>
                </a:cubicBezTo>
                <a:cubicBezTo>
                  <a:pt x="233373" y="2412354"/>
                  <a:pt x="246836" y="2417500"/>
                  <a:pt x="260484" y="2422049"/>
                </a:cubicBezTo>
                <a:cubicBezTo>
                  <a:pt x="274132" y="2435697"/>
                  <a:pt x="285368" y="2452287"/>
                  <a:pt x="301427" y="2462993"/>
                </a:cubicBezTo>
                <a:cubicBezTo>
                  <a:pt x="313397" y="2470973"/>
                  <a:pt x="345192" y="2490747"/>
                  <a:pt x="342371" y="2476640"/>
                </a:cubicBezTo>
                <a:cubicBezTo>
                  <a:pt x="335938" y="2444472"/>
                  <a:pt x="287780" y="2394754"/>
                  <a:pt x="287780" y="2394754"/>
                </a:cubicBezTo>
                <a:cubicBezTo>
                  <a:pt x="284568" y="2381905"/>
                  <a:pt x="245658" y="2303376"/>
                  <a:pt x="315075" y="2326515"/>
                </a:cubicBezTo>
                <a:cubicBezTo>
                  <a:pt x="346197" y="2336889"/>
                  <a:pt x="369666" y="2362909"/>
                  <a:pt x="396962" y="2381106"/>
                </a:cubicBezTo>
                <a:cubicBezTo>
                  <a:pt x="387863" y="2367458"/>
                  <a:pt x="365688" y="2356076"/>
                  <a:pt x="369666" y="2340163"/>
                </a:cubicBezTo>
                <a:cubicBezTo>
                  <a:pt x="372092" y="2330462"/>
                  <a:pt x="395604" y="2327050"/>
                  <a:pt x="418695" y="2326063"/>
                </a:cubicBezTo>
                <a:lnTo>
                  <a:pt x="432138" y="2326002"/>
                </a:lnTo>
                <a:lnTo>
                  <a:pt x="465201" y="2381106"/>
                </a:lnTo>
                <a:lnTo>
                  <a:pt x="465201" y="2326515"/>
                </a:lnTo>
                <a:cubicBezTo>
                  <a:pt x="464830" y="2326515"/>
                  <a:pt x="458976" y="2326155"/>
                  <a:pt x="450329" y="2325919"/>
                </a:cubicBezTo>
                <a:lnTo>
                  <a:pt x="432138" y="2326002"/>
                </a:lnTo>
                <a:lnTo>
                  <a:pt x="424257" y="2312867"/>
                </a:lnTo>
                <a:cubicBezTo>
                  <a:pt x="412351" y="2286674"/>
                  <a:pt x="369667" y="2221883"/>
                  <a:pt x="396962" y="2230981"/>
                </a:cubicBezTo>
                <a:lnTo>
                  <a:pt x="437905" y="2244628"/>
                </a:lnTo>
                <a:cubicBezTo>
                  <a:pt x="438820" y="2246000"/>
                  <a:pt x="479775" y="2325589"/>
                  <a:pt x="506144" y="2299219"/>
                </a:cubicBezTo>
                <a:cubicBezTo>
                  <a:pt x="542536" y="2262825"/>
                  <a:pt x="424259" y="2235530"/>
                  <a:pt x="533439" y="2271924"/>
                </a:cubicBezTo>
                <a:cubicBezTo>
                  <a:pt x="537988" y="2244628"/>
                  <a:pt x="527520" y="2209604"/>
                  <a:pt x="547087" y="2190037"/>
                </a:cubicBezTo>
                <a:cubicBezTo>
                  <a:pt x="558685" y="2178439"/>
                  <a:pt x="576432" y="2205735"/>
                  <a:pt x="588030" y="2217333"/>
                </a:cubicBezTo>
                <a:cubicBezTo>
                  <a:pt x="599628" y="2228931"/>
                  <a:pt x="606227" y="2244628"/>
                  <a:pt x="615326" y="2258276"/>
                </a:cubicBezTo>
                <a:lnTo>
                  <a:pt x="624201" y="2231651"/>
                </a:lnTo>
                <a:lnTo>
                  <a:pt x="615384" y="2212439"/>
                </a:lnTo>
                <a:cubicBezTo>
                  <a:pt x="612287" y="2205689"/>
                  <a:pt x="610012" y="2198865"/>
                  <a:pt x="611029" y="2191744"/>
                </a:cubicBezTo>
                <a:cubicBezTo>
                  <a:pt x="611816" y="2186235"/>
                  <a:pt x="614797" y="2178746"/>
                  <a:pt x="619031" y="2170304"/>
                </a:cubicBezTo>
                <a:lnTo>
                  <a:pt x="632660" y="2146455"/>
                </a:lnTo>
                <a:lnTo>
                  <a:pt x="633735" y="2133571"/>
                </a:lnTo>
                <a:cubicBezTo>
                  <a:pt x="635355" y="2124662"/>
                  <a:pt x="638072" y="2116112"/>
                  <a:pt x="642621" y="2108151"/>
                </a:cubicBezTo>
                <a:lnTo>
                  <a:pt x="642667" y="2108127"/>
                </a:lnTo>
                <a:lnTo>
                  <a:pt x="634589" y="2106445"/>
                </a:lnTo>
                <a:lnTo>
                  <a:pt x="654144" y="2091752"/>
                </a:lnTo>
                <a:lnTo>
                  <a:pt x="645384" y="2088349"/>
                </a:lnTo>
                <a:cubicBezTo>
                  <a:pt x="638639" y="2085729"/>
                  <a:pt x="631815" y="2083454"/>
                  <a:pt x="624677" y="2082562"/>
                </a:cubicBezTo>
                <a:cubicBezTo>
                  <a:pt x="453795" y="2061202"/>
                  <a:pt x="377490" y="2082868"/>
                  <a:pt x="515495" y="2055267"/>
                </a:cubicBezTo>
                <a:cubicBezTo>
                  <a:pt x="485313" y="2025085"/>
                  <a:pt x="471609" y="2006028"/>
                  <a:pt x="433609" y="1987028"/>
                </a:cubicBezTo>
                <a:cubicBezTo>
                  <a:pt x="420742" y="1980594"/>
                  <a:pt x="406313" y="1977929"/>
                  <a:pt x="392665" y="1973380"/>
                </a:cubicBezTo>
                <a:cubicBezTo>
                  <a:pt x="368073" y="1948788"/>
                  <a:pt x="344028" y="1919391"/>
                  <a:pt x="310779" y="1905141"/>
                </a:cubicBezTo>
                <a:cubicBezTo>
                  <a:pt x="293539" y="1897752"/>
                  <a:pt x="274385" y="1896043"/>
                  <a:pt x="256188" y="1891494"/>
                </a:cubicBezTo>
                <a:cubicBezTo>
                  <a:pt x="269836" y="1882395"/>
                  <a:pt x="281773" y="1869957"/>
                  <a:pt x="297131" y="1864198"/>
                </a:cubicBezTo>
                <a:cubicBezTo>
                  <a:pt x="359132" y="1840947"/>
                  <a:pt x="399994" y="1862091"/>
                  <a:pt x="324426" y="1836903"/>
                </a:cubicBezTo>
                <a:cubicBezTo>
                  <a:pt x="301680" y="1818706"/>
                  <a:pt x="272346" y="1806549"/>
                  <a:pt x="256188" y="1782312"/>
                </a:cubicBezTo>
                <a:cubicBezTo>
                  <a:pt x="248208" y="1770342"/>
                  <a:pt x="282871" y="1794058"/>
                  <a:pt x="297131" y="1795959"/>
                </a:cubicBezTo>
                <a:cubicBezTo>
                  <a:pt x="351431" y="1803199"/>
                  <a:pt x="406313" y="1805058"/>
                  <a:pt x="460904" y="1809607"/>
                </a:cubicBezTo>
                <a:cubicBezTo>
                  <a:pt x="429610" y="1715729"/>
                  <a:pt x="475292" y="1826874"/>
                  <a:pt x="392665" y="1727721"/>
                </a:cubicBezTo>
                <a:cubicBezTo>
                  <a:pt x="383455" y="1716669"/>
                  <a:pt x="384861" y="1699923"/>
                  <a:pt x="379018" y="1686777"/>
                </a:cubicBezTo>
                <a:cubicBezTo>
                  <a:pt x="341945" y="1603363"/>
                  <a:pt x="335069" y="1600384"/>
                  <a:pt x="283483" y="1523004"/>
                </a:cubicBezTo>
                <a:cubicBezTo>
                  <a:pt x="290307" y="1518455"/>
                  <a:pt x="296468" y="1512084"/>
                  <a:pt x="302960" y="1506624"/>
                </a:cubicBezTo>
                <a:lnTo>
                  <a:pt x="308546" y="1503783"/>
                </a:lnTo>
                <a:lnTo>
                  <a:pt x="300367" y="1503595"/>
                </a:lnTo>
                <a:cubicBezTo>
                  <a:pt x="277181" y="1502891"/>
                  <a:pt x="292606" y="1501408"/>
                  <a:pt x="361608" y="1487607"/>
                </a:cubicBezTo>
                <a:cubicBezTo>
                  <a:pt x="331426" y="1457425"/>
                  <a:pt x="317722" y="1438368"/>
                  <a:pt x="279722" y="1419368"/>
                </a:cubicBezTo>
                <a:cubicBezTo>
                  <a:pt x="266855" y="1412934"/>
                  <a:pt x="252426" y="1410269"/>
                  <a:pt x="238778" y="1405720"/>
                </a:cubicBezTo>
                <a:cubicBezTo>
                  <a:pt x="214186" y="1381128"/>
                  <a:pt x="190141" y="1351731"/>
                  <a:pt x="156892" y="1337481"/>
                </a:cubicBezTo>
                <a:cubicBezTo>
                  <a:pt x="139652" y="1330092"/>
                  <a:pt x="120498" y="1328383"/>
                  <a:pt x="102301" y="1323834"/>
                </a:cubicBezTo>
                <a:cubicBezTo>
                  <a:pt x="115949" y="1314735"/>
                  <a:pt x="127886" y="1302297"/>
                  <a:pt x="143244" y="1296538"/>
                </a:cubicBezTo>
                <a:cubicBezTo>
                  <a:pt x="205245" y="1273287"/>
                  <a:pt x="246107" y="1294431"/>
                  <a:pt x="170539" y="1269243"/>
                </a:cubicBezTo>
                <a:cubicBezTo>
                  <a:pt x="147793" y="1251046"/>
                  <a:pt x="118459" y="1238889"/>
                  <a:pt x="102301" y="1214652"/>
                </a:cubicBezTo>
                <a:cubicBezTo>
                  <a:pt x="94321" y="1202682"/>
                  <a:pt x="128984" y="1226398"/>
                  <a:pt x="143244" y="1228299"/>
                </a:cubicBezTo>
                <a:cubicBezTo>
                  <a:pt x="197544" y="1235539"/>
                  <a:pt x="252426" y="1237398"/>
                  <a:pt x="307017" y="1241947"/>
                </a:cubicBezTo>
                <a:cubicBezTo>
                  <a:pt x="275723" y="1148069"/>
                  <a:pt x="321405" y="1259214"/>
                  <a:pt x="238778" y="1160061"/>
                </a:cubicBezTo>
                <a:cubicBezTo>
                  <a:pt x="229568" y="1149009"/>
                  <a:pt x="230974" y="1132263"/>
                  <a:pt x="225131" y="1119117"/>
                </a:cubicBezTo>
                <a:cubicBezTo>
                  <a:pt x="188058" y="1035703"/>
                  <a:pt x="181182" y="1032724"/>
                  <a:pt x="129596" y="955344"/>
                </a:cubicBezTo>
                <a:cubicBezTo>
                  <a:pt x="143244" y="946247"/>
                  <a:pt x="154237" y="929860"/>
                  <a:pt x="170539" y="928049"/>
                </a:cubicBezTo>
                <a:cubicBezTo>
                  <a:pt x="226153" y="921871"/>
                  <a:pt x="261746" y="946356"/>
                  <a:pt x="307017" y="968993"/>
                </a:cubicBezTo>
                <a:cubicBezTo>
                  <a:pt x="329763" y="964444"/>
                  <a:pt x="358853" y="971747"/>
                  <a:pt x="375256" y="955344"/>
                </a:cubicBezTo>
                <a:cubicBezTo>
                  <a:pt x="385428" y="945172"/>
                  <a:pt x="345547" y="950683"/>
                  <a:pt x="334313" y="941696"/>
                </a:cubicBezTo>
                <a:cubicBezTo>
                  <a:pt x="321505" y="931450"/>
                  <a:pt x="315155" y="914995"/>
                  <a:pt x="307017" y="900753"/>
                </a:cubicBezTo>
                <a:cubicBezTo>
                  <a:pt x="296923" y="883090"/>
                  <a:pt x="287736" y="864862"/>
                  <a:pt x="279722" y="846163"/>
                </a:cubicBezTo>
                <a:cubicBezTo>
                  <a:pt x="274055" y="832939"/>
                  <a:pt x="254104" y="813199"/>
                  <a:pt x="266074" y="805219"/>
                </a:cubicBezTo>
                <a:cubicBezTo>
                  <a:pt x="281681" y="794815"/>
                  <a:pt x="302630" y="813714"/>
                  <a:pt x="320665" y="818868"/>
                </a:cubicBezTo>
                <a:cubicBezTo>
                  <a:pt x="334497" y="822820"/>
                  <a:pt x="347960" y="827965"/>
                  <a:pt x="361608" y="832514"/>
                </a:cubicBezTo>
                <a:cubicBezTo>
                  <a:pt x="375256" y="846163"/>
                  <a:pt x="386492" y="862752"/>
                  <a:pt x="402551" y="873458"/>
                </a:cubicBezTo>
                <a:cubicBezTo>
                  <a:pt x="414521" y="881439"/>
                  <a:pt x="446316" y="901212"/>
                  <a:pt x="443495" y="887105"/>
                </a:cubicBezTo>
                <a:cubicBezTo>
                  <a:pt x="437062" y="854937"/>
                  <a:pt x="388904" y="805219"/>
                  <a:pt x="388904" y="805219"/>
                </a:cubicBezTo>
                <a:cubicBezTo>
                  <a:pt x="385692" y="792370"/>
                  <a:pt x="346782" y="713841"/>
                  <a:pt x="416199" y="736980"/>
                </a:cubicBezTo>
                <a:cubicBezTo>
                  <a:pt x="447321" y="747354"/>
                  <a:pt x="470790" y="773374"/>
                  <a:pt x="498086" y="791571"/>
                </a:cubicBezTo>
                <a:cubicBezTo>
                  <a:pt x="488987" y="777923"/>
                  <a:pt x="466812" y="766541"/>
                  <a:pt x="470790" y="750629"/>
                </a:cubicBezTo>
                <a:cubicBezTo>
                  <a:pt x="473216" y="740927"/>
                  <a:pt x="496728" y="737515"/>
                  <a:pt x="519819" y="736528"/>
                </a:cubicBezTo>
                <a:lnTo>
                  <a:pt x="533262" y="736467"/>
                </a:lnTo>
                <a:lnTo>
                  <a:pt x="566325" y="791571"/>
                </a:lnTo>
                <a:lnTo>
                  <a:pt x="566325" y="736980"/>
                </a:lnTo>
                <a:cubicBezTo>
                  <a:pt x="565954" y="736980"/>
                  <a:pt x="560100" y="736621"/>
                  <a:pt x="551453" y="736385"/>
                </a:cubicBezTo>
                <a:lnTo>
                  <a:pt x="533262" y="736467"/>
                </a:lnTo>
                <a:lnTo>
                  <a:pt x="525381" y="723332"/>
                </a:lnTo>
                <a:cubicBezTo>
                  <a:pt x="513475" y="697139"/>
                  <a:pt x="470791" y="632348"/>
                  <a:pt x="498086" y="641446"/>
                </a:cubicBezTo>
                <a:lnTo>
                  <a:pt x="539029" y="655093"/>
                </a:lnTo>
                <a:cubicBezTo>
                  <a:pt x="539944" y="656465"/>
                  <a:pt x="580899" y="736054"/>
                  <a:pt x="607268" y="709684"/>
                </a:cubicBezTo>
                <a:cubicBezTo>
                  <a:pt x="643660" y="673291"/>
                  <a:pt x="525383" y="645995"/>
                  <a:pt x="634563" y="682389"/>
                </a:cubicBezTo>
                <a:cubicBezTo>
                  <a:pt x="639112" y="655093"/>
                  <a:pt x="628644" y="620070"/>
                  <a:pt x="648211" y="600502"/>
                </a:cubicBezTo>
                <a:cubicBezTo>
                  <a:pt x="659809" y="588905"/>
                  <a:pt x="677556" y="616200"/>
                  <a:pt x="689154" y="627799"/>
                </a:cubicBezTo>
                <a:cubicBezTo>
                  <a:pt x="700752" y="639396"/>
                  <a:pt x="707351" y="655093"/>
                  <a:pt x="716450" y="668741"/>
                </a:cubicBezTo>
                <a:cubicBezTo>
                  <a:pt x="720999" y="655093"/>
                  <a:pt x="727525" y="641953"/>
                  <a:pt x="730098" y="627799"/>
                </a:cubicBezTo>
                <a:cubicBezTo>
                  <a:pt x="736659" y="591713"/>
                  <a:pt x="725548" y="550461"/>
                  <a:pt x="743745" y="518617"/>
                </a:cubicBezTo>
                <a:cubicBezTo>
                  <a:pt x="750883" y="506126"/>
                  <a:pt x="771822" y="525830"/>
                  <a:pt x="784689" y="532265"/>
                </a:cubicBezTo>
                <a:cubicBezTo>
                  <a:pt x="799360" y="539599"/>
                  <a:pt x="811984" y="550461"/>
                  <a:pt x="825632" y="559559"/>
                </a:cubicBezTo>
                <a:cubicBezTo>
                  <a:pt x="841580" y="535638"/>
                  <a:pt x="854319" y="498376"/>
                  <a:pt x="893871" y="504968"/>
                </a:cubicBezTo>
                <a:cubicBezTo>
                  <a:pt x="910050" y="507665"/>
                  <a:pt x="921166" y="523166"/>
                  <a:pt x="934814" y="532265"/>
                </a:cubicBezTo>
                <a:cubicBezTo>
                  <a:pt x="948462" y="523166"/>
                  <a:pt x="966659" y="518617"/>
                  <a:pt x="975757" y="504968"/>
                </a:cubicBezTo>
                <a:cubicBezTo>
                  <a:pt x="986162" y="489362"/>
                  <a:pt x="982016" y="467618"/>
                  <a:pt x="989405" y="450378"/>
                </a:cubicBezTo>
                <a:cubicBezTo>
                  <a:pt x="995866" y="435301"/>
                  <a:pt x="1007602" y="423082"/>
                  <a:pt x="1016701" y="409435"/>
                </a:cubicBezTo>
                <a:cubicBezTo>
                  <a:pt x="1021250" y="395786"/>
                  <a:pt x="1015962" y="368490"/>
                  <a:pt x="1030348" y="368490"/>
                </a:cubicBezTo>
                <a:cubicBezTo>
                  <a:pt x="1046751" y="368490"/>
                  <a:pt x="1050308" y="394763"/>
                  <a:pt x="1057644" y="409435"/>
                </a:cubicBezTo>
                <a:cubicBezTo>
                  <a:pt x="1068554" y="431255"/>
                  <a:pt x="1079107" y="484556"/>
                  <a:pt x="1084939" y="504968"/>
                </a:cubicBezTo>
                <a:cubicBezTo>
                  <a:pt x="1088891" y="518801"/>
                  <a:pt x="1094038" y="532263"/>
                  <a:pt x="1098587" y="545911"/>
                </a:cubicBezTo>
                <a:cubicBezTo>
                  <a:pt x="1100023" y="538732"/>
                  <a:pt x="1119459" y="435930"/>
                  <a:pt x="1125883" y="423082"/>
                </a:cubicBezTo>
                <a:cubicBezTo>
                  <a:pt x="1136055" y="402736"/>
                  <a:pt x="1153178" y="386688"/>
                  <a:pt x="1166826" y="368490"/>
                </a:cubicBezTo>
                <a:cubicBezTo>
                  <a:pt x="1180474" y="373040"/>
                  <a:pt x="1198782" y="370905"/>
                  <a:pt x="1207769" y="382139"/>
                </a:cubicBezTo>
                <a:cubicBezTo>
                  <a:pt x="1219486" y="396786"/>
                  <a:pt x="1216482" y="418633"/>
                  <a:pt x="1221417" y="436729"/>
                </a:cubicBezTo>
                <a:cubicBezTo>
                  <a:pt x="1230131" y="468682"/>
                  <a:pt x="1239196" y="500541"/>
                  <a:pt x="1248713" y="532265"/>
                </a:cubicBezTo>
                <a:cubicBezTo>
                  <a:pt x="1252847" y="546044"/>
                  <a:pt x="1258575" y="559328"/>
                  <a:pt x="1262360" y="573207"/>
                </a:cubicBezTo>
                <a:lnTo>
                  <a:pt x="1269300" y="599823"/>
                </a:lnTo>
                <a:lnTo>
                  <a:pt x="1310503" y="619847"/>
                </a:lnTo>
                <a:lnTo>
                  <a:pt x="1316951" y="600502"/>
                </a:lnTo>
                <a:lnTo>
                  <a:pt x="1327085" y="559968"/>
                </a:lnTo>
                <a:lnTo>
                  <a:pt x="1326863" y="559558"/>
                </a:lnTo>
                <a:cubicBezTo>
                  <a:pt x="1316769" y="541894"/>
                  <a:pt x="1307582" y="523667"/>
                  <a:pt x="1299568" y="504967"/>
                </a:cubicBezTo>
                <a:cubicBezTo>
                  <a:pt x="1293901" y="491744"/>
                  <a:pt x="1273950" y="472004"/>
                  <a:pt x="1285920" y="464024"/>
                </a:cubicBezTo>
                <a:cubicBezTo>
                  <a:pt x="1301527" y="453620"/>
                  <a:pt x="1322476" y="472519"/>
                  <a:pt x="1340511" y="477672"/>
                </a:cubicBezTo>
                <a:lnTo>
                  <a:pt x="1366261" y="486255"/>
                </a:lnTo>
                <a:lnTo>
                  <a:pt x="1371542" y="477674"/>
                </a:lnTo>
                <a:cubicBezTo>
                  <a:pt x="1377976" y="464806"/>
                  <a:pt x="1379523" y="449953"/>
                  <a:pt x="1385190" y="436729"/>
                </a:cubicBezTo>
                <a:lnTo>
                  <a:pt x="1396930" y="410878"/>
                </a:lnTo>
                <a:lnTo>
                  <a:pt x="1402043" y="394879"/>
                </a:lnTo>
                <a:lnTo>
                  <a:pt x="1405821" y="393893"/>
                </a:lnTo>
                <a:lnTo>
                  <a:pt x="1409998" y="386201"/>
                </a:lnTo>
                <a:cubicBezTo>
                  <a:pt x="1417623" y="373518"/>
                  <a:pt x="1426076" y="361754"/>
                  <a:pt x="1439781" y="341196"/>
                </a:cubicBezTo>
                <a:cubicBezTo>
                  <a:pt x="1474938" y="411509"/>
                  <a:pt x="1472123" y="401436"/>
                  <a:pt x="1467043" y="412940"/>
                </a:cubicBezTo>
                <a:lnTo>
                  <a:pt x="1466894" y="413519"/>
                </a:lnTo>
                <a:lnTo>
                  <a:pt x="1478424" y="420147"/>
                </a:lnTo>
                <a:cubicBezTo>
                  <a:pt x="1491593" y="430223"/>
                  <a:pt x="1504284" y="441278"/>
                  <a:pt x="1517932" y="450376"/>
                </a:cubicBezTo>
                <a:cubicBezTo>
                  <a:pt x="1508833" y="436728"/>
                  <a:pt x="1486658" y="425346"/>
                  <a:pt x="1490636" y="409433"/>
                </a:cubicBezTo>
                <a:cubicBezTo>
                  <a:pt x="1493062" y="399732"/>
                  <a:pt x="1516574" y="396320"/>
                  <a:pt x="1539665" y="395333"/>
                </a:cubicBezTo>
                <a:lnTo>
                  <a:pt x="1553108" y="395272"/>
                </a:lnTo>
                <a:lnTo>
                  <a:pt x="1586171" y="450376"/>
                </a:lnTo>
                <a:lnTo>
                  <a:pt x="1586171" y="395785"/>
                </a:lnTo>
                <a:cubicBezTo>
                  <a:pt x="1585800" y="395785"/>
                  <a:pt x="1579946" y="395425"/>
                  <a:pt x="1571299" y="395189"/>
                </a:cubicBezTo>
                <a:lnTo>
                  <a:pt x="1553108" y="395272"/>
                </a:lnTo>
                <a:lnTo>
                  <a:pt x="1545227" y="382137"/>
                </a:lnTo>
                <a:cubicBezTo>
                  <a:pt x="1533321" y="355944"/>
                  <a:pt x="1490637" y="291153"/>
                  <a:pt x="1517932" y="300251"/>
                </a:cubicBezTo>
                <a:lnTo>
                  <a:pt x="1558875" y="313898"/>
                </a:lnTo>
                <a:cubicBezTo>
                  <a:pt x="1559790" y="315270"/>
                  <a:pt x="1600745" y="394859"/>
                  <a:pt x="1627114" y="368489"/>
                </a:cubicBezTo>
                <a:cubicBezTo>
                  <a:pt x="1663506" y="332095"/>
                  <a:pt x="1545229" y="304800"/>
                  <a:pt x="1654409" y="341194"/>
                </a:cubicBezTo>
                <a:cubicBezTo>
                  <a:pt x="1658958" y="313898"/>
                  <a:pt x="1648490" y="278874"/>
                  <a:pt x="1668057" y="259307"/>
                </a:cubicBezTo>
                <a:cubicBezTo>
                  <a:pt x="1679655" y="247709"/>
                  <a:pt x="1697402" y="275005"/>
                  <a:pt x="1709000" y="286603"/>
                </a:cubicBezTo>
                <a:cubicBezTo>
                  <a:pt x="1720598" y="298201"/>
                  <a:pt x="1727197" y="313898"/>
                  <a:pt x="1736296" y="327546"/>
                </a:cubicBezTo>
                <a:cubicBezTo>
                  <a:pt x="1740845" y="313898"/>
                  <a:pt x="1747371" y="300757"/>
                  <a:pt x="1749944" y="286603"/>
                </a:cubicBezTo>
                <a:cubicBezTo>
                  <a:pt x="1756505" y="250517"/>
                  <a:pt x="1745394" y="209266"/>
                  <a:pt x="1763591" y="177421"/>
                </a:cubicBezTo>
                <a:cubicBezTo>
                  <a:pt x="1770729" y="164930"/>
                  <a:pt x="1791668" y="184635"/>
                  <a:pt x="1804535" y="191069"/>
                </a:cubicBezTo>
                <a:cubicBezTo>
                  <a:pt x="1819206" y="198404"/>
                  <a:pt x="1831830" y="209266"/>
                  <a:pt x="1845478" y="218364"/>
                </a:cubicBezTo>
                <a:cubicBezTo>
                  <a:pt x="1861426" y="194443"/>
                  <a:pt x="1874165" y="157181"/>
                  <a:pt x="1913717" y="163773"/>
                </a:cubicBezTo>
                <a:cubicBezTo>
                  <a:pt x="1929896" y="166470"/>
                  <a:pt x="1941012" y="181970"/>
                  <a:pt x="1954660" y="191069"/>
                </a:cubicBezTo>
                <a:cubicBezTo>
                  <a:pt x="1968308" y="181970"/>
                  <a:pt x="1986505" y="177421"/>
                  <a:pt x="1995603" y="163773"/>
                </a:cubicBezTo>
                <a:cubicBezTo>
                  <a:pt x="2006008" y="148166"/>
                  <a:pt x="2001862" y="126422"/>
                  <a:pt x="2009251" y="109182"/>
                </a:cubicBezTo>
                <a:cubicBezTo>
                  <a:pt x="2015712" y="94106"/>
                  <a:pt x="2027448" y="81887"/>
                  <a:pt x="2036547" y="68239"/>
                </a:cubicBezTo>
                <a:cubicBezTo>
                  <a:pt x="2041096" y="54591"/>
                  <a:pt x="2035808" y="27295"/>
                  <a:pt x="2050194" y="27295"/>
                </a:cubicBezTo>
                <a:cubicBezTo>
                  <a:pt x="2066597" y="27295"/>
                  <a:pt x="2070154" y="53568"/>
                  <a:pt x="2077490" y="68239"/>
                </a:cubicBezTo>
                <a:cubicBezTo>
                  <a:pt x="2088400" y="90059"/>
                  <a:pt x="2098953" y="143360"/>
                  <a:pt x="2104785" y="163773"/>
                </a:cubicBezTo>
                <a:cubicBezTo>
                  <a:pt x="2108737" y="177605"/>
                  <a:pt x="2113884" y="191068"/>
                  <a:pt x="2118433" y="204716"/>
                </a:cubicBezTo>
                <a:cubicBezTo>
                  <a:pt x="2119869" y="197537"/>
                  <a:pt x="2139305" y="94734"/>
                  <a:pt x="2145729" y="81886"/>
                </a:cubicBezTo>
                <a:cubicBezTo>
                  <a:pt x="2155901" y="61541"/>
                  <a:pt x="2173024" y="45492"/>
                  <a:pt x="2186672" y="27295"/>
                </a:cubicBezTo>
                <a:cubicBezTo>
                  <a:pt x="2200320" y="31844"/>
                  <a:pt x="2218628" y="29709"/>
                  <a:pt x="2227615" y="40943"/>
                </a:cubicBezTo>
                <a:cubicBezTo>
                  <a:pt x="2239332" y="55590"/>
                  <a:pt x="2236328" y="77438"/>
                  <a:pt x="2241263" y="95534"/>
                </a:cubicBezTo>
                <a:cubicBezTo>
                  <a:pt x="2249977" y="127486"/>
                  <a:pt x="2259042" y="159346"/>
                  <a:pt x="2268559" y="191069"/>
                </a:cubicBezTo>
                <a:cubicBezTo>
                  <a:pt x="2272693" y="204848"/>
                  <a:pt x="2278421" y="218133"/>
                  <a:pt x="2282206" y="232012"/>
                </a:cubicBezTo>
                <a:cubicBezTo>
                  <a:pt x="2292077" y="268204"/>
                  <a:pt x="2309502" y="341194"/>
                  <a:pt x="2309502" y="341194"/>
                </a:cubicBezTo>
                <a:cubicBezTo>
                  <a:pt x="2318600" y="313898"/>
                  <a:pt x="2329819" y="287220"/>
                  <a:pt x="2336797" y="259307"/>
                </a:cubicBezTo>
                <a:cubicBezTo>
                  <a:pt x="2341346" y="241110"/>
                  <a:pt x="2342827" y="221856"/>
                  <a:pt x="2350445" y="204716"/>
                </a:cubicBezTo>
                <a:cubicBezTo>
                  <a:pt x="2361218" y="180476"/>
                  <a:pt x="2379525" y="160204"/>
                  <a:pt x="2391388" y="136478"/>
                </a:cubicBezTo>
                <a:cubicBezTo>
                  <a:pt x="2397822" y="123611"/>
                  <a:pt x="2399369" y="108757"/>
                  <a:pt x="2405036" y="95534"/>
                </a:cubicBezTo>
                <a:cubicBezTo>
                  <a:pt x="2425814" y="47053"/>
                  <a:pt x="2432216" y="41117"/>
                  <a:pt x="2459627"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0823117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69">
            <a:extLst>
              <a:ext uri="{FF2B5EF4-FFF2-40B4-BE49-F238E27FC236}">
                <a16:creationId xmlns:a16="http://schemas.microsoft.com/office/drawing/2014/main" id="{96A7C7B9-F93C-46D0-8551-A636AFA2F9DE}"/>
              </a:ext>
            </a:extLst>
          </p:cNvPr>
          <p:cNvSpPr/>
          <p:nvPr/>
        </p:nvSpPr>
        <p:spPr>
          <a:xfrm>
            <a:off x="575959" y="4309459"/>
            <a:ext cx="4282986" cy="1089176"/>
          </a:xfrm>
          <a:prstGeom prst="rect">
            <a:avLst/>
          </a:prstGeom>
          <a:solidFill>
            <a:schemeClr val="tx1">
              <a:lumMod val="85000"/>
              <a:lumOff val="1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48">
            <a:extLst>
              <a:ext uri="{FF2B5EF4-FFF2-40B4-BE49-F238E27FC236}">
                <a16:creationId xmlns:a16="http://schemas.microsoft.com/office/drawing/2014/main" id="{031A67EB-4103-26C8-7B5E-BB24691EBF83}"/>
              </a:ext>
            </a:extLst>
          </p:cNvPr>
          <p:cNvSpPr/>
          <p:nvPr/>
        </p:nvSpPr>
        <p:spPr>
          <a:xfrm flipH="1">
            <a:off x="4815190" y="0"/>
            <a:ext cx="7376810" cy="6895584"/>
          </a:xfrm>
          <a:custGeom>
            <a:gdLst>
              <a:gd name="connsiteX0" fmla="*/ 6166957 w 7376810"/>
              <a:gd name="connsiteY0" fmla="*/ 65554 h 6895584"/>
              <a:gd name="connsiteX1" fmla="*/ 6170580 w 7376810"/>
              <a:gd name="connsiteY1" fmla="*/ 66767 h 6895584"/>
              <a:gd name="connsiteX2" fmla="*/ 6169031 w 7376810"/>
              <a:gd name="connsiteY2" fmla="*/ 66983 h 6895584"/>
              <a:gd name="connsiteX3" fmla="*/ 6112214 w 7376810"/>
              <a:gd name="connsiteY3" fmla="*/ 27856 h 6895584"/>
              <a:gd name="connsiteX4" fmla="*/ 6166957 w 7376810"/>
              <a:gd name="connsiteY4" fmla="*/ 65554 h 6895584"/>
              <a:gd name="connsiteX5" fmla="*/ 6107689 w 7376810"/>
              <a:gd name="connsiteY5" fmla="*/ 45714 h 6895584"/>
              <a:gd name="connsiteX6" fmla="*/ 6071075 w 7376810"/>
              <a:gd name="connsiteY6" fmla="*/ 33552 h 6895584"/>
              <a:gd name="connsiteX7" fmla="*/ 5936483 w 7376810"/>
              <a:gd name="connsiteY7" fmla="*/ 263 h 6895584"/>
              <a:gd name="connsiteX8" fmla="*/ 6057926 w 7376810"/>
              <a:gd name="connsiteY8" fmla="*/ 29185 h 6895584"/>
              <a:gd name="connsiteX9" fmla="*/ 6071075 w 7376810"/>
              <a:gd name="connsiteY9" fmla="*/ 33552 h 6895584"/>
              <a:gd name="connsiteX10" fmla="*/ 5688344 w 7376810"/>
              <a:gd name="connsiteY10" fmla="*/ 86546 h 6895584"/>
              <a:gd name="connsiteX11" fmla="*/ 5643324 w 7376810"/>
              <a:gd name="connsiteY11" fmla="*/ 86557 h 6895584"/>
              <a:gd name="connsiteX12" fmla="*/ 5296532 w 7376810"/>
              <a:gd name="connsiteY12" fmla="*/ 71523 h 6895584"/>
              <a:gd name="connsiteX13" fmla="*/ 5254811 w 7376810"/>
              <a:gd name="connsiteY13" fmla="*/ 66544 h 6895584"/>
              <a:gd name="connsiteX14" fmla="*/ 5254811 w 7376810"/>
              <a:gd name="connsiteY14" fmla="*/ 146574 h 6895584"/>
              <a:gd name="connsiteX15" fmla="*/ 5688344 w 7376810"/>
              <a:gd name="connsiteY15" fmla="*/ 86546 h 6895584"/>
              <a:gd name="connsiteX16" fmla="*/ 5712105 w 7376810"/>
              <a:gd name="connsiteY16" fmla="*/ 86540 h 6895584"/>
              <a:gd name="connsiteX17" fmla="*/ 5995482 w 7376810"/>
              <a:gd name="connsiteY17" fmla="*/ 86222 h 6895584"/>
              <a:gd name="connsiteX18" fmla="*/ 6083166 w 7376810"/>
              <a:gd name="connsiteY18" fmla="*/ 78927 h 6895584"/>
              <a:gd name="connsiteX19" fmla="*/ 6169031 w 7376810"/>
              <a:gd name="connsiteY19" fmla="*/ 66983 h 6895584"/>
              <a:gd name="connsiteX20" fmla="*/ 6178923 w 7376810"/>
              <a:gd name="connsiteY20" fmla="*/ 73795 h 6895584"/>
              <a:gd name="connsiteX21" fmla="*/ 6618053 w 7376810"/>
              <a:gd name="connsiteY21" fmla="*/ 416963 h 6895584"/>
              <a:gd name="connsiteX22" fmla="*/ 6594405 w 7376810"/>
              <a:gd name="connsiteY22" fmla="*/ 454597 h 6895584"/>
              <a:gd name="connsiteX23" fmla="*/ 6587112 w 7376810"/>
              <a:gd name="connsiteY23" fmla="*/ 456115 h 6895584"/>
              <a:gd name="connsiteX24" fmla="*/ 6548729 w 7376810"/>
              <a:gd name="connsiteY24" fmla="*/ 456600 h 6895584"/>
              <a:gd name="connsiteX25" fmla="*/ 6417251 w 7376810"/>
              <a:gd name="connsiteY25" fmla="*/ 453043 h 6895584"/>
              <a:gd name="connsiteX26" fmla="*/ 6288705 w 7376810"/>
              <a:gd name="connsiteY26" fmla="*/ 436597 h 6895584"/>
              <a:gd name="connsiteX27" fmla="*/ 6283022 w 7376810"/>
              <a:gd name="connsiteY27" fmla="*/ 435579 h 6895584"/>
              <a:gd name="connsiteX28" fmla="*/ 6273658 w 7376810"/>
              <a:gd name="connsiteY28" fmla="*/ 433746 h 6895584"/>
              <a:gd name="connsiteX29" fmla="*/ 6281349 w 7376810"/>
              <a:gd name="connsiteY29" fmla="*/ 435279 h 6895584"/>
              <a:gd name="connsiteX30" fmla="*/ 6283022 w 7376810"/>
              <a:gd name="connsiteY30" fmla="*/ 435579 h 6895584"/>
              <a:gd name="connsiteX31" fmla="*/ 6287312 w 7376810"/>
              <a:gd name="connsiteY31" fmla="*/ 436418 h 6895584"/>
              <a:gd name="connsiteX32" fmla="*/ 6288705 w 7376810"/>
              <a:gd name="connsiteY32" fmla="*/ 436597 h 6895584"/>
              <a:gd name="connsiteX33" fmla="*/ 6299422 w 7376810"/>
              <a:gd name="connsiteY33" fmla="*/ 438516 h 6895584"/>
              <a:gd name="connsiteX34" fmla="*/ 6569499 w 7376810"/>
              <a:gd name="connsiteY34" fmla="*/ 459781 h 6895584"/>
              <a:gd name="connsiteX35" fmla="*/ 6587112 w 7376810"/>
              <a:gd name="connsiteY35" fmla="*/ 456115 h 6895584"/>
              <a:gd name="connsiteX36" fmla="*/ 6680821 w 7376810"/>
              <a:gd name="connsiteY36" fmla="*/ 454930 h 6895584"/>
              <a:gd name="connsiteX37" fmla="*/ 6812606 w 7376810"/>
              <a:gd name="connsiteY37" fmla="*/ 455873 h 6895584"/>
              <a:gd name="connsiteX38" fmla="*/ 6579142 w 7376810"/>
              <a:gd name="connsiteY38" fmla="*/ 494784 h 6895584"/>
              <a:gd name="connsiteX39" fmla="*/ 6404044 w 7376810"/>
              <a:gd name="connsiteY39" fmla="*/ 533695 h 6895584"/>
              <a:gd name="connsiteX40" fmla="*/ 6248402 w 7376810"/>
              <a:gd name="connsiteY40" fmla="*/ 592061 h 6895584"/>
              <a:gd name="connsiteX41" fmla="*/ 6228946 w 7376810"/>
              <a:gd name="connsiteY41" fmla="*/ 650427 h 6895584"/>
              <a:gd name="connsiteX42" fmla="*/ 6287312 w 7376810"/>
              <a:gd name="connsiteY42" fmla="*/ 669882 h 6895584"/>
              <a:gd name="connsiteX43" fmla="*/ 6209491 w 7376810"/>
              <a:gd name="connsiteY43" fmla="*/ 689337 h 6895584"/>
              <a:gd name="connsiteX44" fmla="*/ 6112214 w 7376810"/>
              <a:gd name="connsiteY44" fmla="*/ 728248 h 6895584"/>
              <a:gd name="connsiteX45" fmla="*/ 6053848 w 7376810"/>
              <a:gd name="connsiteY45" fmla="*/ 747703 h 6895584"/>
              <a:gd name="connsiteX46" fmla="*/ 6014938 w 7376810"/>
              <a:gd name="connsiteY46" fmla="*/ 806069 h 6895584"/>
              <a:gd name="connsiteX47" fmla="*/ 6228946 w 7376810"/>
              <a:gd name="connsiteY47" fmla="*/ 864435 h 6895584"/>
              <a:gd name="connsiteX48" fmla="*/ 6248402 w 7376810"/>
              <a:gd name="connsiteY48" fmla="*/ 922801 h 6895584"/>
              <a:gd name="connsiteX49" fmla="*/ 6559687 w 7376810"/>
              <a:gd name="connsiteY49" fmla="*/ 981167 h 6895584"/>
              <a:gd name="connsiteX50" fmla="*/ 6365133 w 7376810"/>
              <a:gd name="connsiteY50" fmla="*/ 1058988 h 6895584"/>
              <a:gd name="connsiteX51" fmla="*/ 6326223 w 7376810"/>
              <a:gd name="connsiteY51" fmla="*/ 1117354 h 6895584"/>
              <a:gd name="connsiteX52" fmla="*/ 6248402 w 7376810"/>
              <a:gd name="connsiteY52" fmla="*/ 1136810 h 6895584"/>
              <a:gd name="connsiteX53" fmla="*/ 6190036 w 7376810"/>
              <a:gd name="connsiteY53" fmla="*/ 1156265 h 6895584"/>
              <a:gd name="connsiteX54" fmla="*/ 6073304 w 7376810"/>
              <a:gd name="connsiteY54" fmla="*/ 1214631 h 6895584"/>
              <a:gd name="connsiteX55" fmla="*/ 6131670 w 7376810"/>
              <a:gd name="connsiteY55" fmla="*/ 1253541 h 6895584"/>
              <a:gd name="connsiteX56" fmla="*/ 6170580 w 7376810"/>
              <a:gd name="connsiteY56" fmla="*/ 1292452 h 6895584"/>
              <a:gd name="connsiteX57" fmla="*/ 6190036 w 7376810"/>
              <a:gd name="connsiteY57" fmla="*/ 1350818 h 6895584"/>
              <a:gd name="connsiteX58" fmla="*/ 6248402 w 7376810"/>
              <a:gd name="connsiteY58" fmla="*/ 1370273 h 6895584"/>
              <a:gd name="connsiteX59" fmla="*/ 6462410 w 7376810"/>
              <a:gd name="connsiteY59" fmla="*/ 1389729 h 6895584"/>
              <a:gd name="connsiteX60" fmla="*/ 6404044 w 7376810"/>
              <a:gd name="connsiteY60" fmla="*/ 1409184 h 6895584"/>
              <a:gd name="connsiteX61" fmla="*/ 6267857 w 7376810"/>
              <a:gd name="connsiteY61" fmla="*/ 1448095 h 6895584"/>
              <a:gd name="connsiteX62" fmla="*/ 6190036 w 7376810"/>
              <a:gd name="connsiteY62" fmla="*/ 1487005 h 6895584"/>
              <a:gd name="connsiteX63" fmla="*/ 5976027 w 7376810"/>
              <a:gd name="connsiteY63" fmla="*/ 1545371 h 6895584"/>
              <a:gd name="connsiteX64" fmla="*/ 5742563 w 7376810"/>
              <a:gd name="connsiteY64" fmla="*/ 1623192 h 6895584"/>
              <a:gd name="connsiteX65" fmla="*/ 5703653 w 7376810"/>
              <a:gd name="connsiteY65" fmla="*/ 1681558 h 6895584"/>
              <a:gd name="connsiteX66" fmla="*/ 6170580 w 7376810"/>
              <a:gd name="connsiteY66" fmla="*/ 1642648 h 6895584"/>
              <a:gd name="connsiteX67" fmla="*/ 6073304 w 7376810"/>
              <a:gd name="connsiteY67" fmla="*/ 1701014 h 6895584"/>
              <a:gd name="connsiteX68" fmla="*/ 5995482 w 7376810"/>
              <a:gd name="connsiteY68" fmla="*/ 1720469 h 6895584"/>
              <a:gd name="connsiteX69" fmla="*/ 5742563 w 7376810"/>
              <a:gd name="connsiteY69" fmla="*/ 1798290 h 6895584"/>
              <a:gd name="connsiteX70" fmla="*/ 5625831 w 7376810"/>
              <a:gd name="connsiteY70" fmla="*/ 1837201 h 6895584"/>
              <a:gd name="connsiteX71" fmla="*/ 6228946 w 7376810"/>
              <a:gd name="connsiteY71" fmla="*/ 1837201 h 6895584"/>
              <a:gd name="connsiteX72" fmla="*/ 6462410 w 7376810"/>
              <a:gd name="connsiteY72" fmla="*/ 1817746 h 6895584"/>
              <a:gd name="connsiteX73" fmla="*/ 6365133 w 7376810"/>
              <a:gd name="connsiteY73" fmla="*/ 1837201 h 6895584"/>
              <a:gd name="connsiteX74" fmla="*/ 6228946 w 7376810"/>
              <a:gd name="connsiteY74" fmla="*/ 1915022 h 6895584"/>
              <a:gd name="connsiteX75" fmla="*/ 6014938 w 7376810"/>
              <a:gd name="connsiteY75" fmla="*/ 2012299 h 6895584"/>
              <a:gd name="connsiteX76" fmla="*/ 7065525 w 7376810"/>
              <a:gd name="connsiteY76" fmla="*/ 2051210 h 6895584"/>
              <a:gd name="connsiteX77" fmla="*/ 6948793 w 7376810"/>
              <a:gd name="connsiteY77" fmla="*/ 2109576 h 6895584"/>
              <a:gd name="connsiteX78" fmla="*/ 6851516 w 7376810"/>
              <a:gd name="connsiteY78" fmla="*/ 2129031 h 6895584"/>
              <a:gd name="connsiteX79" fmla="*/ 6793151 w 7376810"/>
              <a:gd name="connsiteY79" fmla="*/ 2167941 h 6895584"/>
              <a:gd name="connsiteX80" fmla="*/ 6579142 w 7376810"/>
              <a:gd name="connsiteY80" fmla="*/ 2226307 h 6895584"/>
              <a:gd name="connsiteX81" fmla="*/ 6520776 w 7376810"/>
              <a:gd name="connsiteY81" fmla="*/ 2265219 h 6895584"/>
              <a:gd name="connsiteX82" fmla="*/ 6404044 w 7376810"/>
              <a:gd name="connsiteY82" fmla="*/ 2304129 h 6895584"/>
              <a:gd name="connsiteX83" fmla="*/ 6345678 w 7376810"/>
              <a:gd name="connsiteY83" fmla="*/ 2343039 h 6895584"/>
              <a:gd name="connsiteX84" fmla="*/ 6248402 w 7376810"/>
              <a:gd name="connsiteY84" fmla="*/ 2381950 h 6895584"/>
              <a:gd name="connsiteX85" fmla="*/ 5956572 w 7376810"/>
              <a:gd name="connsiteY85" fmla="*/ 2459772 h 6895584"/>
              <a:gd name="connsiteX86" fmla="*/ 5898206 w 7376810"/>
              <a:gd name="connsiteY86" fmla="*/ 2498682 h 6895584"/>
              <a:gd name="connsiteX87" fmla="*/ 5839840 w 7376810"/>
              <a:gd name="connsiteY87" fmla="*/ 2576503 h 6895584"/>
              <a:gd name="connsiteX88" fmla="*/ 5645287 w 7376810"/>
              <a:gd name="connsiteY88" fmla="*/ 2654325 h 6895584"/>
              <a:gd name="connsiteX89" fmla="*/ 5586921 w 7376810"/>
              <a:gd name="connsiteY89" fmla="*/ 2693235 h 6895584"/>
              <a:gd name="connsiteX90" fmla="*/ 5353457 w 7376810"/>
              <a:gd name="connsiteY90" fmla="*/ 2712690 h 6895584"/>
              <a:gd name="connsiteX91" fmla="*/ 5295091 w 7376810"/>
              <a:gd name="connsiteY91" fmla="*/ 2732146 h 6895584"/>
              <a:gd name="connsiteX92" fmla="*/ 5254811 w 7376810"/>
              <a:gd name="connsiteY92" fmla="*/ 2736420 h 6895584"/>
              <a:gd name="connsiteX93" fmla="*/ 5254811 w 7376810"/>
              <a:gd name="connsiteY93" fmla="*/ 2848389 h 6895584"/>
              <a:gd name="connsiteX94" fmla="*/ 5258060 w 7376810"/>
              <a:gd name="connsiteY94" fmla="*/ 2849380 h 6895584"/>
              <a:gd name="connsiteX95" fmla="*/ 5470189 w 7376810"/>
              <a:gd name="connsiteY95" fmla="*/ 2868333 h 6895584"/>
              <a:gd name="connsiteX96" fmla="*/ 5995482 w 7376810"/>
              <a:gd name="connsiteY96" fmla="*/ 2907244 h 6895584"/>
              <a:gd name="connsiteX97" fmla="*/ 6112214 w 7376810"/>
              <a:gd name="connsiteY97" fmla="*/ 2926699 h 6895584"/>
              <a:gd name="connsiteX98" fmla="*/ 5878751 w 7376810"/>
              <a:gd name="connsiteY98" fmla="*/ 2985066 h 6895584"/>
              <a:gd name="connsiteX99" fmla="*/ 5800929 w 7376810"/>
              <a:gd name="connsiteY99" fmla="*/ 3004521 h 6895584"/>
              <a:gd name="connsiteX100" fmla="*/ 5723108 w 7376810"/>
              <a:gd name="connsiteY100" fmla="*/ 3043431 h 6895584"/>
              <a:gd name="connsiteX101" fmla="*/ 5664742 w 7376810"/>
              <a:gd name="connsiteY101" fmla="*/ 3062886 h 6895584"/>
              <a:gd name="connsiteX102" fmla="*/ 5762019 w 7376810"/>
              <a:gd name="connsiteY102" fmla="*/ 3101797 h 6895584"/>
              <a:gd name="connsiteX103" fmla="*/ 5976027 w 7376810"/>
              <a:gd name="connsiteY103" fmla="*/ 3140707 h 6895584"/>
              <a:gd name="connsiteX104" fmla="*/ 6053848 w 7376810"/>
              <a:gd name="connsiteY104" fmla="*/ 3160163 h 6895584"/>
              <a:gd name="connsiteX105" fmla="*/ 5898206 w 7376810"/>
              <a:gd name="connsiteY105" fmla="*/ 3199074 h 6895584"/>
              <a:gd name="connsiteX106" fmla="*/ 5781474 w 7376810"/>
              <a:gd name="connsiteY106" fmla="*/ 3257439 h 6895584"/>
              <a:gd name="connsiteX107" fmla="*/ 5645287 w 7376810"/>
              <a:gd name="connsiteY107" fmla="*/ 3296350 h 6895584"/>
              <a:gd name="connsiteX108" fmla="*/ 5567465 w 7376810"/>
              <a:gd name="connsiteY108" fmla="*/ 3335261 h 6895584"/>
              <a:gd name="connsiteX109" fmla="*/ 5586921 w 7376810"/>
              <a:gd name="connsiteY109" fmla="*/ 3393628 h 6895584"/>
              <a:gd name="connsiteX110" fmla="*/ 6073304 w 7376810"/>
              <a:gd name="connsiteY110" fmla="*/ 3413082 h 6895584"/>
              <a:gd name="connsiteX111" fmla="*/ 6053848 w 7376810"/>
              <a:gd name="connsiteY111" fmla="*/ 3471448 h 6895584"/>
              <a:gd name="connsiteX112" fmla="*/ 5995482 w 7376810"/>
              <a:gd name="connsiteY112" fmla="*/ 3510358 h 6895584"/>
              <a:gd name="connsiteX113" fmla="*/ 6053848 w 7376810"/>
              <a:gd name="connsiteY113" fmla="*/ 3529814 h 6895584"/>
              <a:gd name="connsiteX114" fmla="*/ 6131670 w 7376810"/>
              <a:gd name="connsiteY114" fmla="*/ 3549269 h 6895584"/>
              <a:gd name="connsiteX115" fmla="*/ 6112214 w 7376810"/>
              <a:gd name="connsiteY115" fmla="*/ 3607635 h 6895584"/>
              <a:gd name="connsiteX116" fmla="*/ 6306768 w 7376810"/>
              <a:gd name="connsiteY116" fmla="*/ 3666001 h 6895584"/>
              <a:gd name="connsiteX117" fmla="*/ 6170580 w 7376810"/>
              <a:gd name="connsiteY117" fmla="*/ 3743822 h 6895584"/>
              <a:gd name="connsiteX118" fmla="*/ 6092759 w 7376810"/>
              <a:gd name="connsiteY118" fmla="*/ 3763278 h 6895584"/>
              <a:gd name="connsiteX119" fmla="*/ 6034393 w 7376810"/>
              <a:gd name="connsiteY119" fmla="*/ 3782733 h 6895584"/>
              <a:gd name="connsiteX120" fmla="*/ 5976027 w 7376810"/>
              <a:gd name="connsiteY120" fmla="*/ 3821644 h 6895584"/>
              <a:gd name="connsiteX121" fmla="*/ 6034393 w 7376810"/>
              <a:gd name="connsiteY121" fmla="*/ 3860554 h 6895584"/>
              <a:gd name="connsiteX122" fmla="*/ 6170580 w 7376810"/>
              <a:gd name="connsiteY122" fmla="*/ 3880010 h 6895584"/>
              <a:gd name="connsiteX123" fmla="*/ 6267857 w 7376810"/>
              <a:gd name="connsiteY123" fmla="*/ 3899465 h 6895584"/>
              <a:gd name="connsiteX124" fmla="*/ 7084980 w 7376810"/>
              <a:gd name="connsiteY124" fmla="*/ 3938375 h 6895584"/>
              <a:gd name="connsiteX125" fmla="*/ 7318444 w 7376810"/>
              <a:gd name="connsiteY125" fmla="*/ 3957831 h 6895584"/>
              <a:gd name="connsiteX126" fmla="*/ 6909882 w 7376810"/>
              <a:gd name="connsiteY126" fmla="*/ 3977286 h 6895584"/>
              <a:gd name="connsiteX127" fmla="*/ 6812606 w 7376810"/>
              <a:gd name="connsiteY127" fmla="*/ 3996741 h 6895584"/>
              <a:gd name="connsiteX128" fmla="*/ 6462410 w 7376810"/>
              <a:gd name="connsiteY128" fmla="*/ 4035652 h 6895584"/>
              <a:gd name="connsiteX129" fmla="*/ 6365133 w 7376810"/>
              <a:gd name="connsiteY129" fmla="*/ 4055107 h 6895584"/>
              <a:gd name="connsiteX130" fmla="*/ 6034393 w 7376810"/>
              <a:gd name="connsiteY130" fmla="*/ 4113473 h 6895584"/>
              <a:gd name="connsiteX131" fmla="*/ 6092759 w 7376810"/>
              <a:gd name="connsiteY131" fmla="*/ 4152384 h 6895584"/>
              <a:gd name="connsiteX132" fmla="*/ 6151125 w 7376810"/>
              <a:gd name="connsiteY132" fmla="*/ 4171839 h 6895584"/>
              <a:gd name="connsiteX133" fmla="*/ 6092759 w 7376810"/>
              <a:gd name="connsiteY133" fmla="*/ 4230205 h 6895584"/>
              <a:gd name="connsiteX134" fmla="*/ 5976027 w 7376810"/>
              <a:gd name="connsiteY134" fmla="*/ 4269116 h 6895584"/>
              <a:gd name="connsiteX135" fmla="*/ 5995482 w 7376810"/>
              <a:gd name="connsiteY135" fmla="*/ 4327482 h 6895584"/>
              <a:gd name="connsiteX136" fmla="*/ 6131670 w 7376810"/>
              <a:gd name="connsiteY136" fmla="*/ 4366392 h 6895584"/>
              <a:gd name="connsiteX137" fmla="*/ 6365133 w 7376810"/>
              <a:gd name="connsiteY137" fmla="*/ 4405303 h 6895584"/>
              <a:gd name="connsiteX138" fmla="*/ 6287312 w 7376810"/>
              <a:gd name="connsiteY138" fmla="*/ 4424758 h 6895584"/>
              <a:gd name="connsiteX139" fmla="*/ 6228946 w 7376810"/>
              <a:gd name="connsiteY139" fmla="*/ 4444214 h 6895584"/>
              <a:gd name="connsiteX140" fmla="*/ 6034393 w 7376810"/>
              <a:gd name="connsiteY140" fmla="*/ 4483124 h 6895584"/>
              <a:gd name="connsiteX141" fmla="*/ 5937116 w 7376810"/>
              <a:gd name="connsiteY141" fmla="*/ 4502580 h 6895584"/>
              <a:gd name="connsiteX142" fmla="*/ 5800929 w 7376810"/>
              <a:gd name="connsiteY142" fmla="*/ 4522035 h 6895584"/>
              <a:gd name="connsiteX143" fmla="*/ 5664742 w 7376810"/>
              <a:gd name="connsiteY143" fmla="*/ 4560946 h 6895584"/>
              <a:gd name="connsiteX144" fmla="*/ 5995482 w 7376810"/>
              <a:gd name="connsiteY144" fmla="*/ 4638767 h 6895584"/>
              <a:gd name="connsiteX145" fmla="*/ 5956572 w 7376810"/>
              <a:gd name="connsiteY145" fmla="*/ 4697133 h 6895584"/>
              <a:gd name="connsiteX146" fmla="*/ 6014938 w 7376810"/>
              <a:gd name="connsiteY146" fmla="*/ 4736044 h 6895584"/>
              <a:gd name="connsiteX147" fmla="*/ 6345678 w 7376810"/>
              <a:gd name="connsiteY147" fmla="*/ 4813865 h 6895584"/>
              <a:gd name="connsiteX148" fmla="*/ 6326223 w 7376810"/>
              <a:gd name="connsiteY148" fmla="*/ 4872231 h 6895584"/>
              <a:gd name="connsiteX149" fmla="*/ 6267857 w 7376810"/>
              <a:gd name="connsiteY149" fmla="*/ 4911141 h 6895584"/>
              <a:gd name="connsiteX150" fmla="*/ 6228946 w 7376810"/>
              <a:gd name="connsiteY150" fmla="*/ 4969507 h 6895584"/>
              <a:gd name="connsiteX151" fmla="*/ 6287312 w 7376810"/>
              <a:gd name="connsiteY151" fmla="*/ 5008418 h 6895584"/>
              <a:gd name="connsiteX152" fmla="*/ 6404044 w 7376810"/>
              <a:gd name="connsiteY152" fmla="*/ 5047329 h 6895584"/>
              <a:gd name="connsiteX153" fmla="*/ 6355101 w 7376810"/>
              <a:gd name="connsiteY153" fmla="*/ 5094997 h 6895584"/>
              <a:gd name="connsiteX154" fmla="*/ 6337837 w 7376810"/>
              <a:gd name="connsiteY154" fmla="*/ 5110455 h 6895584"/>
              <a:gd name="connsiteX155" fmla="*/ 6337327 w 7376810"/>
              <a:gd name="connsiteY155" fmla="*/ 5110724 h 6895584"/>
              <a:gd name="connsiteX156" fmla="*/ 6332125 w 7376810"/>
              <a:gd name="connsiteY156" fmla="*/ 5115571 h 6895584"/>
              <a:gd name="connsiteX157" fmla="*/ 6337837 w 7376810"/>
              <a:gd name="connsiteY157" fmla="*/ 5110455 h 6895584"/>
              <a:gd name="connsiteX158" fmla="*/ 6352133 w 7376810"/>
              <a:gd name="connsiteY158" fmla="*/ 5102946 h 6895584"/>
              <a:gd name="connsiteX159" fmla="*/ 6365133 w 7376810"/>
              <a:gd name="connsiteY159" fmla="*/ 5164061 h 6895584"/>
              <a:gd name="connsiteX160" fmla="*/ 6306768 w 7376810"/>
              <a:gd name="connsiteY160" fmla="*/ 5241882 h 6895584"/>
              <a:gd name="connsiteX161" fmla="*/ 6131670 w 7376810"/>
              <a:gd name="connsiteY161" fmla="*/ 5339158 h 6895584"/>
              <a:gd name="connsiteX162" fmla="*/ 6073304 w 7376810"/>
              <a:gd name="connsiteY162" fmla="*/ 5378069 h 6895584"/>
              <a:gd name="connsiteX163" fmla="*/ 6053848 w 7376810"/>
              <a:gd name="connsiteY163" fmla="*/ 5436435 h 6895584"/>
              <a:gd name="connsiteX164" fmla="*/ 6209491 w 7376810"/>
              <a:gd name="connsiteY164" fmla="*/ 5475346 h 6895584"/>
              <a:gd name="connsiteX165" fmla="*/ 6618053 w 7376810"/>
              <a:gd name="connsiteY165" fmla="*/ 5533712 h 6895584"/>
              <a:gd name="connsiteX166" fmla="*/ 6734785 w 7376810"/>
              <a:gd name="connsiteY166" fmla="*/ 5553167 h 6895584"/>
              <a:gd name="connsiteX167" fmla="*/ 6929338 w 7376810"/>
              <a:gd name="connsiteY167" fmla="*/ 5572622 h 6895584"/>
              <a:gd name="connsiteX168" fmla="*/ 6812606 w 7376810"/>
              <a:gd name="connsiteY168" fmla="*/ 5592078 h 6895584"/>
              <a:gd name="connsiteX169" fmla="*/ 6656963 w 7376810"/>
              <a:gd name="connsiteY169" fmla="*/ 5650444 h 6895584"/>
              <a:gd name="connsiteX170" fmla="*/ 6598597 w 7376810"/>
              <a:gd name="connsiteY170" fmla="*/ 5669899 h 6895584"/>
              <a:gd name="connsiteX171" fmla="*/ 6579142 w 7376810"/>
              <a:gd name="connsiteY171" fmla="*/ 5728265 h 6895584"/>
              <a:gd name="connsiteX172" fmla="*/ 6676419 w 7376810"/>
              <a:gd name="connsiteY172" fmla="*/ 5767175 h 6895584"/>
              <a:gd name="connsiteX173" fmla="*/ 6870972 w 7376810"/>
              <a:gd name="connsiteY173" fmla="*/ 5825541 h 6895584"/>
              <a:gd name="connsiteX174" fmla="*/ 7026614 w 7376810"/>
              <a:gd name="connsiteY174" fmla="*/ 5844997 h 6895584"/>
              <a:gd name="connsiteX175" fmla="*/ 7376810 w 7376810"/>
              <a:gd name="connsiteY175" fmla="*/ 5883907 h 6895584"/>
              <a:gd name="connsiteX176" fmla="*/ 7182257 w 7376810"/>
              <a:gd name="connsiteY176" fmla="*/ 5922818 h 6895584"/>
              <a:gd name="connsiteX177" fmla="*/ 7026614 w 7376810"/>
              <a:gd name="connsiteY177" fmla="*/ 5961729 h 6895584"/>
              <a:gd name="connsiteX178" fmla="*/ 6968248 w 7376810"/>
              <a:gd name="connsiteY178" fmla="*/ 5981184 h 6895584"/>
              <a:gd name="connsiteX179" fmla="*/ 6870972 w 7376810"/>
              <a:gd name="connsiteY179" fmla="*/ 6000639 h 6895584"/>
              <a:gd name="connsiteX180" fmla="*/ 6832061 w 7376810"/>
              <a:gd name="connsiteY180" fmla="*/ 6059005 h 6895584"/>
              <a:gd name="connsiteX181" fmla="*/ 6695874 w 7376810"/>
              <a:gd name="connsiteY181" fmla="*/ 6078461 h 6895584"/>
              <a:gd name="connsiteX182" fmla="*/ 6637508 w 7376810"/>
              <a:gd name="connsiteY182" fmla="*/ 6097916 h 6895584"/>
              <a:gd name="connsiteX183" fmla="*/ 6501321 w 7376810"/>
              <a:gd name="connsiteY183" fmla="*/ 6136827 h 6895584"/>
              <a:gd name="connsiteX184" fmla="*/ 6618053 w 7376810"/>
              <a:gd name="connsiteY184" fmla="*/ 6156282 h 6895584"/>
              <a:gd name="connsiteX185" fmla="*/ 6676419 w 7376810"/>
              <a:gd name="connsiteY185" fmla="*/ 6175737 h 6895584"/>
              <a:gd name="connsiteX186" fmla="*/ 6520776 w 7376810"/>
              <a:gd name="connsiteY186" fmla="*/ 6253558 h 6895584"/>
              <a:gd name="connsiteX187" fmla="*/ 6618053 w 7376810"/>
              <a:gd name="connsiteY187" fmla="*/ 6292469 h 6895584"/>
              <a:gd name="connsiteX188" fmla="*/ 6890427 w 7376810"/>
              <a:gd name="connsiteY188" fmla="*/ 6311924 h 6895584"/>
              <a:gd name="connsiteX189" fmla="*/ 6773695 w 7376810"/>
              <a:gd name="connsiteY189" fmla="*/ 6350835 h 6895584"/>
              <a:gd name="connsiteX190" fmla="*/ 6637508 w 7376810"/>
              <a:gd name="connsiteY190" fmla="*/ 6448112 h 6895584"/>
              <a:gd name="connsiteX191" fmla="*/ 6656963 w 7376810"/>
              <a:gd name="connsiteY191" fmla="*/ 6506478 h 6895584"/>
              <a:gd name="connsiteX192" fmla="*/ 6715329 w 7376810"/>
              <a:gd name="connsiteY192" fmla="*/ 6545388 h 6895584"/>
              <a:gd name="connsiteX193" fmla="*/ 6754240 w 7376810"/>
              <a:gd name="connsiteY193" fmla="*/ 6603754 h 6895584"/>
              <a:gd name="connsiteX194" fmla="*/ 6734785 w 7376810"/>
              <a:gd name="connsiteY194" fmla="*/ 6662120 h 6895584"/>
              <a:gd name="connsiteX195" fmla="*/ 6832061 w 7376810"/>
              <a:gd name="connsiteY195" fmla="*/ 6681575 h 6895584"/>
              <a:gd name="connsiteX196" fmla="*/ 7104436 w 7376810"/>
              <a:gd name="connsiteY196" fmla="*/ 6720486 h 6895584"/>
              <a:gd name="connsiteX197" fmla="*/ 7143346 w 7376810"/>
              <a:gd name="connsiteY197" fmla="*/ 6778852 h 6895584"/>
              <a:gd name="connsiteX198" fmla="*/ 7084980 w 7376810"/>
              <a:gd name="connsiteY198" fmla="*/ 6837218 h 6895584"/>
              <a:gd name="connsiteX199" fmla="*/ 6968248 w 7376810"/>
              <a:gd name="connsiteY199" fmla="*/ 6895584 h 6895584"/>
              <a:gd name="connsiteX200" fmla="*/ 6598597 w 7376810"/>
              <a:gd name="connsiteY200" fmla="*/ 6856673 h 6895584"/>
              <a:gd name="connsiteX201" fmla="*/ 6501321 w 7376810"/>
              <a:gd name="connsiteY201" fmla="*/ 6837218 h 6895584"/>
              <a:gd name="connsiteX202" fmla="*/ 6471450 w 7376810"/>
              <a:gd name="connsiteY202" fmla="*/ 6834205 h 6895584"/>
              <a:gd name="connsiteX203" fmla="*/ 6471450 w 7376810"/>
              <a:gd name="connsiteY203" fmla="*/ 6871266 h 6895584"/>
              <a:gd name="connsiteX204" fmla="*/ 4891450 w 7376810"/>
              <a:gd name="connsiteY204" fmla="*/ 6871266 h 6895584"/>
              <a:gd name="connsiteX205" fmla="*/ 4847619 w 7376810"/>
              <a:gd name="connsiteY205" fmla="*/ 6876129 h 6895584"/>
              <a:gd name="connsiteX206" fmla="*/ 4846397 w 7376810"/>
              <a:gd name="connsiteY206" fmla="*/ 6871266 h 6895584"/>
              <a:gd name="connsiteX207" fmla="*/ 2560931 w 7376810"/>
              <a:gd name="connsiteY207" fmla="*/ 6871266 h 6895584"/>
              <a:gd name="connsiteX208" fmla="*/ 2560931 w 7376810"/>
              <a:gd name="connsiteY208" fmla="*/ 6866401 h 6895584"/>
              <a:gd name="connsiteX209" fmla="*/ 0 w 7376810"/>
              <a:gd name="connsiteY209" fmla="*/ 6866401 h 6895584"/>
              <a:gd name="connsiteX210" fmla="*/ 0 w 7376810"/>
              <a:gd name="connsiteY210" fmla="*/ 8401 h 6895584"/>
              <a:gd name="connsiteX211" fmla="*/ 5254811 w 7376810"/>
              <a:gd name="connsiteY211" fmla="*/ 8401 h 6895584"/>
              <a:gd name="connsiteX212" fmla="*/ 5254811 w 7376810"/>
              <a:gd name="connsiteY212" fmla="*/ 46805 h 6895584"/>
              <a:gd name="connsiteX213" fmla="*/ 5332097 w 7376810"/>
              <a:gd name="connsiteY213" fmla="*/ 44638 h 6895584"/>
              <a:gd name="connsiteX214" fmla="*/ 5936483 w 7376810"/>
              <a:gd name="connsiteY214" fmla="*/ 263 h 6895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376810" h="6895583">
                <a:moveTo>
                  <a:pt x="6166957" y="65554"/>
                </a:moveTo>
                <a:lnTo>
                  <a:pt x="6170580" y="66767"/>
                </a:lnTo>
                <a:lnTo>
                  <a:pt x="6169031" y="66983"/>
                </a:lnTo>
                <a:close/>
                <a:moveTo>
                  <a:pt x="6112214" y="27856"/>
                </a:moveTo>
                <a:lnTo>
                  <a:pt x="6166957" y="65554"/>
                </a:lnTo>
                <a:lnTo>
                  <a:pt x="6107689" y="45714"/>
                </a:lnTo>
                <a:lnTo>
                  <a:pt x="6071075" y="33552"/>
                </a:lnTo>
                <a:close/>
                <a:moveTo>
                  <a:pt x="5936483" y="263"/>
                </a:moveTo>
                <a:cubicBezTo>
                  <a:pt x="5968198" y="1776"/>
                  <a:pt x="5999136" y="9985"/>
                  <a:pt x="6057926" y="29185"/>
                </a:cubicBezTo>
                <a:lnTo>
                  <a:pt x="6071075" y="33552"/>
                </a:lnTo>
                <a:lnTo>
                  <a:pt x="5688344" y="86546"/>
                </a:lnTo>
                <a:lnTo>
                  <a:pt x="5643324" y="86557"/>
                </a:lnTo>
                <a:cubicBezTo>
                  <a:pt x="5468660" y="86383"/>
                  <a:pt x="5406967" y="84069"/>
                  <a:pt x="5296532" y="71523"/>
                </a:cubicBezTo>
                <a:lnTo>
                  <a:pt x="5254811" y="66544"/>
                </a:lnTo>
                <a:lnTo>
                  <a:pt x="5254811" y="146574"/>
                </a:lnTo>
                <a:lnTo>
                  <a:pt x="5688344" y="86546"/>
                </a:lnTo>
                <a:lnTo>
                  <a:pt x="5712105" y="86540"/>
                </a:lnTo>
                <a:cubicBezTo>
                  <a:pt x="5786442" y="86458"/>
                  <a:pt x="5878309" y="86222"/>
                  <a:pt x="5995482" y="86222"/>
                </a:cubicBezTo>
                <a:cubicBezTo>
                  <a:pt x="6024845" y="86222"/>
                  <a:pt x="6054028" y="82980"/>
                  <a:pt x="6083166" y="78927"/>
                </a:cubicBezTo>
                <a:lnTo>
                  <a:pt x="6169031" y="66983"/>
                </a:lnTo>
                <a:lnTo>
                  <a:pt x="6178923" y="73795"/>
                </a:lnTo>
                <a:cubicBezTo>
                  <a:pt x="6341534" y="175585"/>
                  <a:pt x="6544730" y="245876"/>
                  <a:pt x="6618053" y="416963"/>
                </a:cubicBezTo>
                <a:cubicBezTo>
                  <a:pt x="6626210" y="435996"/>
                  <a:pt x="6615873" y="447814"/>
                  <a:pt x="6594405" y="454597"/>
                </a:cubicBezTo>
                <a:lnTo>
                  <a:pt x="6587112" y="456115"/>
                </a:lnTo>
                <a:lnTo>
                  <a:pt x="6548729" y="456600"/>
                </a:lnTo>
                <a:cubicBezTo>
                  <a:pt x="6504749" y="456721"/>
                  <a:pt x="6460872" y="455971"/>
                  <a:pt x="6417251" y="453043"/>
                </a:cubicBezTo>
                <a:lnTo>
                  <a:pt x="6288705" y="436597"/>
                </a:lnTo>
                <a:lnTo>
                  <a:pt x="6283022" y="435579"/>
                </a:lnTo>
                <a:lnTo>
                  <a:pt x="6273658" y="433746"/>
                </a:lnTo>
                <a:cubicBezTo>
                  <a:pt x="6268808" y="432836"/>
                  <a:pt x="6272099" y="433562"/>
                  <a:pt x="6281349" y="435279"/>
                </a:cubicBezTo>
                <a:lnTo>
                  <a:pt x="6283022" y="435579"/>
                </a:lnTo>
                <a:lnTo>
                  <a:pt x="6287312" y="436418"/>
                </a:lnTo>
                <a:lnTo>
                  <a:pt x="6288705" y="436597"/>
                </a:lnTo>
                <a:lnTo>
                  <a:pt x="6299422" y="438516"/>
                </a:lnTo>
                <a:cubicBezTo>
                  <a:pt x="6358081" y="448698"/>
                  <a:pt x="6494643" y="469561"/>
                  <a:pt x="6569499" y="459781"/>
                </a:cubicBezTo>
                <a:lnTo>
                  <a:pt x="6587112" y="456115"/>
                </a:lnTo>
                <a:lnTo>
                  <a:pt x="6680821" y="454930"/>
                </a:lnTo>
                <a:cubicBezTo>
                  <a:pt x="6724852" y="454373"/>
                  <a:pt x="6768832" y="454252"/>
                  <a:pt x="6812606" y="455873"/>
                </a:cubicBezTo>
                <a:cubicBezTo>
                  <a:pt x="6675774" y="501485"/>
                  <a:pt x="6839780" y="451344"/>
                  <a:pt x="6579142" y="494784"/>
                </a:cubicBezTo>
                <a:cubicBezTo>
                  <a:pt x="6520166" y="504613"/>
                  <a:pt x="6462049" y="519194"/>
                  <a:pt x="6404044" y="533695"/>
                </a:cubicBezTo>
                <a:cubicBezTo>
                  <a:pt x="6363373" y="543863"/>
                  <a:pt x="6278165" y="580156"/>
                  <a:pt x="6248402" y="592061"/>
                </a:cubicBezTo>
                <a:cubicBezTo>
                  <a:pt x="6241917" y="611516"/>
                  <a:pt x="6219775" y="632084"/>
                  <a:pt x="6228946" y="650427"/>
                </a:cubicBezTo>
                <a:cubicBezTo>
                  <a:pt x="6238117" y="668770"/>
                  <a:pt x="6296483" y="651539"/>
                  <a:pt x="6287312" y="669882"/>
                </a:cubicBezTo>
                <a:cubicBezTo>
                  <a:pt x="6275354" y="693798"/>
                  <a:pt x="6234858" y="680881"/>
                  <a:pt x="6209491" y="689337"/>
                </a:cubicBezTo>
                <a:cubicBezTo>
                  <a:pt x="6176360" y="700381"/>
                  <a:pt x="6144914" y="715986"/>
                  <a:pt x="6112214" y="728248"/>
                </a:cubicBezTo>
                <a:cubicBezTo>
                  <a:pt x="6093012" y="735449"/>
                  <a:pt x="6073303" y="741218"/>
                  <a:pt x="6053848" y="747703"/>
                </a:cubicBezTo>
                <a:cubicBezTo>
                  <a:pt x="6040878" y="767158"/>
                  <a:pt x="6000331" y="787811"/>
                  <a:pt x="6014938" y="806069"/>
                </a:cubicBezTo>
                <a:cubicBezTo>
                  <a:pt x="6033745" y="829578"/>
                  <a:pt x="6195691" y="857784"/>
                  <a:pt x="6228946" y="864435"/>
                </a:cubicBezTo>
                <a:cubicBezTo>
                  <a:pt x="6235431" y="883890"/>
                  <a:pt x="6233901" y="908300"/>
                  <a:pt x="6248402" y="922801"/>
                </a:cubicBezTo>
                <a:cubicBezTo>
                  <a:pt x="6315525" y="989924"/>
                  <a:pt x="6514195" y="977376"/>
                  <a:pt x="6559687" y="981167"/>
                </a:cubicBezTo>
                <a:cubicBezTo>
                  <a:pt x="6415441" y="1029249"/>
                  <a:pt x="6479641" y="1001736"/>
                  <a:pt x="6365133" y="1058988"/>
                </a:cubicBezTo>
                <a:cubicBezTo>
                  <a:pt x="6352163" y="1078443"/>
                  <a:pt x="6345678" y="1104384"/>
                  <a:pt x="6326223" y="1117354"/>
                </a:cubicBezTo>
                <a:cubicBezTo>
                  <a:pt x="6303975" y="1132186"/>
                  <a:pt x="6274112" y="1129464"/>
                  <a:pt x="6248402" y="1136810"/>
                </a:cubicBezTo>
                <a:cubicBezTo>
                  <a:pt x="6228683" y="1142444"/>
                  <a:pt x="6208379" y="1147094"/>
                  <a:pt x="6190036" y="1156265"/>
                </a:cubicBezTo>
                <a:cubicBezTo>
                  <a:pt x="6039169" y="1231697"/>
                  <a:pt x="6220016" y="1165725"/>
                  <a:pt x="6073304" y="1214631"/>
                </a:cubicBezTo>
                <a:cubicBezTo>
                  <a:pt x="6092759" y="1227601"/>
                  <a:pt x="6108606" y="1249697"/>
                  <a:pt x="6131670" y="1253541"/>
                </a:cubicBezTo>
                <a:cubicBezTo>
                  <a:pt x="6197204" y="1264463"/>
                  <a:pt x="6208809" y="1177768"/>
                  <a:pt x="6170580" y="1292452"/>
                </a:cubicBezTo>
                <a:cubicBezTo>
                  <a:pt x="6177065" y="1311907"/>
                  <a:pt x="6175535" y="1336317"/>
                  <a:pt x="6190036" y="1350818"/>
                </a:cubicBezTo>
                <a:cubicBezTo>
                  <a:pt x="6204537" y="1365319"/>
                  <a:pt x="6228100" y="1367373"/>
                  <a:pt x="6248402" y="1370273"/>
                </a:cubicBezTo>
                <a:cubicBezTo>
                  <a:pt x="6319312" y="1380403"/>
                  <a:pt x="6391074" y="1383244"/>
                  <a:pt x="6462410" y="1389729"/>
                </a:cubicBezTo>
                <a:cubicBezTo>
                  <a:pt x="6442955" y="1396214"/>
                  <a:pt x="6423687" y="1403291"/>
                  <a:pt x="6404044" y="1409184"/>
                </a:cubicBezTo>
                <a:cubicBezTo>
                  <a:pt x="6358823" y="1422750"/>
                  <a:pt x="6312227" y="1431961"/>
                  <a:pt x="6267857" y="1448095"/>
                </a:cubicBezTo>
                <a:cubicBezTo>
                  <a:pt x="6240601" y="1458006"/>
                  <a:pt x="6217550" y="1477834"/>
                  <a:pt x="6190036" y="1487005"/>
                </a:cubicBezTo>
                <a:cubicBezTo>
                  <a:pt x="6119889" y="1510387"/>
                  <a:pt x="6047363" y="1525916"/>
                  <a:pt x="5976027" y="1545371"/>
                </a:cubicBezTo>
                <a:cubicBezTo>
                  <a:pt x="5783140" y="1673964"/>
                  <a:pt x="6157255" y="1434697"/>
                  <a:pt x="5742563" y="1623192"/>
                </a:cubicBezTo>
                <a:cubicBezTo>
                  <a:pt x="5721277" y="1632868"/>
                  <a:pt x="5680295" y="1680496"/>
                  <a:pt x="5703653" y="1681558"/>
                </a:cubicBezTo>
                <a:cubicBezTo>
                  <a:pt x="5859674" y="1688650"/>
                  <a:pt x="6170580" y="1642648"/>
                  <a:pt x="6170580" y="1642648"/>
                </a:cubicBezTo>
                <a:cubicBezTo>
                  <a:pt x="6138155" y="1662103"/>
                  <a:pt x="6107859" y="1685656"/>
                  <a:pt x="6073304" y="1701014"/>
                </a:cubicBezTo>
                <a:cubicBezTo>
                  <a:pt x="6048870" y="1711874"/>
                  <a:pt x="6021134" y="1712924"/>
                  <a:pt x="5995482" y="1720469"/>
                </a:cubicBezTo>
                <a:cubicBezTo>
                  <a:pt x="5910859" y="1745358"/>
                  <a:pt x="5826243" y="1770396"/>
                  <a:pt x="5742563" y="1798290"/>
                </a:cubicBezTo>
                <a:lnTo>
                  <a:pt x="5625831" y="1837201"/>
                </a:lnTo>
                <a:cubicBezTo>
                  <a:pt x="5835316" y="1976859"/>
                  <a:pt x="5663609" y="1879601"/>
                  <a:pt x="6228946" y="1837201"/>
                </a:cubicBezTo>
                <a:lnTo>
                  <a:pt x="6462410" y="1817746"/>
                </a:lnTo>
                <a:cubicBezTo>
                  <a:pt x="6429984" y="1824231"/>
                  <a:pt x="6395657" y="1824483"/>
                  <a:pt x="6365133" y="1837201"/>
                </a:cubicBezTo>
                <a:cubicBezTo>
                  <a:pt x="6316870" y="1857310"/>
                  <a:pt x="6274981" y="1890234"/>
                  <a:pt x="6228946" y="1915022"/>
                </a:cubicBezTo>
                <a:cubicBezTo>
                  <a:pt x="6122081" y="1972564"/>
                  <a:pt x="6119609" y="1970430"/>
                  <a:pt x="6014938" y="2012299"/>
                </a:cubicBezTo>
                <a:cubicBezTo>
                  <a:pt x="6144404" y="2400705"/>
                  <a:pt x="5992049" y="2005531"/>
                  <a:pt x="7065525" y="2051210"/>
                </a:cubicBezTo>
                <a:cubicBezTo>
                  <a:pt x="7108989" y="2053060"/>
                  <a:pt x="6989677" y="2094708"/>
                  <a:pt x="6948793" y="2109576"/>
                </a:cubicBezTo>
                <a:cubicBezTo>
                  <a:pt x="6917716" y="2120877"/>
                  <a:pt x="6883942" y="2122546"/>
                  <a:pt x="6851516" y="2129031"/>
                </a:cubicBezTo>
                <a:cubicBezTo>
                  <a:pt x="6832061" y="2142001"/>
                  <a:pt x="6814861" y="2159257"/>
                  <a:pt x="6793151" y="2167941"/>
                </a:cubicBezTo>
                <a:cubicBezTo>
                  <a:pt x="6754600" y="2183361"/>
                  <a:pt x="6632909" y="2212865"/>
                  <a:pt x="6579142" y="2226307"/>
                </a:cubicBezTo>
                <a:cubicBezTo>
                  <a:pt x="6559687" y="2239277"/>
                  <a:pt x="6542143" y="2255721"/>
                  <a:pt x="6520776" y="2265219"/>
                </a:cubicBezTo>
                <a:cubicBezTo>
                  <a:pt x="6483296" y="2281877"/>
                  <a:pt x="6438171" y="2281378"/>
                  <a:pt x="6404044" y="2304129"/>
                </a:cubicBezTo>
                <a:cubicBezTo>
                  <a:pt x="6384589" y="2317099"/>
                  <a:pt x="6366592" y="2332582"/>
                  <a:pt x="6345678" y="2343039"/>
                </a:cubicBezTo>
                <a:cubicBezTo>
                  <a:pt x="6314442" y="2358657"/>
                  <a:pt x="6281102" y="2369688"/>
                  <a:pt x="6248402" y="2381950"/>
                </a:cubicBezTo>
                <a:cubicBezTo>
                  <a:pt x="6158765" y="2415564"/>
                  <a:pt x="6034580" y="2440269"/>
                  <a:pt x="5956572" y="2459772"/>
                </a:cubicBezTo>
                <a:cubicBezTo>
                  <a:pt x="5937117" y="2472742"/>
                  <a:pt x="5920181" y="2490692"/>
                  <a:pt x="5898206" y="2498682"/>
                </a:cubicBezTo>
                <a:cubicBezTo>
                  <a:pt x="5736886" y="2557345"/>
                  <a:pt x="5674492" y="2510364"/>
                  <a:pt x="5839840" y="2576503"/>
                </a:cubicBezTo>
                <a:cubicBezTo>
                  <a:pt x="5681563" y="2695211"/>
                  <a:pt x="5853490" y="2584924"/>
                  <a:pt x="5645287" y="2654325"/>
                </a:cubicBezTo>
                <a:cubicBezTo>
                  <a:pt x="5623104" y="2661718"/>
                  <a:pt x="5609849" y="2688650"/>
                  <a:pt x="5586921" y="2693235"/>
                </a:cubicBezTo>
                <a:cubicBezTo>
                  <a:pt x="5510346" y="2708550"/>
                  <a:pt x="5431278" y="2706205"/>
                  <a:pt x="5353457" y="2712690"/>
                </a:cubicBezTo>
                <a:cubicBezTo>
                  <a:pt x="5334002" y="2719175"/>
                  <a:pt x="5315110" y="2727698"/>
                  <a:pt x="5295091" y="2732146"/>
                </a:cubicBezTo>
                <a:lnTo>
                  <a:pt x="5254811" y="2736420"/>
                </a:lnTo>
                <a:lnTo>
                  <a:pt x="5254811" y="2848389"/>
                </a:lnTo>
                <a:lnTo>
                  <a:pt x="5258060" y="2849380"/>
                </a:lnTo>
                <a:cubicBezTo>
                  <a:pt x="5293673" y="2858722"/>
                  <a:pt x="5310904" y="2853853"/>
                  <a:pt x="5470189" y="2868333"/>
                </a:cubicBezTo>
                <a:cubicBezTo>
                  <a:pt x="5729076" y="2920110"/>
                  <a:pt x="5441292" y="2867659"/>
                  <a:pt x="5995482" y="2907244"/>
                </a:cubicBezTo>
                <a:cubicBezTo>
                  <a:pt x="6034829" y="2910055"/>
                  <a:pt x="6073303" y="2920214"/>
                  <a:pt x="6112214" y="2926699"/>
                </a:cubicBezTo>
                <a:lnTo>
                  <a:pt x="5878751" y="2985066"/>
                </a:lnTo>
                <a:lnTo>
                  <a:pt x="5800929" y="3004521"/>
                </a:lnTo>
                <a:cubicBezTo>
                  <a:pt x="5774989" y="3017491"/>
                  <a:pt x="5749765" y="3032007"/>
                  <a:pt x="5723108" y="3043431"/>
                </a:cubicBezTo>
                <a:cubicBezTo>
                  <a:pt x="5704258" y="3051510"/>
                  <a:pt x="5653366" y="3045824"/>
                  <a:pt x="5664742" y="3062886"/>
                </a:cubicBezTo>
                <a:cubicBezTo>
                  <a:pt x="5684114" y="3091944"/>
                  <a:pt x="5728568" y="3091762"/>
                  <a:pt x="5762019" y="3101797"/>
                </a:cubicBezTo>
                <a:cubicBezTo>
                  <a:pt x="5803752" y="3114318"/>
                  <a:pt x="5939081" y="3133318"/>
                  <a:pt x="5976027" y="3140707"/>
                </a:cubicBezTo>
                <a:cubicBezTo>
                  <a:pt x="6002246" y="3145951"/>
                  <a:pt x="6027908" y="3153678"/>
                  <a:pt x="6053848" y="3160163"/>
                </a:cubicBezTo>
                <a:cubicBezTo>
                  <a:pt x="6001967" y="3173134"/>
                  <a:pt x="5948568" y="3181087"/>
                  <a:pt x="5898206" y="3199074"/>
                </a:cubicBezTo>
                <a:cubicBezTo>
                  <a:pt x="5857237" y="3213706"/>
                  <a:pt x="5821228" y="3239770"/>
                  <a:pt x="5781474" y="3257439"/>
                </a:cubicBezTo>
                <a:cubicBezTo>
                  <a:pt x="5745584" y="3273391"/>
                  <a:pt x="5680626" y="3287516"/>
                  <a:pt x="5645287" y="3296350"/>
                </a:cubicBezTo>
                <a:cubicBezTo>
                  <a:pt x="5619346" y="3309320"/>
                  <a:pt x="5582387" y="3310391"/>
                  <a:pt x="5567465" y="3335261"/>
                </a:cubicBezTo>
                <a:cubicBezTo>
                  <a:pt x="5556914" y="3352846"/>
                  <a:pt x="5566652" y="3390510"/>
                  <a:pt x="5586921" y="3393628"/>
                </a:cubicBezTo>
                <a:cubicBezTo>
                  <a:pt x="5747292" y="3418299"/>
                  <a:pt x="5911176" y="3406598"/>
                  <a:pt x="6073304" y="3413082"/>
                </a:cubicBezTo>
                <a:cubicBezTo>
                  <a:pt x="6066819" y="3432537"/>
                  <a:pt x="6066659" y="3455434"/>
                  <a:pt x="6053848" y="3471448"/>
                </a:cubicBezTo>
                <a:cubicBezTo>
                  <a:pt x="6039241" y="3489706"/>
                  <a:pt x="5995482" y="3486976"/>
                  <a:pt x="5995482" y="3510358"/>
                </a:cubicBezTo>
                <a:cubicBezTo>
                  <a:pt x="5995482" y="3530866"/>
                  <a:pt x="6034129" y="3524180"/>
                  <a:pt x="6053848" y="3529814"/>
                </a:cubicBezTo>
                <a:cubicBezTo>
                  <a:pt x="6079558" y="3537160"/>
                  <a:pt x="6105729" y="3542784"/>
                  <a:pt x="6131670" y="3549269"/>
                </a:cubicBezTo>
                <a:cubicBezTo>
                  <a:pt x="6125185" y="3568724"/>
                  <a:pt x="6101663" y="3590050"/>
                  <a:pt x="6112214" y="3607635"/>
                </a:cubicBezTo>
                <a:cubicBezTo>
                  <a:pt x="6137348" y="3649526"/>
                  <a:pt x="6281080" y="3661720"/>
                  <a:pt x="6306768" y="3666001"/>
                </a:cubicBezTo>
                <a:cubicBezTo>
                  <a:pt x="6258382" y="3698258"/>
                  <a:pt x="6227006" y="3722662"/>
                  <a:pt x="6170580" y="3743822"/>
                </a:cubicBezTo>
                <a:cubicBezTo>
                  <a:pt x="6145544" y="3753211"/>
                  <a:pt x="6118469" y="3755932"/>
                  <a:pt x="6092759" y="3763278"/>
                </a:cubicBezTo>
                <a:cubicBezTo>
                  <a:pt x="6073040" y="3768912"/>
                  <a:pt x="6053848" y="3776248"/>
                  <a:pt x="6034393" y="3782733"/>
                </a:cubicBezTo>
                <a:cubicBezTo>
                  <a:pt x="6014938" y="3795703"/>
                  <a:pt x="5976027" y="3798262"/>
                  <a:pt x="5976027" y="3821644"/>
                </a:cubicBezTo>
                <a:cubicBezTo>
                  <a:pt x="5976027" y="3845026"/>
                  <a:pt x="6011997" y="3853835"/>
                  <a:pt x="6034393" y="3860554"/>
                </a:cubicBezTo>
                <a:cubicBezTo>
                  <a:pt x="6078316" y="3873731"/>
                  <a:pt x="6125347" y="3872471"/>
                  <a:pt x="6170580" y="3880010"/>
                </a:cubicBezTo>
                <a:cubicBezTo>
                  <a:pt x="6203198" y="3885446"/>
                  <a:pt x="6234938" y="3896330"/>
                  <a:pt x="6267857" y="3899465"/>
                </a:cubicBezTo>
                <a:cubicBezTo>
                  <a:pt x="6470953" y="3918807"/>
                  <a:pt x="6924182" y="3932191"/>
                  <a:pt x="7084980" y="3938375"/>
                </a:cubicBezTo>
                <a:cubicBezTo>
                  <a:pt x="7162801" y="3944860"/>
                  <a:pt x="7394675" y="3940891"/>
                  <a:pt x="7318444" y="3957831"/>
                </a:cubicBezTo>
                <a:cubicBezTo>
                  <a:pt x="7185349" y="3987408"/>
                  <a:pt x="7045822" y="3966829"/>
                  <a:pt x="6909882" y="3977286"/>
                </a:cubicBezTo>
                <a:cubicBezTo>
                  <a:pt x="6876912" y="3979822"/>
                  <a:pt x="6845396" y="3992464"/>
                  <a:pt x="6812606" y="3996741"/>
                </a:cubicBezTo>
                <a:cubicBezTo>
                  <a:pt x="6696142" y="4011932"/>
                  <a:pt x="6577580" y="4012619"/>
                  <a:pt x="6462410" y="4035652"/>
                </a:cubicBezTo>
                <a:cubicBezTo>
                  <a:pt x="6429984" y="4042137"/>
                  <a:pt x="6397751" y="4049671"/>
                  <a:pt x="6365133" y="4055107"/>
                </a:cubicBezTo>
                <a:cubicBezTo>
                  <a:pt x="6042813" y="4108827"/>
                  <a:pt x="6208436" y="4069963"/>
                  <a:pt x="6034393" y="4113473"/>
                </a:cubicBezTo>
                <a:cubicBezTo>
                  <a:pt x="6053848" y="4126443"/>
                  <a:pt x="6071845" y="4141927"/>
                  <a:pt x="6092759" y="4152384"/>
                </a:cubicBezTo>
                <a:cubicBezTo>
                  <a:pt x="6111102" y="4161555"/>
                  <a:pt x="6151125" y="4151331"/>
                  <a:pt x="6151125" y="4171839"/>
                </a:cubicBezTo>
                <a:cubicBezTo>
                  <a:pt x="6151125" y="4199353"/>
                  <a:pt x="6116811" y="4216843"/>
                  <a:pt x="6092759" y="4230205"/>
                </a:cubicBezTo>
                <a:cubicBezTo>
                  <a:pt x="6056905" y="4250124"/>
                  <a:pt x="5976027" y="4269116"/>
                  <a:pt x="5976027" y="4269116"/>
                </a:cubicBezTo>
                <a:cubicBezTo>
                  <a:pt x="5982512" y="4288571"/>
                  <a:pt x="5978091" y="4316613"/>
                  <a:pt x="5995482" y="4327482"/>
                </a:cubicBezTo>
                <a:cubicBezTo>
                  <a:pt x="6035518" y="4352504"/>
                  <a:pt x="6085867" y="4354941"/>
                  <a:pt x="6131670" y="4366392"/>
                </a:cubicBezTo>
                <a:cubicBezTo>
                  <a:pt x="6207545" y="4385361"/>
                  <a:pt x="6288246" y="4394319"/>
                  <a:pt x="6365133" y="4405303"/>
                </a:cubicBezTo>
                <a:cubicBezTo>
                  <a:pt x="6339193" y="4411788"/>
                  <a:pt x="6313022" y="4417412"/>
                  <a:pt x="6287312" y="4424758"/>
                </a:cubicBezTo>
                <a:cubicBezTo>
                  <a:pt x="6267593" y="4430392"/>
                  <a:pt x="6248929" y="4439603"/>
                  <a:pt x="6228946" y="4444214"/>
                </a:cubicBezTo>
                <a:cubicBezTo>
                  <a:pt x="6164504" y="4459085"/>
                  <a:pt x="6099244" y="4470154"/>
                  <a:pt x="6034393" y="4483124"/>
                </a:cubicBezTo>
                <a:cubicBezTo>
                  <a:pt x="6001967" y="4489609"/>
                  <a:pt x="5969852" y="4497904"/>
                  <a:pt x="5937116" y="4502580"/>
                </a:cubicBezTo>
                <a:cubicBezTo>
                  <a:pt x="5891720" y="4509065"/>
                  <a:pt x="5846046" y="4513832"/>
                  <a:pt x="5800929" y="4522035"/>
                </a:cubicBezTo>
                <a:cubicBezTo>
                  <a:pt x="5747180" y="4531807"/>
                  <a:pt x="5714752" y="4544275"/>
                  <a:pt x="5664742" y="4560946"/>
                </a:cubicBezTo>
                <a:cubicBezTo>
                  <a:pt x="5889441" y="4635846"/>
                  <a:pt x="5778792" y="4611681"/>
                  <a:pt x="5995482" y="4638767"/>
                </a:cubicBezTo>
                <a:cubicBezTo>
                  <a:pt x="5982512" y="4658222"/>
                  <a:pt x="5951986" y="4674205"/>
                  <a:pt x="5956572" y="4697133"/>
                </a:cubicBezTo>
                <a:cubicBezTo>
                  <a:pt x="5961158" y="4720061"/>
                  <a:pt x="5992755" y="4728650"/>
                  <a:pt x="6014938" y="4736044"/>
                </a:cubicBezTo>
                <a:cubicBezTo>
                  <a:pt x="6114519" y="4769238"/>
                  <a:pt x="6238158" y="4792361"/>
                  <a:pt x="6345678" y="4813865"/>
                </a:cubicBezTo>
                <a:cubicBezTo>
                  <a:pt x="6339193" y="4833320"/>
                  <a:pt x="6339034" y="4856217"/>
                  <a:pt x="6326223" y="4872231"/>
                </a:cubicBezTo>
                <a:cubicBezTo>
                  <a:pt x="6311616" y="4890489"/>
                  <a:pt x="6284391" y="4894607"/>
                  <a:pt x="6267857" y="4911141"/>
                </a:cubicBezTo>
                <a:cubicBezTo>
                  <a:pt x="6251323" y="4927675"/>
                  <a:pt x="6241916" y="4950052"/>
                  <a:pt x="6228946" y="4969507"/>
                </a:cubicBezTo>
                <a:cubicBezTo>
                  <a:pt x="6248401" y="4982477"/>
                  <a:pt x="6265945" y="4998921"/>
                  <a:pt x="6287312" y="5008418"/>
                </a:cubicBezTo>
                <a:cubicBezTo>
                  <a:pt x="6324792" y="5025076"/>
                  <a:pt x="6404044" y="5047329"/>
                  <a:pt x="6404044" y="5047329"/>
                </a:cubicBezTo>
                <a:cubicBezTo>
                  <a:pt x="6382659" y="5068714"/>
                  <a:pt x="6366716" y="5084114"/>
                  <a:pt x="6355101" y="5094997"/>
                </a:cubicBezTo>
                <a:lnTo>
                  <a:pt x="6337837" y="5110455"/>
                </a:lnTo>
                <a:lnTo>
                  <a:pt x="6337327" y="5110724"/>
                </a:lnTo>
                <a:cubicBezTo>
                  <a:pt x="6328682" y="5116679"/>
                  <a:pt x="6323977" y="5122216"/>
                  <a:pt x="6332125" y="5115571"/>
                </a:cubicBezTo>
                <a:lnTo>
                  <a:pt x="6337837" y="5110455"/>
                </a:lnTo>
                <a:lnTo>
                  <a:pt x="6352133" y="5102946"/>
                </a:lnTo>
                <a:cubicBezTo>
                  <a:pt x="6367664" y="5097795"/>
                  <a:pt x="6382027" y="5104934"/>
                  <a:pt x="6365133" y="5164061"/>
                </a:cubicBezTo>
                <a:cubicBezTo>
                  <a:pt x="6356225" y="5195239"/>
                  <a:pt x="6331003" y="5220340"/>
                  <a:pt x="6306768" y="5241882"/>
                </a:cubicBezTo>
                <a:cubicBezTo>
                  <a:pt x="6226491" y="5313239"/>
                  <a:pt x="6210932" y="5312738"/>
                  <a:pt x="6131670" y="5339158"/>
                </a:cubicBezTo>
                <a:cubicBezTo>
                  <a:pt x="6112215" y="5352128"/>
                  <a:pt x="6087911" y="5359810"/>
                  <a:pt x="6073304" y="5378069"/>
                </a:cubicBezTo>
                <a:cubicBezTo>
                  <a:pt x="6060493" y="5394083"/>
                  <a:pt x="6037160" y="5424515"/>
                  <a:pt x="6053848" y="5436435"/>
                </a:cubicBezTo>
                <a:cubicBezTo>
                  <a:pt x="6097365" y="5467518"/>
                  <a:pt x="6157435" y="5463098"/>
                  <a:pt x="6209491" y="5475346"/>
                </a:cubicBezTo>
                <a:cubicBezTo>
                  <a:pt x="6484544" y="5540064"/>
                  <a:pt x="6294020" y="5497708"/>
                  <a:pt x="6618053" y="5533712"/>
                </a:cubicBezTo>
                <a:cubicBezTo>
                  <a:pt x="6657259" y="5538068"/>
                  <a:pt x="6695642" y="5548274"/>
                  <a:pt x="6734785" y="5553167"/>
                </a:cubicBezTo>
                <a:cubicBezTo>
                  <a:pt x="6799456" y="5561251"/>
                  <a:pt x="6864487" y="5566137"/>
                  <a:pt x="6929338" y="5572622"/>
                </a:cubicBezTo>
                <a:cubicBezTo>
                  <a:pt x="6890427" y="5579107"/>
                  <a:pt x="6851114" y="5583521"/>
                  <a:pt x="6812606" y="5592078"/>
                </a:cubicBezTo>
                <a:cubicBezTo>
                  <a:pt x="6776470" y="5600108"/>
                  <a:pt x="6679003" y="5642179"/>
                  <a:pt x="6656963" y="5650444"/>
                </a:cubicBezTo>
                <a:cubicBezTo>
                  <a:pt x="6637761" y="5657645"/>
                  <a:pt x="6618052" y="5663414"/>
                  <a:pt x="6598597" y="5669899"/>
                </a:cubicBezTo>
                <a:cubicBezTo>
                  <a:pt x="6592112" y="5689354"/>
                  <a:pt x="6566331" y="5712251"/>
                  <a:pt x="6579142" y="5728265"/>
                </a:cubicBezTo>
                <a:cubicBezTo>
                  <a:pt x="6600959" y="5755535"/>
                  <a:pt x="6643719" y="5754913"/>
                  <a:pt x="6676419" y="5767175"/>
                </a:cubicBezTo>
                <a:cubicBezTo>
                  <a:pt x="6721852" y="5784212"/>
                  <a:pt x="6847951" y="5820937"/>
                  <a:pt x="6870972" y="5825541"/>
                </a:cubicBezTo>
                <a:cubicBezTo>
                  <a:pt x="6922241" y="5835795"/>
                  <a:pt x="6974674" y="5839004"/>
                  <a:pt x="7026614" y="5844997"/>
                </a:cubicBezTo>
                <a:lnTo>
                  <a:pt x="7376810" y="5883907"/>
                </a:lnTo>
                <a:cubicBezTo>
                  <a:pt x="7311959" y="5896877"/>
                  <a:pt x="7244999" y="5901904"/>
                  <a:pt x="7182257" y="5922818"/>
                </a:cubicBezTo>
                <a:cubicBezTo>
                  <a:pt x="7048840" y="5967289"/>
                  <a:pt x="7214432" y="5914774"/>
                  <a:pt x="7026614" y="5961729"/>
                </a:cubicBezTo>
                <a:cubicBezTo>
                  <a:pt x="7006719" y="5966703"/>
                  <a:pt x="6988143" y="5976210"/>
                  <a:pt x="6968248" y="5981184"/>
                </a:cubicBezTo>
                <a:cubicBezTo>
                  <a:pt x="6936168" y="5989204"/>
                  <a:pt x="6903397" y="5994154"/>
                  <a:pt x="6870972" y="6000639"/>
                </a:cubicBezTo>
                <a:cubicBezTo>
                  <a:pt x="6858002" y="6020094"/>
                  <a:pt x="6853428" y="6049508"/>
                  <a:pt x="6832061" y="6059005"/>
                </a:cubicBezTo>
                <a:cubicBezTo>
                  <a:pt x="6790157" y="6077629"/>
                  <a:pt x="6740840" y="6069468"/>
                  <a:pt x="6695874" y="6078461"/>
                </a:cubicBezTo>
                <a:cubicBezTo>
                  <a:pt x="6675765" y="6082483"/>
                  <a:pt x="6657227" y="6092282"/>
                  <a:pt x="6637508" y="6097916"/>
                </a:cubicBezTo>
                <a:cubicBezTo>
                  <a:pt x="6466530" y="6146766"/>
                  <a:pt x="6641243" y="6090185"/>
                  <a:pt x="6501321" y="6136827"/>
                </a:cubicBezTo>
                <a:cubicBezTo>
                  <a:pt x="6540232" y="6143312"/>
                  <a:pt x="6579545" y="6147725"/>
                  <a:pt x="6618053" y="6156282"/>
                </a:cubicBezTo>
                <a:cubicBezTo>
                  <a:pt x="6638072" y="6160731"/>
                  <a:pt x="6690920" y="6161236"/>
                  <a:pt x="6676419" y="6175737"/>
                </a:cubicBezTo>
                <a:cubicBezTo>
                  <a:pt x="6635403" y="6216752"/>
                  <a:pt x="6520776" y="6253558"/>
                  <a:pt x="6520776" y="6253558"/>
                </a:cubicBezTo>
                <a:cubicBezTo>
                  <a:pt x="6553202" y="6266528"/>
                  <a:pt x="6583557" y="6287022"/>
                  <a:pt x="6618053" y="6292469"/>
                </a:cubicBezTo>
                <a:cubicBezTo>
                  <a:pt x="6707962" y="6306665"/>
                  <a:pt x="6805200" y="6279964"/>
                  <a:pt x="6890427" y="6311924"/>
                </a:cubicBezTo>
                <a:cubicBezTo>
                  <a:pt x="6928831" y="6326326"/>
                  <a:pt x="6810380" y="6332492"/>
                  <a:pt x="6773695" y="6350835"/>
                </a:cubicBezTo>
                <a:cubicBezTo>
                  <a:pt x="6671265" y="6402051"/>
                  <a:pt x="6716382" y="6369238"/>
                  <a:pt x="6637508" y="6448112"/>
                </a:cubicBezTo>
                <a:cubicBezTo>
                  <a:pt x="6643993" y="6467567"/>
                  <a:pt x="6644152" y="6490464"/>
                  <a:pt x="6656963" y="6506478"/>
                </a:cubicBezTo>
                <a:cubicBezTo>
                  <a:pt x="6671570" y="6524736"/>
                  <a:pt x="6698795" y="6528854"/>
                  <a:pt x="6715329" y="6545388"/>
                </a:cubicBezTo>
                <a:cubicBezTo>
                  <a:pt x="6731863" y="6561922"/>
                  <a:pt x="6741270" y="6584299"/>
                  <a:pt x="6754240" y="6603754"/>
                </a:cubicBezTo>
                <a:cubicBezTo>
                  <a:pt x="6747755" y="6623209"/>
                  <a:pt x="6720284" y="6647619"/>
                  <a:pt x="6734785" y="6662120"/>
                </a:cubicBezTo>
                <a:cubicBezTo>
                  <a:pt x="6758167" y="6685502"/>
                  <a:pt x="6799326" y="6676899"/>
                  <a:pt x="6832061" y="6681575"/>
                </a:cubicBezTo>
                <a:cubicBezTo>
                  <a:pt x="7155563" y="6727790"/>
                  <a:pt x="6884515" y="6676503"/>
                  <a:pt x="7104436" y="6720486"/>
                </a:cubicBezTo>
                <a:cubicBezTo>
                  <a:pt x="7117406" y="6739941"/>
                  <a:pt x="7147190" y="6755788"/>
                  <a:pt x="7143346" y="6778852"/>
                </a:cubicBezTo>
                <a:cubicBezTo>
                  <a:pt x="7138823" y="6805992"/>
                  <a:pt x="7106117" y="6819604"/>
                  <a:pt x="7084980" y="6837218"/>
                </a:cubicBezTo>
                <a:cubicBezTo>
                  <a:pt x="7034693" y="6879124"/>
                  <a:pt x="7026745" y="6876085"/>
                  <a:pt x="6968248" y="6895584"/>
                </a:cubicBezTo>
                <a:cubicBezTo>
                  <a:pt x="6845031" y="6882614"/>
                  <a:pt x="6720089" y="6880971"/>
                  <a:pt x="6598597" y="6856673"/>
                </a:cubicBezTo>
                <a:cubicBezTo>
                  <a:pt x="6566172" y="6850188"/>
                  <a:pt x="6534200" y="6840741"/>
                  <a:pt x="6501321" y="6837218"/>
                </a:cubicBezTo>
                <a:lnTo>
                  <a:pt x="6471450" y="6834205"/>
                </a:lnTo>
                <a:lnTo>
                  <a:pt x="6471450" y="6871266"/>
                </a:lnTo>
                <a:lnTo>
                  <a:pt x="4891450" y="6871266"/>
                </a:lnTo>
                <a:lnTo>
                  <a:pt x="4847619" y="6876129"/>
                </a:lnTo>
                <a:lnTo>
                  <a:pt x="4846397" y="6871266"/>
                </a:lnTo>
                <a:lnTo>
                  <a:pt x="2560931" y="6871266"/>
                </a:lnTo>
                <a:lnTo>
                  <a:pt x="2560931" y="6866401"/>
                </a:lnTo>
                <a:lnTo>
                  <a:pt x="0" y="6866401"/>
                </a:lnTo>
                <a:lnTo>
                  <a:pt x="0" y="8401"/>
                </a:lnTo>
                <a:lnTo>
                  <a:pt x="5254811" y="8401"/>
                </a:lnTo>
                <a:lnTo>
                  <a:pt x="5254811" y="46805"/>
                </a:lnTo>
                <a:lnTo>
                  <a:pt x="5332097" y="44638"/>
                </a:lnTo>
                <a:cubicBezTo>
                  <a:pt x="5783553" y="29948"/>
                  <a:pt x="5862152" y="-3284"/>
                  <a:pt x="5936483" y="263"/>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4">
            <a:extLst>
              <a:ext uri="{FF2B5EF4-FFF2-40B4-BE49-F238E27FC236}">
                <a16:creationId xmlns:a16="http://schemas.microsoft.com/office/drawing/2014/main" id="{2F4B368D-24EB-E85E-9DB1-F996108CDE69}"/>
              </a:ext>
            </a:extLst>
          </p:cNvPr>
          <p:cNvSpPr txBox="1"/>
          <p:nvPr/>
        </p:nvSpPr>
        <p:spPr>
          <a:xfrm>
            <a:off x="575959" y="1820536"/>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A4A4A"/>
                </a:solidFill>
              </a:rPr>
              <a:t>Your</a:t>
            </a:r>
            <a:r>
              <a:rPr lang="en-US"/>
              <a:t> </a:t>
            </a:r>
            <a:r>
              <a:rPr lang="en-US">
                <a:solidFill>
                  <a:schemeClr val="bg1"/>
                </a:solidFill>
              </a:rPr>
              <a:t>Title goes here</a:t>
            </a:r>
          </a:p>
        </p:txBody>
      </p:sp>
      <p:sp>
        <p:nvSpPr>
          <p:cNvPr id="5" name="Title 20">
            <a:extLst>
              <a:ext uri="{FF2B5EF4-FFF2-40B4-BE49-F238E27FC236}">
                <a16:creationId xmlns:a16="http://schemas.microsoft.com/office/drawing/2014/main" id="{0B3D8CB5-1FAD-E348-AD6C-B2FC8225E3FF}"/>
              </a:ext>
            </a:extLst>
          </p:cNvPr>
          <p:cNvSpPr txBox="1"/>
          <p:nvPr/>
        </p:nvSpPr>
        <p:spPr bwMode="auto">
          <a:xfrm>
            <a:off x="575960" y="3259738"/>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a:t>
            </a:r>
          </a:p>
        </p:txBody>
      </p:sp>
      <p:sp>
        <p:nvSpPr>
          <p:cNvPr id="6" name="Title 20">
            <a:extLst>
              <a:ext uri="{FF2B5EF4-FFF2-40B4-BE49-F238E27FC236}">
                <a16:creationId xmlns:a16="http://schemas.microsoft.com/office/drawing/2014/main" id="{05930263-E94F-7D90-801B-32AC409191FC}"/>
              </a:ext>
            </a:extLst>
          </p:cNvPr>
          <p:cNvSpPr txBox="1"/>
          <p:nvPr/>
        </p:nvSpPr>
        <p:spPr bwMode="auto">
          <a:xfrm>
            <a:off x="637652" y="4423174"/>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a:t>
            </a:r>
          </a:p>
        </p:txBody>
      </p:sp>
    </p:spTree>
    <p:extLst>
      <p:ext uri="{BB962C8B-B14F-4D97-AF65-F5344CB8AC3E}">
        <p14:creationId xmlns:p14="http://schemas.microsoft.com/office/powerpoint/2010/main" val="4046287869"/>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Panorámica</PresentationFormat>
  <Paragraphs>132</Paragraphs>
  <Slides>24</Slides>
  <Notes>0</Notes>
  <TotalTime>1508</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Arial Black</vt:lpstr>
      <vt:lpstr>Calibri Light</vt:lpstr>
      <vt:lpstr>Calibri</vt:lpstr>
      <vt:lpstr>Berlin Sans FB Demi</vt:lpstr>
      <vt:lpstr>FZShuTi</vt:lpstr>
      <vt:lpstr>맑은 고딕</vt:lpstr>
      <vt:lpstr>DK Lemon Yellow Sun</vt:lpstr>
      <vt:lpstr>Agency FB</vt:lpstr>
      <vt:lpstr>Road Rage</vt:lpstr>
      <vt:lpstr>Lato Light</vt:lpstr>
      <vt:lpstr>MS PGothic</vt:lpstr>
      <vt:lpstr>Roboto</vt:lpstr>
      <vt:lpstr>Rubik</vt:lpstr>
      <vt:lpstr>Montserrat</vt:lpstr>
      <vt:lpstr>DM Sans</vt:lpstr>
      <vt:lpstr>Barlow</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microondas</dc:title>
  <dc:creator>slidesppt</dc:creator>
  <cp:lastModifiedBy>Franklin</cp:lastModifiedBy>
  <cp:revision>109</cp:revision>
  <dcterms:created xsi:type="dcterms:W3CDTF">2020-04-22T15:34:04Z</dcterms:created>
  <dcterms:modified xsi:type="dcterms:W3CDTF">2023-12-23T12:50:03Z</dcterms:modified>
</cp:coreProperties>
</file>