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7"/>
  </p:notesMasterIdLst>
  <p:handoutMasterIdLst>
    <p:handoutMasterId r:id="rId28"/>
  </p:handoutMasterIdLst>
  <p:sldIdLst>
    <p:sldId id="440" r:id="rId3"/>
    <p:sldId id="261" r:id="rId4"/>
    <p:sldId id="265" r:id="rId5"/>
    <p:sldId id="277" r:id="rId6"/>
    <p:sldId id="273" r:id="rId7"/>
    <p:sldId id="311" r:id="rId8"/>
    <p:sldId id="298" r:id="rId9"/>
    <p:sldId id="279" r:id="rId10"/>
    <p:sldId id="270" r:id="rId11"/>
    <p:sldId id="272" r:id="rId12"/>
    <p:sldId id="294" r:id="rId13"/>
    <p:sldId id="276" r:id="rId14"/>
    <p:sldId id="297" r:id="rId15"/>
    <p:sldId id="285" r:id="rId16"/>
    <p:sldId id="282" r:id="rId17"/>
    <p:sldId id="291" r:id="rId18"/>
    <p:sldId id="302" r:id="rId19"/>
    <p:sldId id="344" r:id="rId20"/>
    <p:sldId id="1079" r:id="rId21"/>
    <p:sldId id="345" r:id="rId22"/>
    <p:sldId id="436" r:id="rId23"/>
    <p:sldId id="437" r:id="rId24"/>
    <p:sldId id="438" r:id="rId25"/>
    <p:sldId id="1078" r:id="rId26"/>
  </p:sldIdLst>
  <p:sldSz cx="9144000" cy="5143500" type="screen16x9"/>
  <p:notesSz cx="6858000" cy="9144000"/>
  <p:custDataLst>
    <p:tags r:id="rId2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68"/>
    <a:srgbClr val="1D529F"/>
    <a:srgbClr val="69B6CC"/>
    <a:srgbClr val="57A7BD"/>
    <a:srgbClr val="57A8BD"/>
    <a:srgbClr val="C3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5" autoAdjust="0"/>
    <p:restoredTop sz="95611" autoAdjust="0"/>
  </p:normalViewPr>
  <p:slideViewPr>
    <p:cSldViewPr>
      <p:cViewPr varScale="1">
        <p:scale>
          <a:sx n="128" d="100"/>
          <a:sy n="128" d="100"/>
        </p:scale>
        <p:origin x="12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6743568778038E-2"/>
          <c:y val="0"/>
          <c:w val="0.9280651211738586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78779160"/>
        <c:axId val="261309008"/>
      </c:barChart>
      <c:catAx>
        <c:axId val="178779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61309008"/>
        <c:crosses val="autoZero"/>
        <c:auto val="0"/>
        <c:lblAlgn val="ctr"/>
        <c:lblOffset val="100"/>
        <c:noMultiLvlLbl val="0"/>
      </c:catAx>
      <c:valAx>
        <c:axId val="2613090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8779160"/>
        <c:crosses val="autoZero"/>
        <c:crossBetween val="between"/>
      </c:valAx>
      <c:spPr>
        <a:solidFill>
          <a:srgbClr val="C00000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710DE4B-0182-4909-9A1F-9879002FB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F7A30-3A37-452F-8C36-91C0226E4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4D69-8AB4-48E2-8EA9-7E8E4A8BC2BE}" type="datetimeFigureOut">
              <a:rPr lang="LID4096" smtClean="0"/>
              <a:t>02/03/2024</a:t>
            </a:fld>
            <a:endParaRPr lang="LID4096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9F8ADB-0CBA-4E36-AF87-F7152DAC4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7E162C-7E2B-4EB7-B92B-089AB3D87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CB35-3B11-4D74-B28D-27BCCA1FAE11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11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C11CA-F219-47DD-9B3A-459C605DF5E3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494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3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33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16DD-7602-4277-A327-FACE21E0B5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56B825-F031-0F7E-B29F-A74E4BBA8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565D40-D081-AF59-BC55-1BC88D6294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3552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445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1073DF-EA69-43AA-8200-BFBDD68B7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E233A9-9D38-4894-8818-B61ADB702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606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8AA440-BEF3-438F-B495-0F26E7E8B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59F18C-5479-4404-B00F-6FD0B55D3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9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42DAD-70B1-4764-B90C-0217981A0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036AEB-87BA-4DDA-82F9-84C89414E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517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905D36-5F4C-0240-F1B4-D9D859CE8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9C914-971F-2595-5006-F5FDC05FB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06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0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1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spc="3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DA043-E2D2-4249-A8D8-6F569DAD6888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501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3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36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95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33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kern="0" cap="none" spc="0" baseline="0">
                <a:solidFill>
                  <a:srgbClr val="00FB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57A7B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2584679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57A7B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6972275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0" y="4876006"/>
            <a:ext cx="8460432" cy="267494"/>
          </a:xfrm>
          <a:prstGeom prst="rect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5927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4692486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7042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1017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6" y="98858"/>
            <a:ext cx="7169305" cy="649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3600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074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CF0C00D-9017-401C-A9A6-9D42248A7AC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42643" y="92610"/>
            <a:ext cx="8679896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405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4F54D-CB3A-4D64-8BA4-89725E8D9826}"/>
              </a:ext>
            </a:extLst>
          </p:cNvPr>
          <p:cNvSpPr/>
          <p:nvPr/>
        </p:nvSpPr>
        <p:spPr>
          <a:xfrm>
            <a:off x="265514" y="848698"/>
            <a:ext cx="2670581" cy="4051919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42468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marL="0" marR="0" lvl="0" indent="0" algn="ct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5F437D-78B0-4724-9194-70277C792344}"/>
              </a:ext>
            </a:extLst>
          </p:cNvPr>
          <p:cNvSpPr/>
          <p:nvPr/>
        </p:nvSpPr>
        <p:spPr>
          <a:xfrm>
            <a:off x="342358" y="972512"/>
            <a:ext cx="98151" cy="319931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marL="0" marR="0" lvl="0" indent="0" algn="ct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8300C83-5A47-499D-B9CF-2F58A8C78A8F}"/>
              </a:ext>
            </a:extLst>
          </p:cNvPr>
          <p:cNvGrpSpPr/>
          <p:nvPr/>
        </p:nvGrpSpPr>
        <p:grpSpPr>
          <a:xfrm>
            <a:off x="1047031" y="1366636"/>
            <a:ext cx="1674182" cy="1419107"/>
            <a:chOff x="1396041" y="1822179"/>
            <a:chExt cx="2232242" cy="189214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597E60F-DA88-4184-A41E-A0B447A9C63C}"/>
                </a:ext>
              </a:extLst>
            </p:cNvPr>
            <p:cNvSpPr txBox="1"/>
            <p:nvPr/>
          </p:nvSpPr>
          <p:spPr>
            <a:xfrm>
              <a:off x="1396041" y="1822179"/>
              <a:ext cx="2232242" cy="1046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D81C163-6CAB-46F2-BBF5-96B4453E4193}"/>
                </a:ext>
              </a:extLst>
            </p:cNvPr>
            <p:cNvSpPr txBox="1"/>
            <p:nvPr/>
          </p:nvSpPr>
          <p:spPr>
            <a:xfrm>
              <a:off x="1396041" y="2667882"/>
              <a:ext cx="2232242" cy="1046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Change Fill Color &amp;</a:t>
              </a:r>
            </a:p>
            <a:p>
              <a:pPr marL="0" marR="0" lvl="0" indent="0" algn="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5154FA6-2C37-4D83-B5E2-2DB19E682F18}"/>
              </a:ext>
            </a:extLst>
          </p:cNvPr>
          <p:cNvSpPr txBox="1"/>
          <p:nvPr/>
        </p:nvSpPr>
        <p:spPr>
          <a:xfrm>
            <a:off x="1209895" y="4375424"/>
            <a:ext cx="1674003" cy="3000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7" tIns="45722" rIns="91437" bIns="45722" anchor="ctr" anchorCtr="0" compatLnSpc="1">
            <a:spAutoFit/>
          </a:bodyPr>
          <a:lstStyle/>
          <a:p>
            <a:pPr marL="0" marR="0" lvl="0" indent="0" algn="l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F7518A1-6E24-4C20-A5B6-D07DB27EA233}"/>
              </a:ext>
            </a:extLst>
          </p:cNvPr>
          <p:cNvSpPr txBox="1"/>
          <p:nvPr/>
        </p:nvSpPr>
        <p:spPr>
          <a:xfrm>
            <a:off x="683249" y="3154931"/>
            <a:ext cx="2037971" cy="1200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7" tIns="45722" rIns="91437" bIns="45722" anchor="ctr" anchorCtr="0" compatLnSpc="1">
            <a:spAutoFit/>
          </a:bodyPr>
          <a:lstStyle/>
          <a:p>
            <a:pPr marL="0" marR="0" lvl="0" indent="0" algn="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GOOGLE SLIDES AND FREE </a:t>
            </a:r>
          </a:p>
          <a:p>
            <a:pPr marL="0" marR="0" lvl="0" indent="0" algn="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PPT </a:t>
            </a:r>
          </a:p>
          <a:p>
            <a:pPr marL="0" marR="0" lvl="0" indent="0" algn="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A873780-DA56-4574-9228-E7EA682A4A60}"/>
              </a:ext>
            </a:extLst>
          </p:cNvPr>
          <p:cNvGrpSpPr/>
          <p:nvPr/>
        </p:nvGrpSpPr>
        <p:grpSpPr>
          <a:xfrm>
            <a:off x="425367" y="4052563"/>
            <a:ext cx="732345" cy="732345"/>
            <a:chOff x="567156" y="5403417"/>
            <a:chExt cx="976460" cy="976460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32A7E1F7-349A-4243-BBB4-5F4CCA12B717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8B91433-E915-4E68-9260-F60343500E3E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A561CFC-BE0B-4906-8517-B08CD1F4F9BB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9C04E38-C59D-4BF8-8AE5-C43E6D4939A6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5FC68A7-7F4A-446B-AF45-8250B2AFB09D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C4661C5-B53C-41CD-8C24-682EA94E5F47}"/>
              </a:ext>
            </a:extLst>
          </p:cNvPr>
          <p:cNvSpPr/>
          <p:nvPr/>
        </p:nvSpPr>
        <p:spPr>
          <a:xfrm rot="5400013">
            <a:off x="1948926" y="3912558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marL="0" marR="0" lvl="0" indent="0" algn="ctr" defTabSz="91435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C760C89-4921-47B2-A8CE-D0A59E52095D}"/>
              </a:ext>
            </a:extLst>
          </p:cNvPr>
          <p:cNvGrpSpPr/>
          <p:nvPr/>
        </p:nvGrpSpPr>
        <p:grpSpPr>
          <a:xfrm>
            <a:off x="2141952" y="972513"/>
            <a:ext cx="679333" cy="682775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1B5A146-C0F9-42B8-914B-59D295B4C85E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215DD7B-16A7-4B09-9B44-CEFD6FDEB867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712455-1060-4990-A415-26E0FA1E783D}"/>
              </a:ext>
            </a:extLst>
          </p:cNvPr>
          <p:cNvGrpSpPr/>
          <p:nvPr/>
        </p:nvGrpSpPr>
        <p:grpSpPr>
          <a:xfrm>
            <a:off x="470431" y="4093534"/>
            <a:ext cx="637025" cy="637025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2A95EE4-FF42-4549-AA0C-1D0B55D7045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424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0DE29360-510F-44C7-8A4D-FA24E5C25B06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0585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479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611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07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769291-D1DB-4D0E-B347-B0C1CA3D9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12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58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0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752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5" r:id="rId3"/>
    <p:sldLayoutId id="2147483676" r:id="rId4"/>
    <p:sldLayoutId id="2147483687" r:id="rId5"/>
    <p:sldLayoutId id="2147483686" r:id="rId6"/>
    <p:sldLayoutId id="2147483679" r:id="rId7"/>
    <p:sldLayoutId id="2147483663" r:id="rId8"/>
    <p:sldLayoutId id="2147483664" r:id="rId9"/>
    <p:sldLayoutId id="2147483667" r:id="rId10"/>
    <p:sldLayoutId id="2147483669" r:id="rId11"/>
    <p:sldLayoutId id="2147483671" r:id="rId12"/>
    <p:sldLayoutId id="2147483684" r:id="rId13"/>
    <p:sldLayoutId id="2147483685" r:id="rId14"/>
    <p:sldLayoutId id="2147483681" r:id="rId15"/>
    <p:sldLayoutId id="2147483682" r:id="rId16"/>
    <p:sldLayoutId id="2147483688" r:id="rId17"/>
    <p:sldLayoutId id="2147483689" r:id="rId18"/>
    <p:sldLayoutId id="2147483690" r:id="rId19"/>
    <p:sldLayoutId id="2147483692" r:id="rId20"/>
    <p:sldLayoutId id="2147483693" r:id="rId21"/>
    <p:sldLayoutId id="2147483694" r:id="rId2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21C619A-AA29-4151-A5FA-A0212B070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1" y="-15042"/>
            <a:ext cx="9145761" cy="51835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8AB319C-DBD2-46CF-83C1-9BB5C8020A5B}"/>
              </a:ext>
            </a:extLst>
          </p:cNvPr>
          <p:cNvSpPr/>
          <p:nvPr/>
        </p:nvSpPr>
        <p:spPr>
          <a:xfrm>
            <a:off x="103909" y="103909"/>
            <a:ext cx="8894618" cy="489758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100000">
                <a:srgbClr val="002060"/>
              </a:gs>
            </a:gsLst>
            <a:lin ang="108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274023CB-3329-49CD-909B-FF403C62D173}"/>
              </a:ext>
            </a:extLst>
          </p:cNvPr>
          <p:cNvSpPr/>
          <p:nvPr/>
        </p:nvSpPr>
        <p:spPr>
          <a:xfrm rot="10800000">
            <a:off x="5724128" y="3678428"/>
            <a:ext cx="3423106" cy="36933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Flecha: cheurón 32">
            <a:extLst>
              <a:ext uri="{FF2B5EF4-FFF2-40B4-BE49-F238E27FC236}">
                <a16:creationId xmlns:a16="http://schemas.microsoft.com/office/drawing/2014/main" id="{8CCEE5C2-40E5-4DF1-BECB-B2E09DE8FAED}"/>
              </a:ext>
            </a:extLst>
          </p:cNvPr>
          <p:cNvSpPr/>
          <p:nvPr/>
        </p:nvSpPr>
        <p:spPr>
          <a:xfrm>
            <a:off x="4042511" y="39518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56CA59F-F328-4D19-95DD-1E04FC5297DC}"/>
              </a:ext>
            </a:extLst>
          </p:cNvPr>
          <p:cNvCxnSpPr/>
          <p:nvPr/>
        </p:nvCxnSpPr>
        <p:spPr>
          <a:xfrm flipH="1" flipV="1">
            <a:off x="-1761" y="4985137"/>
            <a:ext cx="7958137" cy="348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765829" y="2744593"/>
            <a:ext cx="40461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42468"/>
                </a:solidFill>
                <a:latin typeface="Arial Black" panose="020B0A04020102020204" pitchFamily="34" charset="0"/>
              </a:rPr>
              <a:t>GASTRONOMY OF THE NETHERLANDS</a:t>
            </a:r>
            <a:endParaRPr lang="ko-KR" altLang="en-US" sz="2400" dirty="0">
              <a:solidFill>
                <a:srgbClr val="04246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E4EE0B1-1D85-498F-9A6C-349F2456A307}"/>
              </a:ext>
            </a:extLst>
          </p:cNvPr>
          <p:cNvSpPr txBox="1"/>
          <p:nvPr/>
        </p:nvSpPr>
        <p:spPr>
          <a:xfrm>
            <a:off x="5674820" y="3647598"/>
            <a:ext cx="22815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Free Template</a:t>
            </a:r>
            <a:endParaRPr lang="ko-KR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57">
            <a:extLst>
              <a:ext uri="{FF2B5EF4-FFF2-40B4-BE49-F238E27FC236}">
                <a16:creationId xmlns:a16="http://schemas.microsoft.com/office/drawing/2014/main" id="{8F0BCEF9-AA9A-4751-9362-453BBB62BB45}"/>
              </a:ext>
            </a:extLst>
          </p:cNvPr>
          <p:cNvSpPr txBox="1"/>
          <p:nvPr/>
        </p:nvSpPr>
        <p:spPr>
          <a:xfrm>
            <a:off x="5324149" y="4157511"/>
            <a:ext cx="30905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can. Easy to change colors, photos and Text. </a:t>
            </a:r>
          </a:p>
        </p:txBody>
      </p: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2F8930D-8CC2-453F-A994-F7A5A9D41038}"/>
              </a:ext>
            </a:extLst>
          </p:cNvPr>
          <p:cNvGrpSpPr/>
          <p:nvPr/>
        </p:nvGrpSpPr>
        <p:grpSpPr>
          <a:xfrm>
            <a:off x="7816614" y="172400"/>
            <a:ext cx="1169773" cy="1169773"/>
            <a:chOff x="11022104" y="5479057"/>
            <a:chExt cx="849367" cy="849367"/>
          </a:xfrm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B637E850-418E-42BF-ADE0-A0D8359E6613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42468"/>
            </a:solidFill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CD1B46FC-030A-4FA7-B390-5666DF143459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Diagrama de flujo: datos 15">
            <a:extLst>
              <a:ext uri="{FF2B5EF4-FFF2-40B4-BE49-F238E27FC236}">
                <a16:creationId xmlns:a16="http://schemas.microsoft.com/office/drawing/2014/main" id="{E579B530-ACBC-4D98-9515-4C20C98AA645}"/>
              </a:ext>
            </a:extLst>
          </p:cNvPr>
          <p:cNvSpPr/>
          <p:nvPr/>
        </p:nvSpPr>
        <p:spPr>
          <a:xfrm>
            <a:off x="1648261" y="-1"/>
            <a:ext cx="3025835" cy="5143501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D0D603-D7BE-49C6-BD82-93118FC3D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82" y="11074"/>
            <a:ext cx="3822887" cy="51574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D5ABD4-5A61-426A-9053-9709CDF45E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041" y="1491630"/>
            <a:ext cx="1622612" cy="12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74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C9C89E8-F0A9-4E5A-81FC-587D95A15F1B}"/>
              </a:ext>
            </a:extLst>
          </p:cNvPr>
          <p:cNvSpPr/>
          <p:nvPr/>
        </p:nvSpPr>
        <p:spPr>
          <a:xfrm>
            <a:off x="4787784" y="907556"/>
            <a:ext cx="3312368" cy="34563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 Placeholder 1"/>
          <p:cNvSpPr txBox="1"/>
          <p:nvPr/>
        </p:nvSpPr>
        <p:spPr>
          <a:xfrm>
            <a:off x="611560" y="846524"/>
            <a:ext cx="3312368" cy="165618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3200" b="1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3200" b="1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39" y="2620770"/>
            <a:ext cx="259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A351577F-63D9-4711-BCBA-EEB4DC02E7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7257ECAC-6A5D-4C16-BCF4-426F16E533F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F36677C6-5A19-41C0-99B2-4728D86E0ED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85BFA5BF-23CE-40A1-8DE3-0B1CA598AB6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6315DD-4BBC-4EC4-B1AE-F0306E627D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69" y="91058"/>
            <a:ext cx="34225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68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/>
          <p:nvPr/>
        </p:nvSpPr>
        <p:spPr>
          <a:xfrm>
            <a:off x="467544" y="339503"/>
            <a:ext cx="2592288" cy="19053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19" y="2316816"/>
            <a:ext cx="25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169" y="86710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084169" y="226646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84169" y="366582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04248" y="724698"/>
            <a:ext cx="1919111" cy="860885"/>
            <a:chOff x="1472558" y="998559"/>
            <a:chExt cx="2765965" cy="860885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04248" y="2124055"/>
            <a:ext cx="1919111" cy="860885"/>
            <a:chOff x="1472558" y="998559"/>
            <a:chExt cx="2765965" cy="860885"/>
          </a:xfrm>
        </p:grpSpPr>
        <p:sp>
          <p:nvSpPr>
            <p:cNvPr id="15" name="TextBox 14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4248" y="3523411"/>
            <a:ext cx="1919111" cy="860885"/>
            <a:chOff x="1472558" y="998559"/>
            <a:chExt cx="2765965" cy="86088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6204972" y="378522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9"/>
          <p:cNvSpPr/>
          <p:nvPr/>
        </p:nvSpPr>
        <p:spPr>
          <a:xfrm>
            <a:off x="6221926" y="2413826"/>
            <a:ext cx="300550" cy="28134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6214463" y="1019015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AFFF2-1829-4B05-83F0-8FE8A7715BE1}"/>
              </a:ext>
            </a:extLst>
          </p:cNvPr>
          <p:cNvSpPr txBox="1"/>
          <p:nvPr/>
        </p:nvSpPr>
        <p:spPr>
          <a:xfrm>
            <a:off x="496119" y="3219820"/>
            <a:ext cx="2592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565160E-792A-497D-BB58-D98E2C80C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064" y="0"/>
            <a:ext cx="34218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35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940" y="54091"/>
            <a:ext cx="3683186" cy="576064"/>
          </a:xfrm>
        </p:spPr>
        <p:txBody>
          <a:bodyPr/>
          <a:lstStyle/>
          <a:p>
            <a:r>
              <a:rPr lang="en-US" altLang="ko-KR">
                <a:solidFill>
                  <a:srgbClr val="57A7BD"/>
                </a:solidFill>
              </a:rPr>
              <a:t>Infographic Style</a:t>
            </a:r>
            <a:endParaRPr lang="ko-KR" altLang="en-US">
              <a:solidFill>
                <a:srgbClr val="57A7B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1" y="3579862"/>
            <a:ext cx="2009809" cy="897285"/>
            <a:chOff x="1062658" y="3986014"/>
            <a:chExt cx="1728192" cy="897285"/>
          </a:xfrm>
        </p:grpSpPr>
        <p:sp>
          <p:nvSpPr>
            <p:cNvPr id="6" name="TextBox 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7914" y="3579862"/>
            <a:ext cx="2009809" cy="897285"/>
            <a:chOff x="1062658" y="3986014"/>
            <a:chExt cx="1728192" cy="897285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6277" y="3579862"/>
            <a:ext cx="2009809" cy="897285"/>
            <a:chOff x="1062658" y="3986014"/>
            <a:chExt cx="1728192" cy="897285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009809" cy="897285"/>
            <a:chOff x="1062658" y="3986014"/>
            <a:chExt cx="1728192" cy="89728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7284584" y="2717595"/>
            <a:ext cx="601975" cy="601975"/>
            <a:chOff x="-831850" y="-1069975"/>
            <a:chExt cx="917575" cy="917575"/>
          </a:xfrm>
        </p:grpSpPr>
        <p:sp>
          <p:nvSpPr>
            <p:cNvPr id="29" name="Freeform 5"/>
            <p:cNvSpPr/>
            <p:nvPr/>
          </p:nvSpPr>
          <p:spPr bwMode="auto">
            <a:xfrm>
              <a:off x="-831850" y="-1069975"/>
              <a:ext cx="917575" cy="917575"/>
            </a:xfrm>
            <a:custGeom>
              <a:avLst/>
              <a:gdLst>
                <a:gd name="T0" fmla="*/ 120 w 244"/>
                <a:gd name="T1" fmla="*/ 241 h 242"/>
                <a:gd name="T2" fmla="*/ 0 w 244"/>
                <a:gd name="T3" fmla="*/ 120 h 242"/>
                <a:gd name="T4" fmla="*/ 122 w 244"/>
                <a:gd name="T5" fmla="*/ 0 h 242"/>
                <a:gd name="T6" fmla="*/ 243 w 244"/>
                <a:gd name="T7" fmla="*/ 122 h 242"/>
                <a:gd name="T8" fmla="*/ 120 w 244"/>
                <a:gd name="T9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1">
                  <a:moveTo>
                    <a:pt x="120" y="241"/>
                  </a:moveTo>
                  <a:cubicBezTo>
                    <a:pt x="53" y="241"/>
                    <a:pt x="0" y="187"/>
                    <a:pt x="0" y="120"/>
                  </a:cubicBezTo>
                  <a:cubicBezTo>
                    <a:pt x="1" y="54"/>
                    <a:pt x="55" y="0"/>
                    <a:pt x="122" y="0"/>
                  </a:cubicBezTo>
                  <a:cubicBezTo>
                    <a:pt x="189" y="0"/>
                    <a:pt x="244" y="56"/>
                    <a:pt x="243" y="122"/>
                  </a:cubicBezTo>
                  <a:cubicBezTo>
                    <a:pt x="242" y="189"/>
                    <a:pt x="188" y="242"/>
                    <a:pt x="120" y="241"/>
                  </a:cubicBezTo>
                  <a:close/>
                </a:path>
              </a:pathLst>
            </a:custGeom>
            <a:solidFill>
              <a:srgbClr val="0B5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-579438" y="-584200"/>
              <a:ext cx="409575" cy="227013"/>
            </a:xfrm>
            <a:custGeom>
              <a:avLst/>
              <a:gdLst>
                <a:gd name="T0" fmla="*/ 104 w 109"/>
                <a:gd name="T1" fmla="*/ 13 h 60"/>
                <a:gd name="T2" fmla="*/ 92 w 109"/>
                <a:gd name="T3" fmla="*/ 37 h 60"/>
                <a:gd name="T4" fmla="*/ 78 w 109"/>
                <a:gd name="T5" fmla="*/ 45 h 60"/>
                <a:gd name="T6" fmla="*/ 31 w 109"/>
                <a:gd name="T7" fmla="*/ 45 h 60"/>
                <a:gd name="T8" fmla="*/ 17 w 109"/>
                <a:gd name="T9" fmla="*/ 37 h 60"/>
                <a:gd name="T10" fmla="*/ 5 w 109"/>
                <a:gd name="T11" fmla="*/ 13 h 60"/>
                <a:gd name="T12" fmla="*/ 104 w 109"/>
                <a:gd name="T13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0">
                  <a:moveTo>
                    <a:pt x="104" y="13"/>
                  </a:moveTo>
                  <a:cubicBezTo>
                    <a:pt x="107" y="24"/>
                    <a:pt x="109" y="35"/>
                    <a:pt x="92" y="37"/>
                  </a:cubicBezTo>
                  <a:cubicBezTo>
                    <a:pt x="87" y="37"/>
                    <a:pt x="82" y="41"/>
                    <a:pt x="78" y="45"/>
                  </a:cubicBezTo>
                  <a:cubicBezTo>
                    <a:pt x="63" y="60"/>
                    <a:pt x="46" y="60"/>
                    <a:pt x="31" y="45"/>
                  </a:cubicBezTo>
                  <a:cubicBezTo>
                    <a:pt x="27" y="41"/>
                    <a:pt x="22" y="37"/>
                    <a:pt x="17" y="37"/>
                  </a:cubicBezTo>
                  <a:cubicBezTo>
                    <a:pt x="0" y="35"/>
                    <a:pt x="1" y="25"/>
                    <a:pt x="5" y="13"/>
                  </a:cubicBezTo>
                  <a:cubicBezTo>
                    <a:pt x="38" y="4"/>
                    <a:pt x="71" y="0"/>
                    <a:pt x="104" y="13"/>
                  </a:cubicBezTo>
                  <a:close/>
                </a:path>
              </a:pathLst>
            </a:custGeom>
            <a:solidFill>
              <a:srgbClr val="DD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-614363" y="-850900"/>
              <a:ext cx="477838" cy="311150"/>
            </a:xfrm>
            <a:custGeom>
              <a:avLst/>
              <a:gdLst>
                <a:gd name="T0" fmla="*/ 29 w 127"/>
                <a:gd name="T1" fmla="*/ 70 h 82"/>
                <a:gd name="T2" fmla="*/ 0 w 127"/>
                <a:gd name="T3" fmla="*/ 54 h 82"/>
                <a:gd name="T4" fmla="*/ 32 w 127"/>
                <a:gd name="T5" fmla="*/ 1 h 82"/>
                <a:gd name="T6" fmla="*/ 65 w 127"/>
                <a:gd name="T7" fmla="*/ 48 h 82"/>
                <a:gd name="T8" fmla="*/ 94 w 127"/>
                <a:gd name="T9" fmla="*/ 0 h 82"/>
                <a:gd name="T10" fmla="*/ 127 w 127"/>
                <a:gd name="T11" fmla="*/ 51 h 82"/>
                <a:gd name="T12" fmla="*/ 102 w 127"/>
                <a:gd name="T13" fmla="*/ 66 h 82"/>
                <a:gd name="T14" fmla="*/ 75 w 127"/>
                <a:gd name="T15" fmla="*/ 74 h 82"/>
                <a:gd name="T16" fmla="*/ 53 w 127"/>
                <a:gd name="T17" fmla="*/ 74 h 82"/>
                <a:gd name="T18" fmla="*/ 29 w 127"/>
                <a:gd name="T19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82">
                  <a:moveTo>
                    <a:pt x="29" y="70"/>
                  </a:moveTo>
                  <a:cubicBezTo>
                    <a:pt x="24" y="57"/>
                    <a:pt x="12" y="59"/>
                    <a:pt x="0" y="54"/>
                  </a:cubicBezTo>
                  <a:cubicBezTo>
                    <a:pt x="38" y="51"/>
                    <a:pt x="25" y="22"/>
                    <a:pt x="32" y="1"/>
                  </a:cubicBezTo>
                  <a:cubicBezTo>
                    <a:pt x="33" y="24"/>
                    <a:pt x="39" y="49"/>
                    <a:pt x="65" y="48"/>
                  </a:cubicBezTo>
                  <a:cubicBezTo>
                    <a:pt x="89" y="47"/>
                    <a:pt x="94" y="24"/>
                    <a:pt x="94" y="0"/>
                  </a:cubicBezTo>
                  <a:cubicBezTo>
                    <a:pt x="104" y="19"/>
                    <a:pt x="86" y="52"/>
                    <a:pt x="127" y="51"/>
                  </a:cubicBezTo>
                  <a:cubicBezTo>
                    <a:pt x="120" y="63"/>
                    <a:pt x="105" y="53"/>
                    <a:pt x="102" y="66"/>
                  </a:cubicBezTo>
                  <a:cubicBezTo>
                    <a:pt x="97" y="82"/>
                    <a:pt x="86" y="79"/>
                    <a:pt x="75" y="74"/>
                  </a:cubicBezTo>
                  <a:cubicBezTo>
                    <a:pt x="67" y="69"/>
                    <a:pt x="61" y="67"/>
                    <a:pt x="53" y="74"/>
                  </a:cubicBezTo>
                  <a:cubicBezTo>
                    <a:pt x="45" y="80"/>
                    <a:pt x="35" y="80"/>
                    <a:pt x="29" y="70"/>
                  </a:cubicBezTo>
                  <a:close/>
                </a:path>
              </a:pathLst>
            </a:custGeom>
            <a:solidFill>
              <a:srgbClr val="E1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-561975" y="-633413"/>
              <a:ext cx="373063" cy="98425"/>
            </a:xfrm>
            <a:custGeom>
              <a:avLst/>
              <a:gdLst>
                <a:gd name="T0" fmla="*/ 15 w 99"/>
                <a:gd name="T1" fmla="*/ 13 h 26"/>
                <a:gd name="T2" fmla="*/ 48 w 99"/>
                <a:gd name="T3" fmla="*/ 5 h 26"/>
                <a:gd name="T4" fmla="*/ 78 w 99"/>
                <a:gd name="T5" fmla="*/ 15 h 26"/>
                <a:gd name="T6" fmla="*/ 88 w 99"/>
                <a:gd name="T7" fmla="*/ 9 h 26"/>
                <a:gd name="T8" fmla="*/ 99 w 99"/>
                <a:gd name="T9" fmla="*/ 26 h 26"/>
                <a:gd name="T10" fmla="*/ 0 w 99"/>
                <a:gd name="T11" fmla="*/ 26 h 26"/>
                <a:gd name="T12" fmla="*/ 15 w 99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6">
                  <a:moveTo>
                    <a:pt x="15" y="13"/>
                  </a:moveTo>
                  <a:cubicBezTo>
                    <a:pt x="29" y="19"/>
                    <a:pt x="37" y="12"/>
                    <a:pt x="48" y="5"/>
                  </a:cubicBezTo>
                  <a:cubicBezTo>
                    <a:pt x="55" y="0"/>
                    <a:pt x="64" y="22"/>
                    <a:pt x="78" y="15"/>
                  </a:cubicBezTo>
                  <a:cubicBezTo>
                    <a:pt x="82" y="13"/>
                    <a:pt x="85" y="11"/>
                    <a:pt x="88" y="9"/>
                  </a:cubicBezTo>
                  <a:cubicBezTo>
                    <a:pt x="92" y="15"/>
                    <a:pt x="96" y="20"/>
                    <a:pt x="99" y="26"/>
                  </a:cubicBezTo>
                  <a:cubicBezTo>
                    <a:pt x="66" y="26"/>
                    <a:pt x="33" y="26"/>
                    <a:pt x="0" y="26"/>
                  </a:cubicBezTo>
                  <a:cubicBezTo>
                    <a:pt x="3" y="19"/>
                    <a:pt x="15" y="23"/>
                    <a:pt x="15" y="13"/>
                  </a:cubicBezTo>
                  <a:close/>
                </a:path>
              </a:pathLst>
            </a:custGeom>
            <a:solidFill>
              <a:srgbClr val="13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1259632" y="1036200"/>
            <a:ext cx="960822" cy="932055"/>
            <a:chOff x="1160463" y="-1127125"/>
            <a:chExt cx="1060450" cy="1028700"/>
          </a:xfrm>
        </p:grpSpPr>
        <p:sp>
          <p:nvSpPr>
            <p:cNvPr id="31" name="Freeform 7"/>
            <p:cNvSpPr/>
            <p:nvPr/>
          </p:nvSpPr>
          <p:spPr bwMode="auto">
            <a:xfrm>
              <a:off x="1160463" y="-1127125"/>
              <a:ext cx="963613" cy="1028700"/>
            </a:xfrm>
            <a:custGeom>
              <a:avLst/>
              <a:gdLst>
                <a:gd name="T0" fmla="*/ 178 w 256"/>
                <a:gd name="T1" fmla="*/ 249 h 271"/>
                <a:gd name="T2" fmla="*/ 27 w 256"/>
                <a:gd name="T3" fmla="*/ 187 h 271"/>
                <a:gd name="T4" fmla="*/ 76 w 256"/>
                <a:gd name="T5" fmla="*/ 31 h 271"/>
                <a:gd name="T6" fmla="*/ 234 w 256"/>
                <a:gd name="T7" fmla="*/ 65 h 271"/>
                <a:gd name="T8" fmla="*/ 253 w 256"/>
                <a:gd name="T9" fmla="*/ 147 h 271"/>
                <a:gd name="T10" fmla="*/ 243 w 256"/>
                <a:gd name="T11" fmla="*/ 184 h 271"/>
                <a:gd name="T12" fmla="*/ 225 w 256"/>
                <a:gd name="T13" fmla="*/ 187 h 271"/>
                <a:gd name="T14" fmla="*/ 222 w 256"/>
                <a:gd name="T15" fmla="*/ 183 h 271"/>
                <a:gd name="T16" fmla="*/ 192 w 256"/>
                <a:gd name="T17" fmla="*/ 170 h 271"/>
                <a:gd name="T18" fmla="*/ 176 w 256"/>
                <a:gd name="T19" fmla="*/ 164 h 271"/>
                <a:gd name="T20" fmla="*/ 175 w 256"/>
                <a:gd name="T21" fmla="*/ 158 h 271"/>
                <a:gd name="T22" fmla="*/ 193 w 256"/>
                <a:gd name="T23" fmla="*/ 135 h 271"/>
                <a:gd name="T24" fmla="*/ 192 w 256"/>
                <a:gd name="T25" fmla="*/ 107 h 271"/>
                <a:gd name="T26" fmla="*/ 173 w 256"/>
                <a:gd name="T27" fmla="*/ 89 h 271"/>
                <a:gd name="T28" fmla="*/ 157 w 256"/>
                <a:gd name="T29" fmla="*/ 81 h 271"/>
                <a:gd name="T30" fmla="*/ 134 w 256"/>
                <a:gd name="T31" fmla="*/ 93 h 271"/>
                <a:gd name="T32" fmla="*/ 128 w 256"/>
                <a:gd name="T33" fmla="*/ 112 h 271"/>
                <a:gd name="T34" fmla="*/ 119 w 256"/>
                <a:gd name="T35" fmla="*/ 138 h 271"/>
                <a:gd name="T36" fmla="*/ 91 w 256"/>
                <a:gd name="T37" fmla="*/ 162 h 271"/>
                <a:gd name="T38" fmla="*/ 64 w 256"/>
                <a:gd name="T39" fmla="*/ 178 h 271"/>
                <a:gd name="T40" fmla="*/ 73 w 256"/>
                <a:gd name="T41" fmla="*/ 187 h 271"/>
                <a:gd name="T42" fmla="*/ 91 w 256"/>
                <a:gd name="T43" fmla="*/ 192 h 271"/>
                <a:gd name="T44" fmla="*/ 119 w 256"/>
                <a:gd name="T45" fmla="*/ 195 h 271"/>
                <a:gd name="T46" fmla="*/ 154 w 256"/>
                <a:gd name="T47" fmla="*/ 195 h 271"/>
                <a:gd name="T48" fmla="*/ 183 w 256"/>
                <a:gd name="T49" fmla="*/ 194 h 271"/>
                <a:gd name="T50" fmla="*/ 198 w 256"/>
                <a:gd name="T51" fmla="*/ 192 h 271"/>
                <a:gd name="T52" fmla="*/ 225 w 256"/>
                <a:gd name="T53" fmla="*/ 206 h 271"/>
                <a:gd name="T54" fmla="*/ 210 w 256"/>
                <a:gd name="T55" fmla="*/ 228 h 271"/>
                <a:gd name="T56" fmla="*/ 178 w 256"/>
                <a:gd name="T57" fmla="*/ 24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71">
                  <a:moveTo>
                    <a:pt x="178" y="249"/>
                  </a:moveTo>
                  <a:cubicBezTo>
                    <a:pt x="119" y="271"/>
                    <a:pt x="53" y="244"/>
                    <a:pt x="27" y="187"/>
                  </a:cubicBezTo>
                  <a:cubicBezTo>
                    <a:pt x="0" y="130"/>
                    <a:pt x="22" y="62"/>
                    <a:pt x="76" y="31"/>
                  </a:cubicBezTo>
                  <a:cubicBezTo>
                    <a:pt x="130" y="0"/>
                    <a:pt x="200" y="15"/>
                    <a:pt x="234" y="65"/>
                  </a:cubicBezTo>
                  <a:cubicBezTo>
                    <a:pt x="247" y="91"/>
                    <a:pt x="256" y="117"/>
                    <a:pt x="253" y="147"/>
                  </a:cubicBezTo>
                  <a:cubicBezTo>
                    <a:pt x="252" y="160"/>
                    <a:pt x="250" y="173"/>
                    <a:pt x="243" y="184"/>
                  </a:cubicBezTo>
                  <a:cubicBezTo>
                    <a:pt x="239" y="193"/>
                    <a:pt x="233" y="196"/>
                    <a:pt x="225" y="187"/>
                  </a:cubicBezTo>
                  <a:cubicBezTo>
                    <a:pt x="224" y="186"/>
                    <a:pt x="223" y="184"/>
                    <a:pt x="222" y="183"/>
                  </a:cubicBezTo>
                  <a:cubicBezTo>
                    <a:pt x="214" y="174"/>
                    <a:pt x="203" y="170"/>
                    <a:pt x="192" y="170"/>
                  </a:cubicBezTo>
                  <a:cubicBezTo>
                    <a:pt x="186" y="170"/>
                    <a:pt x="180" y="170"/>
                    <a:pt x="176" y="164"/>
                  </a:cubicBezTo>
                  <a:cubicBezTo>
                    <a:pt x="176" y="162"/>
                    <a:pt x="175" y="160"/>
                    <a:pt x="175" y="158"/>
                  </a:cubicBezTo>
                  <a:cubicBezTo>
                    <a:pt x="172" y="143"/>
                    <a:pt x="188" y="144"/>
                    <a:pt x="193" y="135"/>
                  </a:cubicBezTo>
                  <a:cubicBezTo>
                    <a:pt x="200" y="125"/>
                    <a:pt x="200" y="116"/>
                    <a:pt x="192" y="107"/>
                  </a:cubicBezTo>
                  <a:cubicBezTo>
                    <a:pt x="186" y="100"/>
                    <a:pt x="175" y="99"/>
                    <a:pt x="173" y="89"/>
                  </a:cubicBezTo>
                  <a:cubicBezTo>
                    <a:pt x="170" y="81"/>
                    <a:pt x="165" y="78"/>
                    <a:pt x="157" y="81"/>
                  </a:cubicBezTo>
                  <a:cubicBezTo>
                    <a:pt x="149" y="84"/>
                    <a:pt x="142" y="88"/>
                    <a:pt x="134" y="93"/>
                  </a:cubicBezTo>
                  <a:cubicBezTo>
                    <a:pt x="126" y="97"/>
                    <a:pt x="122" y="103"/>
                    <a:pt x="128" y="112"/>
                  </a:cubicBezTo>
                  <a:cubicBezTo>
                    <a:pt x="136" y="124"/>
                    <a:pt x="128" y="131"/>
                    <a:pt x="119" y="138"/>
                  </a:cubicBezTo>
                  <a:cubicBezTo>
                    <a:pt x="109" y="146"/>
                    <a:pt x="97" y="150"/>
                    <a:pt x="91" y="162"/>
                  </a:cubicBezTo>
                  <a:cubicBezTo>
                    <a:pt x="84" y="171"/>
                    <a:pt x="68" y="165"/>
                    <a:pt x="64" y="178"/>
                  </a:cubicBezTo>
                  <a:cubicBezTo>
                    <a:pt x="63" y="186"/>
                    <a:pt x="67" y="187"/>
                    <a:pt x="73" y="187"/>
                  </a:cubicBezTo>
                  <a:cubicBezTo>
                    <a:pt x="80" y="186"/>
                    <a:pt x="86" y="186"/>
                    <a:pt x="91" y="192"/>
                  </a:cubicBezTo>
                  <a:cubicBezTo>
                    <a:pt x="99" y="200"/>
                    <a:pt x="110" y="199"/>
                    <a:pt x="119" y="195"/>
                  </a:cubicBezTo>
                  <a:cubicBezTo>
                    <a:pt x="131" y="191"/>
                    <a:pt x="142" y="191"/>
                    <a:pt x="154" y="195"/>
                  </a:cubicBezTo>
                  <a:cubicBezTo>
                    <a:pt x="163" y="199"/>
                    <a:pt x="173" y="198"/>
                    <a:pt x="183" y="194"/>
                  </a:cubicBezTo>
                  <a:cubicBezTo>
                    <a:pt x="187" y="192"/>
                    <a:pt x="193" y="191"/>
                    <a:pt x="198" y="192"/>
                  </a:cubicBezTo>
                  <a:cubicBezTo>
                    <a:pt x="208" y="194"/>
                    <a:pt x="221" y="196"/>
                    <a:pt x="225" y="206"/>
                  </a:cubicBezTo>
                  <a:cubicBezTo>
                    <a:pt x="228" y="217"/>
                    <a:pt x="216" y="221"/>
                    <a:pt x="210" y="228"/>
                  </a:cubicBezTo>
                  <a:cubicBezTo>
                    <a:pt x="201" y="237"/>
                    <a:pt x="188" y="241"/>
                    <a:pt x="178" y="249"/>
                  </a:cubicBez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1487488" y="-881063"/>
              <a:ext cx="733425" cy="698500"/>
            </a:xfrm>
            <a:custGeom>
              <a:avLst/>
              <a:gdLst>
                <a:gd name="T0" fmla="*/ 138 w 195"/>
                <a:gd name="T1" fmla="*/ 115 h 184"/>
                <a:gd name="T2" fmla="*/ 157 w 195"/>
                <a:gd name="T3" fmla="*/ 111 h 184"/>
                <a:gd name="T4" fmla="*/ 156 w 195"/>
                <a:gd name="T5" fmla="*/ 30 h 184"/>
                <a:gd name="T6" fmla="*/ 147 w 195"/>
                <a:gd name="T7" fmla="*/ 0 h 184"/>
                <a:gd name="T8" fmla="*/ 91 w 195"/>
                <a:gd name="T9" fmla="*/ 184 h 184"/>
                <a:gd name="T10" fmla="*/ 129 w 195"/>
                <a:gd name="T11" fmla="*/ 153 h 184"/>
                <a:gd name="T12" fmla="*/ 127 w 195"/>
                <a:gd name="T13" fmla="*/ 137 h 184"/>
                <a:gd name="T14" fmla="*/ 93 w 195"/>
                <a:gd name="T15" fmla="*/ 135 h 184"/>
                <a:gd name="T16" fmla="*/ 7 w 195"/>
                <a:gd name="T17" fmla="*/ 136 h 184"/>
                <a:gd name="T18" fmla="*/ 2 w 195"/>
                <a:gd name="T19" fmla="*/ 130 h 184"/>
                <a:gd name="T20" fmla="*/ 70 w 195"/>
                <a:gd name="T21" fmla="*/ 124 h 184"/>
                <a:gd name="T22" fmla="*/ 138 w 195"/>
                <a:gd name="T23" fmla="*/ 11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4">
                  <a:moveTo>
                    <a:pt x="138" y="115"/>
                  </a:moveTo>
                  <a:cubicBezTo>
                    <a:pt x="147" y="129"/>
                    <a:pt x="153" y="125"/>
                    <a:pt x="157" y="111"/>
                  </a:cubicBezTo>
                  <a:cubicBezTo>
                    <a:pt x="165" y="84"/>
                    <a:pt x="166" y="57"/>
                    <a:pt x="156" y="30"/>
                  </a:cubicBezTo>
                  <a:cubicBezTo>
                    <a:pt x="153" y="20"/>
                    <a:pt x="146" y="11"/>
                    <a:pt x="147" y="0"/>
                  </a:cubicBezTo>
                  <a:cubicBezTo>
                    <a:pt x="195" y="64"/>
                    <a:pt x="166" y="158"/>
                    <a:pt x="91" y="184"/>
                  </a:cubicBezTo>
                  <a:cubicBezTo>
                    <a:pt x="101" y="170"/>
                    <a:pt x="119" y="167"/>
                    <a:pt x="129" y="153"/>
                  </a:cubicBezTo>
                  <a:cubicBezTo>
                    <a:pt x="135" y="146"/>
                    <a:pt x="141" y="142"/>
                    <a:pt x="127" y="137"/>
                  </a:cubicBezTo>
                  <a:cubicBezTo>
                    <a:pt x="115" y="134"/>
                    <a:pt x="105" y="134"/>
                    <a:pt x="93" y="135"/>
                  </a:cubicBezTo>
                  <a:cubicBezTo>
                    <a:pt x="65" y="138"/>
                    <a:pt x="36" y="135"/>
                    <a:pt x="7" y="136"/>
                  </a:cubicBezTo>
                  <a:cubicBezTo>
                    <a:pt x="5" y="136"/>
                    <a:pt x="0" y="135"/>
                    <a:pt x="2" y="130"/>
                  </a:cubicBezTo>
                  <a:cubicBezTo>
                    <a:pt x="25" y="126"/>
                    <a:pt x="46" y="122"/>
                    <a:pt x="70" y="124"/>
                  </a:cubicBezTo>
                  <a:cubicBezTo>
                    <a:pt x="92" y="127"/>
                    <a:pt x="117" y="129"/>
                    <a:pt x="138" y="115"/>
                  </a:cubicBezTo>
                  <a:close/>
                </a:path>
              </a:pathLst>
            </a:custGeom>
            <a:solidFill>
              <a:srgbClr val="175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487488" y="-869950"/>
              <a:ext cx="342900" cy="387350"/>
            </a:xfrm>
            <a:custGeom>
              <a:avLst/>
              <a:gdLst>
                <a:gd name="T0" fmla="*/ 2 w 91"/>
                <a:gd name="T1" fmla="*/ 92 h 102"/>
                <a:gd name="T2" fmla="*/ 14 w 91"/>
                <a:gd name="T3" fmla="*/ 76 h 102"/>
                <a:gd name="T4" fmla="*/ 33 w 91"/>
                <a:gd name="T5" fmla="*/ 37 h 102"/>
                <a:gd name="T6" fmla="*/ 73 w 91"/>
                <a:gd name="T7" fmla="*/ 7 h 102"/>
                <a:gd name="T8" fmla="*/ 90 w 91"/>
                <a:gd name="T9" fmla="*/ 18 h 102"/>
                <a:gd name="T10" fmla="*/ 81 w 91"/>
                <a:gd name="T11" fmla="*/ 29 h 102"/>
                <a:gd name="T12" fmla="*/ 76 w 91"/>
                <a:gd name="T13" fmla="*/ 59 h 102"/>
                <a:gd name="T14" fmla="*/ 91 w 91"/>
                <a:gd name="T15" fmla="*/ 91 h 102"/>
                <a:gd name="T16" fmla="*/ 90 w 91"/>
                <a:gd name="T17" fmla="*/ 91 h 102"/>
                <a:gd name="T18" fmla="*/ 68 w 91"/>
                <a:gd name="T19" fmla="*/ 98 h 102"/>
                <a:gd name="T20" fmla="*/ 31 w 91"/>
                <a:gd name="T21" fmla="*/ 98 h 102"/>
                <a:gd name="T22" fmla="*/ 2 w 91"/>
                <a:gd name="T23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2">
                  <a:moveTo>
                    <a:pt x="2" y="92"/>
                  </a:moveTo>
                  <a:cubicBezTo>
                    <a:pt x="0" y="82"/>
                    <a:pt x="9" y="80"/>
                    <a:pt x="14" y="76"/>
                  </a:cubicBezTo>
                  <a:cubicBezTo>
                    <a:pt x="26" y="66"/>
                    <a:pt x="45" y="65"/>
                    <a:pt x="33" y="37"/>
                  </a:cubicBezTo>
                  <a:cubicBezTo>
                    <a:pt x="24" y="17"/>
                    <a:pt x="59" y="17"/>
                    <a:pt x="73" y="7"/>
                  </a:cubicBezTo>
                  <a:cubicBezTo>
                    <a:pt x="83" y="0"/>
                    <a:pt x="89" y="7"/>
                    <a:pt x="90" y="18"/>
                  </a:cubicBezTo>
                  <a:cubicBezTo>
                    <a:pt x="88" y="23"/>
                    <a:pt x="86" y="27"/>
                    <a:pt x="81" y="29"/>
                  </a:cubicBezTo>
                  <a:cubicBezTo>
                    <a:pt x="62" y="36"/>
                    <a:pt x="67" y="47"/>
                    <a:pt x="76" y="59"/>
                  </a:cubicBezTo>
                  <a:cubicBezTo>
                    <a:pt x="83" y="69"/>
                    <a:pt x="90" y="78"/>
                    <a:pt x="91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5" y="101"/>
                    <a:pt x="76" y="100"/>
                    <a:pt x="68" y="98"/>
                  </a:cubicBezTo>
                  <a:cubicBezTo>
                    <a:pt x="55" y="94"/>
                    <a:pt x="43" y="95"/>
                    <a:pt x="31" y="98"/>
                  </a:cubicBezTo>
                  <a:cubicBezTo>
                    <a:pt x="21" y="101"/>
                    <a:pt x="10" y="102"/>
                    <a:pt x="2" y="92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1371600" y="-508000"/>
              <a:ext cx="635000" cy="147638"/>
            </a:xfrm>
            <a:custGeom>
              <a:avLst/>
              <a:gdLst>
                <a:gd name="T0" fmla="*/ 169 w 169"/>
                <a:gd name="T1" fmla="*/ 17 h 39"/>
                <a:gd name="T2" fmla="*/ 167 w 169"/>
                <a:gd name="T3" fmla="*/ 37 h 39"/>
                <a:gd name="T4" fmla="*/ 113 w 169"/>
                <a:gd name="T5" fmla="*/ 35 h 39"/>
                <a:gd name="T6" fmla="*/ 102 w 169"/>
                <a:gd name="T7" fmla="*/ 34 h 39"/>
                <a:gd name="T8" fmla="*/ 58 w 169"/>
                <a:gd name="T9" fmla="*/ 34 h 39"/>
                <a:gd name="T10" fmla="*/ 33 w 169"/>
                <a:gd name="T11" fmla="*/ 32 h 39"/>
                <a:gd name="T12" fmla="*/ 19 w 169"/>
                <a:gd name="T13" fmla="*/ 28 h 39"/>
                <a:gd name="T14" fmla="*/ 2 w 169"/>
                <a:gd name="T15" fmla="*/ 13 h 39"/>
                <a:gd name="T16" fmla="*/ 29 w 169"/>
                <a:gd name="T17" fmla="*/ 5 h 39"/>
                <a:gd name="T18" fmla="*/ 75 w 169"/>
                <a:gd name="T19" fmla="*/ 4 h 39"/>
                <a:gd name="T20" fmla="*/ 159 w 169"/>
                <a:gd name="T21" fmla="*/ 11 h 39"/>
                <a:gd name="T22" fmla="*/ 169 w 169"/>
                <a:gd name="T23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9">
                  <a:moveTo>
                    <a:pt x="169" y="17"/>
                  </a:moveTo>
                  <a:cubicBezTo>
                    <a:pt x="168" y="23"/>
                    <a:pt x="168" y="28"/>
                    <a:pt x="167" y="37"/>
                  </a:cubicBezTo>
                  <a:cubicBezTo>
                    <a:pt x="149" y="27"/>
                    <a:pt x="131" y="26"/>
                    <a:pt x="113" y="35"/>
                  </a:cubicBezTo>
                  <a:cubicBezTo>
                    <a:pt x="110" y="36"/>
                    <a:pt x="105" y="36"/>
                    <a:pt x="102" y="34"/>
                  </a:cubicBezTo>
                  <a:cubicBezTo>
                    <a:pt x="87" y="27"/>
                    <a:pt x="73" y="26"/>
                    <a:pt x="58" y="34"/>
                  </a:cubicBezTo>
                  <a:cubicBezTo>
                    <a:pt x="50" y="39"/>
                    <a:pt x="42" y="32"/>
                    <a:pt x="33" y="32"/>
                  </a:cubicBezTo>
                  <a:cubicBezTo>
                    <a:pt x="29" y="28"/>
                    <a:pt x="23" y="26"/>
                    <a:pt x="19" y="28"/>
                  </a:cubicBezTo>
                  <a:cubicBezTo>
                    <a:pt x="0" y="36"/>
                    <a:pt x="1" y="25"/>
                    <a:pt x="2" y="13"/>
                  </a:cubicBezTo>
                  <a:cubicBezTo>
                    <a:pt x="9" y="5"/>
                    <a:pt x="19" y="2"/>
                    <a:pt x="29" y="5"/>
                  </a:cubicBezTo>
                  <a:cubicBezTo>
                    <a:pt x="45" y="8"/>
                    <a:pt x="61" y="3"/>
                    <a:pt x="75" y="4"/>
                  </a:cubicBezTo>
                  <a:cubicBezTo>
                    <a:pt x="103" y="7"/>
                    <a:pt x="132" y="0"/>
                    <a:pt x="159" y="11"/>
                  </a:cubicBezTo>
                  <a:cubicBezTo>
                    <a:pt x="163" y="12"/>
                    <a:pt x="166" y="14"/>
                    <a:pt x="169" y="17"/>
                  </a:cubicBezTo>
                  <a:close/>
                </a:path>
              </a:pathLst>
            </a:custGeom>
            <a:solidFill>
              <a:srgbClr val="E0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1379538" y="-546100"/>
              <a:ext cx="627063" cy="101600"/>
            </a:xfrm>
            <a:custGeom>
              <a:avLst/>
              <a:gdLst>
                <a:gd name="T0" fmla="*/ 167 w 167"/>
                <a:gd name="T1" fmla="*/ 27 h 27"/>
                <a:gd name="T2" fmla="*/ 114 w 167"/>
                <a:gd name="T3" fmla="*/ 23 h 27"/>
                <a:gd name="T4" fmla="*/ 99 w 167"/>
                <a:gd name="T5" fmla="*/ 23 h 27"/>
                <a:gd name="T6" fmla="*/ 57 w 167"/>
                <a:gd name="T7" fmla="*/ 23 h 27"/>
                <a:gd name="T8" fmla="*/ 38 w 167"/>
                <a:gd name="T9" fmla="*/ 22 h 27"/>
                <a:gd name="T10" fmla="*/ 0 w 167"/>
                <a:gd name="T11" fmla="*/ 23 h 27"/>
                <a:gd name="T12" fmla="*/ 31 w 167"/>
                <a:gd name="T13" fmla="*/ 7 h 27"/>
                <a:gd name="T14" fmla="*/ 68 w 167"/>
                <a:gd name="T15" fmla="*/ 5 h 27"/>
                <a:gd name="T16" fmla="*/ 93 w 167"/>
                <a:gd name="T17" fmla="*/ 6 h 27"/>
                <a:gd name="T18" fmla="*/ 119 w 167"/>
                <a:gd name="T19" fmla="*/ 6 h 27"/>
                <a:gd name="T20" fmla="*/ 156 w 167"/>
                <a:gd name="T21" fmla="*/ 17 h 27"/>
                <a:gd name="T22" fmla="*/ 167 w 167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27">
                  <a:moveTo>
                    <a:pt x="167" y="27"/>
                  </a:moveTo>
                  <a:cubicBezTo>
                    <a:pt x="150" y="19"/>
                    <a:pt x="132" y="14"/>
                    <a:pt x="114" y="23"/>
                  </a:cubicBezTo>
                  <a:cubicBezTo>
                    <a:pt x="109" y="26"/>
                    <a:pt x="104" y="25"/>
                    <a:pt x="99" y="23"/>
                  </a:cubicBezTo>
                  <a:cubicBezTo>
                    <a:pt x="85" y="16"/>
                    <a:pt x="71" y="16"/>
                    <a:pt x="57" y="23"/>
                  </a:cubicBezTo>
                  <a:cubicBezTo>
                    <a:pt x="50" y="26"/>
                    <a:pt x="44" y="24"/>
                    <a:pt x="38" y="22"/>
                  </a:cubicBezTo>
                  <a:cubicBezTo>
                    <a:pt x="25" y="16"/>
                    <a:pt x="12" y="17"/>
                    <a:pt x="0" y="23"/>
                  </a:cubicBezTo>
                  <a:cubicBezTo>
                    <a:pt x="5" y="7"/>
                    <a:pt x="21" y="14"/>
                    <a:pt x="31" y="7"/>
                  </a:cubicBezTo>
                  <a:cubicBezTo>
                    <a:pt x="44" y="10"/>
                    <a:pt x="56" y="11"/>
                    <a:pt x="68" y="5"/>
                  </a:cubicBezTo>
                  <a:cubicBezTo>
                    <a:pt x="76" y="0"/>
                    <a:pt x="85" y="3"/>
                    <a:pt x="93" y="6"/>
                  </a:cubicBezTo>
                  <a:cubicBezTo>
                    <a:pt x="102" y="10"/>
                    <a:pt x="111" y="12"/>
                    <a:pt x="119" y="6"/>
                  </a:cubicBezTo>
                  <a:cubicBezTo>
                    <a:pt x="129" y="19"/>
                    <a:pt x="145" y="6"/>
                    <a:pt x="156" y="17"/>
                  </a:cubicBezTo>
                  <a:cubicBezTo>
                    <a:pt x="159" y="20"/>
                    <a:pt x="165" y="21"/>
                    <a:pt x="167" y="27"/>
                  </a:cubicBezTo>
                  <a:close/>
                </a:path>
              </a:pathLst>
            </a:custGeom>
            <a:solidFill>
              <a:srgbClr val="1D5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1755775" y="-763588"/>
              <a:ext cx="184150" cy="190500"/>
            </a:xfrm>
            <a:custGeom>
              <a:avLst/>
              <a:gdLst>
                <a:gd name="T0" fmla="*/ 39 w 49"/>
                <a:gd name="T1" fmla="*/ 9 h 50"/>
                <a:gd name="T2" fmla="*/ 39 w 49"/>
                <a:gd name="T3" fmla="*/ 42 h 50"/>
                <a:gd name="T4" fmla="*/ 10 w 49"/>
                <a:gd name="T5" fmla="*/ 39 h 50"/>
                <a:gd name="T6" fmla="*/ 8 w 49"/>
                <a:gd name="T7" fmla="*/ 11 h 50"/>
                <a:gd name="T8" fmla="*/ 39 w 49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39" y="9"/>
                  </a:moveTo>
                  <a:cubicBezTo>
                    <a:pt x="49" y="20"/>
                    <a:pt x="49" y="31"/>
                    <a:pt x="39" y="42"/>
                  </a:cubicBezTo>
                  <a:cubicBezTo>
                    <a:pt x="28" y="50"/>
                    <a:pt x="19" y="50"/>
                    <a:pt x="10" y="39"/>
                  </a:cubicBezTo>
                  <a:cubicBezTo>
                    <a:pt x="2" y="30"/>
                    <a:pt x="0" y="20"/>
                    <a:pt x="8" y="11"/>
                  </a:cubicBezTo>
                  <a:cubicBezTo>
                    <a:pt x="17" y="0"/>
                    <a:pt x="28" y="1"/>
                    <a:pt x="39" y="9"/>
                  </a:cubicBezTo>
                  <a:close/>
                </a:path>
              </a:pathLst>
            </a:custGeom>
            <a:solidFill>
              <a:srgbClr val="DC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1695450" y="-801688"/>
              <a:ext cx="206375" cy="277813"/>
            </a:xfrm>
            <a:custGeom>
              <a:avLst/>
              <a:gdLst>
                <a:gd name="T0" fmla="*/ 55 w 55"/>
                <a:gd name="T1" fmla="*/ 19 h 73"/>
                <a:gd name="T2" fmla="*/ 23 w 55"/>
                <a:gd name="T3" fmla="*/ 35 h 73"/>
                <a:gd name="T4" fmla="*/ 55 w 55"/>
                <a:gd name="T5" fmla="*/ 52 h 73"/>
                <a:gd name="T6" fmla="*/ 36 w 55"/>
                <a:gd name="T7" fmla="*/ 73 h 73"/>
                <a:gd name="T8" fmla="*/ 8 w 55"/>
                <a:gd name="T9" fmla="*/ 32 h 73"/>
                <a:gd name="T10" fmla="*/ 14 w 55"/>
                <a:gd name="T11" fmla="*/ 12 h 73"/>
                <a:gd name="T12" fmla="*/ 35 w 55"/>
                <a:gd name="T13" fmla="*/ 0 h 73"/>
                <a:gd name="T14" fmla="*/ 55 w 55"/>
                <a:gd name="T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3">
                  <a:moveTo>
                    <a:pt x="55" y="19"/>
                  </a:moveTo>
                  <a:cubicBezTo>
                    <a:pt x="34" y="14"/>
                    <a:pt x="23" y="20"/>
                    <a:pt x="23" y="35"/>
                  </a:cubicBezTo>
                  <a:cubicBezTo>
                    <a:pt x="23" y="50"/>
                    <a:pt x="34" y="56"/>
                    <a:pt x="55" y="52"/>
                  </a:cubicBezTo>
                  <a:cubicBezTo>
                    <a:pt x="53" y="63"/>
                    <a:pt x="35" y="59"/>
                    <a:pt x="36" y="73"/>
                  </a:cubicBezTo>
                  <a:cubicBezTo>
                    <a:pt x="27" y="59"/>
                    <a:pt x="18" y="45"/>
                    <a:pt x="8" y="32"/>
                  </a:cubicBezTo>
                  <a:cubicBezTo>
                    <a:pt x="0" y="21"/>
                    <a:pt x="3" y="16"/>
                    <a:pt x="14" y="12"/>
                  </a:cubicBezTo>
                  <a:cubicBezTo>
                    <a:pt x="21" y="9"/>
                    <a:pt x="28" y="4"/>
                    <a:pt x="35" y="0"/>
                  </a:cubicBezTo>
                  <a:cubicBezTo>
                    <a:pt x="35" y="13"/>
                    <a:pt x="52" y="8"/>
                    <a:pt x="55" y="19"/>
                  </a:cubicBezTo>
                  <a:close/>
                </a:path>
              </a:pathLst>
            </a:custGeom>
            <a:solidFill>
              <a:srgbClr val="1E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724128" y="1002160"/>
            <a:ext cx="716516" cy="720248"/>
            <a:chOff x="3893850" y="1352964"/>
            <a:chExt cx="914400" cy="919163"/>
          </a:xfrm>
        </p:grpSpPr>
        <p:sp>
          <p:nvSpPr>
            <p:cNvPr id="30" name="Freeform 6"/>
            <p:cNvSpPr/>
            <p:nvPr/>
          </p:nvSpPr>
          <p:spPr bwMode="auto">
            <a:xfrm>
              <a:off x="3893850" y="1352964"/>
              <a:ext cx="914400" cy="919163"/>
            </a:xfrm>
            <a:custGeom>
              <a:avLst/>
              <a:gdLst>
                <a:gd name="T0" fmla="*/ 120 w 243"/>
                <a:gd name="T1" fmla="*/ 242 h 242"/>
                <a:gd name="T2" fmla="*/ 0 w 243"/>
                <a:gd name="T3" fmla="*/ 121 h 242"/>
                <a:gd name="T4" fmla="*/ 122 w 243"/>
                <a:gd name="T5" fmla="*/ 1 h 242"/>
                <a:gd name="T6" fmla="*/ 243 w 243"/>
                <a:gd name="T7" fmla="*/ 122 h 242"/>
                <a:gd name="T8" fmla="*/ 120 w 24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1">
                  <a:moveTo>
                    <a:pt x="120" y="242"/>
                  </a:moveTo>
                  <a:cubicBezTo>
                    <a:pt x="53" y="242"/>
                    <a:pt x="0" y="188"/>
                    <a:pt x="0" y="121"/>
                  </a:cubicBezTo>
                  <a:cubicBezTo>
                    <a:pt x="0" y="54"/>
                    <a:pt x="54" y="0"/>
                    <a:pt x="122" y="1"/>
                  </a:cubicBezTo>
                  <a:cubicBezTo>
                    <a:pt x="189" y="1"/>
                    <a:pt x="243" y="55"/>
                    <a:pt x="243" y="122"/>
                  </a:cubicBezTo>
                  <a:cubicBezTo>
                    <a:pt x="242" y="190"/>
                    <a:pt x="189" y="242"/>
                    <a:pt x="120" y="242"/>
                  </a:cubicBezTo>
                  <a:close/>
                </a:path>
              </a:pathLst>
            </a:custGeom>
            <a:solidFill>
              <a:srgbClr val="40A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097050" y="1543464"/>
              <a:ext cx="549275" cy="542925"/>
            </a:xfrm>
            <a:custGeom>
              <a:avLst/>
              <a:gdLst>
                <a:gd name="T0" fmla="*/ 78 w 146"/>
                <a:gd name="T1" fmla="*/ 111 h 143"/>
                <a:gd name="T2" fmla="*/ 121 w 146"/>
                <a:gd name="T3" fmla="*/ 114 h 143"/>
                <a:gd name="T4" fmla="*/ 135 w 146"/>
                <a:gd name="T5" fmla="*/ 138 h 143"/>
                <a:gd name="T6" fmla="*/ 129 w 146"/>
                <a:gd name="T7" fmla="*/ 143 h 143"/>
                <a:gd name="T8" fmla="*/ 0 w 146"/>
                <a:gd name="T9" fmla="*/ 143 h 143"/>
                <a:gd name="T10" fmla="*/ 16 w 146"/>
                <a:gd name="T11" fmla="*/ 125 h 143"/>
                <a:gd name="T12" fmla="*/ 16 w 146"/>
                <a:gd name="T13" fmla="*/ 113 h 143"/>
                <a:gd name="T14" fmla="*/ 10 w 146"/>
                <a:gd name="T15" fmla="*/ 100 h 143"/>
                <a:gd name="T16" fmla="*/ 35 w 146"/>
                <a:gd name="T17" fmla="*/ 95 h 143"/>
                <a:gd name="T18" fmla="*/ 69 w 146"/>
                <a:gd name="T19" fmla="*/ 112 h 143"/>
                <a:gd name="T20" fmla="*/ 69 w 146"/>
                <a:gd name="T21" fmla="*/ 79 h 143"/>
                <a:gd name="T22" fmla="*/ 56 w 146"/>
                <a:gd name="T23" fmla="*/ 69 h 143"/>
                <a:gd name="T24" fmla="*/ 12 w 146"/>
                <a:gd name="T25" fmla="*/ 73 h 143"/>
                <a:gd name="T26" fmla="*/ 3 w 146"/>
                <a:gd name="T27" fmla="*/ 63 h 143"/>
                <a:gd name="T28" fmla="*/ 73 w 146"/>
                <a:gd name="T29" fmla="*/ 0 h 143"/>
                <a:gd name="T30" fmla="*/ 144 w 146"/>
                <a:gd name="T31" fmla="*/ 62 h 143"/>
                <a:gd name="T32" fmla="*/ 133 w 146"/>
                <a:gd name="T33" fmla="*/ 72 h 143"/>
                <a:gd name="T34" fmla="*/ 89 w 146"/>
                <a:gd name="T35" fmla="*/ 69 h 143"/>
                <a:gd name="T36" fmla="*/ 77 w 146"/>
                <a:gd name="T37" fmla="*/ 82 h 143"/>
                <a:gd name="T38" fmla="*/ 78 w 146"/>
                <a:gd name="T39" fmla="*/ 1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143">
                  <a:moveTo>
                    <a:pt x="78" y="111"/>
                  </a:moveTo>
                  <a:cubicBezTo>
                    <a:pt x="96" y="99"/>
                    <a:pt x="109" y="108"/>
                    <a:pt x="121" y="114"/>
                  </a:cubicBezTo>
                  <a:cubicBezTo>
                    <a:pt x="128" y="118"/>
                    <a:pt x="132" y="129"/>
                    <a:pt x="135" y="138"/>
                  </a:cubicBezTo>
                  <a:cubicBezTo>
                    <a:pt x="137" y="142"/>
                    <a:pt x="132" y="143"/>
                    <a:pt x="129" y="143"/>
                  </a:cubicBezTo>
                  <a:cubicBezTo>
                    <a:pt x="87" y="143"/>
                    <a:pt x="45" y="143"/>
                    <a:pt x="0" y="143"/>
                  </a:cubicBezTo>
                  <a:cubicBezTo>
                    <a:pt x="7" y="135"/>
                    <a:pt x="12" y="130"/>
                    <a:pt x="16" y="125"/>
                  </a:cubicBezTo>
                  <a:cubicBezTo>
                    <a:pt x="18" y="121"/>
                    <a:pt x="21" y="117"/>
                    <a:pt x="16" y="113"/>
                  </a:cubicBezTo>
                  <a:cubicBezTo>
                    <a:pt x="12" y="109"/>
                    <a:pt x="1" y="107"/>
                    <a:pt x="10" y="100"/>
                  </a:cubicBezTo>
                  <a:cubicBezTo>
                    <a:pt x="16" y="96"/>
                    <a:pt x="20" y="79"/>
                    <a:pt x="35" y="95"/>
                  </a:cubicBezTo>
                  <a:cubicBezTo>
                    <a:pt x="41" y="102"/>
                    <a:pt x="55" y="105"/>
                    <a:pt x="69" y="112"/>
                  </a:cubicBezTo>
                  <a:cubicBezTo>
                    <a:pt x="69" y="100"/>
                    <a:pt x="70" y="89"/>
                    <a:pt x="69" y="79"/>
                  </a:cubicBezTo>
                  <a:cubicBezTo>
                    <a:pt x="69" y="71"/>
                    <a:pt x="61" y="66"/>
                    <a:pt x="56" y="69"/>
                  </a:cubicBezTo>
                  <a:cubicBezTo>
                    <a:pt x="41" y="79"/>
                    <a:pt x="26" y="66"/>
                    <a:pt x="12" y="73"/>
                  </a:cubicBezTo>
                  <a:cubicBezTo>
                    <a:pt x="3" y="77"/>
                    <a:pt x="3" y="69"/>
                    <a:pt x="3" y="63"/>
                  </a:cubicBezTo>
                  <a:cubicBezTo>
                    <a:pt x="6" y="30"/>
                    <a:pt x="39" y="0"/>
                    <a:pt x="73" y="0"/>
                  </a:cubicBezTo>
                  <a:cubicBezTo>
                    <a:pt x="106" y="0"/>
                    <a:pt x="141" y="31"/>
                    <a:pt x="144" y="62"/>
                  </a:cubicBezTo>
                  <a:cubicBezTo>
                    <a:pt x="145" y="69"/>
                    <a:pt x="146" y="78"/>
                    <a:pt x="133" y="72"/>
                  </a:cubicBezTo>
                  <a:cubicBezTo>
                    <a:pt x="119" y="67"/>
                    <a:pt x="104" y="78"/>
                    <a:pt x="89" y="69"/>
                  </a:cubicBezTo>
                  <a:cubicBezTo>
                    <a:pt x="84" y="66"/>
                    <a:pt x="77" y="73"/>
                    <a:pt x="77" y="82"/>
                  </a:cubicBezTo>
                  <a:cubicBezTo>
                    <a:pt x="78" y="90"/>
                    <a:pt x="78" y="99"/>
                    <a:pt x="78" y="111"/>
                  </a:cubicBezTo>
                  <a:close/>
                </a:path>
              </a:pathLst>
            </a:custGeom>
            <a:solidFill>
              <a:srgbClr val="D6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4454238" y="1614902"/>
              <a:ext cx="147638" cy="179388"/>
            </a:xfrm>
            <a:custGeom>
              <a:avLst/>
              <a:gdLst>
                <a:gd name="T0" fmla="*/ 39 w 39"/>
                <a:gd name="T1" fmla="*/ 43 h 47"/>
                <a:gd name="T2" fmla="*/ 3 w 39"/>
                <a:gd name="T3" fmla="*/ 0 h 47"/>
                <a:gd name="T4" fmla="*/ 39 w 39"/>
                <a:gd name="T5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7">
                  <a:moveTo>
                    <a:pt x="39" y="43"/>
                  </a:moveTo>
                  <a:cubicBezTo>
                    <a:pt x="0" y="47"/>
                    <a:pt x="20" y="10"/>
                    <a:pt x="3" y="0"/>
                  </a:cubicBezTo>
                  <a:cubicBezTo>
                    <a:pt x="26" y="6"/>
                    <a:pt x="35" y="17"/>
                    <a:pt x="39" y="43"/>
                  </a:cubicBezTo>
                  <a:close/>
                </a:path>
              </a:pathLst>
            </a:custGeom>
            <a:solidFill>
              <a:srgbClr val="51A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4371688" y="1600614"/>
              <a:ext cx="123825" cy="182563"/>
            </a:xfrm>
            <a:custGeom>
              <a:avLst/>
              <a:gdLst>
                <a:gd name="T0" fmla="*/ 4 w 33"/>
                <a:gd name="T1" fmla="*/ 22 h 48"/>
                <a:gd name="T2" fmla="*/ 8 w 33"/>
                <a:gd name="T3" fmla="*/ 2 h 48"/>
                <a:gd name="T4" fmla="*/ 25 w 33"/>
                <a:gd name="T5" fmla="*/ 22 h 48"/>
                <a:gd name="T6" fmla="*/ 12 w 33"/>
                <a:gd name="T7" fmla="*/ 46 h 48"/>
                <a:gd name="T8" fmla="*/ 4 w 33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8">
                  <a:moveTo>
                    <a:pt x="4" y="22"/>
                  </a:moveTo>
                  <a:cubicBezTo>
                    <a:pt x="6" y="16"/>
                    <a:pt x="0" y="4"/>
                    <a:pt x="8" y="2"/>
                  </a:cubicBezTo>
                  <a:cubicBezTo>
                    <a:pt x="18" y="0"/>
                    <a:pt x="21" y="13"/>
                    <a:pt x="25" y="22"/>
                  </a:cubicBezTo>
                  <a:cubicBezTo>
                    <a:pt x="33" y="41"/>
                    <a:pt x="29" y="48"/>
                    <a:pt x="12" y="46"/>
                  </a:cubicBezTo>
                  <a:cubicBezTo>
                    <a:pt x="4" y="45"/>
                    <a:pt x="4" y="45"/>
                    <a:pt x="4" y="22"/>
                  </a:cubicBezTo>
                  <a:close/>
                </a:path>
              </a:pathLst>
            </a:custGeom>
            <a:solidFill>
              <a:srgbClr val="4DA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4263738" y="1600614"/>
              <a:ext cx="115888" cy="185738"/>
            </a:xfrm>
            <a:custGeom>
              <a:avLst/>
              <a:gdLst>
                <a:gd name="T0" fmla="*/ 26 w 31"/>
                <a:gd name="T1" fmla="*/ 22 h 49"/>
                <a:gd name="T2" fmla="*/ 9 w 31"/>
                <a:gd name="T3" fmla="*/ 46 h 49"/>
                <a:gd name="T4" fmla="*/ 1 w 31"/>
                <a:gd name="T5" fmla="*/ 38 h 49"/>
                <a:gd name="T6" fmla="*/ 6 w 31"/>
                <a:gd name="T7" fmla="*/ 20 h 49"/>
                <a:gd name="T8" fmla="*/ 21 w 31"/>
                <a:gd name="T9" fmla="*/ 2 h 49"/>
                <a:gd name="T10" fmla="*/ 26 w 31"/>
                <a:gd name="T1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9">
                  <a:moveTo>
                    <a:pt x="26" y="22"/>
                  </a:moveTo>
                  <a:cubicBezTo>
                    <a:pt x="25" y="34"/>
                    <a:pt x="31" y="49"/>
                    <a:pt x="9" y="46"/>
                  </a:cubicBezTo>
                  <a:cubicBezTo>
                    <a:pt x="2" y="44"/>
                    <a:pt x="0" y="43"/>
                    <a:pt x="1" y="38"/>
                  </a:cubicBezTo>
                  <a:cubicBezTo>
                    <a:pt x="2" y="32"/>
                    <a:pt x="3" y="26"/>
                    <a:pt x="6" y="20"/>
                  </a:cubicBezTo>
                  <a:cubicBezTo>
                    <a:pt x="9" y="12"/>
                    <a:pt x="12" y="0"/>
                    <a:pt x="21" y="2"/>
                  </a:cubicBezTo>
                  <a:cubicBezTo>
                    <a:pt x="30" y="3"/>
                    <a:pt x="23" y="16"/>
                    <a:pt x="26" y="22"/>
                  </a:cubicBezTo>
                  <a:close/>
                </a:path>
              </a:pathLst>
            </a:custGeom>
            <a:solidFill>
              <a:srgbClr val="49A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4135150" y="1592677"/>
              <a:ext cx="146050" cy="207963"/>
            </a:xfrm>
            <a:custGeom>
              <a:avLst/>
              <a:gdLst>
                <a:gd name="T0" fmla="*/ 39 w 39"/>
                <a:gd name="T1" fmla="*/ 0 h 55"/>
                <a:gd name="T2" fmla="*/ 27 w 39"/>
                <a:gd name="T3" fmla="*/ 42 h 55"/>
                <a:gd name="T4" fmla="*/ 8 w 39"/>
                <a:gd name="T5" fmla="*/ 48 h 55"/>
                <a:gd name="T6" fmla="*/ 5 w 39"/>
                <a:gd name="T7" fmla="*/ 36 h 55"/>
                <a:gd name="T8" fmla="*/ 39 w 3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5">
                  <a:moveTo>
                    <a:pt x="39" y="0"/>
                  </a:moveTo>
                  <a:cubicBezTo>
                    <a:pt x="35" y="17"/>
                    <a:pt x="28" y="28"/>
                    <a:pt x="27" y="42"/>
                  </a:cubicBezTo>
                  <a:cubicBezTo>
                    <a:pt x="25" y="55"/>
                    <a:pt x="14" y="47"/>
                    <a:pt x="8" y="48"/>
                  </a:cubicBezTo>
                  <a:cubicBezTo>
                    <a:pt x="0" y="48"/>
                    <a:pt x="3" y="40"/>
                    <a:pt x="5" y="36"/>
                  </a:cubicBezTo>
                  <a:cubicBezTo>
                    <a:pt x="11" y="21"/>
                    <a:pt x="22" y="10"/>
                    <a:pt x="39" y="0"/>
                  </a:cubicBezTo>
                  <a:close/>
                </a:path>
              </a:pathLst>
            </a:custGeom>
            <a:solidFill>
              <a:srgbClr val="51A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4176425" y="1991139"/>
              <a:ext cx="109538" cy="84138"/>
            </a:xfrm>
            <a:custGeom>
              <a:avLst/>
              <a:gdLst>
                <a:gd name="T0" fmla="*/ 29 w 29"/>
                <a:gd name="T1" fmla="*/ 15 h 22"/>
                <a:gd name="T2" fmla="*/ 1 w 29"/>
                <a:gd name="T3" fmla="*/ 12 h 22"/>
                <a:gd name="T4" fmla="*/ 5 w 29"/>
                <a:gd name="T5" fmla="*/ 4 h 22"/>
                <a:gd name="T6" fmla="*/ 29 w 29"/>
                <a:gd name="T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9" y="15"/>
                  </a:moveTo>
                  <a:cubicBezTo>
                    <a:pt x="19" y="15"/>
                    <a:pt x="9" y="22"/>
                    <a:pt x="1" y="12"/>
                  </a:cubicBezTo>
                  <a:cubicBezTo>
                    <a:pt x="0" y="11"/>
                    <a:pt x="3" y="5"/>
                    <a:pt x="5" y="4"/>
                  </a:cubicBezTo>
                  <a:cubicBezTo>
                    <a:pt x="16" y="0"/>
                    <a:pt x="21" y="10"/>
                    <a:pt x="29" y="15"/>
                  </a:cubicBezTo>
                  <a:close/>
                </a:path>
              </a:pathLst>
            </a:custGeom>
            <a:solidFill>
              <a:srgbClr val="66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4382800" y="1968914"/>
              <a:ext cx="142875" cy="49213"/>
            </a:xfrm>
            <a:custGeom>
              <a:avLst/>
              <a:gdLst>
                <a:gd name="T0" fmla="*/ 0 w 38"/>
                <a:gd name="T1" fmla="*/ 13 h 13"/>
                <a:gd name="T2" fmla="*/ 38 w 38"/>
                <a:gd name="T3" fmla="*/ 9 h 13"/>
                <a:gd name="T4" fmla="*/ 0 w 3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3">
                  <a:moveTo>
                    <a:pt x="0" y="13"/>
                  </a:moveTo>
                  <a:cubicBezTo>
                    <a:pt x="11" y="1"/>
                    <a:pt x="24" y="0"/>
                    <a:pt x="38" y="9"/>
                  </a:cubicBezTo>
                  <a:cubicBezTo>
                    <a:pt x="25" y="6"/>
                    <a:pt x="12" y="8"/>
                    <a:pt x="0" y="13"/>
                  </a:cubicBezTo>
                  <a:close/>
                </a:path>
              </a:pathLst>
            </a:custGeom>
            <a:solidFill>
              <a:srgbClr val="A1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4432013" y="2026064"/>
              <a:ext cx="90488" cy="30163"/>
            </a:xfrm>
            <a:custGeom>
              <a:avLst/>
              <a:gdLst>
                <a:gd name="T0" fmla="*/ 24 w 24"/>
                <a:gd name="T1" fmla="*/ 8 h 8"/>
                <a:gd name="T2" fmla="*/ 0 w 24"/>
                <a:gd name="T3" fmla="*/ 8 h 8"/>
                <a:gd name="T4" fmla="*/ 24 w 2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cubicBezTo>
                    <a:pt x="13" y="8"/>
                    <a:pt x="7" y="8"/>
                    <a:pt x="0" y="8"/>
                  </a:cubicBezTo>
                  <a:cubicBezTo>
                    <a:pt x="9" y="0"/>
                    <a:pt x="9" y="0"/>
                    <a:pt x="24" y="8"/>
                  </a:cubicBezTo>
                  <a:close/>
                </a:path>
              </a:pathLst>
            </a:custGeom>
            <a:solidFill>
              <a:srgbClr val="7CB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48237" y="2719159"/>
            <a:ext cx="665571" cy="673688"/>
            <a:chOff x="201613" y="-1074738"/>
            <a:chExt cx="911225" cy="922338"/>
          </a:xfrm>
        </p:grpSpPr>
        <p:sp>
          <p:nvSpPr>
            <p:cNvPr id="32" name="Freeform 8"/>
            <p:cNvSpPr/>
            <p:nvPr/>
          </p:nvSpPr>
          <p:spPr bwMode="auto">
            <a:xfrm>
              <a:off x="201613" y="-1074738"/>
              <a:ext cx="911225" cy="922338"/>
            </a:xfrm>
            <a:custGeom>
              <a:avLst/>
              <a:gdLst>
                <a:gd name="T0" fmla="*/ 242 w 242"/>
                <a:gd name="T1" fmla="*/ 121 h 243"/>
                <a:gd name="T2" fmla="*/ 123 w 242"/>
                <a:gd name="T3" fmla="*/ 242 h 243"/>
                <a:gd name="T4" fmla="*/ 0 w 242"/>
                <a:gd name="T5" fmla="*/ 122 h 243"/>
                <a:gd name="T6" fmla="*/ 120 w 242"/>
                <a:gd name="T7" fmla="*/ 1 h 243"/>
                <a:gd name="T8" fmla="*/ 242 w 242"/>
                <a:gd name="T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3">
                  <a:moveTo>
                    <a:pt x="242" y="121"/>
                  </a:moveTo>
                  <a:cubicBezTo>
                    <a:pt x="242" y="189"/>
                    <a:pt x="191" y="242"/>
                    <a:pt x="123" y="242"/>
                  </a:cubicBezTo>
                  <a:cubicBezTo>
                    <a:pt x="54" y="243"/>
                    <a:pt x="0" y="190"/>
                    <a:pt x="0" y="122"/>
                  </a:cubicBezTo>
                  <a:cubicBezTo>
                    <a:pt x="0" y="55"/>
                    <a:pt x="53" y="1"/>
                    <a:pt x="120" y="1"/>
                  </a:cubicBezTo>
                  <a:cubicBezTo>
                    <a:pt x="189" y="0"/>
                    <a:pt x="241" y="52"/>
                    <a:pt x="242" y="121"/>
                  </a:cubicBezTo>
                  <a:close/>
                </a:path>
              </a:pathLst>
            </a:custGeom>
            <a:solidFill>
              <a:srgbClr val="44A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363538" y="-919163"/>
              <a:ext cx="420688" cy="406400"/>
            </a:xfrm>
            <a:custGeom>
              <a:avLst/>
              <a:gdLst>
                <a:gd name="T0" fmla="*/ 58 w 112"/>
                <a:gd name="T1" fmla="*/ 8 h 107"/>
                <a:gd name="T2" fmla="*/ 110 w 112"/>
                <a:gd name="T3" fmla="*/ 19 h 107"/>
                <a:gd name="T4" fmla="*/ 104 w 112"/>
                <a:gd name="T5" fmla="*/ 26 h 107"/>
                <a:gd name="T6" fmla="*/ 96 w 112"/>
                <a:gd name="T7" fmla="*/ 23 h 107"/>
                <a:gd name="T8" fmla="*/ 67 w 112"/>
                <a:gd name="T9" fmla="*/ 44 h 107"/>
                <a:gd name="T10" fmla="*/ 42 w 112"/>
                <a:gd name="T11" fmla="*/ 73 h 107"/>
                <a:gd name="T12" fmla="*/ 17 w 112"/>
                <a:gd name="T13" fmla="*/ 99 h 107"/>
                <a:gd name="T14" fmla="*/ 15 w 112"/>
                <a:gd name="T15" fmla="*/ 104 h 107"/>
                <a:gd name="T16" fmla="*/ 5 w 112"/>
                <a:gd name="T17" fmla="*/ 101 h 107"/>
                <a:gd name="T18" fmla="*/ 6 w 112"/>
                <a:gd name="T19" fmla="*/ 60 h 107"/>
                <a:gd name="T20" fmla="*/ 58 w 112"/>
                <a:gd name="T21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07">
                  <a:moveTo>
                    <a:pt x="58" y="8"/>
                  </a:moveTo>
                  <a:cubicBezTo>
                    <a:pt x="76" y="9"/>
                    <a:pt x="96" y="0"/>
                    <a:pt x="110" y="19"/>
                  </a:cubicBezTo>
                  <a:cubicBezTo>
                    <a:pt x="112" y="25"/>
                    <a:pt x="108" y="26"/>
                    <a:pt x="104" y="26"/>
                  </a:cubicBezTo>
                  <a:cubicBezTo>
                    <a:pt x="101" y="26"/>
                    <a:pt x="99" y="25"/>
                    <a:pt x="96" y="23"/>
                  </a:cubicBezTo>
                  <a:cubicBezTo>
                    <a:pt x="71" y="12"/>
                    <a:pt x="64" y="17"/>
                    <a:pt x="67" y="44"/>
                  </a:cubicBezTo>
                  <a:cubicBezTo>
                    <a:pt x="59" y="53"/>
                    <a:pt x="49" y="62"/>
                    <a:pt x="42" y="73"/>
                  </a:cubicBezTo>
                  <a:cubicBezTo>
                    <a:pt x="14" y="68"/>
                    <a:pt x="14" y="68"/>
                    <a:pt x="17" y="99"/>
                  </a:cubicBezTo>
                  <a:cubicBezTo>
                    <a:pt x="17" y="101"/>
                    <a:pt x="16" y="103"/>
                    <a:pt x="15" y="104"/>
                  </a:cubicBezTo>
                  <a:cubicBezTo>
                    <a:pt x="10" y="107"/>
                    <a:pt x="8" y="103"/>
                    <a:pt x="5" y="101"/>
                  </a:cubicBezTo>
                  <a:cubicBezTo>
                    <a:pt x="0" y="87"/>
                    <a:pt x="1" y="74"/>
                    <a:pt x="6" y="60"/>
                  </a:cubicBezTo>
                  <a:cubicBezTo>
                    <a:pt x="14" y="34"/>
                    <a:pt x="32" y="17"/>
                    <a:pt x="58" y="8"/>
                  </a:cubicBezTo>
                  <a:close/>
                </a:path>
              </a:pathLst>
            </a:custGeom>
            <a:solidFill>
              <a:srgbClr val="E3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390525" y="-576263"/>
              <a:ext cx="401638" cy="254000"/>
            </a:xfrm>
            <a:custGeom>
              <a:avLst/>
              <a:gdLst>
                <a:gd name="T0" fmla="*/ 107 w 107"/>
                <a:gd name="T1" fmla="*/ 51 h 67"/>
                <a:gd name="T2" fmla="*/ 67 w 107"/>
                <a:gd name="T3" fmla="*/ 64 h 67"/>
                <a:gd name="T4" fmla="*/ 44 w 107"/>
                <a:gd name="T5" fmla="*/ 62 h 67"/>
                <a:gd name="T6" fmla="*/ 14 w 107"/>
                <a:gd name="T7" fmla="*/ 38 h 67"/>
                <a:gd name="T8" fmla="*/ 7 w 107"/>
                <a:gd name="T9" fmla="*/ 14 h 67"/>
                <a:gd name="T10" fmla="*/ 6 w 107"/>
                <a:gd name="T11" fmla="*/ 14 h 67"/>
                <a:gd name="T12" fmla="*/ 35 w 107"/>
                <a:gd name="T13" fmla="*/ 1 h 67"/>
                <a:gd name="T14" fmla="*/ 95 w 107"/>
                <a:gd name="T15" fmla="*/ 26 h 67"/>
                <a:gd name="T16" fmla="*/ 92 w 107"/>
                <a:gd name="T17" fmla="*/ 39 h 67"/>
                <a:gd name="T18" fmla="*/ 71 w 107"/>
                <a:gd name="T19" fmla="*/ 40 h 67"/>
                <a:gd name="T20" fmla="*/ 60 w 107"/>
                <a:gd name="T21" fmla="*/ 46 h 67"/>
                <a:gd name="T22" fmla="*/ 72 w 107"/>
                <a:gd name="T23" fmla="*/ 52 h 67"/>
                <a:gd name="T24" fmla="*/ 92 w 107"/>
                <a:gd name="T25" fmla="*/ 43 h 67"/>
                <a:gd name="T26" fmla="*/ 107 w 107"/>
                <a:gd name="T27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67">
                  <a:moveTo>
                    <a:pt x="107" y="51"/>
                  </a:moveTo>
                  <a:cubicBezTo>
                    <a:pt x="98" y="67"/>
                    <a:pt x="82" y="64"/>
                    <a:pt x="67" y="64"/>
                  </a:cubicBezTo>
                  <a:cubicBezTo>
                    <a:pt x="59" y="64"/>
                    <a:pt x="51" y="63"/>
                    <a:pt x="44" y="62"/>
                  </a:cubicBezTo>
                  <a:cubicBezTo>
                    <a:pt x="34" y="54"/>
                    <a:pt x="21" y="49"/>
                    <a:pt x="14" y="38"/>
                  </a:cubicBezTo>
                  <a:cubicBezTo>
                    <a:pt x="9" y="31"/>
                    <a:pt x="0" y="25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4" y="6"/>
                    <a:pt x="23" y="0"/>
                    <a:pt x="35" y="1"/>
                  </a:cubicBezTo>
                  <a:cubicBezTo>
                    <a:pt x="49" y="24"/>
                    <a:pt x="73" y="24"/>
                    <a:pt x="95" y="26"/>
                  </a:cubicBezTo>
                  <a:cubicBezTo>
                    <a:pt x="98" y="31"/>
                    <a:pt x="96" y="35"/>
                    <a:pt x="92" y="39"/>
                  </a:cubicBezTo>
                  <a:cubicBezTo>
                    <a:pt x="85" y="42"/>
                    <a:pt x="78" y="39"/>
                    <a:pt x="71" y="40"/>
                  </a:cubicBezTo>
                  <a:cubicBezTo>
                    <a:pt x="66" y="40"/>
                    <a:pt x="60" y="40"/>
                    <a:pt x="60" y="46"/>
                  </a:cubicBezTo>
                  <a:cubicBezTo>
                    <a:pt x="60" y="53"/>
                    <a:pt x="67" y="52"/>
                    <a:pt x="72" y="52"/>
                  </a:cubicBezTo>
                  <a:cubicBezTo>
                    <a:pt x="80" y="53"/>
                    <a:pt x="87" y="50"/>
                    <a:pt x="92" y="43"/>
                  </a:cubicBezTo>
                  <a:cubicBezTo>
                    <a:pt x="100" y="40"/>
                    <a:pt x="106" y="40"/>
                    <a:pt x="107" y="51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717550" y="-750888"/>
              <a:ext cx="239713" cy="368300"/>
            </a:xfrm>
            <a:custGeom>
              <a:avLst/>
              <a:gdLst>
                <a:gd name="T0" fmla="*/ 3 w 64"/>
                <a:gd name="T1" fmla="*/ 84 h 97"/>
                <a:gd name="T2" fmla="*/ 7 w 64"/>
                <a:gd name="T3" fmla="*/ 71 h 97"/>
                <a:gd name="T4" fmla="*/ 15 w 64"/>
                <a:gd name="T5" fmla="*/ 7 h 97"/>
                <a:gd name="T6" fmla="*/ 36 w 64"/>
                <a:gd name="T7" fmla="*/ 15 h 97"/>
                <a:gd name="T8" fmla="*/ 33 w 64"/>
                <a:gd name="T9" fmla="*/ 38 h 97"/>
                <a:gd name="T10" fmla="*/ 41 w 64"/>
                <a:gd name="T11" fmla="*/ 49 h 97"/>
                <a:gd name="T12" fmla="*/ 46 w 64"/>
                <a:gd name="T13" fmla="*/ 38 h 97"/>
                <a:gd name="T14" fmla="*/ 38 w 64"/>
                <a:gd name="T15" fmla="*/ 16 h 97"/>
                <a:gd name="T16" fmla="*/ 43 w 64"/>
                <a:gd name="T17" fmla="*/ 0 h 97"/>
                <a:gd name="T18" fmla="*/ 56 w 64"/>
                <a:gd name="T19" fmla="*/ 54 h 97"/>
                <a:gd name="T20" fmla="*/ 20 w 64"/>
                <a:gd name="T21" fmla="*/ 97 h 97"/>
                <a:gd name="T22" fmla="*/ 7 w 64"/>
                <a:gd name="T23" fmla="*/ 93 h 97"/>
                <a:gd name="T24" fmla="*/ 3 w 64"/>
                <a:gd name="T25" fmla="*/ 8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7">
                  <a:moveTo>
                    <a:pt x="3" y="84"/>
                  </a:moveTo>
                  <a:cubicBezTo>
                    <a:pt x="5" y="80"/>
                    <a:pt x="6" y="76"/>
                    <a:pt x="7" y="71"/>
                  </a:cubicBezTo>
                  <a:cubicBezTo>
                    <a:pt x="16" y="51"/>
                    <a:pt x="17" y="29"/>
                    <a:pt x="15" y="7"/>
                  </a:cubicBezTo>
                  <a:cubicBezTo>
                    <a:pt x="24" y="3"/>
                    <a:pt x="30" y="9"/>
                    <a:pt x="36" y="15"/>
                  </a:cubicBezTo>
                  <a:cubicBezTo>
                    <a:pt x="39" y="23"/>
                    <a:pt x="31" y="30"/>
                    <a:pt x="33" y="38"/>
                  </a:cubicBezTo>
                  <a:cubicBezTo>
                    <a:pt x="34" y="43"/>
                    <a:pt x="35" y="50"/>
                    <a:pt x="41" y="49"/>
                  </a:cubicBezTo>
                  <a:cubicBezTo>
                    <a:pt x="47" y="49"/>
                    <a:pt x="45" y="42"/>
                    <a:pt x="46" y="38"/>
                  </a:cubicBezTo>
                  <a:cubicBezTo>
                    <a:pt x="47" y="29"/>
                    <a:pt x="42" y="23"/>
                    <a:pt x="38" y="16"/>
                  </a:cubicBezTo>
                  <a:cubicBezTo>
                    <a:pt x="37" y="9"/>
                    <a:pt x="38" y="4"/>
                    <a:pt x="43" y="0"/>
                  </a:cubicBezTo>
                  <a:cubicBezTo>
                    <a:pt x="57" y="9"/>
                    <a:pt x="64" y="35"/>
                    <a:pt x="56" y="54"/>
                  </a:cubicBezTo>
                  <a:cubicBezTo>
                    <a:pt x="48" y="71"/>
                    <a:pt x="39" y="88"/>
                    <a:pt x="20" y="97"/>
                  </a:cubicBezTo>
                  <a:cubicBezTo>
                    <a:pt x="16" y="93"/>
                    <a:pt x="13" y="87"/>
                    <a:pt x="7" y="93"/>
                  </a:cubicBezTo>
                  <a:cubicBezTo>
                    <a:pt x="2" y="92"/>
                    <a:pt x="0" y="89"/>
                    <a:pt x="3" y="84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695325" y="-846138"/>
              <a:ext cx="187325" cy="158750"/>
            </a:xfrm>
            <a:custGeom>
              <a:avLst/>
              <a:gdLst>
                <a:gd name="T0" fmla="*/ 42 w 50"/>
                <a:gd name="T1" fmla="*/ 41 h 42"/>
                <a:gd name="T2" fmla="*/ 20 w 50"/>
                <a:gd name="T3" fmla="*/ 33 h 42"/>
                <a:gd name="T4" fmla="*/ 0 w 50"/>
                <a:gd name="T5" fmla="*/ 25 h 42"/>
                <a:gd name="T6" fmla="*/ 12 w 50"/>
                <a:gd name="T7" fmla="*/ 5 h 42"/>
                <a:gd name="T8" fmla="*/ 22 w 50"/>
                <a:gd name="T9" fmla="*/ 0 h 42"/>
                <a:gd name="T10" fmla="*/ 49 w 50"/>
                <a:gd name="T11" fmla="*/ 25 h 42"/>
                <a:gd name="T12" fmla="*/ 45 w 50"/>
                <a:gd name="T13" fmla="*/ 40 h 42"/>
                <a:gd name="T14" fmla="*/ 42 w 50"/>
                <a:gd name="T1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2">
                  <a:moveTo>
                    <a:pt x="42" y="41"/>
                  </a:moveTo>
                  <a:cubicBezTo>
                    <a:pt x="33" y="42"/>
                    <a:pt x="29" y="32"/>
                    <a:pt x="20" y="33"/>
                  </a:cubicBezTo>
                  <a:cubicBezTo>
                    <a:pt x="12" y="35"/>
                    <a:pt x="6" y="31"/>
                    <a:pt x="0" y="25"/>
                  </a:cubicBezTo>
                  <a:cubicBezTo>
                    <a:pt x="0" y="16"/>
                    <a:pt x="2" y="8"/>
                    <a:pt x="12" y="5"/>
                  </a:cubicBezTo>
                  <a:cubicBezTo>
                    <a:pt x="16" y="5"/>
                    <a:pt x="20" y="4"/>
                    <a:pt x="22" y="0"/>
                  </a:cubicBezTo>
                  <a:cubicBezTo>
                    <a:pt x="34" y="5"/>
                    <a:pt x="44" y="13"/>
                    <a:pt x="49" y="25"/>
                  </a:cubicBezTo>
                  <a:cubicBezTo>
                    <a:pt x="50" y="30"/>
                    <a:pt x="49" y="36"/>
                    <a:pt x="45" y="40"/>
                  </a:cubicBezTo>
                  <a:cubicBezTo>
                    <a:pt x="45" y="42"/>
                    <a:pt x="43" y="42"/>
                    <a:pt x="42" y="41"/>
                  </a:cubicBezTo>
                  <a:close/>
                </a:path>
              </a:pathLst>
            </a:custGeom>
            <a:solidFill>
              <a:srgbClr val="E3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385763" y="-889000"/>
              <a:ext cx="196850" cy="198438"/>
            </a:xfrm>
            <a:custGeom>
              <a:avLst/>
              <a:gdLst>
                <a:gd name="T0" fmla="*/ 52 w 52"/>
                <a:gd name="T1" fmla="*/ 0 h 52"/>
                <a:gd name="T2" fmla="*/ 0 w 52"/>
                <a:gd name="T3" fmla="*/ 52 h 52"/>
                <a:gd name="T4" fmla="*/ 52 w 52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52">
                  <a:moveTo>
                    <a:pt x="52" y="0"/>
                  </a:moveTo>
                  <a:cubicBezTo>
                    <a:pt x="30" y="14"/>
                    <a:pt x="13" y="31"/>
                    <a:pt x="0" y="52"/>
                  </a:cubicBezTo>
                  <a:cubicBezTo>
                    <a:pt x="1" y="21"/>
                    <a:pt x="18" y="5"/>
                    <a:pt x="52" y="0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382588" y="-534988"/>
              <a:ext cx="173038" cy="193675"/>
            </a:xfrm>
            <a:custGeom>
              <a:avLst/>
              <a:gdLst>
                <a:gd name="T0" fmla="*/ 9 w 46"/>
                <a:gd name="T1" fmla="*/ 3 h 51"/>
                <a:gd name="T2" fmla="*/ 32 w 46"/>
                <a:gd name="T3" fmla="*/ 37 h 51"/>
                <a:gd name="T4" fmla="*/ 46 w 46"/>
                <a:gd name="T5" fmla="*/ 51 h 51"/>
                <a:gd name="T6" fmla="*/ 0 w 46"/>
                <a:gd name="T7" fmla="*/ 0 h 51"/>
                <a:gd name="T8" fmla="*/ 9 w 46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9" y="3"/>
                  </a:moveTo>
                  <a:cubicBezTo>
                    <a:pt x="10" y="19"/>
                    <a:pt x="22" y="28"/>
                    <a:pt x="32" y="37"/>
                  </a:cubicBezTo>
                  <a:cubicBezTo>
                    <a:pt x="37" y="41"/>
                    <a:pt x="44" y="43"/>
                    <a:pt x="46" y="51"/>
                  </a:cubicBezTo>
                  <a:cubicBezTo>
                    <a:pt x="16" y="43"/>
                    <a:pt x="3" y="29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495300" y="-777875"/>
              <a:ext cx="331788" cy="333375"/>
            </a:xfrm>
            <a:custGeom>
              <a:avLst/>
              <a:gdLst>
                <a:gd name="T0" fmla="*/ 56 w 88"/>
                <a:gd name="T1" fmla="*/ 7 h 88"/>
                <a:gd name="T2" fmla="*/ 73 w 88"/>
                <a:gd name="T3" fmla="*/ 15 h 88"/>
                <a:gd name="T4" fmla="*/ 66 w 88"/>
                <a:gd name="T5" fmla="*/ 78 h 88"/>
                <a:gd name="T6" fmla="*/ 6 w 88"/>
                <a:gd name="T7" fmla="*/ 56 h 88"/>
                <a:gd name="T8" fmla="*/ 6 w 88"/>
                <a:gd name="T9" fmla="*/ 34 h 88"/>
                <a:gd name="T10" fmla="*/ 30 w 88"/>
                <a:gd name="T11" fmla="*/ 7 h 88"/>
                <a:gd name="T12" fmla="*/ 56 w 88"/>
                <a:gd name="T1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56" y="7"/>
                  </a:moveTo>
                  <a:cubicBezTo>
                    <a:pt x="63" y="7"/>
                    <a:pt x="67" y="12"/>
                    <a:pt x="73" y="15"/>
                  </a:cubicBezTo>
                  <a:cubicBezTo>
                    <a:pt x="88" y="37"/>
                    <a:pt x="85" y="59"/>
                    <a:pt x="66" y="78"/>
                  </a:cubicBezTo>
                  <a:cubicBezTo>
                    <a:pt x="33" y="88"/>
                    <a:pt x="19" y="83"/>
                    <a:pt x="6" y="56"/>
                  </a:cubicBezTo>
                  <a:cubicBezTo>
                    <a:pt x="0" y="49"/>
                    <a:pt x="0" y="41"/>
                    <a:pt x="6" y="34"/>
                  </a:cubicBezTo>
                  <a:cubicBezTo>
                    <a:pt x="8" y="19"/>
                    <a:pt x="17" y="11"/>
                    <a:pt x="30" y="7"/>
                  </a:cubicBezTo>
                  <a:cubicBezTo>
                    <a:pt x="38" y="0"/>
                    <a:pt x="47" y="0"/>
                    <a:pt x="56" y="7"/>
                  </a:cubicBezTo>
                  <a:close/>
                </a:path>
              </a:pathLst>
            </a:custGeom>
            <a:solidFill>
              <a:srgbClr val="40A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547688" y="-892175"/>
              <a:ext cx="192088" cy="141288"/>
            </a:xfrm>
            <a:custGeom>
              <a:avLst/>
              <a:gdLst>
                <a:gd name="T0" fmla="*/ 42 w 51"/>
                <a:gd name="T1" fmla="*/ 37 h 37"/>
                <a:gd name="T2" fmla="*/ 16 w 51"/>
                <a:gd name="T3" fmla="*/ 37 h 37"/>
                <a:gd name="T4" fmla="*/ 15 w 51"/>
                <a:gd name="T5" fmla="*/ 33 h 37"/>
                <a:gd name="T6" fmla="*/ 14 w 51"/>
                <a:gd name="T7" fmla="*/ 9 h 37"/>
                <a:gd name="T8" fmla="*/ 51 w 51"/>
                <a:gd name="T9" fmla="*/ 17 h 37"/>
                <a:gd name="T10" fmla="*/ 42 w 51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7">
                  <a:moveTo>
                    <a:pt x="42" y="37"/>
                  </a:moveTo>
                  <a:cubicBezTo>
                    <a:pt x="33" y="37"/>
                    <a:pt x="25" y="37"/>
                    <a:pt x="16" y="37"/>
                  </a:cubicBezTo>
                  <a:cubicBezTo>
                    <a:pt x="16" y="36"/>
                    <a:pt x="15" y="34"/>
                    <a:pt x="15" y="33"/>
                  </a:cubicBezTo>
                  <a:cubicBezTo>
                    <a:pt x="13" y="25"/>
                    <a:pt x="0" y="15"/>
                    <a:pt x="14" y="9"/>
                  </a:cubicBezTo>
                  <a:cubicBezTo>
                    <a:pt x="27" y="3"/>
                    <a:pt x="42" y="0"/>
                    <a:pt x="51" y="17"/>
                  </a:cubicBezTo>
                  <a:cubicBezTo>
                    <a:pt x="48" y="23"/>
                    <a:pt x="45" y="30"/>
                    <a:pt x="42" y="37"/>
                  </a:cubicBezTo>
                  <a:close/>
                </a:path>
              </a:pathLst>
            </a:custGeom>
            <a:solidFill>
              <a:srgbClr val="58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396875" y="-706438"/>
              <a:ext cx="120650" cy="182563"/>
            </a:xfrm>
            <a:custGeom>
              <a:avLst/>
              <a:gdLst>
                <a:gd name="T0" fmla="*/ 32 w 32"/>
                <a:gd name="T1" fmla="*/ 15 h 48"/>
                <a:gd name="T2" fmla="*/ 32 w 32"/>
                <a:gd name="T3" fmla="*/ 37 h 48"/>
                <a:gd name="T4" fmla="*/ 4 w 32"/>
                <a:gd name="T5" fmla="*/ 48 h 48"/>
                <a:gd name="T6" fmla="*/ 1 w 32"/>
                <a:gd name="T7" fmla="*/ 33 h 48"/>
                <a:gd name="T8" fmla="*/ 8 w 32"/>
                <a:gd name="T9" fmla="*/ 6 h 48"/>
                <a:gd name="T10" fmla="*/ 32 w 32"/>
                <a:gd name="T11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8">
                  <a:moveTo>
                    <a:pt x="32" y="15"/>
                  </a:moveTo>
                  <a:cubicBezTo>
                    <a:pt x="32" y="22"/>
                    <a:pt x="32" y="29"/>
                    <a:pt x="32" y="37"/>
                  </a:cubicBezTo>
                  <a:cubicBezTo>
                    <a:pt x="23" y="42"/>
                    <a:pt x="14" y="46"/>
                    <a:pt x="4" y="48"/>
                  </a:cubicBezTo>
                  <a:cubicBezTo>
                    <a:pt x="3" y="43"/>
                    <a:pt x="2" y="38"/>
                    <a:pt x="1" y="33"/>
                  </a:cubicBezTo>
                  <a:cubicBezTo>
                    <a:pt x="0" y="23"/>
                    <a:pt x="0" y="11"/>
                    <a:pt x="8" y="6"/>
                  </a:cubicBezTo>
                  <a:cubicBezTo>
                    <a:pt x="16" y="0"/>
                    <a:pt x="24" y="11"/>
                    <a:pt x="32" y="15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577850" y="-463550"/>
              <a:ext cx="165100" cy="125413"/>
            </a:xfrm>
            <a:custGeom>
              <a:avLst/>
              <a:gdLst>
                <a:gd name="T0" fmla="*/ 40 w 44"/>
                <a:gd name="T1" fmla="*/ 8 h 33"/>
                <a:gd name="T2" fmla="*/ 44 w 44"/>
                <a:gd name="T3" fmla="*/ 17 h 33"/>
                <a:gd name="T4" fmla="*/ 4 w 44"/>
                <a:gd name="T5" fmla="*/ 25 h 33"/>
                <a:gd name="T6" fmla="*/ 2 w 44"/>
                <a:gd name="T7" fmla="*/ 14 h 33"/>
                <a:gd name="T8" fmla="*/ 12 w 44"/>
                <a:gd name="T9" fmla="*/ 4 h 33"/>
                <a:gd name="T10" fmla="*/ 40 w 44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40" y="8"/>
                  </a:moveTo>
                  <a:cubicBezTo>
                    <a:pt x="42" y="11"/>
                    <a:pt x="43" y="14"/>
                    <a:pt x="44" y="17"/>
                  </a:cubicBezTo>
                  <a:cubicBezTo>
                    <a:pt x="38" y="28"/>
                    <a:pt x="12" y="33"/>
                    <a:pt x="4" y="25"/>
                  </a:cubicBezTo>
                  <a:cubicBezTo>
                    <a:pt x="0" y="22"/>
                    <a:pt x="1" y="18"/>
                    <a:pt x="2" y="14"/>
                  </a:cubicBezTo>
                  <a:cubicBezTo>
                    <a:pt x="4" y="9"/>
                    <a:pt x="5" y="3"/>
                    <a:pt x="12" y="4"/>
                  </a:cubicBezTo>
                  <a:cubicBezTo>
                    <a:pt x="22" y="4"/>
                    <a:pt x="32" y="0"/>
                    <a:pt x="40" y="8"/>
                  </a:cubicBezTo>
                  <a:close/>
                </a:path>
              </a:pathLst>
            </a:custGeom>
            <a:solidFill>
              <a:srgbClr val="59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800100" y="-695325"/>
              <a:ext cx="134938" cy="174625"/>
            </a:xfrm>
            <a:custGeom>
              <a:avLst/>
              <a:gdLst>
                <a:gd name="T0" fmla="*/ 14 w 36"/>
                <a:gd name="T1" fmla="*/ 1 h 46"/>
                <a:gd name="T2" fmla="*/ 17 w 36"/>
                <a:gd name="T3" fmla="*/ 0 h 46"/>
                <a:gd name="T4" fmla="*/ 27 w 36"/>
                <a:gd name="T5" fmla="*/ 40 h 46"/>
                <a:gd name="T6" fmla="*/ 6 w 36"/>
                <a:gd name="T7" fmla="*/ 33 h 46"/>
                <a:gd name="T8" fmla="*/ 14 w 36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4" y="1"/>
                  </a:moveTo>
                  <a:cubicBezTo>
                    <a:pt x="15" y="1"/>
                    <a:pt x="16" y="1"/>
                    <a:pt x="17" y="0"/>
                  </a:cubicBezTo>
                  <a:cubicBezTo>
                    <a:pt x="29" y="6"/>
                    <a:pt x="36" y="33"/>
                    <a:pt x="27" y="40"/>
                  </a:cubicBezTo>
                  <a:cubicBezTo>
                    <a:pt x="18" y="46"/>
                    <a:pt x="8" y="42"/>
                    <a:pt x="6" y="33"/>
                  </a:cubicBezTo>
                  <a:cubicBezTo>
                    <a:pt x="4" y="23"/>
                    <a:pt x="0" y="9"/>
                    <a:pt x="14" y="1"/>
                  </a:cubicBezTo>
                  <a:close/>
                </a:path>
              </a:pathLst>
            </a:custGeom>
            <a:solidFill>
              <a:srgbClr val="5AA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3" name="Flecha: cheurón 72">
            <a:extLst>
              <a:ext uri="{FF2B5EF4-FFF2-40B4-BE49-F238E27FC236}">
                <a16:creationId xmlns:a16="http://schemas.microsoft.com/office/drawing/2014/main" id="{D27CB4FC-9ADB-45B8-8465-5701D6EF7285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74" name="Diagrama de flujo: retraso 73">
            <a:extLst>
              <a:ext uri="{FF2B5EF4-FFF2-40B4-BE49-F238E27FC236}">
                <a16:creationId xmlns:a16="http://schemas.microsoft.com/office/drawing/2014/main" id="{CB7CF859-9F72-4BF9-830B-3653F7290CC2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BF42426C-3FFF-4B2A-AD85-DABFDFB46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01051B-C105-412D-B5FE-B13125A84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898" y="1451884"/>
            <a:ext cx="3538330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56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4856" y="296519"/>
            <a:ext cx="3303596" cy="576064"/>
          </a:xfrm>
        </p:spPr>
        <p:txBody>
          <a:bodyPr/>
          <a:lstStyle/>
          <a:p>
            <a:r>
              <a:rPr lang="en-US" altLang="ko-KR" b="1" dirty="0">
                <a:solidFill>
                  <a:srgbClr val="1D529F"/>
                </a:solidFill>
              </a:rPr>
              <a:t>Chart Style</a:t>
            </a:r>
            <a:endParaRPr lang="ko-KR" altLang="en-US" b="1" dirty="0">
              <a:solidFill>
                <a:srgbClr val="1D529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cs typeface="Calibri" pitchFamily="34" charset="0"/>
                </a:rPr>
                <a:t>Your Text Here</a:t>
              </a:r>
              <a:endParaRPr lang="ko-KR" altLang="en-US" sz="1400" b="1"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cs typeface="Calibri" pitchFamily="34" charset="0"/>
                </a:rPr>
                <a:t>Your Text Here</a:t>
              </a:r>
              <a:endParaRPr lang="ko-KR" altLang="en-US" sz="1400" b="1"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/>
                <a:t>Get a modern PowerPoint  Presentation that is beautifully designed.</a:t>
              </a:r>
            </a:p>
          </p:txBody>
        </p:sp>
      </p:grpSp>
      <p:sp>
        <p:nvSpPr>
          <p:cNvPr id="14" name="Oval 21"/>
          <p:cNvSpPr>
            <a:spLocks noChangeAspect="1"/>
          </p:cNvSpPr>
          <p:nvPr/>
        </p:nvSpPr>
        <p:spPr>
          <a:xfrm>
            <a:off x="3314791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39004420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2887" y="886777"/>
            <a:ext cx="367240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5515" y="4451664"/>
            <a:ext cx="786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rgbClr val="FFC00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6644C233-8A3F-45D0-AF1F-1F8EFD225C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51" y="1013613"/>
            <a:ext cx="2821960" cy="1877786"/>
          </a:xfrm>
          <a:prstGeom prst="rect">
            <a:avLst/>
          </a:prstGeom>
        </p:spPr>
      </p:pic>
      <p:sp>
        <p:nvSpPr>
          <p:cNvPr id="41" name="Flecha: cheurón 40">
            <a:extLst>
              <a:ext uri="{FF2B5EF4-FFF2-40B4-BE49-F238E27FC236}">
                <a16:creationId xmlns:a16="http://schemas.microsoft.com/office/drawing/2014/main" id="{BD3880D8-6DB7-4560-91C0-F58564D2529F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2" name="Diagrama de flujo: retraso 41">
            <a:extLst>
              <a:ext uri="{FF2B5EF4-FFF2-40B4-BE49-F238E27FC236}">
                <a16:creationId xmlns:a16="http://schemas.microsoft.com/office/drawing/2014/main" id="{DE03C93E-D491-400F-9547-60CAF3E7183D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FB99E08-154C-4CF4-99DB-B7676CA1D1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rgbClr val="0424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/>
          <p:nvPr/>
        </p:nvSpPr>
        <p:spPr>
          <a:xfrm>
            <a:off x="305780" y="2247714"/>
            <a:ext cx="2232248" cy="126014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80" y="339984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020272" y="832932"/>
            <a:ext cx="1554225" cy="3765667"/>
            <a:chOff x="3492898" y="750299"/>
            <a:chExt cx="1554225" cy="3765667"/>
          </a:xfrm>
        </p:grpSpPr>
        <p:sp>
          <p:nvSpPr>
            <p:cNvPr id="9" name="TextBox 8"/>
            <p:cNvSpPr txBox="1"/>
            <p:nvPr/>
          </p:nvSpPr>
          <p:spPr>
            <a:xfrm>
              <a:off x="3492898" y="1131590"/>
              <a:ext cx="15542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2898" y="2562168"/>
              <a:ext cx="15542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2898" y="3992746"/>
              <a:ext cx="155422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Rounded Rectangle 7"/>
            <p:cNvSpPr/>
            <p:nvPr/>
          </p:nvSpPr>
          <p:spPr>
            <a:xfrm>
              <a:off x="4117605" y="750299"/>
              <a:ext cx="304811" cy="263049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797B4F"/>
                </a:solidFill>
              </a:endParaRPr>
            </a:p>
          </p:txBody>
        </p:sp>
        <p:sp>
          <p:nvSpPr>
            <p:cNvPr id="13" name="Rectangle 16"/>
            <p:cNvSpPr/>
            <p:nvPr/>
          </p:nvSpPr>
          <p:spPr>
            <a:xfrm>
              <a:off x="4111392" y="2204467"/>
              <a:ext cx="317236" cy="208492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797B4F"/>
                </a:solidFill>
              </a:endParaRPr>
            </a:p>
          </p:txBody>
        </p:sp>
        <p:sp>
          <p:nvSpPr>
            <p:cNvPr id="14" name="Rectangle 16"/>
            <p:cNvSpPr/>
            <p:nvPr/>
          </p:nvSpPr>
          <p:spPr>
            <a:xfrm rot="2700000">
              <a:off x="4161510" y="3518058"/>
              <a:ext cx="217001" cy="3890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Lágrima 2">
            <a:extLst>
              <a:ext uri="{FF2B5EF4-FFF2-40B4-BE49-F238E27FC236}">
                <a16:creationId xmlns:a16="http://schemas.microsoft.com/office/drawing/2014/main" id="{7CF89993-60D9-4645-B0D7-F934F2F02E69}"/>
              </a:ext>
            </a:extLst>
          </p:cNvPr>
          <p:cNvSpPr/>
          <p:nvPr/>
        </p:nvSpPr>
        <p:spPr>
          <a:xfrm rot="16200000">
            <a:off x="15988" y="-1"/>
            <a:ext cx="2054859" cy="205485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2B5D9A-2DCC-44B2-981A-5C8568173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979" y="232819"/>
            <a:ext cx="4455811" cy="49106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35C211C-BF56-4350-BDE2-D098E33CB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67" y="173998"/>
            <a:ext cx="1786099" cy="20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/>
          <p:nvPr/>
        </p:nvSpPr>
        <p:spPr>
          <a:xfrm>
            <a:off x="395536" y="267494"/>
            <a:ext cx="3312368" cy="110998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395536" y="1491630"/>
            <a:ext cx="35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048462"/>
            <a:ext cx="230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FCB95BDE-979B-4DBB-A457-A9F8EB5F5C9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46F8A311-82A7-4151-84FE-68FCC60479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3" name="Marcador de posición de imagen 42">
            <a:extLst>
              <a:ext uri="{FF2B5EF4-FFF2-40B4-BE49-F238E27FC236}">
                <a16:creationId xmlns:a16="http://schemas.microsoft.com/office/drawing/2014/main" id="{3749055B-AA52-4278-9519-6AECE356AB0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Flecha: cheurón 47">
            <a:extLst>
              <a:ext uri="{FF2B5EF4-FFF2-40B4-BE49-F238E27FC236}">
                <a16:creationId xmlns:a16="http://schemas.microsoft.com/office/drawing/2014/main" id="{768752E5-E265-4471-A074-AEEC03757112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9" name="Diagrama de flujo: retraso 48">
            <a:extLst>
              <a:ext uri="{FF2B5EF4-FFF2-40B4-BE49-F238E27FC236}">
                <a16:creationId xmlns:a16="http://schemas.microsoft.com/office/drawing/2014/main" id="{CF0F8E5F-9CD0-48C5-B337-31D17BD0C150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6CF890F-FF3C-4BEC-B808-69CE650B8D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67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7010" y="87820"/>
            <a:ext cx="3015710" cy="576064"/>
          </a:xfrm>
        </p:spPr>
        <p:txBody>
          <a:bodyPr/>
          <a:lstStyle/>
          <a:p>
            <a:r>
              <a:rPr lang="en-US" altLang="ko-KR" sz="4400">
                <a:solidFill>
                  <a:srgbClr val="57A7BD"/>
                </a:solidFill>
              </a:rPr>
              <a:t>Table</a:t>
            </a:r>
            <a:r>
              <a:rPr lang="en-US" altLang="ko-KR" sz="4400"/>
              <a:t> Style</a:t>
            </a:r>
            <a:endParaRPr lang="ko-KR" altLang="en-US" sz="4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61754"/>
              </p:ext>
            </p:extLst>
          </p:nvPr>
        </p:nvGraphicFramePr>
        <p:xfrm>
          <a:off x="530926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r>
                        <a:rPr lang="en-US" altLang="ko-KR" sz="2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6562"/>
              </p:ext>
            </p:extLst>
          </p:nvPr>
        </p:nvGraphicFramePr>
        <p:xfrm>
          <a:off x="2618488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altLang="ko-KR" sz="2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58340"/>
              </p:ext>
            </p:extLst>
          </p:nvPr>
        </p:nvGraphicFramePr>
        <p:xfrm>
          <a:off x="4706050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>
                        <a:solidFill>
                          <a:schemeClr val="accent4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r>
                        <a:rPr lang="en-US" altLang="ko-KR" sz="2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99334"/>
              </p:ext>
            </p:extLst>
          </p:nvPr>
        </p:nvGraphicFramePr>
        <p:xfrm>
          <a:off x="6793611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r>
                        <a:rPr lang="en-US" altLang="ko-KR" sz="2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6E45E28F-BC5D-4DEA-B5C0-FCC9156CBEA3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5" name="Diagrama de flujo: retraso 24">
            <a:extLst>
              <a:ext uri="{FF2B5EF4-FFF2-40B4-BE49-F238E27FC236}">
                <a16:creationId xmlns:a16="http://schemas.microsoft.com/office/drawing/2014/main" id="{DAC35925-7C48-44F4-9093-9BB598DF308B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3BD96C1-56DA-4933-B2D0-5CCF3CEEA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2678497-6892-42BC-9CEF-E0833800CC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5" y="663884"/>
            <a:ext cx="1534886" cy="153488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FB9FB79-6B8E-4BA6-80E2-1FC56C9268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977" y="663884"/>
            <a:ext cx="1534886" cy="153488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A094788-FDBF-4987-A808-FD779852CC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686" y="663884"/>
            <a:ext cx="1534886" cy="153488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EBE47EE-A942-4B6E-B4CE-8129FD444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62" y="663884"/>
            <a:ext cx="1534886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81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36AA74-DA0B-4DE0-B3A4-2401334CE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32" y="0"/>
            <a:ext cx="9150213" cy="51435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3991372"/>
            <a:ext cx="9163878" cy="1152128"/>
          </a:xfrm>
          <a:prstGeom prst="rect">
            <a:avLst/>
          </a:prstGeom>
          <a:solidFill>
            <a:srgbClr val="C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9"/>
          <p:cNvSpPr txBox="1"/>
          <p:nvPr/>
        </p:nvSpPr>
        <p:spPr>
          <a:xfrm>
            <a:off x="5092947" y="392519"/>
            <a:ext cx="358350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32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83968" y="3941730"/>
            <a:ext cx="439248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78BB7504-2DD0-41D1-8A59-C8E422386A60}"/>
              </a:ext>
            </a:extLst>
          </p:cNvPr>
          <p:cNvSpPr/>
          <p:nvPr/>
        </p:nvSpPr>
        <p:spPr>
          <a:xfrm rot="10800000">
            <a:off x="395792" y="2159212"/>
            <a:ext cx="8768086" cy="1708681"/>
          </a:xfrm>
          <a:prstGeom prst="homePlate">
            <a:avLst/>
          </a:prstGeom>
          <a:solidFill>
            <a:srgbClr val="1D529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C0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B3B11-C683-4944-8038-168952D33605}"/>
              </a:ext>
            </a:extLst>
          </p:cNvPr>
          <p:cNvSpPr/>
          <p:nvPr/>
        </p:nvSpPr>
        <p:spPr>
          <a:xfrm>
            <a:off x="179512" y="195486"/>
            <a:ext cx="8768085" cy="4680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4"/>
          <p:cNvSpPr txBox="1"/>
          <p:nvPr/>
        </p:nvSpPr>
        <p:spPr>
          <a:xfrm>
            <a:off x="5688744" y="2228723"/>
            <a:ext cx="306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612778-AD4C-42F6-85DE-7877EEF8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89" y="-164554"/>
            <a:ext cx="7280696" cy="53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01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EA54F0-7DE2-4493-A41B-80826133E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1988428" y="3612916"/>
            <a:ext cx="531116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>
                <a:solidFill>
                  <a:srgbClr val="1D529F"/>
                </a:solidFill>
                <a:latin typeface="Arial Black" panose="020B0A04020102020204" pitchFamily="34" charset="0"/>
                <a:cs typeface="Arial" pitchFamily="34" charset="0"/>
              </a:rPr>
              <a:t>THANK YOU</a:t>
            </a:r>
            <a:endParaRPr lang="ko-KR" altLang="en-US" sz="4500" dirty="0">
              <a:solidFill>
                <a:srgbClr val="1D529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79512" y="4273719"/>
            <a:ext cx="91438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SLIDESPPT.NET</a:t>
            </a:r>
            <a:endParaRPr lang="ko-KR" altLang="en-US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00C125-D628-4060-898B-5BE20AFEB615}"/>
              </a:ext>
            </a:extLst>
          </p:cNvPr>
          <p:cNvSpPr/>
          <p:nvPr/>
        </p:nvSpPr>
        <p:spPr>
          <a:xfrm>
            <a:off x="1763688" y="3363838"/>
            <a:ext cx="5760640" cy="1296144"/>
          </a:xfrm>
          <a:prstGeom prst="rect">
            <a:avLst/>
          </a:prstGeom>
          <a:noFill/>
          <a:ln>
            <a:solidFill>
              <a:srgbClr val="04246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A1C5F20-2C7D-48AC-AB53-FC2BADB60251}"/>
              </a:ext>
            </a:extLst>
          </p:cNvPr>
          <p:cNvGrpSpPr/>
          <p:nvPr/>
        </p:nvGrpSpPr>
        <p:grpSpPr>
          <a:xfrm>
            <a:off x="3415543" y="309928"/>
            <a:ext cx="2284450" cy="2829862"/>
            <a:chOff x="3317602" y="164798"/>
            <a:chExt cx="2480331" cy="3072510"/>
          </a:xfrm>
          <a:solidFill>
            <a:srgbClr val="C00000"/>
          </a:solidFill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5CB39F6A-B5D7-4403-B9DB-F93B3E397412}"/>
                </a:ext>
              </a:extLst>
            </p:cNvPr>
            <p:cNvSpPr/>
            <p:nvPr/>
          </p:nvSpPr>
          <p:spPr>
            <a:xfrm rot="18900000">
              <a:off x="3317602" y="756977"/>
              <a:ext cx="2480331" cy="248033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50"/>
            </a:p>
          </p:txBody>
        </p:sp>
        <p:sp>
          <p:nvSpPr>
            <p:cNvPr id="10" name="Flecha: cheurón 9">
              <a:extLst>
                <a:ext uri="{FF2B5EF4-FFF2-40B4-BE49-F238E27FC236}">
                  <a16:creationId xmlns:a16="http://schemas.microsoft.com/office/drawing/2014/main" id="{490F69B8-C7E9-45CD-91A7-2DE17EEB91D7}"/>
                </a:ext>
              </a:extLst>
            </p:cNvPr>
            <p:cNvSpPr/>
            <p:nvPr/>
          </p:nvSpPr>
          <p:spPr>
            <a:xfrm rot="5400000">
              <a:off x="4183228" y="-222790"/>
              <a:ext cx="749078" cy="1524253"/>
            </a:xfrm>
            <a:prstGeom prst="chevron">
              <a:avLst/>
            </a:prstGeom>
            <a:solidFill>
              <a:srgbClr val="042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257007E-322E-447F-AA05-37F8C4304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770" y="961588"/>
            <a:ext cx="4074459" cy="21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24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0E9FE8E-5BD4-1912-45E1-81629E24B345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302E2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302E2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69BCFF8-5114-3DED-2E1C-DA95A5DEC99D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302E2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302E2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751CDB7-ACCC-1D06-DCD7-2F22D6242CD1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161616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A354B58-050C-E816-C699-5E73DA06F611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02E2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302E2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D14CB49-2961-0C4C-4C52-773E8E75312B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302E2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302E2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F66E81B-EA1B-C242-76E6-6EAEE0C15723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37CC625-6FC1-A165-3BE5-36EF42557166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302E2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302E2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CF412CF-BA96-6350-AAE8-F0458ACF907A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: 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https://www.slidesppt.net/what-you-can-and-cannot-do-with-our-templates/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6161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900" b="0" i="0" u="none" strike="noStrike" kern="1200" cap="none" spc="0" baseline="0">
                <a:solidFill>
                  <a:srgbClr val="69B6C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CCB256B-8FD6-FD29-1984-2112E4A8CF53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38100" cap="flat">
            <a:solidFill>
              <a:srgbClr val="1D529F"/>
            </a:solidFill>
            <a:prstDash val="dash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7222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683568" y="222750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219578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8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5788" y="302225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578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75566" y="1194616"/>
            <a:ext cx="5860929" cy="687447"/>
            <a:chOff x="3017859" y="4363106"/>
            <a:chExt cx="1879883" cy="687447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5566" y="2126843"/>
            <a:ext cx="5848470" cy="687447"/>
            <a:chOff x="3017859" y="4363106"/>
            <a:chExt cx="1875887" cy="68744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75566" y="3059070"/>
            <a:ext cx="5836009" cy="687447"/>
            <a:chOff x="3017859" y="4363106"/>
            <a:chExt cx="1871890" cy="687447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75566" y="3991296"/>
            <a:ext cx="5832648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itchFamily="34" charset="0"/>
                </a:rPr>
                <a:t>Your Text  Here</a:t>
              </a:r>
              <a:endParaRPr lang="ko-KR" altLang="en-US" sz="1200" b="1">
                <a:cs typeface="Arial" pitchFamily="34" charset="0"/>
              </a:endParaRPr>
            </a:p>
          </p:txBody>
        </p:sp>
      </p:grpSp>
      <p:sp>
        <p:nvSpPr>
          <p:cNvPr id="60" name="Title 2"/>
          <p:cNvSpPr txBox="1"/>
          <p:nvPr/>
        </p:nvSpPr>
        <p:spPr>
          <a:xfrm>
            <a:off x="2366637" y="1223191"/>
            <a:ext cx="592905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</a:t>
            </a:r>
          </a:p>
        </p:txBody>
      </p:sp>
      <p:sp>
        <p:nvSpPr>
          <p:cNvPr id="61" name="Title 2"/>
          <p:cNvSpPr txBox="1"/>
          <p:nvPr/>
        </p:nvSpPr>
        <p:spPr>
          <a:xfrm>
            <a:off x="2360937" y="2190750"/>
            <a:ext cx="592905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B</a:t>
            </a:r>
          </a:p>
        </p:txBody>
      </p:sp>
      <p:sp>
        <p:nvSpPr>
          <p:cNvPr id="62" name="Title 2"/>
          <p:cNvSpPr txBox="1"/>
          <p:nvPr/>
        </p:nvSpPr>
        <p:spPr>
          <a:xfrm>
            <a:off x="2341753" y="3130353"/>
            <a:ext cx="592905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</a:t>
            </a:r>
          </a:p>
        </p:txBody>
      </p:sp>
      <p:sp>
        <p:nvSpPr>
          <p:cNvPr id="63" name="Title 2"/>
          <p:cNvSpPr txBox="1"/>
          <p:nvPr/>
        </p:nvSpPr>
        <p:spPr>
          <a:xfrm>
            <a:off x="2341752" y="4088767"/>
            <a:ext cx="592905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D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81E905-BEC8-4FB5-9938-C6B8FA921998}"/>
              </a:ext>
            </a:extLst>
          </p:cNvPr>
          <p:cNvSpPr/>
          <p:nvPr/>
        </p:nvSpPr>
        <p:spPr>
          <a:xfrm>
            <a:off x="1591390" y="979076"/>
            <a:ext cx="7445106" cy="3884812"/>
          </a:xfrm>
          <a:prstGeom prst="rect">
            <a:avLst/>
          </a:prstGeom>
          <a:noFill/>
          <a:ln w="38100">
            <a:solidFill>
              <a:srgbClr val="042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649D9A38-5412-4537-A0F7-E9F6A202499A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2" name="Diagrama de flujo: retraso 31">
            <a:extLst>
              <a:ext uri="{FF2B5EF4-FFF2-40B4-BE49-F238E27FC236}">
                <a16:creationId xmlns:a16="http://schemas.microsoft.com/office/drawing/2014/main" id="{E662611C-D16B-4E64-8ABC-00B51A096E78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E26A8E4-BECC-46EF-8A88-5C49DAD58B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9228BF-58AE-4B42-90FB-8D9F28C11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57" y="1917274"/>
            <a:ext cx="1963960" cy="32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elogramo 12">
            <a:extLst>
              <a:ext uri="{FF2B5EF4-FFF2-40B4-BE49-F238E27FC236}">
                <a16:creationId xmlns:a16="http://schemas.microsoft.com/office/drawing/2014/main" id="{811D5E7B-BBBA-4E69-9FB8-745CD9C7B9FE}"/>
              </a:ext>
            </a:extLst>
          </p:cNvPr>
          <p:cNvSpPr/>
          <p:nvPr/>
        </p:nvSpPr>
        <p:spPr>
          <a:xfrm>
            <a:off x="4403570" y="0"/>
            <a:ext cx="2937898" cy="5143500"/>
          </a:xfrm>
          <a:prstGeom prst="parallelogram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D8717F6-CB99-4FBB-97AB-49140EE7E911}"/>
              </a:ext>
            </a:extLst>
          </p:cNvPr>
          <p:cNvSpPr/>
          <p:nvPr/>
        </p:nvSpPr>
        <p:spPr>
          <a:xfrm>
            <a:off x="4203041" y="710778"/>
            <a:ext cx="4080108" cy="39908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395536" y="710778"/>
            <a:ext cx="3182722" cy="7736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91424" rIns="91424" bIns="91424" anchor="t" anchorCtr="1" compatLnSpc="1">
            <a:noAutofit/>
          </a:bodyPr>
          <a:lstStyle/>
          <a:p>
            <a:pPr defTabSz="91435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kern="0" dirty="0">
                <a:solidFill>
                  <a:srgbClr val="1D529F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783809" y="1414531"/>
            <a:ext cx="4157669" cy="424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91424" rIns="91424" bIns="91424" anchor="t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kern="0" dirty="0">
                <a:solidFill>
                  <a:srgbClr val="C00000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kern="0" dirty="0">
                <a:solidFill>
                  <a:srgbClr val="C00000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kern="0" dirty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783808" y="2168912"/>
            <a:ext cx="2989182" cy="1594561"/>
            <a:chOff x="1169892" y="2996863"/>
            <a:chExt cx="3985576" cy="212608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4" tIns="91424" rIns="91424" bIns="91424" anchor="t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kern="0" dirty="0">
                  <a:solidFill>
                    <a:srgbClr val="C00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4" tIns="91424" rIns="91424" bIns="91424" anchor="t" anchorCtr="0" compatLnSpc="1">
              <a:noAutofit/>
            </a:bodyPr>
            <a:lstStyle/>
            <a:p>
              <a:pPr marL="257175" indent="-257175" defTabSz="914357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257175" indent="-257175" defTabSz="914357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7175" indent="-257175" defTabSz="914357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pngwing.com/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783808" y="3594744"/>
            <a:ext cx="2117099" cy="308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91424" rIns="91424" bIns="91424" anchor="t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C00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783808" y="3903375"/>
            <a:ext cx="3231489" cy="684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4" tIns="91424" rIns="91424" bIns="91424" anchor="t" anchorCtr="0" compatLnSpc="1">
            <a:noAutofit/>
          </a:bodyPr>
          <a:lstStyle/>
          <a:p>
            <a:pPr marL="285711" indent="-285711" defTabSz="914357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5711" indent="-285711" defTabSz="914357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285711" indent="-285711" defTabSz="914357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Rubik Light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7094612" y="4768770"/>
            <a:ext cx="2049388" cy="3385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7" tIns="45722" rIns="91437" bIns="45722" anchor="ctr" anchorCtr="0" compatLnSpc="1">
            <a:spAutoFit/>
          </a:bodyPr>
          <a:lstStyle/>
          <a:p>
            <a:pPr algn="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rgbClr val="2A0C07"/>
                </a:solidFill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8460432" y="4295845"/>
            <a:ext cx="469826" cy="469826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85FF"/>
            </a:solidFill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84AD21C-2F74-4DBE-9DE0-044144780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276" y="0"/>
            <a:ext cx="5850787" cy="51435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046BAF3-B3C5-4D0C-ACCF-5D7AAFA88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47" y="9556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25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E55F80D7-D91C-4CCA-9F3C-6D5C5FE4B987}"/>
              </a:ext>
            </a:extLst>
          </p:cNvPr>
          <p:cNvSpPr/>
          <p:nvPr/>
        </p:nvSpPr>
        <p:spPr>
          <a:xfrm>
            <a:off x="4584052" y="1119116"/>
            <a:ext cx="392360" cy="3935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9FB9E0C-6683-4F72-95E9-ACDBD5CE847C}"/>
              </a:ext>
            </a:extLst>
          </p:cNvPr>
          <p:cNvSpPr/>
          <p:nvPr/>
        </p:nvSpPr>
        <p:spPr>
          <a:xfrm>
            <a:off x="3954994" y="1172011"/>
            <a:ext cx="392360" cy="28771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B3C84FC9-D37E-4694-8E0D-37158395BEBB}"/>
              </a:ext>
            </a:extLst>
          </p:cNvPr>
          <p:cNvSpPr/>
          <p:nvPr/>
        </p:nvSpPr>
        <p:spPr>
          <a:xfrm>
            <a:off x="4585615" y="3390156"/>
            <a:ext cx="234852" cy="530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05C1-36D6-478F-BC7B-2381AA6C4010}"/>
              </a:ext>
            </a:extLst>
          </p:cNvPr>
          <p:cNvSpPr/>
          <p:nvPr/>
        </p:nvSpPr>
        <p:spPr>
          <a:xfrm rot="18900010">
            <a:off x="7189303" y="2740920"/>
            <a:ext cx="169248" cy="377053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ADAA153F-77B9-41BE-8411-E5571F7E3528}"/>
              </a:ext>
            </a:extLst>
          </p:cNvPr>
          <p:cNvSpPr/>
          <p:nvPr/>
        </p:nvSpPr>
        <p:spPr>
          <a:xfrm flipH="1">
            <a:off x="3950270" y="3481429"/>
            <a:ext cx="348365" cy="34836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B139CAF-E7FE-4F5D-9FC9-162DA619914C}"/>
              </a:ext>
            </a:extLst>
          </p:cNvPr>
          <p:cNvSpPr/>
          <p:nvPr/>
        </p:nvSpPr>
        <p:spPr>
          <a:xfrm>
            <a:off x="5809055" y="2731877"/>
            <a:ext cx="345588" cy="34004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EA815C7-2ACD-4AB9-B0E6-526A34CCFFBF}"/>
              </a:ext>
            </a:extLst>
          </p:cNvPr>
          <p:cNvSpPr/>
          <p:nvPr/>
        </p:nvSpPr>
        <p:spPr>
          <a:xfrm>
            <a:off x="8297776" y="2700426"/>
            <a:ext cx="348365" cy="34735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BF79F19-538E-4CE0-92E2-688A6EF370A7}"/>
              </a:ext>
            </a:extLst>
          </p:cNvPr>
          <p:cNvSpPr/>
          <p:nvPr/>
        </p:nvSpPr>
        <p:spPr>
          <a:xfrm>
            <a:off x="5213122" y="1139038"/>
            <a:ext cx="353674" cy="35367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264E941-0B61-45EB-B1E4-5F775393584D}"/>
              </a:ext>
            </a:extLst>
          </p:cNvPr>
          <p:cNvSpPr/>
          <p:nvPr/>
        </p:nvSpPr>
        <p:spPr>
          <a:xfrm rot="5400013">
            <a:off x="5803264" y="1139043"/>
            <a:ext cx="354147" cy="35367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15D5F08F-4309-4577-A5B8-3F892E708893}"/>
              </a:ext>
            </a:extLst>
          </p:cNvPr>
          <p:cNvSpPr/>
          <p:nvPr/>
        </p:nvSpPr>
        <p:spPr>
          <a:xfrm>
            <a:off x="5107447" y="3464243"/>
            <a:ext cx="384891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C10D254-C2D6-4B56-B854-61BACDBE7EDE}"/>
              </a:ext>
            </a:extLst>
          </p:cNvPr>
          <p:cNvSpPr/>
          <p:nvPr/>
        </p:nvSpPr>
        <p:spPr>
          <a:xfrm rot="16200004">
            <a:off x="6394016" y="1102958"/>
            <a:ext cx="425552" cy="425827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5FF046D-49A8-40D8-A0F4-E3148F2CE748}"/>
              </a:ext>
            </a:extLst>
          </p:cNvPr>
          <p:cNvSpPr/>
          <p:nvPr/>
        </p:nvSpPr>
        <p:spPr>
          <a:xfrm>
            <a:off x="7056415" y="1068230"/>
            <a:ext cx="354977" cy="4952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3B2D8E2-E937-4F2C-A033-708417C167F0}"/>
              </a:ext>
            </a:extLst>
          </p:cNvPr>
          <p:cNvSpPr/>
          <p:nvPr/>
        </p:nvSpPr>
        <p:spPr>
          <a:xfrm>
            <a:off x="5779312" y="3450720"/>
            <a:ext cx="289346" cy="4097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95AD1F1C-C971-4318-B78A-FA74EA88C89B}"/>
              </a:ext>
            </a:extLst>
          </p:cNvPr>
          <p:cNvSpPr/>
          <p:nvPr/>
        </p:nvSpPr>
        <p:spPr>
          <a:xfrm rot="20700014">
            <a:off x="4603145" y="2725664"/>
            <a:ext cx="411507" cy="35249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F67E1B5-AB53-4F29-93F7-96490C630235}"/>
              </a:ext>
            </a:extLst>
          </p:cNvPr>
          <p:cNvSpPr/>
          <p:nvPr/>
        </p:nvSpPr>
        <p:spPr>
          <a:xfrm>
            <a:off x="3300886" y="2658936"/>
            <a:ext cx="395507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FA4443A-783A-4150-9040-B4162B2BEF12}"/>
              </a:ext>
            </a:extLst>
          </p:cNvPr>
          <p:cNvSpPr/>
          <p:nvPr/>
        </p:nvSpPr>
        <p:spPr>
          <a:xfrm>
            <a:off x="3282177" y="3460060"/>
            <a:ext cx="381113" cy="38111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AEF043-F033-44B5-8D0D-622E1DEAE89D}"/>
              </a:ext>
            </a:extLst>
          </p:cNvPr>
          <p:cNvSpPr/>
          <p:nvPr/>
        </p:nvSpPr>
        <p:spPr>
          <a:xfrm rot="18805988">
            <a:off x="7595026" y="1154502"/>
            <a:ext cx="413887" cy="409566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470DF25-EC65-48BF-81E3-A90B589F690A}"/>
              </a:ext>
            </a:extLst>
          </p:cNvPr>
          <p:cNvSpPr/>
          <p:nvPr/>
        </p:nvSpPr>
        <p:spPr>
          <a:xfrm>
            <a:off x="8199617" y="1154571"/>
            <a:ext cx="408435" cy="41029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0105DF5C-6DAB-4E4A-86A7-341CA94BA807}"/>
              </a:ext>
            </a:extLst>
          </p:cNvPr>
          <p:cNvSpPr/>
          <p:nvPr/>
        </p:nvSpPr>
        <p:spPr>
          <a:xfrm>
            <a:off x="7022612" y="3433519"/>
            <a:ext cx="358611" cy="42699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A88FD17-CE35-461C-96CA-FD373204F92B}"/>
              </a:ext>
            </a:extLst>
          </p:cNvPr>
          <p:cNvSpPr/>
          <p:nvPr/>
        </p:nvSpPr>
        <p:spPr>
          <a:xfrm>
            <a:off x="6366329" y="3433519"/>
            <a:ext cx="358611" cy="42699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3C3F9F8-1205-461F-AC50-1E2FE9D9DE46}"/>
              </a:ext>
            </a:extLst>
          </p:cNvPr>
          <p:cNvSpPr/>
          <p:nvPr/>
        </p:nvSpPr>
        <p:spPr>
          <a:xfrm>
            <a:off x="7678889" y="3433519"/>
            <a:ext cx="358611" cy="42699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F124369-9BD4-49D1-A51F-A7A6DB9B6097}"/>
              </a:ext>
            </a:extLst>
          </p:cNvPr>
          <p:cNvSpPr/>
          <p:nvPr/>
        </p:nvSpPr>
        <p:spPr>
          <a:xfrm>
            <a:off x="8335165" y="3433519"/>
            <a:ext cx="358611" cy="42699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2A509B35-4856-442E-A664-5464AEC00126}"/>
              </a:ext>
            </a:extLst>
          </p:cNvPr>
          <p:cNvSpPr/>
          <p:nvPr/>
        </p:nvSpPr>
        <p:spPr>
          <a:xfrm>
            <a:off x="3263393" y="1109076"/>
            <a:ext cx="453183" cy="46235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712A2D4F-9397-49E9-86BB-A716B3402EC5}"/>
              </a:ext>
            </a:extLst>
          </p:cNvPr>
          <p:cNvGrpSpPr/>
          <p:nvPr/>
        </p:nvGrpSpPr>
        <p:grpSpPr>
          <a:xfrm>
            <a:off x="7025856" y="4064929"/>
            <a:ext cx="303117" cy="420176"/>
            <a:chOff x="9367808" y="5419904"/>
            <a:chExt cx="404156" cy="560235"/>
          </a:xfrm>
          <a:solidFill>
            <a:srgbClr val="C00000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170B847-C0E7-4191-8932-2C140EAA7D9F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7D555136-751B-4977-A1AC-A56B2E3FFC30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439B789E-CD1C-474F-8C54-2A866B2EC11F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A97E363-F68E-47A6-A692-C7367AC73CF7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CC555F69-22EE-4D50-8B5B-C6408AC23FF1}"/>
              </a:ext>
            </a:extLst>
          </p:cNvPr>
          <p:cNvGrpSpPr/>
          <p:nvPr/>
        </p:nvGrpSpPr>
        <p:grpSpPr>
          <a:xfrm>
            <a:off x="3235351" y="1800677"/>
            <a:ext cx="483146" cy="480759"/>
            <a:chOff x="4313800" y="2400903"/>
            <a:chExt cx="644195" cy="641012"/>
          </a:xfrm>
          <a:solidFill>
            <a:srgbClr val="C00000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3DBF1E86-86AF-4283-8492-A3B6F54247CC}"/>
                </a:ext>
              </a:extLst>
            </p:cNvPr>
            <p:cNvSpPr/>
            <p:nvPr/>
          </p:nvSpPr>
          <p:spPr>
            <a:xfrm>
              <a:off x="4313800" y="2400903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4BDB89B6-2095-4AFA-90BA-81EC3E5ABF66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119A9956-258D-44E7-A53E-7B17097B1F31}"/>
              </a:ext>
            </a:extLst>
          </p:cNvPr>
          <p:cNvGrpSpPr/>
          <p:nvPr/>
        </p:nvGrpSpPr>
        <p:grpSpPr>
          <a:xfrm>
            <a:off x="3299912" y="4214192"/>
            <a:ext cx="371552" cy="331557"/>
            <a:chOff x="4399882" y="5618923"/>
            <a:chExt cx="495403" cy="442076"/>
          </a:xfrm>
          <a:solidFill>
            <a:srgbClr val="C00000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A47CFE1F-63AD-40E0-98E9-AB4438133417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29C529F-F4D6-4900-82C3-BCB591625445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12F83C39-F300-45EF-9094-587F0638A453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97A736E3-C157-4385-9CED-17311CA1038D}"/>
              </a:ext>
            </a:extLst>
          </p:cNvPr>
          <p:cNvGrpSpPr/>
          <p:nvPr/>
        </p:nvGrpSpPr>
        <p:grpSpPr>
          <a:xfrm>
            <a:off x="6324529" y="4126465"/>
            <a:ext cx="372410" cy="364372"/>
            <a:chOff x="8432706" y="5501953"/>
            <a:chExt cx="496546" cy="485829"/>
          </a:xfrm>
          <a:solidFill>
            <a:srgbClr val="C00000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599BB28F-BF6E-4E85-AE36-93ECF8ABFD86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C004892A-26F9-440D-93FB-DF545BDA9533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749D8ABE-7BDF-4E1C-93FF-A3E0C7576A60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BABF1708-D847-494F-90F2-050D4AD9D940}"/>
              </a:ext>
            </a:extLst>
          </p:cNvPr>
          <p:cNvGrpSpPr/>
          <p:nvPr/>
        </p:nvGrpSpPr>
        <p:grpSpPr>
          <a:xfrm>
            <a:off x="3964164" y="4157045"/>
            <a:ext cx="352261" cy="356774"/>
            <a:chOff x="5285552" y="5542727"/>
            <a:chExt cx="469681" cy="475698"/>
          </a:xfrm>
          <a:solidFill>
            <a:srgbClr val="C00000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ED9E22E-8A78-470C-87BF-9D252534CC4C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A398167-BAC1-4156-9AB3-50073C06B6D4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16D3536-FE76-4608-A8A4-A82ED7833B22}"/>
              </a:ext>
            </a:extLst>
          </p:cNvPr>
          <p:cNvGrpSpPr/>
          <p:nvPr/>
        </p:nvGrpSpPr>
        <p:grpSpPr>
          <a:xfrm>
            <a:off x="7665927" y="4173511"/>
            <a:ext cx="365202" cy="332668"/>
            <a:chOff x="10221236" y="5564681"/>
            <a:chExt cx="486936" cy="443557"/>
          </a:xfrm>
          <a:solidFill>
            <a:srgbClr val="C00000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6BBC510E-E6C2-458E-AD7C-41A3D295B5F8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5D7F20C0-EDE1-4532-A409-027E00E7B69D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247ECFBB-0ACD-4DF0-A408-5862C4C89EF5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077D1A69-16AB-406E-A20F-CB9E02E2B6EE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1B66A876-CBD4-43F1-994B-EBEF400BF7FF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AD153A7A-3361-4E21-B1F2-3BE3B554731C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AD5B58C-AF3B-4E13-A741-52E668EED6B7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2092FF2-AFE1-4344-933E-9AF3C8214FE8}"/>
              </a:ext>
            </a:extLst>
          </p:cNvPr>
          <p:cNvSpPr/>
          <p:nvPr/>
        </p:nvSpPr>
        <p:spPr>
          <a:xfrm>
            <a:off x="4558101" y="4157703"/>
            <a:ext cx="309165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E887C7B5-FE76-438E-8ACC-57DE070E0F2B}"/>
              </a:ext>
            </a:extLst>
          </p:cNvPr>
          <p:cNvGrpSpPr/>
          <p:nvPr/>
        </p:nvGrpSpPr>
        <p:grpSpPr>
          <a:xfrm>
            <a:off x="8328952" y="4140812"/>
            <a:ext cx="357082" cy="363405"/>
            <a:chOff x="11105269" y="5521083"/>
            <a:chExt cx="476109" cy="484540"/>
          </a:xfrm>
          <a:solidFill>
            <a:srgbClr val="C00000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F8AB11D-242C-45BD-BA86-CE069BA97B59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FECA-8D3E-487D-96A6-AD79241C4A77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C1746A5-A3ED-43F5-8AE1-CBED6B6FB2C3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6D9EAC45-939F-4431-848E-6E9C52F927F6}"/>
              </a:ext>
            </a:extLst>
          </p:cNvPr>
          <p:cNvGrpSpPr/>
          <p:nvPr/>
        </p:nvGrpSpPr>
        <p:grpSpPr>
          <a:xfrm>
            <a:off x="5126252" y="4158602"/>
            <a:ext cx="365209" cy="363398"/>
            <a:chOff x="6835002" y="5544802"/>
            <a:chExt cx="486945" cy="484531"/>
          </a:xfrm>
          <a:solidFill>
            <a:srgbClr val="C00000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C9CF84DB-C615-41EF-84C3-B970D396E64A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6341214-635F-46FD-8041-597611E8181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E6BF044-1030-4F63-907E-A70A39815941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0D92F7B2-CF7E-4E77-B1E5-A1D492CA0CF8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016212CF-70FF-4ADD-A80C-DF31FFA72681}"/>
              </a:ext>
            </a:extLst>
          </p:cNvPr>
          <p:cNvGrpSpPr/>
          <p:nvPr/>
        </p:nvGrpSpPr>
        <p:grpSpPr>
          <a:xfrm>
            <a:off x="5733040" y="4193495"/>
            <a:ext cx="362507" cy="283866"/>
            <a:chOff x="7644054" y="5591327"/>
            <a:chExt cx="483342" cy="378488"/>
          </a:xfrm>
          <a:solidFill>
            <a:srgbClr val="C00000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EBE9D8B4-CE9E-4CC4-815F-BB258FA20F50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2820FE89-A094-4ACD-A40D-E19037183F93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C59D392-5405-46B4-8AE1-AB5BAE0F994C}"/>
              </a:ext>
            </a:extLst>
          </p:cNvPr>
          <p:cNvGrpSpPr/>
          <p:nvPr/>
        </p:nvGrpSpPr>
        <p:grpSpPr>
          <a:xfrm>
            <a:off x="3923619" y="1891744"/>
            <a:ext cx="360504" cy="414710"/>
            <a:chOff x="5231492" y="2522326"/>
            <a:chExt cx="480672" cy="552946"/>
          </a:xfrm>
          <a:solidFill>
            <a:srgbClr val="C00000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47A7400A-DE89-4968-BAE3-8A1875FAF139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4AD3AE2A-7F2F-49C1-B88E-0E1AC7D943B0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1691A4B7-4B6C-4ED7-BFF5-D56D3336AB3D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B3DFD4C-E3F5-462D-B207-5ABBF54421A4}"/>
              </a:ext>
            </a:extLst>
          </p:cNvPr>
          <p:cNvGrpSpPr/>
          <p:nvPr/>
        </p:nvGrpSpPr>
        <p:grpSpPr>
          <a:xfrm>
            <a:off x="6993479" y="1888686"/>
            <a:ext cx="416123" cy="415101"/>
            <a:chOff x="9324639" y="2518248"/>
            <a:chExt cx="554830" cy="553468"/>
          </a:xfrm>
          <a:solidFill>
            <a:srgbClr val="C00000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C49A4525-C2A5-4BA2-8F58-1066AFBF0F59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75E1B537-E3C4-430F-ABFC-603370B87CB8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1453703-1377-4E31-802A-9C6E8122FC73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3ED86061-EB84-4049-8092-3E4D23D50F2A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81760F86-B5A9-4DFB-85AF-D5448D60B79D}"/>
              </a:ext>
            </a:extLst>
          </p:cNvPr>
          <p:cNvGrpSpPr/>
          <p:nvPr/>
        </p:nvGrpSpPr>
        <p:grpSpPr>
          <a:xfrm>
            <a:off x="4569815" y="1891745"/>
            <a:ext cx="480718" cy="415101"/>
            <a:chOff x="6093086" y="2522326"/>
            <a:chExt cx="640957" cy="553468"/>
          </a:xfrm>
          <a:solidFill>
            <a:srgbClr val="C00000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7846C67C-6FF4-4107-A5A1-04FCD6E86245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F72BBEE1-4760-4E1B-84B8-40C529B160F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2926E0B5-A207-42C6-8205-014990606CE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FCAE0AF2-37CD-4B73-BE88-89E8A8F5395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4B000E0-A353-4F90-BDF6-A631E33D0226}"/>
              </a:ext>
            </a:extLst>
          </p:cNvPr>
          <p:cNvGrpSpPr/>
          <p:nvPr/>
        </p:nvGrpSpPr>
        <p:grpSpPr>
          <a:xfrm>
            <a:off x="7585154" y="1867516"/>
            <a:ext cx="421862" cy="414476"/>
            <a:chOff x="10113538" y="2490020"/>
            <a:chExt cx="562483" cy="552635"/>
          </a:xfrm>
          <a:solidFill>
            <a:srgbClr val="C00000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CA0085E-5AE9-438B-90D1-8489CE4D05B1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EE42470F-5B30-47CE-841C-939363F45043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682D4AC-3201-4348-AF4C-EFD7D755A5F5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04B849B0-9E19-4087-9888-5F09A07ADAC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0B104B1-5479-469B-9F0A-681767BC0C4C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2C40A016-E9D3-4981-A29A-BC6C9C7FB50E}"/>
                </a:ext>
              </a:extLst>
            </p:cNvPr>
            <p:cNvSpPr/>
            <p:nvPr/>
          </p:nvSpPr>
          <p:spPr>
            <a:xfrm>
              <a:off x="10113538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D0AC4EC-1483-4B3A-AB75-A996DC2009B7}"/>
              </a:ext>
            </a:extLst>
          </p:cNvPr>
          <p:cNvSpPr/>
          <p:nvPr/>
        </p:nvSpPr>
        <p:spPr>
          <a:xfrm>
            <a:off x="5201842" y="1892560"/>
            <a:ext cx="407906" cy="41346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32A7D451-AA91-4D60-ADB9-0D2506452565}"/>
              </a:ext>
            </a:extLst>
          </p:cNvPr>
          <p:cNvGrpSpPr/>
          <p:nvPr/>
        </p:nvGrpSpPr>
        <p:grpSpPr>
          <a:xfrm>
            <a:off x="8230416" y="1867735"/>
            <a:ext cx="415094" cy="378027"/>
            <a:chOff x="10973888" y="2490313"/>
            <a:chExt cx="553458" cy="504036"/>
          </a:xfrm>
          <a:solidFill>
            <a:srgbClr val="C00000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EEAD51B4-3852-4C4A-B7A3-ED534ABB37DB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01776D8-F9E2-4AB8-8522-3BC4CE3B32F6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CA9AA84B-4273-44FC-84DF-64347BCADAE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509DD414-989A-4BF5-A8F0-8A2341FFE8A6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5B3A822D-E1AB-4D81-80E0-0D445D752457}"/>
              </a:ext>
            </a:extLst>
          </p:cNvPr>
          <p:cNvGrpSpPr/>
          <p:nvPr/>
        </p:nvGrpSpPr>
        <p:grpSpPr>
          <a:xfrm>
            <a:off x="5776494" y="1872350"/>
            <a:ext cx="415127" cy="414875"/>
            <a:chOff x="7701991" y="2496467"/>
            <a:chExt cx="553503" cy="553166"/>
          </a:xfrm>
          <a:solidFill>
            <a:srgbClr val="C00000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13F47E9-C884-4DA0-B993-1F11E23FB8A5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B337883-7C8F-4A18-A5A2-E72FE43707CE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3965490-DA9A-409F-954A-D93230DA75B5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27BDECA7-73F9-430A-9810-BA9FF0606088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E3A0768-0ADB-49D6-996A-0247388487D3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0811E5E7-F326-4E47-B97C-692226A9BACE}"/>
              </a:ext>
            </a:extLst>
          </p:cNvPr>
          <p:cNvGrpSpPr/>
          <p:nvPr/>
        </p:nvGrpSpPr>
        <p:grpSpPr>
          <a:xfrm>
            <a:off x="6397012" y="1856358"/>
            <a:ext cx="418201" cy="413071"/>
            <a:chOff x="8529349" y="2475143"/>
            <a:chExt cx="557601" cy="550761"/>
          </a:xfrm>
          <a:solidFill>
            <a:srgbClr val="C00000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E57BB954-4910-41BD-B57D-E3F505D493E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D10D94C-4DD2-43C0-9A56-6F6A742A82D7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B407049-8DA8-4EC7-8A29-FD88FEFAC1A5}"/>
              </a:ext>
            </a:extLst>
          </p:cNvPr>
          <p:cNvGrpSpPr/>
          <p:nvPr/>
        </p:nvGrpSpPr>
        <p:grpSpPr>
          <a:xfrm>
            <a:off x="3885544" y="2599750"/>
            <a:ext cx="501820" cy="501821"/>
            <a:chOff x="5180725" y="3466334"/>
            <a:chExt cx="669093" cy="669094"/>
          </a:xfrm>
          <a:solidFill>
            <a:srgbClr val="C00000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9B681096-5278-4E3A-BED5-AFF45C8B85B9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1EF04581-1B14-4C79-8495-87A610721835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885393A-A52C-4F0B-91F2-16D2061299A4}"/>
              </a:ext>
            </a:extLst>
          </p:cNvPr>
          <p:cNvGrpSpPr/>
          <p:nvPr/>
        </p:nvGrpSpPr>
        <p:grpSpPr>
          <a:xfrm>
            <a:off x="5180759" y="2670649"/>
            <a:ext cx="395021" cy="395021"/>
            <a:chOff x="6907679" y="3560865"/>
            <a:chExt cx="526694" cy="526694"/>
          </a:xfrm>
          <a:solidFill>
            <a:srgbClr val="C00000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1447F932-CC33-4B3C-AA00-69FEB28C37FA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05A2C09B-1D62-4BA0-B041-E0AB4E9E25B1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166000B1-BF87-4DF8-9DCC-54B00A4454DB}"/>
              </a:ext>
            </a:extLst>
          </p:cNvPr>
          <p:cNvGrpSpPr/>
          <p:nvPr/>
        </p:nvGrpSpPr>
        <p:grpSpPr>
          <a:xfrm>
            <a:off x="7593280" y="2726926"/>
            <a:ext cx="441299" cy="284449"/>
            <a:chOff x="10124373" y="3635901"/>
            <a:chExt cx="588398" cy="379265"/>
          </a:xfrm>
          <a:solidFill>
            <a:srgbClr val="C00000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55BFDF8D-0DFA-43FC-812F-425155433645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5360AD8F-3E15-4EC4-86A4-158D6BA38A0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C2EA148E-EA4F-46FA-8E29-AEF1535441D0}"/>
              </a:ext>
            </a:extLst>
          </p:cNvPr>
          <p:cNvGrpSpPr/>
          <p:nvPr/>
        </p:nvGrpSpPr>
        <p:grpSpPr>
          <a:xfrm>
            <a:off x="6432413" y="2748310"/>
            <a:ext cx="338929" cy="317744"/>
            <a:chOff x="8576550" y="3664412"/>
            <a:chExt cx="451905" cy="423659"/>
          </a:xfrm>
          <a:solidFill>
            <a:srgbClr val="C00000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EB894FD5-4300-4393-89A9-3A0263E495A2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547524EE-FF83-4588-9BEE-EB5A764C3F9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B4EABE3E-50AA-41E4-BC66-9E8AA581E71C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0020351F-DBE0-424F-92F1-A2A688AC61E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C5ED75A2-D3C5-40AF-B7BB-A6B1BAE13365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7833CB58-7F4C-4C68-A7D5-513E7EF49760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08837E76-B482-40F9-88FF-45F3FECC8DA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370015" y="122834"/>
            <a:ext cx="6509922" cy="4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4913401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564F44DD-2B25-4024-93C8-C11B01E0C4ED}"/>
              </a:ext>
            </a:extLst>
          </p:cNvPr>
          <p:cNvSpPr/>
          <p:nvPr/>
        </p:nvSpPr>
        <p:spPr>
          <a:xfrm>
            <a:off x="4530806" y="1242450"/>
            <a:ext cx="415403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292E028-D401-4DE1-B40C-6461821EB855}"/>
              </a:ext>
            </a:extLst>
          </p:cNvPr>
          <p:cNvSpPr/>
          <p:nvPr/>
        </p:nvSpPr>
        <p:spPr>
          <a:xfrm>
            <a:off x="5223904" y="1253334"/>
            <a:ext cx="436340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819536E-479D-4387-B69D-5EA8E255F5E7}"/>
              </a:ext>
            </a:extLst>
          </p:cNvPr>
          <p:cNvGrpSpPr/>
          <p:nvPr/>
        </p:nvGrpSpPr>
        <p:grpSpPr>
          <a:xfrm>
            <a:off x="3837181" y="1242450"/>
            <a:ext cx="415403" cy="489222"/>
            <a:chOff x="5116241" y="1656600"/>
            <a:chExt cx="553870" cy="652296"/>
          </a:xfrm>
          <a:solidFill>
            <a:srgbClr val="C00000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87DF2AC-B1EA-44D5-A75C-2A3936F46ECD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1" compatLnSpc="1">
              <a:noAutofit/>
            </a:bodyPr>
            <a:lstStyle/>
            <a:p>
              <a:pPr algn="ctr"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F02E574D-10EB-4311-8B48-FF4D93E8B930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7" tIns="45722" rIns="91437" bIns="45722" anchor="ctr" anchorCtr="1" compatLnSpc="1">
              <a:noAutofit/>
            </a:bodyPr>
            <a:lstStyle/>
            <a:p>
              <a:pPr algn="ctr"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00C815EC-E983-4209-A5CA-EC283553C61C}"/>
              </a:ext>
            </a:extLst>
          </p:cNvPr>
          <p:cNvSpPr/>
          <p:nvPr/>
        </p:nvSpPr>
        <p:spPr>
          <a:xfrm>
            <a:off x="3157670" y="1268997"/>
            <a:ext cx="372272" cy="436121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6D88AF3-8467-4C6B-9469-A200810A3C39}"/>
              </a:ext>
            </a:extLst>
          </p:cNvPr>
          <p:cNvSpPr/>
          <p:nvPr/>
        </p:nvSpPr>
        <p:spPr>
          <a:xfrm>
            <a:off x="8484004" y="1253362"/>
            <a:ext cx="438548" cy="4673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6203D400-A4FE-4577-820A-8C1C3265B09F}"/>
              </a:ext>
            </a:extLst>
          </p:cNvPr>
          <p:cNvSpPr/>
          <p:nvPr/>
        </p:nvSpPr>
        <p:spPr>
          <a:xfrm>
            <a:off x="3829974" y="4081353"/>
            <a:ext cx="429811" cy="458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9CC2A08-2AB1-488E-96B7-88F49B95740F}"/>
              </a:ext>
            </a:extLst>
          </p:cNvPr>
          <p:cNvSpPr/>
          <p:nvPr/>
        </p:nvSpPr>
        <p:spPr>
          <a:xfrm>
            <a:off x="3128866" y="4081353"/>
            <a:ext cx="429859" cy="458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4A688FC-FC1B-484A-8326-DC276D441480}"/>
              </a:ext>
            </a:extLst>
          </p:cNvPr>
          <p:cNvSpPr/>
          <p:nvPr/>
        </p:nvSpPr>
        <p:spPr>
          <a:xfrm>
            <a:off x="5227167" y="4081353"/>
            <a:ext cx="429811" cy="458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FC9E112-E11B-41D0-A0D3-8C1039EADF4C}"/>
              </a:ext>
            </a:extLst>
          </p:cNvPr>
          <p:cNvSpPr/>
          <p:nvPr/>
        </p:nvSpPr>
        <p:spPr>
          <a:xfrm>
            <a:off x="4523598" y="4081353"/>
            <a:ext cx="429811" cy="458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9AEC7A5-8FF7-4AD8-A3FC-660BA387A745}"/>
              </a:ext>
            </a:extLst>
          </p:cNvPr>
          <p:cNvSpPr/>
          <p:nvPr/>
        </p:nvSpPr>
        <p:spPr>
          <a:xfrm>
            <a:off x="5943478" y="4072048"/>
            <a:ext cx="431348" cy="4673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EE212C97-C6AB-41A9-9173-751228F06924}"/>
              </a:ext>
            </a:extLst>
          </p:cNvPr>
          <p:cNvSpPr/>
          <p:nvPr/>
        </p:nvSpPr>
        <p:spPr>
          <a:xfrm>
            <a:off x="6610940" y="4104239"/>
            <a:ext cx="404361" cy="435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93D2E0FC-C94F-47FD-A69C-2CC1118EB6C2}"/>
              </a:ext>
            </a:extLst>
          </p:cNvPr>
          <p:cNvGrpSpPr/>
          <p:nvPr/>
        </p:nvGrpSpPr>
        <p:grpSpPr>
          <a:xfrm>
            <a:off x="7851525" y="4063207"/>
            <a:ext cx="410842" cy="437883"/>
            <a:chOff x="10468700" y="5417609"/>
            <a:chExt cx="547789" cy="583844"/>
          </a:xfrm>
          <a:solidFill>
            <a:srgbClr val="C00000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B9C7544E-FFF4-4015-9DD6-E78D2B95FAFF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B79CDD2F-0790-4C34-BE57-0764819013CA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DD12EA84-6218-40FE-A97E-67202D88CF1C}"/>
              </a:ext>
            </a:extLst>
          </p:cNvPr>
          <p:cNvGrpSpPr/>
          <p:nvPr/>
        </p:nvGrpSpPr>
        <p:grpSpPr>
          <a:xfrm>
            <a:off x="3983593" y="2777120"/>
            <a:ext cx="392750" cy="381085"/>
            <a:chOff x="5311456" y="3702826"/>
            <a:chExt cx="523667" cy="508113"/>
          </a:xfrm>
          <a:solidFill>
            <a:srgbClr val="C00000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C6FDA063-5F0B-4FF0-A193-AF4EA8661305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217D8A94-A0AE-4386-AE1C-417576982DAA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488724C-832D-4F00-BBCD-0ED19CD2D0F1}"/>
                </a:ext>
              </a:extLst>
            </p:cNvPr>
            <p:cNvSpPr/>
            <p:nvPr/>
          </p:nvSpPr>
          <p:spPr>
            <a:xfrm>
              <a:off x="5311456" y="3702826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0FB4114-984D-4133-B6AF-802D631155EB}"/>
              </a:ext>
            </a:extLst>
          </p:cNvPr>
          <p:cNvGrpSpPr/>
          <p:nvPr/>
        </p:nvGrpSpPr>
        <p:grpSpPr>
          <a:xfrm>
            <a:off x="4578209" y="2751807"/>
            <a:ext cx="392757" cy="410266"/>
            <a:chOff x="6104278" y="3669075"/>
            <a:chExt cx="523676" cy="547021"/>
          </a:xfrm>
          <a:solidFill>
            <a:srgbClr val="C00000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CC9B45F7-123D-40A9-89BF-17A3B8DE8AB1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8F0F8E5-6D4E-4C0B-9CCF-A7AD12688050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C868020-6828-4CEA-8A28-1FF8EBB94E25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57AE523C-9943-498F-BA4A-3266D51AF783}"/>
              </a:ext>
            </a:extLst>
          </p:cNvPr>
          <p:cNvGrpSpPr/>
          <p:nvPr/>
        </p:nvGrpSpPr>
        <p:grpSpPr>
          <a:xfrm>
            <a:off x="7130125" y="2760818"/>
            <a:ext cx="359660" cy="371038"/>
            <a:chOff x="9506833" y="3681090"/>
            <a:chExt cx="479547" cy="494717"/>
          </a:xfrm>
          <a:solidFill>
            <a:srgbClr val="C00000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0E8765FD-94E6-4AFF-9FA1-84BED82920FA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45811ACF-D27C-4DE0-B69E-AD4B3E34F137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6725EF09-7783-4A97-84F4-78F3344BFA0B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B1327154-87CD-4354-A67E-15FB1A95E06A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35C6AA9F-0B9F-4777-BED6-61B45550B826}"/>
              </a:ext>
            </a:extLst>
          </p:cNvPr>
          <p:cNvGrpSpPr/>
          <p:nvPr/>
        </p:nvGrpSpPr>
        <p:grpSpPr>
          <a:xfrm>
            <a:off x="6403513" y="1179624"/>
            <a:ext cx="515509" cy="543503"/>
            <a:chOff x="8538017" y="1572832"/>
            <a:chExt cx="687345" cy="724670"/>
          </a:xfrm>
          <a:solidFill>
            <a:srgbClr val="C00000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CC212E46-F66F-4A6D-93A0-1150F811C950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9BEC262-0D7B-4618-9232-636BFEE0BD8E}"/>
                </a:ext>
              </a:extLst>
            </p:cNvPr>
            <p:cNvSpPr/>
            <p:nvPr/>
          </p:nvSpPr>
          <p:spPr>
            <a:xfrm>
              <a:off x="8538017" y="2025926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F51A7E1-A1C5-4BD1-A748-D5B02AF00FA9}"/>
              </a:ext>
            </a:extLst>
          </p:cNvPr>
          <p:cNvSpPr/>
          <p:nvPr/>
        </p:nvSpPr>
        <p:spPr>
          <a:xfrm>
            <a:off x="5229479" y="2730664"/>
            <a:ext cx="395672" cy="417041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5ED045CE-6B43-4A01-8C78-3E8A7F21C246}"/>
              </a:ext>
            </a:extLst>
          </p:cNvPr>
          <p:cNvGrpSpPr/>
          <p:nvPr/>
        </p:nvGrpSpPr>
        <p:grpSpPr>
          <a:xfrm>
            <a:off x="8474321" y="2073139"/>
            <a:ext cx="350643" cy="379418"/>
            <a:chOff x="11299094" y="2764185"/>
            <a:chExt cx="467524" cy="505891"/>
          </a:xfrm>
          <a:solidFill>
            <a:srgbClr val="C00000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A9E2E501-16DF-4096-9BB6-87EAC8DB4E7E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2FFBB164-7246-41D4-A551-581B82109A4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A6D0E480-8D41-4580-AA49-1C07F8CC75EF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0EA5234F-0FE4-492F-9428-32601D1CCAD6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B50704B9-1DA1-41BB-B26F-6448C2451FC8}"/>
                </a:ext>
              </a:extLst>
            </p:cNvPr>
            <p:cNvSpPr/>
            <p:nvPr/>
          </p:nvSpPr>
          <p:spPr>
            <a:xfrm>
              <a:off x="11629320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4413D49-E074-4BCB-AAB8-A742E0E1CA1D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CDB8293-5E33-4B28-89AD-51B6CB20043C}"/>
              </a:ext>
            </a:extLst>
          </p:cNvPr>
          <p:cNvGrpSpPr/>
          <p:nvPr/>
        </p:nvGrpSpPr>
        <p:grpSpPr>
          <a:xfrm>
            <a:off x="5866285" y="1210348"/>
            <a:ext cx="427692" cy="535541"/>
            <a:chOff x="7821713" y="1613797"/>
            <a:chExt cx="570256" cy="714054"/>
          </a:xfrm>
          <a:solidFill>
            <a:srgbClr val="C00000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083B8051-71E3-45B5-AC89-4D4B60458BAE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33816877-4755-4A8C-9B8C-6A18E9117DA7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0EC11B80-AFE2-489C-8BFC-96ED3EBFB799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72B4A3A4-9F30-4BF6-B3CA-E08964ED3F0D}"/>
              </a:ext>
            </a:extLst>
          </p:cNvPr>
          <p:cNvGrpSpPr/>
          <p:nvPr/>
        </p:nvGrpSpPr>
        <p:grpSpPr>
          <a:xfrm>
            <a:off x="5943479" y="2730341"/>
            <a:ext cx="392757" cy="418454"/>
            <a:chOff x="7924638" y="3640454"/>
            <a:chExt cx="523676" cy="557939"/>
          </a:xfrm>
          <a:solidFill>
            <a:srgbClr val="C00000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2B03A31-8A23-4F79-A100-1CE405B71492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F9DA0717-3C5F-4BE4-8630-2FB4024EECBF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41DCAAF7-0237-4B16-B84C-F98ED194A182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AB04FDB2-EEB3-4585-8490-88BDDFFB1D41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3D2DC5AB-042E-438D-8F22-106287DB17ED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8600B02-B22B-4980-AD0C-35201E70008B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5875CD0-6EAC-42D0-A9F1-72FA9156E450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D1D34D4-83C3-4E80-ACDE-4991C71D5127}"/>
              </a:ext>
            </a:extLst>
          </p:cNvPr>
          <p:cNvGrpSpPr/>
          <p:nvPr/>
        </p:nvGrpSpPr>
        <p:grpSpPr>
          <a:xfrm>
            <a:off x="7068725" y="1223851"/>
            <a:ext cx="512993" cy="541706"/>
            <a:chOff x="9424967" y="1631801"/>
            <a:chExt cx="683990" cy="722275"/>
          </a:xfrm>
          <a:solidFill>
            <a:srgbClr val="C00000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1348401F-F366-4C06-9130-FE168EDAE7CA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B4BB6C8-7B8C-4462-8E6C-6E7D77EAE8BD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D24DCF6B-0CC6-4AE8-9181-AD351E28A570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47355AA2-E96C-43C9-A1A0-43EDE1618428}"/>
              </a:ext>
            </a:extLst>
          </p:cNvPr>
          <p:cNvGrpSpPr/>
          <p:nvPr/>
        </p:nvGrpSpPr>
        <p:grpSpPr>
          <a:xfrm>
            <a:off x="3206884" y="2729065"/>
            <a:ext cx="392750" cy="419648"/>
            <a:chOff x="4275844" y="3638754"/>
            <a:chExt cx="523667" cy="559530"/>
          </a:xfrm>
          <a:solidFill>
            <a:srgbClr val="C00000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6553D4C-1E38-4219-B518-142E8D026E2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2873F76-F662-4BA3-B858-B249945A1427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7EE31A3D-302C-408E-A193-57FE1BD81AB6}"/>
              </a:ext>
            </a:extLst>
          </p:cNvPr>
          <p:cNvSpPr/>
          <p:nvPr/>
        </p:nvSpPr>
        <p:spPr>
          <a:xfrm>
            <a:off x="6560966" y="2788210"/>
            <a:ext cx="394712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48AE91CE-6B73-4ED1-9C88-5CDADA2A63F9}"/>
              </a:ext>
            </a:extLst>
          </p:cNvPr>
          <p:cNvGrpSpPr/>
          <p:nvPr/>
        </p:nvGrpSpPr>
        <p:grpSpPr>
          <a:xfrm>
            <a:off x="7862155" y="2742733"/>
            <a:ext cx="359695" cy="378740"/>
            <a:chOff x="10482873" y="3656978"/>
            <a:chExt cx="479593" cy="504986"/>
          </a:xfrm>
          <a:solidFill>
            <a:srgbClr val="C00000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41B4F5CB-14EB-444E-93E1-CE0B6A6CB658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02F00C8-1B3C-429A-91DD-698A278D821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E5AE80B-6E9A-4729-885B-66C0A54B841B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AA9B077C-48AD-46B7-A768-8A8212C52F9C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553B320-3DD5-4502-AFA7-24D8C1820574}"/>
              </a:ext>
            </a:extLst>
          </p:cNvPr>
          <p:cNvGrpSpPr/>
          <p:nvPr/>
        </p:nvGrpSpPr>
        <p:grpSpPr>
          <a:xfrm>
            <a:off x="3835473" y="3466945"/>
            <a:ext cx="316970" cy="383403"/>
            <a:chOff x="5113964" y="4622593"/>
            <a:chExt cx="422626" cy="511204"/>
          </a:xfrm>
          <a:solidFill>
            <a:srgbClr val="C00000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0C717BB-870F-4E66-B1A8-050455AB6655}"/>
                </a:ext>
              </a:extLst>
            </p:cNvPr>
            <p:cNvSpPr/>
            <p:nvPr/>
          </p:nvSpPr>
          <p:spPr>
            <a:xfrm>
              <a:off x="5253548" y="486352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5F880B9-A709-4B83-B052-DDC35C59E42B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7AB7509-F848-446C-8100-7D03B05DE68E}"/>
                </a:ext>
              </a:extLst>
            </p:cNvPr>
            <p:cNvSpPr/>
            <p:nvPr/>
          </p:nvSpPr>
          <p:spPr>
            <a:xfrm>
              <a:off x="5113964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8CABAF1-5255-43B0-A9C5-85A439AC383B}"/>
              </a:ext>
            </a:extLst>
          </p:cNvPr>
          <p:cNvGrpSpPr/>
          <p:nvPr/>
        </p:nvGrpSpPr>
        <p:grpSpPr>
          <a:xfrm>
            <a:off x="5224150" y="3470614"/>
            <a:ext cx="365017" cy="360367"/>
            <a:chOff x="6965533" y="4627485"/>
            <a:chExt cx="486689" cy="480489"/>
          </a:xfrm>
          <a:solidFill>
            <a:srgbClr val="C00000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709B9D10-BB16-44A3-8CA8-68A57A322986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59844A24-1CFA-4A20-8B69-3BF72C13764F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27A8372-FAC5-4162-83E0-2D9AC789A8A3}"/>
              </a:ext>
            </a:extLst>
          </p:cNvPr>
          <p:cNvGrpSpPr/>
          <p:nvPr/>
        </p:nvGrpSpPr>
        <p:grpSpPr>
          <a:xfrm>
            <a:off x="5924591" y="3439225"/>
            <a:ext cx="360237" cy="383891"/>
            <a:chOff x="7899455" y="4585633"/>
            <a:chExt cx="480316" cy="511854"/>
          </a:xfrm>
          <a:solidFill>
            <a:srgbClr val="C00000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0545EDCE-49AB-4E44-A84F-C110D65749CE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BABF9A04-3105-4C5A-8B20-02651899BD56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42C037E8-C62C-44A4-9ECE-9478FFEE383C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DBECB58-6794-47EE-AF9A-211D14BD2D30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9D7A970-193B-487B-9B01-9ED4B49F8907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7B7ACF00-6AB9-44B1-9C7A-0F06C1FD3B18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AB2BC4F5-2FB3-4A2D-8EB2-D5DEAF37932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C6A261D-482C-4227-9756-E529798E7B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3270A27-A64A-4AC0-A5FF-071BB629AE54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94CFDAC-75FE-4C1E-9061-80B765DE5AD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89FCE254-6170-420A-AF6E-94C6DB703699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0F5FA0E-C237-4DB4-9E36-0EB0E14063DC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B3580DE-BDE0-4688-8747-464A5D2A757E}"/>
              </a:ext>
            </a:extLst>
          </p:cNvPr>
          <p:cNvGrpSpPr/>
          <p:nvPr/>
        </p:nvGrpSpPr>
        <p:grpSpPr>
          <a:xfrm>
            <a:off x="8527703" y="2749015"/>
            <a:ext cx="259506" cy="362603"/>
            <a:chOff x="11370271" y="3665354"/>
            <a:chExt cx="346008" cy="483470"/>
          </a:xfrm>
          <a:solidFill>
            <a:srgbClr val="C00000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A4F497B7-0A45-4348-B930-9ECD81602098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016414FE-1399-4A26-98FC-3A451CAFBA83}"/>
                </a:ext>
              </a:extLst>
            </p:cNvPr>
            <p:cNvSpPr/>
            <p:nvPr/>
          </p:nvSpPr>
          <p:spPr>
            <a:xfrm>
              <a:off x="11516657" y="374916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879E86CF-F1B5-478B-972C-C5B045F6147F}"/>
                </a:ext>
              </a:extLst>
            </p:cNvPr>
            <p:cNvSpPr/>
            <p:nvPr/>
          </p:nvSpPr>
          <p:spPr>
            <a:xfrm>
              <a:off x="11451314" y="4034058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341DED42-0FB8-43CD-967B-B508C0BA0262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8AD59F05-97CA-4B05-A47C-B54A7A353BE6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D308D88A-77BA-445E-8883-D3557437F006}"/>
              </a:ext>
            </a:extLst>
          </p:cNvPr>
          <p:cNvGrpSpPr/>
          <p:nvPr/>
        </p:nvGrpSpPr>
        <p:grpSpPr>
          <a:xfrm>
            <a:off x="6584750" y="3481320"/>
            <a:ext cx="361183" cy="338860"/>
            <a:chOff x="8779666" y="4641759"/>
            <a:chExt cx="481577" cy="451813"/>
          </a:xfrm>
          <a:solidFill>
            <a:srgbClr val="C00000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E3CD086C-6084-4E18-91FF-216EBA9077B5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FFA001F9-7FD7-4CE9-B025-FDE148EB4412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631E7757-737F-45EB-B99E-EB3D358D3A07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2BC802F6-F32B-46A4-A0E9-5848436921EE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F8BE6E22-98A1-4A22-A53D-E1911C000FD9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2722BD83-3BE3-43D3-96FD-9D7B7B4767B8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2CA67FD-FBA7-40E3-A94A-E053038BD76F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99409E73-2C2E-42BC-BF69-5A9F1E057F66}"/>
              </a:ext>
            </a:extLst>
          </p:cNvPr>
          <p:cNvGrpSpPr/>
          <p:nvPr/>
        </p:nvGrpSpPr>
        <p:grpSpPr>
          <a:xfrm>
            <a:off x="3132295" y="3410511"/>
            <a:ext cx="360196" cy="381847"/>
            <a:chOff x="4176393" y="4547347"/>
            <a:chExt cx="480261" cy="509129"/>
          </a:xfrm>
          <a:solidFill>
            <a:srgbClr val="C00000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D7BA86C8-D2BB-4366-849C-AA53C8D1BBDA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657A4F8F-39B0-48B6-9A07-DBA42BFA8E01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D64896A6-2D26-4B24-8AD0-B097007B5AE0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B2620D15-4FB1-4ECD-B4F6-7C33CACE9DF9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00B01ED-DB71-403C-A1A5-73100BD48D92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F8BD3F83-2447-4806-9389-A14FBB1A44AF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37C88999-3C3E-4D6F-B4A6-9B6E7FFFBB23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28731659-1572-4EBE-ADBF-6C2379B5AC85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82C1329-4160-48F6-BA65-7222B9480867}"/>
              </a:ext>
            </a:extLst>
          </p:cNvPr>
          <p:cNvGrpSpPr/>
          <p:nvPr/>
        </p:nvGrpSpPr>
        <p:grpSpPr>
          <a:xfrm>
            <a:off x="7136517" y="3419289"/>
            <a:ext cx="362143" cy="386983"/>
            <a:chOff x="9515356" y="4559052"/>
            <a:chExt cx="482857" cy="515977"/>
          </a:xfrm>
          <a:solidFill>
            <a:srgbClr val="C00000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3E3EB5D4-5108-4135-BB60-CE16BAB93484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43577CE0-2110-4765-96A7-F2FFFAA8BF22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FC99A8FF-36FD-4535-8201-5B8DE19CBD51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DFC1FF7-6498-42EB-8E20-3D6E8BDC30B1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3EDFD14E-D334-492D-9320-9A7760D81BF4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5652046B-0237-4396-9E49-5FFD133587D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CE4AD9C8-6296-42FE-856D-929056091A41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DE5EBB42-2E0D-4F14-AF4A-89A07E333320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6F26ADF1-5303-47F2-B39D-70A8195179F9}"/>
              </a:ext>
            </a:extLst>
          </p:cNvPr>
          <p:cNvGrpSpPr/>
          <p:nvPr/>
        </p:nvGrpSpPr>
        <p:grpSpPr>
          <a:xfrm>
            <a:off x="7115230" y="3964726"/>
            <a:ext cx="532235" cy="525941"/>
            <a:chOff x="9486973" y="5286301"/>
            <a:chExt cx="709647" cy="701254"/>
          </a:xfrm>
          <a:solidFill>
            <a:srgbClr val="C00000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5F7F5779-8AC7-4E32-9E30-0B8D90AEB4D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D4F531C4-2782-4E15-9A8A-5930747167AB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9517F2BB-ECB1-4C43-9E39-EC59F8866B74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0BF2522A-D702-48CB-AC9C-4F4A69EB6823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171E9321-AE7D-4785-99E3-2715C40E6AC3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3959BB53-2347-459E-A4B1-9211806AB76F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308EC07-4D9C-419A-A655-813CE4DA7F15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13EDDEDF-6B59-4341-9A7B-31BDE752D47E}"/>
              </a:ext>
            </a:extLst>
          </p:cNvPr>
          <p:cNvGrpSpPr/>
          <p:nvPr/>
        </p:nvGrpSpPr>
        <p:grpSpPr>
          <a:xfrm>
            <a:off x="8485801" y="3337178"/>
            <a:ext cx="413345" cy="440551"/>
            <a:chOff x="11314401" y="4449570"/>
            <a:chExt cx="551127" cy="587401"/>
          </a:xfrm>
          <a:solidFill>
            <a:srgbClr val="C00000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E9909CFC-1359-4462-A39E-4F49C82373C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C77350F9-4BB1-4BDD-A837-1FF6AC253130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E878F295-6DDB-4360-844D-8F58F47B46F5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9F9953A8-51D8-412F-A09B-35C3195FC4E6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2757E97F-1519-44E3-A25F-E3514534DD39}"/>
                </a:ext>
              </a:extLst>
            </p:cNvPr>
            <p:cNvSpPr/>
            <p:nvPr/>
          </p:nvSpPr>
          <p:spPr>
            <a:xfrm>
              <a:off x="11314401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9A0243F-8461-41E6-B22D-B539AB0CF14E}"/>
                </a:ext>
              </a:extLst>
            </p:cNvPr>
            <p:cNvSpPr/>
            <p:nvPr/>
          </p:nvSpPr>
          <p:spPr>
            <a:xfrm>
              <a:off x="11604595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E765E181-9C3F-4C63-9AC1-76B830FDA0FB}"/>
              </a:ext>
            </a:extLst>
          </p:cNvPr>
          <p:cNvGrpSpPr/>
          <p:nvPr/>
        </p:nvGrpSpPr>
        <p:grpSpPr>
          <a:xfrm>
            <a:off x="4518516" y="3505370"/>
            <a:ext cx="362151" cy="384939"/>
            <a:chOff x="6024688" y="4673827"/>
            <a:chExt cx="482868" cy="513252"/>
          </a:xfrm>
          <a:solidFill>
            <a:srgbClr val="C00000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D265C72E-CCC4-445A-ADFC-73C75AC196D0}"/>
                </a:ext>
              </a:extLst>
            </p:cNvPr>
            <p:cNvSpPr/>
            <p:nvPr/>
          </p:nvSpPr>
          <p:spPr>
            <a:xfrm>
              <a:off x="6308985" y="4975451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EC55C40-A959-4818-AB4A-0E7ADA7B1D67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1144631-456F-4988-AE72-871FB30FCCB3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1EE4B7BB-DC30-4642-8AF1-8620B96EF317}"/>
              </a:ext>
            </a:extLst>
          </p:cNvPr>
          <p:cNvGrpSpPr/>
          <p:nvPr/>
        </p:nvGrpSpPr>
        <p:grpSpPr>
          <a:xfrm>
            <a:off x="7861511" y="3405277"/>
            <a:ext cx="340046" cy="360374"/>
            <a:chOff x="10482014" y="4540370"/>
            <a:chExt cx="453395" cy="480498"/>
          </a:xfrm>
          <a:solidFill>
            <a:srgbClr val="C00000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532E621F-9ADD-4E55-8084-4D68815DF9B9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54717730-ACC2-4379-91E3-A108662BFF8E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BC0CC4C-D7B3-479C-A147-198C596F0F52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48C994F6-0063-44D8-A35B-905D344E052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96EA35B7-0D61-4295-BF66-612D80FA79FC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1579FCA5-72F2-4344-AB47-FE5A13E04608}"/>
              </a:ext>
            </a:extLst>
          </p:cNvPr>
          <p:cNvGrpSpPr/>
          <p:nvPr/>
        </p:nvGrpSpPr>
        <p:grpSpPr>
          <a:xfrm>
            <a:off x="7780586" y="1954578"/>
            <a:ext cx="472797" cy="502547"/>
            <a:chOff x="10374114" y="2606104"/>
            <a:chExt cx="630396" cy="670062"/>
          </a:xfrm>
          <a:solidFill>
            <a:srgbClr val="C00000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17793E65-5E62-48DD-AB24-773EE8608B06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B1ECA0E1-0D7D-48E0-A3ED-97AB82526E0A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1F224833-8C58-4129-A488-C55DC05D89BD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068859E-01D4-4749-BAEB-53A633D0E8B9}"/>
                </a:ext>
              </a:extLst>
            </p:cNvPr>
            <p:cNvSpPr/>
            <p:nvPr/>
          </p:nvSpPr>
          <p:spPr>
            <a:xfrm>
              <a:off x="10410901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1D7384E4-09F7-442C-8A20-B65E02ED05B3}"/>
                </a:ext>
              </a:extLst>
            </p:cNvPr>
            <p:cNvSpPr/>
            <p:nvPr/>
          </p:nvSpPr>
          <p:spPr>
            <a:xfrm>
              <a:off x="10701826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B34749F5-5465-47B0-A6CC-628F340F6D1E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41E4B435-36FA-4A2C-9F9D-E95FA84D1FBD}"/>
              </a:ext>
            </a:extLst>
          </p:cNvPr>
          <p:cNvGrpSpPr/>
          <p:nvPr/>
        </p:nvGrpSpPr>
        <p:grpSpPr>
          <a:xfrm>
            <a:off x="3786939" y="1990741"/>
            <a:ext cx="470294" cy="502553"/>
            <a:chOff x="5049252" y="2654320"/>
            <a:chExt cx="627058" cy="670071"/>
          </a:xfrm>
          <a:solidFill>
            <a:srgbClr val="C00000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1F5AE7A-446A-4FB6-AA0D-A5179F86798A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3FDD7C42-F869-4E07-BD0F-B64DC734A647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B9A1E1D7-1526-4EFF-BFB7-337446AA64EF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7B981CD8-C0EA-48E9-844F-1701A1029EEF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B377568-6346-4051-A5CD-2CC2F2F10CC4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C6756E0A-0AAD-4D5A-95CA-ABDB5D393735}"/>
              </a:ext>
            </a:extLst>
          </p:cNvPr>
          <p:cNvGrpSpPr/>
          <p:nvPr/>
        </p:nvGrpSpPr>
        <p:grpSpPr>
          <a:xfrm>
            <a:off x="7125386" y="1994909"/>
            <a:ext cx="304763" cy="502541"/>
            <a:chOff x="9500515" y="2659879"/>
            <a:chExt cx="406350" cy="670054"/>
          </a:xfrm>
          <a:solidFill>
            <a:srgbClr val="C00000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B4E1B53F-63C4-45EA-8851-69F2D20474BE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1D6E7DD-E0BC-4481-BDA2-7236C2AA1F27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80910FD0-F9D7-447B-BD2A-68574940EF55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41C0FE6C-B5E4-4CA8-9F74-B075A2A45882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DC553E50-FAE4-42DC-8F3C-2CD2B8AC5477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5A62F36B-329F-4EE9-8E57-BEB96CBFF066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0DBA77CD-1D47-447F-A983-A08FAC951BC1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DDC72382-4BB7-4D1F-8B50-DB797B9D6B40}"/>
              </a:ext>
            </a:extLst>
          </p:cNvPr>
          <p:cNvGrpSpPr/>
          <p:nvPr/>
        </p:nvGrpSpPr>
        <p:grpSpPr>
          <a:xfrm>
            <a:off x="4513654" y="1981571"/>
            <a:ext cx="470260" cy="499872"/>
            <a:chOff x="6018205" y="2642094"/>
            <a:chExt cx="627013" cy="666496"/>
          </a:xfrm>
          <a:solidFill>
            <a:srgbClr val="C00000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039D9E24-FDB2-4082-B7E5-93F4F8D445CE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4CFD667-F888-4225-812C-8B8C45776FBC}"/>
                </a:ext>
              </a:extLst>
            </p:cNvPr>
            <p:cNvSpPr/>
            <p:nvPr/>
          </p:nvSpPr>
          <p:spPr>
            <a:xfrm>
              <a:off x="6126836" y="3114318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B74E201B-E5E3-43F2-94D1-15DAA5ED4D34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8AE8FE5E-1F14-436F-A542-3784647B26C3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0090FA92-8FE5-49B2-AAFC-4FFD87B3BD69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DE222DC2-E57F-4330-A904-407AF93F8F7D}"/>
              </a:ext>
            </a:extLst>
          </p:cNvPr>
          <p:cNvGrpSpPr/>
          <p:nvPr/>
        </p:nvGrpSpPr>
        <p:grpSpPr>
          <a:xfrm>
            <a:off x="5183297" y="1990047"/>
            <a:ext cx="471521" cy="504324"/>
            <a:chOff x="6911062" y="2653396"/>
            <a:chExt cx="628695" cy="672432"/>
          </a:xfrm>
          <a:solidFill>
            <a:srgbClr val="C00000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002D5A5A-E91A-401E-AC18-69F493CDE5CF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842D94F8-2C6D-43A0-BAA4-EF1628818C0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F02832B7-B285-4573-ACB1-CF45336839CF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2E2BFB55-7C4D-424F-8178-6742F45591FC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F64023F5-F0F4-4251-9C66-2724D86F5A5A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BC9EA188-BAA1-4C68-BCF1-EE76D92129F3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A001760C-4EAB-4731-A5E1-E5CD1BDA863F}"/>
              </a:ext>
            </a:extLst>
          </p:cNvPr>
          <p:cNvGrpSpPr/>
          <p:nvPr/>
        </p:nvGrpSpPr>
        <p:grpSpPr>
          <a:xfrm>
            <a:off x="3128881" y="2001692"/>
            <a:ext cx="471521" cy="502554"/>
            <a:chOff x="4171840" y="2668923"/>
            <a:chExt cx="628695" cy="670072"/>
          </a:xfrm>
          <a:solidFill>
            <a:srgbClr val="C00000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4EA1154E-D4BD-4BC4-95F5-27B81450539E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5633DCDE-F7E7-4649-8E12-C3A1F60E179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BDDB16C-154B-41D0-B7DA-05143EF2CB0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2831956-B37E-4D2B-B400-DF52898A5663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343B818-71DB-4C7E-9536-128CBB7E5A94}"/>
                </a:ext>
              </a:extLst>
            </p:cNvPr>
            <p:cNvSpPr/>
            <p:nvPr/>
          </p:nvSpPr>
          <p:spPr>
            <a:xfrm>
              <a:off x="4318948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2F330174-B154-49E2-9DA8-73FC7CF45E8A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75D6DBC-FEA7-4B92-BF9E-AF4204F7AF49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B9C6ACB-A0A6-477E-A17F-25CDE9765516}"/>
                </a:ext>
              </a:extLst>
            </p:cNvPr>
            <p:cNvSpPr/>
            <p:nvPr/>
          </p:nvSpPr>
          <p:spPr>
            <a:xfrm>
              <a:off x="4171840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76FEED01-A830-413C-B0BF-CAF5F67FAA3B}"/>
              </a:ext>
            </a:extLst>
          </p:cNvPr>
          <p:cNvGrpSpPr/>
          <p:nvPr/>
        </p:nvGrpSpPr>
        <p:grpSpPr>
          <a:xfrm>
            <a:off x="5894801" y="1990411"/>
            <a:ext cx="441442" cy="500462"/>
            <a:chOff x="7859734" y="2653881"/>
            <a:chExt cx="588589" cy="667283"/>
          </a:xfrm>
          <a:solidFill>
            <a:srgbClr val="C00000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228D7A9A-8ECC-4B5E-A462-1E3B1F0BA73F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2BB064B1-DF9B-457C-B754-7AA345F94B00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F06C28-9020-4367-B580-510067B4560A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B36AED32-0044-43B3-B707-E2E31917C7E8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6675105F-0968-4FB8-A476-EABBC244C0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DB6425BC-B326-4AA8-9D7E-03BEAB9D0BCE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2C54D950-F5BC-405C-9922-E2DEB6BD109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15F1A1C2-AE94-47F7-87B5-88D904D73A3E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52D78D2-4CD0-4AD0-AA3E-AFA2FB9E2EC3}"/>
              </a:ext>
            </a:extLst>
          </p:cNvPr>
          <p:cNvGrpSpPr/>
          <p:nvPr/>
        </p:nvGrpSpPr>
        <p:grpSpPr>
          <a:xfrm>
            <a:off x="6451849" y="1990246"/>
            <a:ext cx="479045" cy="501183"/>
            <a:chOff x="8602464" y="2653661"/>
            <a:chExt cx="638727" cy="668244"/>
          </a:xfrm>
          <a:solidFill>
            <a:srgbClr val="C00000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F07A0C96-399A-4D58-A364-7456503FEB1C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076D9919-D560-4823-80D5-95FA08CEC7F8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3C9D8D95-B936-46EB-92C4-AA0AFA3CD1AA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5FD91D5A-D106-409D-AB9C-21E2964B07D8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90192C48-B06F-4C81-94AD-07916D298A69}"/>
              </a:ext>
            </a:extLst>
          </p:cNvPr>
          <p:cNvGrpSpPr/>
          <p:nvPr/>
        </p:nvGrpSpPr>
        <p:grpSpPr>
          <a:xfrm>
            <a:off x="8538450" y="4166509"/>
            <a:ext cx="327921" cy="324150"/>
            <a:chOff x="11384600" y="5555345"/>
            <a:chExt cx="437228" cy="432200"/>
          </a:xfrm>
          <a:solidFill>
            <a:srgbClr val="C00000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7C4E753A-B3A9-496F-8EBC-6B806E654EF4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5D8689A6-D72C-44EF-A373-29FADE7FD3E8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D7C96CEF-ABBC-4C8B-AEDF-8A9CBF3D4DC1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5DF29FA2-9DA4-47BD-B698-EA7611D82404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C7B6B9E-06F8-4960-9281-6D67F69FCA5C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64BED60-8665-4D33-9EE5-103CB03CAD7D}"/>
              </a:ext>
            </a:extLst>
          </p:cNvPr>
          <p:cNvGrpSpPr/>
          <p:nvPr/>
        </p:nvGrpSpPr>
        <p:grpSpPr>
          <a:xfrm>
            <a:off x="7810035" y="1314143"/>
            <a:ext cx="445502" cy="476021"/>
            <a:chOff x="10413379" y="1752191"/>
            <a:chExt cx="594003" cy="634694"/>
          </a:xfrm>
          <a:solidFill>
            <a:srgbClr val="C00000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27B6F27C-B41F-44A1-BAF4-60205C443D66}"/>
                </a:ext>
              </a:extLst>
            </p:cNvPr>
            <p:cNvSpPr/>
            <p:nvPr/>
          </p:nvSpPr>
          <p:spPr>
            <a:xfrm>
              <a:off x="10534829" y="2097944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8805129-B4E3-48F7-B654-671C6FC0FCDD}"/>
                </a:ext>
              </a:extLst>
            </p:cNvPr>
            <p:cNvSpPr/>
            <p:nvPr/>
          </p:nvSpPr>
          <p:spPr>
            <a:xfrm>
              <a:off x="10413379" y="1752191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A6CC24FE-942D-40EA-A0D1-A575C6D86B90}"/>
                </a:ext>
              </a:extLst>
            </p:cNvPr>
            <p:cNvSpPr/>
            <p:nvPr/>
          </p:nvSpPr>
          <p:spPr>
            <a:xfrm>
              <a:off x="10599989" y="1848496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1ADB9A3D-2BF6-4209-990A-353EEA2934F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370015" y="122834"/>
            <a:ext cx="6509922" cy="4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36991314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B58960D7-5487-4392-8A0D-34FE8DD583F7}"/>
              </a:ext>
            </a:extLst>
          </p:cNvPr>
          <p:cNvSpPr/>
          <p:nvPr/>
        </p:nvSpPr>
        <p:spPr>
          <a:xfrm rot="10799991">
            <a:off x="6295514" y="3369520"/>
            <a:ext cx="187278" cy="58323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3ED424B-C8BC-4667-8468-C8359DB176A1}"/>
              </a:ext>
            </a:extLst>
          </p:cNvPr>
          <p:cNvSpPr/>
          <p:nvPr/>
        </p:nvSpPr>
        <p:spPr>
          <a:xfrm>
            <a:off x="6773763" y="3436852"/>
            <a:ext cx="449288" cy="448554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B30B394-082B-4CBB-B77A-2640BEE016DE}"/>
              </a:ext>
            </a:extLst>
          </p:cNvPr>
          <p:cNvSpPr/>
          <p:nvPr/>
        </p:nvSpPr>
        <p:spPr>
          <a:xfrm>
            <a:off x="8190372" y="3486051"/>
            <a:ext cx="433892" cy="35019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8B85B4A-35B0-4B3C-AE6E-B2CFA5EA8321}"/>
              </a:ext>
            </a:extLst>
          </p:cNvPr>
          <p:cNvSpPr/>
          <p:nvPr/>
        </p:nvSpPr>
        <p:spPr>
          <a:xfrm>
            <a:off x="8234291" y="4387111"/>
            <a:ext cx="498089" cy="365030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9037A4DC-DBDC-4DA1-98FD-A5CD3961F25B}"/>
              </a:ext>
            </a:extLst>
          </p:cNvPr>
          <p:cNvSpPr/>
          <p:nvPr/>
        </p:nvSpPr>
        <p:spPr>
          <a:xfrm>
            <a:off x="3138982" y="3416950"/>
            <a:ext cx="488378" cy="48837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9D01044-6426-4C92-9719-8AC3A81A0A86}"/>
              </a:ext>
            </a:extLst>
          </p:cNvPr>
          <p:cNvSpPr/>
          <p:nvPr/>
        </p:nvSpPr>
        <p:spPr>
          <a:xfrm>
            <a:off x="5003405" y="4227354"/>
            <a:ext cx="411500" cy="529156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628BA56-F1D5-4227-AF59-7E58085E7AA7}"/>
              </a:ext>
            </a:extLst>
          </p:cNvPr>
          <p:cNvSpPr/>
          <p:nvPr/>
        </p:nvSpPr>
        <p:spPr>
          <a:xfrm>
            <a:off x="5631487" y="4355132"/>
            <a:ext cx="431039" cy="426519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14065E21-1F83-4E7B-9BAB-05D37C4989BF}"/>
              </a:ext>
            </a:extLst>
          </p:cNvPr>
          <p:cNvSpPr/>
          <p:nvPr/>
        </p:nvSpPr>
        <p:spPr>
          <a:xfrm>
            <a:off x="3847660" y="4275689"/>
            <a:ext cx="296546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F194639-54B7-4BEA-93F9-0911BB4A0C63}"/>
              </a:ext>
            </a:extLst>
          </p:cNvPr>
          <p:cNvSpPr/>
          <p:nvPr/>
        </p:nvSpPr>
        <p:spPr>
          <a:xfrm>
            <a:off x="6265997" y="4307393"/>
            <a:ext cx="386908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86AE0F08-6D69-46F8-ABF1-BD14011383F6}"/>
              </a:ext>
            </a:extLst>
          </p:cNvPr>
          <p:cNvSpPr/>
          <p:nvPr/>
        </p:nvSpPr>
        <p:spPr>
          <a:xfrm>
            <a:off x="7561144" y="4333714"/>
            <a:ext cx="423995" cy="4347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ECAD75D-C27F-4FF9-874D-ECF670A332FC}"/>
              </a:ext>
            </a:extLst>
          </p:cNvPr>
          <p:cNvSpPr/>
          <p:nvPr/>
        </p:nvSpPr>
        <p:spPr>
          <a:xfrm>
            <a:off x="3746683" y="3514835"/>
            <a:ext cx="521462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C1A17DE-7336-498F-84ED-629375856BC4}"/>
              </a:ext>
            </a:extLst>
          </p:cNvPr>
          <p:cNvSpPr/>
          <p:nvPr/>
        </p:nvSpPr>
        <p:spPr>
          <a:xfrm>
            <a:off x="3288877" y="4161208"/>
            <a:ext cx="268285" cy="657387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FC925DC0-BD00-4594-A01B-903295F0AE2B}"/>
              </a:ext>
            </a:extLst>
          </p:cNvPr>
          <p:cNvSpPr/>
          <p:nvPr/>
        </p:nvSpPr>
        <p:spPr>
          <a:xfrm>
            <a:off x="6820432" y="4333708"/>
            <a:ext cx="491581" cy="38864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7" tIns="45722" rIns="91437" bIns="45722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1E9F4BF-F5BE-4EF6-A50C-3088B3C6CFF9}"/>
              </a:ext>
            </a:extLst>
          </p:cNvPr>
          <p:cNvSpPr/>
          <p:nvPr/>
        </p:nvSpPr>
        <p:spPr>
          <a:xfrm>
            <a:off x="4424336" y="4314279"/>
            <a:ext cx="404704" cy="408085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13612C6E-843C-450E-A443-822F071A59F8}"/>
              </a:ext>
            </a:extLst>
          </p:cNvPr>
          <p:cNvSpPr/>
          <p:nvPr/>
        </p:nvSpPr>
        <p:spPr>
          <a:xfrm>
            <a:off x="7514036" y="3429343"/>
            <a:ext cx="385358" cy="463594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DE8E4FF-C8C2-4423-8BE4-C3AD778A4D5B}"/>
              </a:ext>
            </a:extLst>
          </p:cNvPr>
          <p:cNvGrpSpPr/>
          <p:nvPr/>
        </p:nvGrpSpPr>
        <p:grpSpPr>
          <a:xfrm>
            <a:off x="8211056" y="926488"/>
            <a:ext cx="425134" cy="424847"/>
            <a:chOff x="10948074" y="1235317"/>
            <a:chExt cx="566845" cy="566462"/>
          </a:xfrm>
          <a:solidFill>
            <a:srgbClr val="C00000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BCF6E447-56B9-4B0C-A7EA-9973C99B010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06CAB91D-F8F1-4F74-A82C-D127C7CF8D8D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F8C1C9FE-6CE4-4F46-AEE6-DA0C2DF8E3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AA314BE9-B34A-4203-87CB-BC6D864BF57E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1456EF8-DD02-4A1D-9C06-57FEB304C18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D53B7848-F3FB-4C12-B653-5E6DB6F6F538}"/>
              </a:ext>
            </a:extLst>
          </p:cNvPr>
          <p:cNvGrpSpPr/>
          <p:nvPr/>
        </p:nvGrpSpPr>
        <p:grpSpPr>
          <a:xfrm>
            <a:off x="7495163" y="1728545"/>
            <a:ext cx="414065" cy="412968"/>
            <a:chOff x="9993550" y="2304726"/>
            <a:chExt cx="552087" cy="550624"/>
          </a:xfrm>
          <a:solidFill>
            <a:srgbClr val="C00000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8F1E4B9-F998-48B7-9651-05F15E74844C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5C60F951-C29E-4F0A-A00E-EEC20E77688E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5E7CF022-643E-4A72-85B4-49B32150DDD2}"/>
                </a:ext>
              </a:extLst>
            </p:cNvPr>
            <p:cNvSpPr/>
            <p:nvPr/>
          </p:nvSpPr>
          <p:spPr>
            <a:xfrm>
              <a:off x="9993550" y="2727307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EFEA15B-8374-4D9E-B47D-4752ED6E94E8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7F0A8336-F36B-47A9-A3A9-8EB545E2BB2B}"/>
                </a:ext>
              </a:extLst>
            </p:cNvPr>
            <p:cNvSpPr/>
            <p:nvPr/>
          </p:nvSpPr>
          <p:spPr>
            <a:xfrm>
              <a:off x="10285207" y="2727307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9743BBF-4B17-46B9-B05A-FC33B34EB81F}"/>
              </a:ext>
            </a:extLst>
          </p:cNvPr>
          <p:cNvGrpSpPr/>
          <p:nvPr/>
        </p:nvGrpSpPr>
        <p:grpSpPr>
          <a:xfrm>
            <a:off x="4435185" y="3483020"/>
            <a:ext cx="381641" cy="422309"/>
            <a:chOff x="5913580" y="4644027"/>
            <a:chExt cx="508854" cy="563078"/>
          </a:xfrm>
          <a:solidFill>
            <a:srgbClr val="C00000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C453F1B2-DA88-4A7D-8605-6AFB2A436BBA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CF40B220-DB57-44A7-A1FD-B31D10A3D36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C91C2AD5-700E-454E-BE20-51BA4C39A3A5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71EACC90-EF3C-44D4-AC9D-6FCA9CCEB20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1AC21411-18C3-4887-8B0C-0006554BD54B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1D7EE8A6-879B-4DCC-8749-817FB9A9931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E03340C5-1DD0-4F7B-9160-FB2C5FA701E5}"/>
              </a:ext>
            </a:extLst>
          </p:cNvPr>
          <p:cNvGrpSpPr/>
          <p:nvPr/>
        </p:nvGrpSpPr>
        <p:grpSpPr>
          <a:xfrm>
            <a:off x="3730944" y="986050"/>
            <a:ext cx="373561" cy="372842"/>
            <a:chOff x="4974592" y="1314733"/>
            <a:chExt cx="498081" cy="497122"/>
          </a:xfrm>
          <a:solidFill>
            <a:srgbClr val="C00000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E097BAAF-5B92-4F3E-AA67-13D641DE94F1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7DE6D32F-DF64-4E81-97CB-79948D7CBB16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AE66D892-7EE0-4F8C-AB9D-B8B0959069B0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F3D97B82-55E4-4CA8-9FAC-B6756180D9C0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3F7C74D-4522-407D-AB83-FD9D88C9876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4B75054-55C8-41AD-A7CE-072ED32D2104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5A61AF1A-D616-448A-B873-E475C86BE380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13371C3-08E1-457C-B413-5AA8942CACD6}"/>
                </a:ext>
              </a:extLst>
            </p:cNvPr>
            <p:cNvSpPr/>
            <p:nvPr/>
          </p:nvSpPr>
          <p:spPr>
            <a:xfrm>
              <a:off x="5388065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095DB651-2189-4C26-A19C-AC17194B01D9}"/>
              </a:ext>
            </a:extLst>
          </p:cNvPr>
          <p:cNvGrpSpPr/>
          <p:nvPr/>
        </p:nvGrpSpPr>
        <p:grpSpPr>
          <a:xfrm>
            <a:off x="8189638" y="2558384"/>
            <a:ext cx="453663" cy="454363"/>
            <a:chOff x="10919517" y="3411178"/>
            <a:chExt cx="604884" cy="605817"/>
          </a:xfrm>
          <a:solidFill>
            <a:srgbClr val="C00000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3E5B9048-CA43-4486-AB86-626384626173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8389BC4-09C5-4C0A-9962-61B020821933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3FAF2D68-B7A4-42C9-BDDB-3C9F8534ADD3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4E9532A8-796E-408E-8CF4-508DC30AF1FC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0E49B46B-3241-4C3E-8701-F16D728BC3D7}"/>
              </a:ext>
            </a:extLst>
          </p:cNvPr>
          <p:cNvGrpSpPr/>
          <p:nvPr/>
        </p:nvGrpSpPr>
        <p:grpSpPr>
          <a:xfrm>
            <a:off x="3152163" y="935260"/>
            <a:ext cx="374968" cy="450426"/>
            <a:chOff x="4202884" y="1247013"/>
            <a:chExt cx="499957" cy="600568"/>
          </a:xfrm>
          <a:solidFill>
            <a:srgbClr val="C00000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E51F7589-B54F-4BD2-9542-1E7D58CAC695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93FFF10-966A-4331-B882-EC585DF1756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4C90BA6B-A53B-4C6A-9974-181C6D5630AF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7E242E14-F8AF-4D2C-9CB2-C44A24F3FC3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CBEC6833-25F7-4E5E-81BB-90692A36BDFB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022900CB-75C4-4094-8489-A30AD306C80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1B9B6EC3-8F21-4A22-98B8-E4F5F5C8128B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D7CFB8F-9475-4488-86A2-7FE33479D308}"/>
              </a:ext>
            </a:extLst>
          </p:cNvPr>
          <p:cNvGrpSpPr/>
          <p:nvPr/>
        </p:nvGrpSpPr>
        <p:grpSpPr>
          <a:xfrm>
            <a:off x="6127726" y="908465"/>
            <a:ext cx="450419" cy="450426"/>
            <a:chOff x="8170301" y="1211287"/>
            <a:chExt cx="600559" cy="600568"/>
          </a:xfrm>
          <a:solidFill>
            <a:srgbClr val="C00000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25551EC1-A917-4271-AEC0-33ED636630EB}"/>
                </a:ext>
              </a:extLst>
            </p:cNvPr>
            <p:cNvSpPr/>
            <p:nvPr/>
          </p:nvSpPr>
          <p:spPr>
            <a:xfrm>
              <a:off x="8481919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7695234-1702-4DCB-AA6F-A90C703577BB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B51EF9F8-4E7D-4328-A49E-A85FB35DC49E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F6BB244C-2C83-46DB-9E8E-697707EF49DC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3DDF2C-FEB8-4650-B61F-1E9E8C0B07B0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E67616CC-1BA8-4E22-AC72-2673DD771245}"/>
              </a:ext>
            </a:extLst>
          </p:cNvPr>
          <p:cNvGrpSpPr/>
          <p:nvPr/>
        </p:nvGrpSpPr>
        <p:grpSpPr>
          <a:xfrm>
            <a:off x="6694944" y="916359"/>
            <a:ext cx="455282" cy="449185"/>
            <a:chOff x="8926592" y="1221812"/>
            <a:chExt cx="607042" cy="598913"/>
          </a:xfrm>
          <a:solidFill>
            <a:srgbClr val="C00000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52C8855-6214-4191-AA1F-76B97D8E355A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A829A5D-423D-4702-9A61-71B59A5D260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FEC586D-F66E-4F9A-8E25-5F3680AEAC10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D950BF5C-7CEE-490D-8174-9B98AAD03548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D2EFC514-F3C5-4782-A0CF-7EFB21DBB5B9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8B7F9E74-2F7A-460F-A9F4-342A2E8B40FC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E5CCD93-8A96-4E86-991D-038108AED008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0259D2DD-1243-485E-B7DB-F5F25FCDECB1}"/>
              </a:ext>
            </a:extLst>
          </p:cNvPr>
          <p:cNvGrpSpPr/>
          <p:nvPr/>
        </p:nvGrpSpPr>
        <p:grpSpPr>
          <a:xfrm>
            <a:off x="4395121" y="916887"/>
            <a:ext cx="435777" cy="450426"/>
            <a:chOff x="5860161" y="1222516"/>
            <a:chExt cx="581036" cy="600568"/>
          </a:xfrm>
          <a:solidFill>
            <a:srgbClr val="C00000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A0827D4-6513-42DC-B504-4261E3763F12}"/>
                </a:ext>
              </a:extLst>
            </p:cNvPr>
            <p:cNvSpPr/>
            <p:nvPr/>
          </p:nvSpPr>
          <p:spPr>
            <a:xfrm>
              <a:off x="6087398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7E9A4BDD-6A15-4D5D-B416-32DFF0D85E44}"/>
                </a:ext>
              </a:extLst>
            </p:cNvPr>
            <p:cNvSpPr/>
            <p:nvPr/>
          </p:nvSpPr>
          <p:spPr>
            <a:xfrm>
              <a:off x="6231791" y="132962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C8EAC4BE-1CD8-444B-B39B-5521AA637690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E36FC703-3FA4-4FAB-9291-EFAF0BB972A1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C8E6C6FC-993E-430D-B960-E95D3B6098DF}"/>
              </a:ext>
            </a:extLst>
          </p:cNvPr>
          <p:cNvGrpSpPr/>
          <p:nvPr/>
        </p:nvGrpSpPr>
        <p:grpSpPr>
          <a:xfrm>
            <a:off x="7495162" y="916359"/>
            <a:ext cx="428516" cy="451037"/>
            <a:chOff x="9993550" y="1221812"/>
            <a:chExt cx="571354" cy="601382"/>
          </a:xfrm>
          <a:solidFill>
            <a:srgbClr val="C00000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485BB30A-4859-4B1C-8D69-802915DCEF1F}"/>
                </a:ext>
              </a:extLst>
            </p:cNvPr>
            <p:cNvSpPr/>
            <p:nvPr/>
          </p:nvSpPr>
          <p:spPr>
            <a:xfrm>
              <a:off x="1041876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BCD727B6-9257-46AA-B633-94126DEB073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DA6943C-7608-4235-B4E0-9A728511E374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6763C3E-3712-4815-8DA2-20D8C8156ADE}"/>
                </a:ext>
              </a:extLst>
            </p:cNvPr>
            <p:cNvSpPr/>
            <p:nvPr/>
          </p:nvSpPr>
          <p:spPr>
            <a:xfrm>
              <a:off x="10102309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7F8538D-3C81-48F5-A19A-EFA20C07116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D25E28F3-9C23-4685-87D0-3C8B2E8257EA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2C0FCC7B-8EBB-4DDC-9950-37ECC86AE1E5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7388E387-D07F-4E06-8CE4-19B80B0427F3}"/>
              </a:ext>
            </a:extLst>
          </p:cNvPr>
          <p:cNvGrpSpPr/>
          <p:nvPr/>
        </p:nvGrpSpPr>
        <p:grpSpPr>
          <a:xfrm>
            <a:off x="4970685" y="916887"/>
            <a:ext cx="423598" cy="450426"/>
            <a:chOff x="6627580" y="1222516"/>
            <a:chExt cx="564797" cy="600568"/>
          </a:xfrm>
          <a:solidFill>
            <a:srgbClr val="C00000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796DB2B-9937-411D-98D4-5A4C219D0216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5E067440-BD93-4CF8-8106-44A4FA253A3F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FDA8B8D-002C-4A94-A74C-DC30087BF79E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D3AFD4E-5453-4DEF-8C13-A562F59A76A0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5E1E9FD-FDEB-4E27-A30D-FE07EC2D0323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5F86C872-6351-4548-95AD-23D3A655F134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01162D2-8D3D-4F08-8C17-75C818F0D0EC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7284843-D6E2-4245-9D20-8989EA471A80}"/>
              </a:ext>
            </a:extLst>
          </p:cNvPr>
          <p:cNvGrpSpPr/>
          <p:nvPr/>
        </p:nvGrpSpPr>
        <p:grpSpPr>
          <a:xfrm>
            <a:off x="5515285" y="916564"/>
            <a:ext cx="456482" cy="451085"/>
            <a:chOff x="7353714" y="1222086"/>
            <a:chExt cx="608642" cy="601446"/>
          </a:xfrm>
          <a:solidFill>
            <a:srgbClr val="C00000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AAB9DF54-E566-4744-B041-34E7B839C3FD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F876DBC-02A9-4461-BE16-F172E7AF210B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B3F0F579-1981-46BC-89AE-7F4ED75B4A6C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A7ADE5C5-3C90-4AA7-9B6B-3E15C727EB3A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121E07EF-A944-484D-A3DF-A04D8968B3A6}"/>
              </a:ext>
            </a:extLst>
          </p:cNvPr>
          <p:cNvGrpSpPr/>
          <p:nvPr/>
        </p:nvGrpSpPr>
        <p:grpSpPr>
          <a:xfrm>
            <a:off x="8170806" y="1679600"/>
            <a:ext cx="498597" cy="496388"/>
            <a:chOff x="10894408" y="2239466"/>
            <a:chExt cx="664796" cy="661851"/>
          </a:xfrm>
          <a:solidFill>
            <a:srgbClr val="C00000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840872F-9C62-4914-A713-62987E92A71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C090890-0EF2-44DB-A8F3-5D1D049B2297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BBD5DA46-BE14-4DB7-83AF-0015C7C7FBF2}"/>
              </a:ext>
            </a:extLst>
          </p:cNvPr>
          <p:cNvSpPr/>
          <p:nvPr/>
        </p:nvSpPr>
        <p:spPr>
          <a:xfrm>
            <a:off x="4346601" y="1707909"/>
            <a:ext cx="445214" cy="4464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D44DE69-4FEC-4991-8358-58BEF9A5C2FD}"/>
              </a:ext>
            </a:extLst>
          </p:cNvPr>
          <p:cNvGrpSpPr/>
          <p:nvPr/>
        </p:nvGrpSpPr>
        <p:grpSpPr>
          <a:xfrm>
            <a:off x="4907687" y="1706387"/>
            <a:ext cx="460830" cy="449226"/>
            <a:chOff x="6543583" y="2275182"/>
            <a:chExt cx="614440" cy="598968"/>
          </a:xfrm>
          <a:solidFill>
            <a:srgbClr val="C00000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46053F45-7F23-48D7-B6A7-1A1CF74BE751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0D0C36AA-B83B-4DE0-947E-1BACA5A2CB52}"/>
                </a:ext>
              </a:extLst>
            </p:cNvPr>
            <p:cNvSpPr/>
            <p:nvPr/>
          </p:nvSpPr>
          <p:spPr>
            <a:xfrm>
              <a:off x="6545202" y="258667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4964ED33-407B-405C-A7B9-310E5E2EC620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2CB53EB9-ABBF-44E3-8357-4AF3886C2205}"/>
              </a:ext>
            </a:extLst>
          </p:cNvPr>
          <p:cNvGrpSpPr/>
          <p:nvPr/>
        </p:nvGrpSpPr>
        <p:grpSpPr>
          <a:xfrm>
            <a:off x="5475372" y="1706599"/>
            <a:ext cx="450022" cy="448808"/>
            <a:chOff x="7300496" y="2275466"/>
            <a:chExt cx="600029" cy="598410"/>
          </a:xfrm>
          <a:solidFill>
            <a:srgbClr val="C00000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B0A782DF-D05D-4FB6-9B2E-46E94AB6DB7C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8E655ABF-5A03-434C-90EC-464FEB8DA031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E026C82D-B17F-4BCF-8B5C-D8A07F5B67E5}"/>
              </a:ext>
            </a:extLst>
          </p:cNvPr>
          <p:cNvGrpSpPr/>
          <p:nvPr/>
        </p:nvGrpSpPr>
        <p:grpSpPr>
          <a:xfrm>
            <a:off x="3147849" y="1725781"/>
            <a:ext cx="446387" cy="447622"/>
            <a:chOff x="4197132" y="2301041"/>
            <a:chExt cx="595182" cy="596829"/>
          </a:xfrm>
          <a:solidFill>
            <a:srgbClr val="C00000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B24D011-AA4C-43AD-A4C6-11E04405E20D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6B8D1E78-4398-474F-B47B-F7F9DDCC4E1E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5D207E5-969D-46E6-9082-B8DEFFE2E615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F8319263-406D-4B2F-82D1-E4D9EEDE5436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13B47F6-6AF4-4B75-A6B3-7D6E618A3A1B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5DC2BECE-85CC-43E7-9975-EF1A6A087B55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284836A0-6541-4548-9FD5-CCF09C81B0D7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3FA59189-A8F6-415F-8DDB-D8F1F4129BA2}"/>
                </a:ext>
              </a:extLst>
            </p:cNvPr>
            <p:cNvSpPr/>
            <p:nvPr/>
          </p:nvSpPr>
          <p:spPr>
            <a:xfrm>
              <a:off x="4548481" y="252723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2CE07CD0-994E-4EA5-A127-71AD0F472A23}"/>
                </a:ext>
              </a:extLst>
            </p:cNvPr>
            <p:cNvSpPr/>
            <p:nvPr/>
          </p:nvSpPr>
          <p:spPr>
            <a:xfrm>
              <a:off x="4688055" y="278550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887FB2C-4391-4554-8E97-116E2EEEC87B}"/>
              </a:ext>
            </a:extLst>
          </p:cNvPr>
          <p:cNvGrpSpPr/>
          <p:nvPr/>
        </p:nvGrpSpPr>
        <p:grpSpPr>
          <a:xfrm>
            <a:off x="6107755" y="1700222"/>
            <a:ext cx="445214" cy="445173"/>
            <a:chOff x="8143673" y="2266962"/>
            <a:chExt cx="593619" cy="593564"/>
          </a:xfrm>
          <a:solidFill>
            <a:srgbClr val="C00000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9DCB1E35-0E8D-4437-8B6E-C66563E96014}"/>
                </a:ext>
              </a:extLst>
            </p:cNvPr>
            <p:cNvSpPr/>
            <p:nvPr/>
          </p:nvSpPr>
          <p:spPr>
            <a:xfrm>
              <a:off x="8143673" y="2266962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7D94FF3-17CF-438F-B184-3EC3EF1CCECD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ED0080BA-D8F8-4E0F-A020-CD21D58B4E5B}"/>
              </a:ext>
            </a:extLst>
          </p:cNvPr>
          <p:cNvGrpSpPr/>
          <p:nvPr/>
        </p:nvGrpSpPr>
        <p:grpSpPr>
          <a:xfrm>
            <a:off x="3781528" y="1707950"/>
            <a:ext cx="469286" cy="446099"/>
            <a:chOff x="5042038" y="2277267"/>
            <a:chExt cx="625714" cy="594798"/>
          </a:xfrm>
          <a:solidFill>
            <a:srgbClr val="C00000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9F2159A6-F503-4191-9C86-7E56DFF05CF9}"/>
                </a:ext>
              </a:extLst>
            </p:cNvPr>
            <p:cNvSpPr/>
            <p:nvPr/>
          </p:nvSpPr>
          <p:spPr>
            <a:xfrm>
              <a:off x="5232946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31EBED74-F720-4FB7-B03B-16C046551EAE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421D7FEF-AE29-4FCE-B783-1B637A43CEAA}"/>
              </a:ext>
            </a:extLst>
          </p:cNvPr>
          <p:cNvGrpSpPr/>
          <p:nvPr/>
        </p:nvGrpSpPr>
        <p:grpSpPr>
          <a:xfrm>
            <a:off x="6730352" y="1707238"/>
            <a:ext cx="446401" cy="445214"/>
            <a:chOff x="8973802" y="2276316"/>
            <a:chExt cx="595201" cy="593619"/>
          </a:xfrm>
          <a:solidFill>
            <a:srgbClr val="C00000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B31AD0A-8040-4591-8389-7C463A43EAF0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9F267E78-6170-4001-99FF-0DEE578728EB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3EFF301-D7B7-4FDA-AC63-CF3FDF578835}"/>
              </a:ext>
            </a:extLst>
          </p:cNvPr>
          <p:cNvSpPr/>
          <p:nvPr/>
        </p:nvSpPr>
        <p:spPr>
          <a:xfrm>
            <a:off x="4339776" y="2577099"/>
            <a:ext cx="451037" cy="46316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70CF1F15-7DD6-47B1-A0B8-B9C128533953}"/>
              </a:ext>
            </a:extLst>
          </p:cNvPr>
          <p:cNvSpPr/>
          <p:nvPr/>
        </p:nvSpPr>
        <p:spPr>
          <a:xfrm>
            <a:off x="4879378" y="2649492"/>
            <a:ext cx="458999" cy="39076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3" tIns="68573" rIns="68573" bIns="68573" anchor="ctr" anchorCtr="0" compatLnSpc="1">
            <a:noAutofit/>
          </a:bodyPr>
          <a:lstStyle/>
          <a:p>
            <a:pPr defTabSz="91435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DD574102-B7BC-4262-9DB6-3049E2C7301A}"/>
              </a:ext>
            </a:extLst>
          </p:cNvPr>
          <p:cNvGrpSpPr/>
          <p:nvPr/>
        </p:nvGrpSpPr>
        <p:grpSpPr>
          <a:xfrm>
            <a:off x="5526835" y="2589231"/>
            <a:ext cx="461282" cy="462016"/>
            <a:chOff x="7369113" y="3452308"/>
            <a:chExt cx="615043" cy="616021"/>
          </a:xfrm>
          <a:solidFill>
            <a:srgbClr val="C00000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606DC801-681A-4BA4-93D1-956FE6453BF5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EEFE4405-67D0-49E3-BACE-2BE73D10E07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84835BA7-4E41-4FE9-B05A-DAF4C13B4663}"/>
              </a:ext>
            </a:extLst>
          </p:cNvPr>
          <p:cNvGrpSpPr/>
          <p:nvPr/>
        </p:nvGrpSpPr>
        <p:grpSpPr>
          <a:xfrm>
            <a:off x="7353854" y="2571606"/>
            <a:ext cx="465823" cy="464308"/>
            <a:chOff x="9805138" y="3428807"/>
            <a:chExt cx="621097" cy="619077"/>
          </a:xfrm>
          <a:solidFill>
            <a:srgbClr val="C00000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829F15BA-2154-4101-9A89-D726735B3C5F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57971946-55F2-44BC-85D8-E89A53AE7DBB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7BCB9D0D-3E7C-4F10-8994-180D34FBE109}"/>
              </a:ext>
            </a:extLst>
          </p:cNvPr>
          <p:cNvGrpSpPr/>
          <p:nvPr/>
        </p:nvGrpSpPr>
        <p:grpSpPr>
          <a:xfrm>
            <a:off x="4901351" y="3495296"/>
            <a:ext cx="406288" cy="408900"/>
            <a:chOff x="6535134" y="4660395"/>
            <a:chExt cx="541717" cy="545200"/>
          </a:xfrm>
          <a:solidFill>
            <a:srgbClr val="C00000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297429A8-F072-4089-B6BD-A5D3E072CD4E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699684ED-B93E-4BD2-AD93-E47A6D29617D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04C9558-4F3B-4A5E-A9D0-F42182188DBE}"/>
              </a:ext>
            </a:extLst>
          </p:cNvPr>
          <p:cNvGrpSpPr/>
          <p:nvPr/>
        </p:nvGrpSpPr>
        <p:grpSpPr>
          <a:xfrm>
            <a:off x="6148313" y="2583017"/>
            <a:ext cx="272921" cy="461996"/>
            <a:chOff x="8197751" y="3444023"/>
            <a:chExt cx="363894" cy="615994"/>
          </a:xfrm>
          <a:solidFill>
            <a:srgbClr val="C00000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2D0361B4-9B33-42A8-B33A-9DA6136C6F7C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82CF92DF-8CA5-469E-8D1E-0A4641C35475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95D26A5B-F8AF-4BC7-890B-C868C69ED808}"/>
              </a:ext>
            </a:extLst>
          </p:cNvPr>
          <p:cNvGrpSpPr/>
          <p:nvPr/>
        </p:nvGrpSpPr>
        <p:grpSpPr>
          <a:xfrm>
            <a:off x="3796060" y="2604496"/>
            <a:ext cx="454439" cy="462593"/>
            <a:chOff x="5061414" y="3472662"/>
            <a:chExt cx="605918" cy="616790"/>
          </a:xfrm>
          <a:solidFill>
            <a:srgbClr val="C00000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62BE40E-295A-43D5-A832-62F7E2D74DE0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7DDB3E98-CE38-40E6-9258-4951F20813E4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A5D2A877-3D87-4F57-BF24-73FF2BB369CD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482378D2-8490-4B65-BBA8-F2C4950BA620}"/>
              </a:ext>
            </a:extLst>
          </p:cNvPr>
          <p:cNvGrpSpPr/>
          <p:nvPr/>
        </p:nvGrpSpPr>
        <p:grpSpPr>
          <a:xfrm>
            <a:off x="6705286" y="2576276"/>
            <a:ext cx="456722" cy="464300"/>
            <a:chOff x="8940381" y="3435035"/>
            <a:chExt cx="608962" cy="619066"/>
          </a:xfrm>
          <a:solidFill>
            <a:srgbClr val="C00000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B26E8D6-EADE-4CEC-B24A-A97A79B65E4A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2C3850C-D6D9-44A5-AA9C-B6A85D2AC1FA}"/>
                </a:ext>
              </a:extLst>
            </p:cNvPr>
            <p:cNvSpPr/>
            <p:nvPr/>
          </p:nvSpPr>
          <p:spPr>
            <a:xfrm>
              <a:off x="9024122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848B7E39-97C7-4D5C-9D44-C40267A003F6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D88C3AC9-CDD4-4D7F-A71E-AADD681FB26C}"/>
              </a:ext>
            </a:extLst>
          </p:cNvPr>
          <p:cNvGrpSpPr/>
          <p:nvPr/>
        </p:nvGrpSpPr>
        <p:grpSpPr>
          <a:xfrm>
            <a:off x="5567839" y="3523552"/>
            <a:ext cx="492377" cy="387929"/>
            <a:chOff x="7423784" y="4698068"/>
            <a:chExt cx="656503" cy="517239"/>
          </a:xfrm>
          <a:solidFill>
            <a:srgbClr val="C00000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8A59939-9608-4DE0-87D1-979FBB26C81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579CFCDB-9071-42A1-80FF-2B992BBB2CAC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50729B3F-62FE-46B3-B380-BAB05FC3BF16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B4D95F5E-E03D-49A5-840E-3EB61FBFD57B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652FA50-16CD-4036-98EC-9AF74B4C3FE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B5DC78D7-F4C7-420F-A3EA-4DD9F88D37AE}"/>
              </a:ext>
            </a:extLst>
          </p:cNvPr>
          <p:cNvGrpSpPr/>
          <p:nvPr/>
        </p:nvGrpSpPr>
        <p:grpSpPr>
          <a:xfrm>
            <a:off x="3077946" y="2595842"/>
            <a:ext cx="556465" cy="457381"/>
            <a:chOff x="4103927" y="3461122"/>
            <a:chExt cx="741953" cy="609841"/>
          </a:xfrm>
          <a:solidFill>
            <a:srgbClr val="C00000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27591F-BDE1-460B-BD4E-F586FB2255F9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4ECD7F6F-4C9C-43E6-AF44-91ECCFCBDAC1}"/>
                </a:ext>
              </a:extLst>
            </p:cNvPr>
            <p:cNvSpPr/>
            <p:nvPr/>
          </p:nvSpPr>
          <p:spPr>
            <a:xfrm>
              <a:off x="4426043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A9D910C-DE0E-4F36-B2D3-D1AA4B3B6CB5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2A1C66A9-5100-4247-8D32-BB67E94299C7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BE6B5AC9-3AEA-4D64-8537-0205C7CA1D08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DA7E3817-A72A-46E9-9A59-30D0F40AE9BE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3" tIns="68573" rIns="68573" bIns="68573" anchor="ctr" anchorCtr="0" compatLnSpc="1">
              <a:noAutofit/>
            </a:bodyPr>
            <a:lstStyle/>
            <a:p>
              <a:pPr defTabSz="914357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7E58CBC5-AB2D-4BA9-8D91-CC14E78C76C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370015" y="122834"/>
            <a:ext cx="6509922" cy="4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7998416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1935FA-E719-C92A-64DE-5B540504EA93}"/>
              </a:ext>
            </a:extLst>
          </p:cNvPr>
          <p:cNvSpPr/>
          <p:nvPr/>
        </p:nvSpPr>
        <p:spPr>
          <a:xfrm>
            <a:off x="3308015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EBE0AEC-E096-59A5-5B98-0AC2F26C77D4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66625F"/>
                </a:solidFill>
                <a:uFillTx/>
                <a:latin typeface="Arial"/>
                <a:ea typeface="Arial"/>
                <a:cs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66625F"/>
                </a:solidFill>
                <a:uFillTx/>
                <a:latin typeface="Arial"/>
                <a:ea typeface="Arial"/>
                <a:cs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66625F"/>
                </a:solidFill>
                <a:uFillTx/>
                <a:latin typeface="Barlow" pitchFamily="2"/>
                <a:ea typeface="Arial"/>
                <a:cs typeface="Arial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66625F"/>
              </a:solidFill>
              <a:uFillTx/>
              <a:latin typeface="Barlow" pitchFamily="2"/>
              <a:ea typeface="Arial"/>
              <a:cs typeface="Arial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DDF65D77-4CEF-34DD-708E-52BB848EA938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D4476863-8253-1E83-384C-4B74657A0C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02E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BA82E80-15D9-2029-C894-B9B603554B7C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6E63245-5C64-9912-918F-5433E53E3E20}"/>
              </a:ext>
            </a:extLst>
          </p:cNvPr>
          <p:cNvSpPr/>
          <p:nvPr/>
        </p:nvSpPr>
        <p:spPr>
          <a:xfrm>
            <a:off x="3235064" y="1931377"/>
            <a:ext cx="4037807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 charset="0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34900018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65E97DF-D460-4B62-8C94-1B44B871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81988" y="4330874"/>
            <a:ext cx="5152054" cy="576064"/>
          </a:xfrm>
        </p:spPr>
        <p:txBody>
          <a:bodyPr/>
          <a:lstStyle/>
          <a:p>
            <a:r>
              <a:rPr lang="en-US" altLang="ko-KR" sz="6600" dirty="0">
                <a:solidFill>
                  <a:srgbClr val="042468"/>
                </a:solidFill>
                <a:latin typeface="Arial Black" panose="020B0A04020102020204" pitchFamily="34" charset="0"/>
              </a:rPr>
              <a:t>Welcome!!</a:t>
            </a:r>
            <a:endParaRPr lang="ko-KR" altLang="en-US" sz="6600" dirty="0">
              <a:solidFill>
                <a:srgbClr val="042468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C5598A0-6AD5-488C-A58D-1BD77ACA9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2150"/>
            <a:ext cx="9157447" cy="1977902"/>
          </a:xfrm>
          <a:prstGeom prst="rect">
            <a:avLst/>
          </a:prstGeom>
        </p:spPr>
      </p:pic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9632C74A-106B-4584-A657-95396AA2FA68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6" name="Diagrama de flujo: retraso 15">
            <a:extLst>
              <a:ext uri="{FF2B5EF4-FFF2-40B4-BE49-F238E27FC236}">
                <a16:creationId xmlns:a16="http://schemas.microsoft.com/office/drawing/2014/main" id="{F40E5424-6F61-4D0C-A02B-49F68F26064C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CB1CA09-8CFE-4E38-98D6-A861DA2325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AF8108-20EC-4740-952A-39A2AABBFE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561" y="447951"/>
            <a:ext cx="3124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143" y="112209"/>
            <a:ext cx="4320480" cy="576064"/>
          </a:xfrm>
        </p:spPr>
        <p:txBody>
          <a:bodyPr/>
          <a:lstStyle/>
          <a:p>
            <a:r>
              <a:rPr lang="en-US" altLang="ko-KR">
                <a:solidFill>
                  <a:srgbClr val="57A8BD"/>
                </a:solidFill>
              </a:rPr>
              <a:t>Infographic Style</a:t>
            </a:r>
            <a:endParaRPr lang="ko-KR" altLang="en-US">
              <a:solidFill>
                <a:srgbClr val="57A8B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7785" y="689677"/>
            <a:ext cx="4320480" cy="288032"/>
          </a:xfrm>
        </p:spPr>
        <p:txBody>
          <a:bodyPr/>
          <a:lstStyle/>
          <a:p>
            <a:pPr lvl="0" algn="l"/>
            <a:r>
              <a:rPr lang="en-US" altLang="ko-KR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1.  Easy to change colors.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3.  Easy to change colors.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2.  Easy to change colors.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4.  Easy to change colors.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lecha: cheurón 27">
            <a:extLst>
              <a:ext uri="{FF2B5EF4-FFF2-40B4-BE49-F238E27FC236}">
                <a16:creationId xmlns:a16="http://schemas.microsoft.com/office/drawing/2014/main" id="{CB557852-ADDB-4280-A426-E5674505FCAB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9" name="Diagrama de flujo: retraso 28">
            <a:extLst>
              <a:ext uri="{FF2B5EF4-FFF2-40B4-BE49-F238E27FC236}">
                <a16:creationId xmlns:a16="http://schemas.microsoft.com/office/drawing/2014/main" id="{6482E1CA-B2BB-4C2A-A360-63D4B9B20E27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BF584E6-A3AC-44A8-8E1A-CFE7CBA35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17990A5-B2BF-4CD7-9281-536187746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120" y="928493"/>
            <a:ext cx="2781300" cy="42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33351" y="0"/>
            <a:ext cx="1013103" cy="5143500"/>
          </a:xfrm>
          <a:prstGeom prst="rect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79853"/>
            <a:ext cx="3981549" cy="576064"/>
          </a:xfrm>
        </p:spPr>
        <p:txBody>
          <a:bodyPr/>
          <a:lstStyle/>
          <a:p>
            <a:r>
              <a:rPr lang="en-US" altLang="ko-KR" sz="4400" dirty="0">
                <a:solidFill>
                  <a:srgbClr val="FFC000"/>
                </a:solidFill>
              </a:rPr>
              <a:t>Our Services</a:t>
            </a:r>
            <a:endParaRPr lang="ko-KR" altLang="en-US" sz="4400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03648" y="2688112"/>
            <a:ext cx="2254112" cy="1377444"/>
            <a:chOff x="3017860" y="4363106"/>
            <a:chExt cx="1654565" cy="1377444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>
                  <a:cs typeface="Arial" pitchFamily="34" charset="0"/>
                </a:rPr>
                <a:t>Easy to change colors.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62852" y="2688112"/>
            <a:ext cx="2254112" cy="1377444"/>
            <a:chOff x="3017860" y="4363106"/>
            <a:chExt cx="1654565" cy="1377444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>
                  <a:cs typeface="Arial" pitchFamily="34" charset="0"/>
                </a:rPr>
                <a:t>Easy to change colors.</a:t>
              </a:r>
              <a:endParaRPr lang="ko-KR" altLang="en-US" sz="1600" b="1"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2056" y="2688112"/>
            <a:ext cx="2254112" cy="1377444"/>
            <a:chOff x="3017860" y="4363106"/>
            <a:chExt cx="1654565" cy="1377444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>
                  <a:cs typeface="Arial" pitchFamily="34" charset="0"/>
                </a:rPr>
                <a:t>Easy to change colors.</a:t>
              </a:r>
              <a:endParaRPr lang="ko-KR" altLang="en-US" sz="1600" b="1"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630604" y="4227934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021712" y="4254066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89808" y="4227934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480916" y="4254066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49012" y="4227934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940120" y="4254066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accent1"/>
                </a:solidFill>
                <a:cs typeface="Arial" pitchFamily="34" charset="0"/>
              </a:rPr>
              <a:t>Option C</a:t>
            </a:r>
            <a:endParaRPr lang="ko-KR" altLang="en-US" sz="14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Flecha: cheurón 34">
            <a:extLst>
              <a:ext uri="{FF2B5EF4-FFF2-40B4-BE49-F238E27FC236}">
                <a16:creationId xmlns:a16="http://schemas.microsoft.com/office/drawing/2014/main" id="{F389760C-5F64-41FB-92BA-BA36B94CD28C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6" name="Diagrama de flujo: retraso 35">
            <a:extLst>
              <a:ext uri="{FF2B5EF4-FFF2-40B4-BE49-F238E27FC236}">
                <a16:creationId xmlns:a16="http://schemas.microsoft.com/office/drawing/2014/main" id="{9FF270AA-44B1-4051-BD67-9E00D8445331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88CA151-1215-4528-BABA-C010897F5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BBB38F-6003-49F2-BA4D-0F77E8E8E5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040" y="451196"/>
            <a:ext cx="2555421" cy="255542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CC420A5-5023-4675-9A6F-DF91BCB627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76" y="475405"/>
            <a:ext cx="2555421" cy="2555421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7E9F0C63-28BF-4A00-929D-B87CEDD2F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912" y="496629"/>
            <a:ext cx="2555421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D612FA6-4020-4D98-8F2A-0D489AA8A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1B25B1-EFFE-4AFF-A5C0-34AC0712E927}"/>
              </a:ext>
            </a:extLst>
          </p:cNvPr>
          <p:cNvGrpSpPr/>
          <p:nvPr/>
        </p:nvGrpSpPr>
        <p:grpSpPr>
          <a:xfrm>
            <a:off x="543076" y="453619"/>
            <a:ext cx="2871566" cy="1981850"/>
            <a:chOff x="693328" y="1142976"/>
            <a:chExt cx="3828754" cy="26424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E810B0-AD10-4296-BD9B-0D626E19611A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6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9A808C-4BCE-491B-8301-D045AB793268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6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471F55-4195-4A36-B0BA-4E000F913F05}"/>
                </a:ext>
              </a:extLst>
            </p:cNvPr>
            <p:cNvSpPr txBox="1"/>
            <p:nvPr/>
          </p:nvSpPr>
          <p:spPr>
            <a:xfrm>
              <a:off x="1144555" y="1723367"/>
              <a:ext cx="31900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EDE4EF-8D99-4F36-A5D3-D323B5387EEB}"/>
              </a:ext>
            </a:extLst>
          </p:cNvPr>
          <p:cNvSpPr txBox="1"/>
          <p:nvPr/>
        </p:nvSpPr>
        <p:spPr>
          <a:xfrm>
            <a:off x="6084168" y="3318366"/>
            <a:ext cx="2588966" cy="1477328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042468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rgbClr val="042468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rgbClr val="042468"/>
                </a:solidFill>
                <a:latin typeface="+mj-lt"/>
              </a:rPr>
              <a:t>PPT Presentation</a:t>
            </a:r>
            <a:endParaRPr lang="ko-KR" altLang="en-US" sz="2400" b="1" dirty="0">
              <a:solidFill>
                <a:srgbClr val="042468"/>
              </a:solidFill>
              <a:latin typeface="+mj-lt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0760AF6-9119-4CFF-B431-BF502A606509}"/>
              </a:ext>
            </a:extLst>
          </p:cNvPr>
          <p:cNvSpPr/>
          <p:nvPr/>
        </p:nvSpPr>
        <p:spPr>
          <a:xfrm>
            <a:off x="242889" y="186698"/>
            <a:ext cx="8658224" cy="4770104"/>
          </a:xfrm>
          <a:prstGeom prst="frame">
            <a:avLst>
              <a:gd name="adj1" fmla="val 10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CFBC4C-9A25-46EB-9B9C-C71330F4D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888" y="118818"/>
            <a:ext cx="3605280" cy="50246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85C934-84DF-4ACE-9EEB-7271FE30E6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928" y="140411"/>
            <a:ext cx="3369446" cy="336944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999584-547B-4C84-908B-47ED0685AC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772" y="2511314"/>
            <a:ext cx="4307321" cy="32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57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CBE3407-EAFD-4B4F-A11A-2CA2C087F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09841"/>
            <a:ext cx="2763669" cy="403365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544" y="221070"/>
            <a:ext cx="3635896" cy="576064"/>
          </a:xfrm>
        </p:spPr>
        <p:txBody>
          <a:bodyPr/>
          <a:lstStyle/>
          <a:p>
            <a:r>
              <a:rPr lang="en-US" altLang="ko-KR" b="1" dirty="0">
                <a:solidFill>
                  <a:srgbClr val="042468"/>
                </a:solidFill>
              </a:rPr>
              <a:t>Timeline Style</a:t>
            </a:r>
            <a:endParaRPr lang="ko-KR" altLang="en-US" b="1" dirty="0">
              <a:solidFill>
                <a:srgbClr val="042468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3577329" y="281483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ounded Rectangle 27"/>
          <p:cNvSpPr/>
          <p:nvPr/>
        </p:nvSpPr>
        <p:spPr>
          <a:xfrm>
            <a:off x="2021407" y="3714668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ounded Rectangle 7"/>
          <p:cNvSpPr/>
          <p:nvPr/>
        </p:nvSpPr>
        <p:spPr>
          <a:xfrm>
            <a:off x="6741378" y="1122179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Flecha: cheurón 46">
            <a:extLst>
              <a:ext uri="{FF2B5EF4-FFF2-40B4-BE49-F238E27FC236}">
                <a16:creationId xmlns:a16="http://schemas.microsoft.com/office/drawing/2014/main" id="{CEBF0F42-D7EE-42A1-A003-20826D7ADE5E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8" name="Diagrama de flujo: retraso 47">
            <a:extLst>
              <a:ext uri="{FF2B5EF4-FFF2-40B4-BE49-F238E27FC236}">
                <a16:creationId xmlns:a16="http://schemas.microsoft.com/office/drawing/2014/main" id="{CC9BC923-69D5-42F1-A16D-52E1243E2931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73543DCB-763E-4A35-91FA-BCFF20CBEA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FA056F-40B6-470E-9936-A25F4718AB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285" y="2761105"/>
            <a:ext cx="3000715" cy="22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ADDE9BA6-737A-40D0-9F08-A06CC8C57F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84ADC4-733F-46C4-A2BD-00CA9FC894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81449"/>
            <a:ext cx="4640053" cy="3676350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 Placeholder 1"/>
          <p:cNvSpPr txBox="1"/>
          <p:nvPr/>
        </p:nvSpPr>
        <p:spPr>
          <a:xfrm>
            <a:off x="2924442" y="3147814"/>
            <a:ext cx="3312368" cy="11099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1907704" y="4217132"/>
            <a:ext cx="534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F17BB3-9B52-4C02-AE23-5A0D8D953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163" y="1600537"/>
            <a:ext cx="1927465" cy="18284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C10F5C-BA5C-4756-8BE8-02589988D2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723" y="-5841"/>
            <a:ext cx="4338619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48064" y="987574"/>
            <a:ext cx="3672408" cy="701496"/>
            <a:chOff x="5004048" y="933547"/>
            <a:chExt cx="3456384" cy="701496"/>
          </a:xfrm>
        </p:grpSpPr>
        <p:sp>
          <p:nvSpPr>
            <p:cNvPr id="9" name="Text Placeholder 17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>
                  <a:solidFill>
                    <a:srgbClr val="69B6CC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8064" y="2391730"/>
            <a:ext cx="3672408" cy="701496"/>
            <a:chOff x="5004048" y="933547"/>
            <a:chExt cx="3456384" cy="701496"/>
          </a:xfrm>
        </p:grpSpPr>
        <p:sp>
          <p:nvSpPr>
            <p:cNvPr id="13" name="Text Placeholder 17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>
                  <a:solidFill>
                    <a:srgbClr val="69B6CC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064" y="3795886"/>
            <a:ext cx="3672408" cy="701496"/>
            <a:chOff x="5004048" y="933547"/>
            <a:chExt cx="3456384" cy="701496"/>
          </a:xfrm>
        </p:grpSpPr>
        <p:sp>
          <p:nvSpPr>
            <p:cNvPr id="16" name="Text Placeholder 17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>
                  <a:solidFill>
                    <a:srgbClr val="69B6CC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cs typeface="Arial" pitchFamily="34" charset="0"/>
              </a:endParaRPr>
            </a:p>
          </p:txBody>
        </p:sp>
      </p:grpSp>
      <p:sp>
        <p:nvSpPr>
          <p:cNvPr id="22" name="Text Placeholder 1"/>
          <p:cNvSpPr txBox="1"/>
          <p:nvPr/>
        </p:nvSpPr>
        <p:spPr>
          <a:xfrm>
            <a:off x="161421" y="4035717"/>
            <a:ext cx="4824536" cy="92785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rgbClr val="042468"/>
                </a:solidFill>
                <a:latin typeface="+mj-lt"/>
                <a:cs typeface="Arial" pitchFamily="34" charset="0"/>
              </a:rPr>
              <a:t>Our Team Layout</a:t>
            </a:r>
            <a:endParaRPr lang="ko-KR" altLang="en-US" sz="4400" b="1" dirty="0">
              <a:solidFill>
                <a:srgbClr val="04246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67C57BD-39C6-4999-86B1-4277C2628E37}"/>
              </a:ext>
            </a:extLst>
          </p:cNvPr>
          <p:cNvSpPr/>
          <p:nvPr/>
        </p:nvSpPr>
        <p:spPr>
          <a:xfrm>
            <a:off x="5148064" y="4731266"/>
            <a:ext cx="3995936" cy="2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8BDAD373-895C-49C8-B529-67F3D03B9314}"/>
              </a:ext>
            </a:extLst>
          </p:cNvPr>
          <p:cNvSpPr/>
          <p:nvPr/>
        </p:nvSpPr>
        <p:spPr>
          <a:xfrm>
            <a:off x="4081052" y="326174"/>
            <a:ext cx="4769433" cy="2923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7" name="Diagrama de flujo: retraso 26">
            <a:extLst>
              <a:ext uri="{FF2B5EF4-FFF2-40B4-BE49-F238E27FC236}">
                <a16:creationId xmlns:a16="http://schemas.microsoft.com/office/drawing/2014/main" id="{0F2477A2-A15E-4E31-895A-58C1EBC403FD}"/>
              </a:ext>
            </a:extLst>
          </p:cNvPr>
          <p:cNvSpPr/>
          <p:nvPr/>
        </p:nvSpPr>
        <p:spPr>
          <a:xfrm rot="10800000">
            <a:off x="8196548" y="-5841"/>
            <a:ext cx="947451" cy="947451"/>
          </a:xfrm>
          <a:prstGeom prst="flowChartDelay">
            <a:avLst/>
          </a:prstGeom>
          <a:solidFill>
            <a:srgbClr val="042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B77C68D-CAB5-43BA-B864-125A7EF8C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43" y="96000"/>
            <a:ext cx="1050344" cy="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1489</Words>
  <Application>Microsoft Office PowerPoint</Application>
  <PresentationFormat>Presentación en pantalla (16:9)</PresentationFormat>
  <Paragraphs>196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맑은 고딕</vt:lpstr>
      <vt:lpstr>Arial</vt:lpstr>
      <vt:lpstr>Arial (Títulos)</vt:lpstr>
      <vt:lpstr>Arial Black</vt:lpstr>
      <vt:lpstr>Bahnschrift</vt:lpstr>
      <vt:lpstr>Barlow</vt:lpstr>
      <vt:lpstr>Calibri</vt:lpstr>
      <vt:lpstr>Playfair Display Black</vt:lpstr>
      <vt:lpstr>Roboto</vt:lpstr>
      <vt:lpstr>Source Sans Pro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gastronomia pasises bajos</dc:title>
  <dc:creator>slidesppt</dc:creator>
  <cp:lastModifiedBy>grym playcc</cp:lastModifiedBy>
  <cp:revision>170</cp:revision>
  <dcterms:created xsi:type="dcterms:W3CDTF">2016-12-05T23:26:54Z</dcterms:created>
  <dcterms:modified xsi:type="dcterms:W3CDTF">2024-02-04T00:29:06Z</dcterms:modified>
</cp:coreProperties>
</file>