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8"/>
  </p:notesMasterIdLst>
  <p:sldIdLst>
    <p:sldId id="354" r:id="rId4"/>
    <p:sldId id="347" r:id="rId5"/>
    <p:sldId id="259" r:id="rId6"/>
    <p:sldId id="298" r:id="rId7"/>
    <p:sldId id="308" r:id="rId8"/>
    <p:sldId id="311" r:id="rId9"/>
    <p:sldId id="313" r:id="rId10"/>
    <p:sldId id="314" r:id="rId11"/>
    <p:sldId id="315" r:id="rId12"/>
    <p:sldId id="317" r:id="rId13"/>
    <p:sldId id="318" r:id="rId14"/>
    <p:sldId id="320" r:id="rId15"/>
    <p:sldId id="323" r:id="rId16"/>
    <p:sldId id="325" r:id="rId17"/>
    <p:sldId id="326" r:id="rId18"/>
    <p:sldId id="296" r:id="rId19"/>
    <p:sldId id="300" r:id="rId20"/>
    <p:sldId id="346" r:id="rId21"/>
    <p:sldId id="1079" r:id="rId22"/>
    <p:sldId id="1071" r:id="rId23"/>
    <p:sldId id="1081" r:id="rId24"/>
    <p:sldId id="436" r:id="rId25"/>
    <p:sldId id="437" r:id="rId26"/>
    <p:sldId id="10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E"/>
    <a:srgbClr val="138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92764" autoAdjust="0"/>
  </p:normalViewPr>
  <p:slideViewPr>
    <p:cSldViewPr snapToGrid="0" showGuides="1">
      <p:cViewPr varScale="1">
        <p:scale>
          <a:sx n="59" d="100"/>
          <a:sy n="59" d="100"/>
        </p:scale>
        <p:origin x="972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1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3743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140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86940C13-4458-439A-B49C-8C0231ABA99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573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8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5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0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DA05-3FD6-42D5-A6F3-C0A2AE0FFA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7CF02B-3A3C-4749-8399-E7AF8DB77D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84C7EA-159E-4B72-8DE9-C35A0FFA2516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128FEF4-C220-4EB5-A589-97B9EAACE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64BC5-71C0-4F53-BD38-7C65BC17BEC4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4EBA4B-9616-4034-9E2F-7626B6734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D89710D-E0FA-461A-BAA4-9280CE0FB3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40CCD-8223-4AD2-9B3B-E4A5B7B3F3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C0FB3B-BEB6-40AD-B8BC-B16406CB812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A7C78-490B-4B70-939F-E0E530D713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37FDB-ABEE-4E70-8C6C-EF63DE1104F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A30B33-1578-4F92-965A-1B25CB2B0B7A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9BAF048-858D-467A-A2D9-55353AB374D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9BF1D3-47E2-45EE-A6D2-51AB7F5C76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B35A04-7291-4929-BDBF-CF27350278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F7AE34-085B-4DC4-9A42-0AC2401105D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7B3583-8A4C-4CC1-97CB-1DCF41636F7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82E14F-7618-40E4-BBC5-B8608C0F47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87325FE-B771-406F-8B24-B59F85F186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C04CA1C-6227-4101-BA76-1648919A540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C2A41E-91D3-45C4-8342-591264033EC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0E4E875-9627-43F8-A726-76591FA0F8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9F8306F-8BD0-44BD-8105-37B91391D02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F64F5B-879E-4BA4-96E8-7E54F988F1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0D69432-D5EA-43C4-87C5-F0A7492482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369CACB-2EA5-48C3-9786-31FB883E0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16A1-65C9-4DD7-9014-C1CAA02950F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F9D4-A576-486E-8BB4-65E05C062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8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326333" y="4079600"/>
            <a:ext cx="7530400" cy="20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72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44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84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9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4"/>
            <a:ext cx="2232248" cy="1861364"/>
            <a:chOff x="1476865" y="1876876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5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 dirty="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 dirty="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 dirty="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 dirty="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2056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>
            <a:extLst>
              <a:ext uri="{FF2B5EF4-FFF2-40B4-BE49-F238E27FC236}">
                <a16:creationId xmlns:a16="http://schemas.microsoft.com/office/drawing/2014/main" id="{42FD185E-8006-4B10-B605-B710D34FADAC}"/>
              </a:ext>
            </a:extLst>
          </p:cNvPr>
          <p:cNvSpPr/>
          <p:nvPr userDrawn="1"/>
        </p:nvSpPr>
        <p:spPr>
          <a:xfrm rot="5400000">
            <a:off x="4667633" y="1598517"/>
            <a:ext cx="2484306" cy="24843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A1F3092-7FF0-415A-9303-2673362646A4}"/>
              </a:ext>
            </a:extLst>
          </p:cNvPr>
          <p:cNvSpPr/>
          <p:nvPr userDrawn="1"/>
        </p:nvSpPr>
        <p:spPr>
          <a:xfrm rot="5400000">
            <a:off x="8519544" y="1598517"/>
            <a:ext cx="2484306" cy="248430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A1BE3192-7C02-4403-A58A-969846D22DC0}"/>
              </a:ext>
            </a:extLst>
          </p:cNvPr>
          <p:cNvSpPr/>
          <p:nvPr userDrawn="1"/>
        </p:nvSpPr>
        <p:spPr>
          <a:xfrm rot="5400000">
            <a:off x="815722" y="1598517"/>
            <a:ext cx="2484306" cy="248430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407AAC-8150-44C4-9584-B9E8B68AC0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8EFFB1-8BB0-4996-8941-C86418C74D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FDEC632-DA90-4704-A118-52C12680CD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7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  <p:sldLayoutId id="214748369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FAEB707B-43B2-4D6A-89D7-4765B07C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30" y="-26310"/>
            <a:ext cx="12238773" cy="68843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0D20E0-0C66-44CB-AF38-0CE202DB8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394" y="1241783"/>
            <a:ext cx="7703634" cy="4720364"/>
          </a:xfrm>
          <a:prstGeom prst="rect">
            <a:avLst/>
          </a:prstGeom>
        </p:spPr>
      </p:pic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D611FA2D-03A7-4D1A-921F-C69353798530}"/>
              </a:ext>
            </a:extLst>
          </p:cNvPr>
          <p:cNvSpPr/>
          <p:nvPr/>
        </p:nvSpPr>
        <p:spPr>
          <a:xfrm>
            <a:off x="4438399" y="-19240"/>
            <a:ext cx="1512383" cy="1495791"/>
          </a:xfrm>
          <a:custGeom>
            <a:avLst/>
            <a:gdLst>
              <a:gd name="connsiteX0" fmla="*/ 216137 w 1073602"/>
              <a:gd name="connsiteY0" fmla="*/ 1061825 h 1061824"/>
              <a:gd name="connsiteX1" fmla="*/ 0 w 1073602"/>
              <a:gd name="connsiteY1" fmla="*/ 765820 h 1061824"/>
              <a:gd name="connsiteX2" fmla="*/ 613171 w 1073602"/>
              <a:gd name="connsiteY2" fmla="*/ 0 h 1061824"/>
              <a:gd name="connsiteX3" fmla="*/ 1073602 w 1073602"/>
              <a:gd name="connsiteY3" fmla="*/ 7085 h 1061824"/>
              <a:gd name="connsiteX4" fmla="*/ 216137 w 1073602"/>
              <a:gd name="connsiteY4" fmla="*/ 1061825 h 106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602" h="1061824">
                <a:moveTo>
                  <a:pt x="216137" y="1061825"/>
                </a:moveTo>
                <a:cubicBezTo>
                  <a:pt x="144092" y="963187"/>
                  <a:pt x="72046" y="864458"/>
                  <a:pt x="0" y="765820"/>
                </a:cubicBezTo>
                <a:cubicBezTo>
                  <a:pt x="204360" y="510577"/>
                  <a:pt x="408812" y="255243"/>
                  <a:pt x="613171" y="0"/>
                </a:cubicBezTo>
                <a:cubicBezTo>
                  <a:pt x="766648" y="2392"/>
                  <a:pt x="920125" y="4693"/>
                  <a:pt x="1073602" y="7085"/>
                </a:cubicBezTo>
                <a:cubicBezTo>
                  <a:pt x="787811" y="358573"/>
                  <a:pt x="501928" y="710153"/>
                  <a:pt x="216137" y="1061825"/>
                </a:cubicBezTo>
                <a:close/>
              </a:path>
            </a:pathLst>
          </a:custGeom>
          <a:solidFill>
            <a:srgbClr val="00B050"/>
          </a:solidFill>
          <a:ln w="9196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240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389E590-42FB-4FF0-9A54-635C7D824DB5}"/>
              </a:ext>
            </a:extLst>
          </p:cNvPr>
          <p:cNvGrpSpPr/>
          <p:nvPr/>
        </p:nvGrpSpPr>
        <p:grpSpPr>
          <a:xfrm>
            <a:off x="0" y="1"/>
            <a:ext cx="6995160" cy="6858000"/>
            <a:chOff x="0" y="450521"/>
            <a:chExt cx="4675395" cy="6414967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FCC42EE9-F960-4336-A39A-DFA9B8D8C4F5}"/>
                </a:ext>
              </a:extLst>
            </p:cNvPr>
            <p:cNvSpPr/>
            <p:nvPr/>
          </p:nvSpPr>
          <p:spPr>
            <a:xfrm>
              <a:off x="0" y="4461681"/>
              <a:ext cx="4108445" cy="2403807"/>
            </a:xfrm>
            <a:custGeom>
              <a:avLst/>
              <a:gdLst>
                <a:gd name="connsiteX0" fmla="*/ 2717270 w 3081334"/>
                <a:gd name="connsiteY0" fmla="*/ 0 h 1802855"/>
                <a:gd name="connsiteX1" fmla="*/ 3081334 w 3081334"/>
                <a:gd name="connsiteY1" fmla="*/ 526217 h 1802855"/>
                <a:gd name="connsiteX2" fmla="*/ 2184443 w 3081334"/>
                <a:gd name="connsiteY2" fmla="*/ 1800297 h 1802855"/>
                <a:gd name="connsiteX3" fmla="*/ 772855 w 3081334"/>
                <a:gd name="connsiteY3" fmla="*/ 1801950 h 1802855"/>
                <a:gd name="connsiteX4" fmla="*/ 0 w 3081334"/>
                <a:gd name="connsiteY4" fmla="*/ 1802855 h 1802855"/>
                <a:gd name="connsiteX5" fmla="*/ 0 w 3081334"/>
                <a:gd name="connsiteY5" fmla="*/ 1227807 h 1802855"/>
                <a:gd name="connsiteX6" fmla="*/ 594212 w 3081334"/>
                <a:gd name="connsiteY6" fmla="*/ 1227807 h 1802855"/>
                <a:gd name="connsiteX7" fmla="*/ 1827086 w 3081334"/>
                <a:gd name="connsiteY7" fmla="*/ 1227807 h 1802855"/>
                <a:gd name="connsiteX8" fmla="*/ 2717270 w 3081334"/>
                <a:gd name="connsiteY8" fmla="*/ 0 h 18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1334" h="1802855">
                  <a:moveTo>
                    <a:pt x="2717270" y="0"/>
                  </a:moveTo>
                  <a:cubicBezTo>
                    <a:pt x="2838690" y="175373"/>
                    <a:pt x="2960012" y="350844"/>
                    <a:pt x="3081334" y="526217"/>
                  </a:cubicBezTo>
                  <a:cubicBezTo>
                    <a:pt x="2782403" y="950942"/>
                    <a:pt x="2483471" y="1375668"/>
                    <a:pt x="2184443" y="1800297"/>
                  </a:cubicBezTo>
                  <a:cubicBezTo>
                    <a:pt x="1716020" y="1800832"/>
                    <a:pt x="1244437" y="1801391"/>
                    <a:pt x="772855" y="1801950"/>
                  </a:cubicBezTo>
                  <a:lnTo>
                    <a:pt x="0" y="1802855"/>
                  </a:lnTo>
                  <a:lnTo>
                    <a:pt x="0" y="1227807"/>
                  </a:lnTo>
                  <a:lnTo>
                    <a:pt x="594212" y="1227807"/>
                  </a:lnTo>
                  <a:cubicBezTo>
                    <a:pt x="1006240" y="1227807"/>
                    <a:pt x="1418255" y="1227807"/>
                    <a:pt x="1827086" y="1227807"/>
                  </a:cubicBezTo>
                  <a:cubicBezTo>
                    <a:pt x="2123782" y="818537"/>
                    <a:pt x="2420574" y="409269"/>
                    <a:pt x="2717270" y="0"/>
                  </a:cubicBezTo>
                  <a:close/>
                </a:path>
              </a:pathLst>
            </a:custGeom>
            <a:solidFill>
              <a:srgbClr val="00B050"/>
            </a:solidFill>
            <a:ln w="9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240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535E6B2-C4E4-44FB-8FA0-015D4903DE4F}"/>
                </a:ext>
              </a:extLst>
            </p:cNvPr>
            <p:cNvSpPr/>
            <p:nvPr/>
          </p:nvSpPr>
          <p:spPr>
            <a:xfrm>
              <a:off x="0" y="450521"/>
              <a:ext cx="4675395" cy="6414966"/>
            </a:xfrm>
            <a:custGeom>
              <a:avLst/>
              <a:gdLst>
                <a:gd name="connsiteX0" fmla="*/ 1918079 w 3506546"/>
                <a:gd name="connsiteY0" fmla="*/ 0 h 4437991"/>
                <a:gd name="connsiteX1" fmla="*/ 3506546 w 3506546"/>
                <a:gd name="connsiteY1" fmla="*/ 2218996 h 4437991"/>
                <a:gd name="connsiteX2" fmla="*/ 1923036 w 3506546"/>
                <a:gd name="connsiteY2" fmla="*/ 4437991 h 4437991"/>
                <a:gd name="connsiteX3" fmla="*/ 0 w 3506546"/>
                <a:gd name="connsiteY3" fmla="*/ 4437991 h 4437991"/>
                <a:gd name="connsiteX4" fmla="*/ 0 w 3506546"/>
                <a:gd name="connsiteY4" fmla="*/ 5688 h 443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546" h="4437991">
                  <a:moveTo>
                    <a:pt x="1918079" y="0"/>
                  </a:moveTo>
                  <a:cubicBezTo>
                    <a:pt x="2447503" y="739697"/>
                    <a:pt x="2977025" y="1479298"/>
                    <a:pt x="3506546" y="2218996"/>
                  </a:cubicBezTo>
                  <a:cubicBezTo>
                    <a:pt x="2978774" y="2958693"/>
                    <a:pt x="2450905" y="3698294"/>
                    <a:pt x="1923036" y="4437991"/>
                  </a:cubicBezTo>
                  <a:lnTo>
                    <a:pt x="0" y="4437991"/>
                  </a:lnTo>
                  <a:lnTo>
                    <a:pt x="0" y="5688"/>
                  </a:lnTo>
                  <a:close/>
                </a:path>
              </a:pathLst>
            </a:custGeom>
            <a:solidFill>
              <a:srgbClr val="92D050">
                <a:alpha val="70000"/>
              </a:srgbClr>
            </a:solidFill>
            <a:ln w="9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2400"/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0805B55B-7F14-4B23-AC81-502540CC71C2}"/>
              </a:ext>
            </a:extLst>
          </p:cNvPr>
          <p:cNvSpPr txBox="1"/>
          <p:nvPr/>
        </p:nvSpPr>
        <p:spPr>
          <a:xfrm>
            <a:off x="761560" y="3792323"/>
            <a:ext cx="4746547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INDEPENDENCE OF NIGERIA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BCAEBA8-707F-4FD6-A201-CD4F0D60C78E}"/>
              </a:ext>
            </a:extLst>
          </p:cNvPr>
          <p:cNvSpPr txBox="1"/>
          <p:nvPr/>
        </p:nvSpPr>
        <p:spPr>
          <a:xfrm>
            <a:off x="761560" y="5119178"/>
            <a:ext cx="35421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Free Template</a:t>
            </a:r>
            <a:endParaRPr lang="ko-KR" altLang="en-US" sz="36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B6CD1487-0D56-4125-AB35-AA49D1C58CDD}"/>
              </a:ext>
            </a:extLst>
          </p:cNvPr>
          <p:cNvSpPr/>
          <p:nvPr/>
        </p:nvSpPr>
        <p:spPr>
          <a:xfrm rot="10800000">
            <a:off x="5041900" y="6414967"/>
            <a:ext cx="7150100" cy="44671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289BF9F4-5B7E-4B05-80C2-B4AB3990C146}"/>
              </a:ext>
            </a:extLst>
          </p:cNvPr>
          <p:cNvSpPr txBox="1"/>
          <p:nvPr/>
        </p:nvSpPr>
        <p:spPr>
          <a:xfrm>
            <a:off x="9832851" y="6438270"/>
            <a:ext cx="22318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41F459-971A-4B2F-8074-457C4740CEAE}"/>
              </a:ext>
            </a:extLst>
          </p:cNvPr>
          <p:cNvSpPr/>
          <p:nvPr/>
        </p:nvSpPr>
        <p:spPr>
          <a:xfrm>
            <a:off x="484009" y="1549341"/>
            <a:ext cx="11391468" cy="44128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BDD4B9A-1DEC-4284-9E09-0A6A18E338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690" y="442596"/>
            <a:ext cx="5430670" cy="4073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48025EA-8ABB-4DDD-A034-2603DFA76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407" y="110969"/>
            <a:ext cx="4558842" cy="6852538"/>
          </a:xfrm>
          <a:prstGeom prst="rect">
            <a:avLst/>
          </a:prstGeom>
        </p:spPr>
      </p:pic>
      <p:grpSp>
        <p:nvGrpSpPr>
          <p:cNvPr id="23" name="Gráfico 10">
            <a:extLst>
              <a:ext uri="{FF2B5EF4-FFF2-40B4-BE49-F238E27FC236}">
                <a16:creationId xmlns:a16="http://schemas.microsoft.com/office/drawing/2014/main" id="{2FD3D521-07E5-4020-8EB2-596094502E2E}"/>
              </a:ext>
            </a:extLst>
          </p:cNvPr>
          <p:cNvGrpSpPr/>
          <p:nvPr/>
        </p:nvGrpSpPr>
        <p:grpSpPr>
          <a:xfrm>
            <a:off x="10385321" y="149463"/>
            <a:ext cx="1651202" cy="165120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4" name="Forma libre: forma 30">
              <a:extLst>
                <a:ext uri="{FF2B5EF4-FFF2-40B4-BE49-F238E27FC236}">
                  <a16:creationId xmlns:a16="http://schemas.microsoft.com/office/drawing/2014/main" id="{EBD69E91-9C8B-4D0E-A35D-8941296ACA2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25" name="Forma libre: forma 31">
              <a:extLst>
                <a:ext uri="{FF2B5EF4-FFF2-40B4-BE49-F238E27FC236}">
                  <a16:creationId xmlns:a16="http://schemas.microsoft.com/office/drawing/2014/main" id="{5AF6C737-543C-4355-86AA-8F7A3DB48915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C1E4B0A8-C203-434F-BAA5-99E2B29E22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34" t="5373" r="24586"/>
          <a:stretch/>
        </p:blipFill>
        <p:spPr>
          <a:xfrm>
            <a:off x="9183687" y="2108060"/>
            <a:ext cx="2868335" cy="47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DCAB1EE4-C247-4722-B68E-1472DA1C02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410" y="1747731"/>
            <a:ext cx="9645341" cy="48302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536453-64F4-46DC-9721-E465757B2092}"/>
              </a:ext>
            </a:extLst>
          </p:cNvPr>
          <p:cNvSpPr/>
          <p:nvPr/>
        </p:nvSpPr>
        <p:spPr>
          <a:xfrm rot="5400000">
            <a:off x="-678591" y="673964"/>
            <a:ext cx="6858003" cy="5510078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100000"/>
                  <a:alpha val="70000"/>
                </a:schemeClr>
              </a:gs>
              <a:gs pos="0">
                <a:schemeClr val="accent2">
                  <a:alpha val="0"/>
                  <a:lumMod val="100000"/>
                </a:schemeClr>
              </a:gs>
              <a:gs pos="100000">
                <a:schemeClr val="accent2">
                  <a:alpha val="70000"/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51C0C-6DA7-444E-9D90-5E0649DBD3F5}"/>
              </a:ext>
            </a:extLst>
          </p:cNvPr>
          <p:cNvSpPr txBox="1"/>
          <p:nvPr/>
        </p:nvSpPr>
        <p:spPr>
          <a:xfrm>
            <a:off x="404285" y="478806"/>
            <a:ext cx="35520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38D44B3B-39F0-4B54-BD7B-0034AF5285EA}"/>
              </a:ext>
            </a:extLst>
          </p:cNvPr>
          <p:cNvSpPr txBox="1">
            <a:spLocks/>
          </p:cNvSpPr>
          <p:nvPr/>
        </p:nvSpPr>
        <p:spPr>
          <a:xfrm>
            <a:off x="1220451" y="1309418"/>
            <a:ext cx="4383976" cy="644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</a:t>
            </a:r>
            <a:endParaRPr lang="ko-KR" alt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3B3EA66-05EF-4D18-A9D1-1A9B587DEC18}"/>
              </a:ext>
            </a:extLst>
          </p:cNvPr>
          <p:cNvGrpSpPr/>
          <p:nvPr/>
        </p:nvGrpSpPr>
        <p:grpSpPr>
          <a:xfrm>
            <a:off x="1155941" y="2398120"/>
            <a:ext cx="1754568" cy="870503"/>
            <a:chOff x="7742163" y="1857469"/>
            <a:chExt cx="3816000" cy="8705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EB4EEF-7338-47F3-B203-1D142A30C62C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D5ED86-D40E-4E24-85A9-E2706906840D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BD725A94-F2DE-4534-BA09-BC49A9460C9B}"/>
              </a:ext>
            </a:extLst>
          </p:cNvPr>
          <p:cNvGrpSpPr/>
          <p:nvPr/>
        </p:nvGrpSpPr>
        <p:grpSpPr>
          <a:xfrm>
            <a:off x="1155941" y="3522750"/>
            <a:ext cx="1754568" cy="870503"/>
            <a:chOff x="7742163" y="2983865"/>
            <a:chExt cx="3816000" cy="8705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1BB0DD-C935-49EC-9868-6EC5166CD332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017B95-82F2-43E7-ADCB-44384BC72852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1FF633DA-5E57-4C65-A3E2-C2FF9B9E38A6}"/>
              </a:ext>
            </a:extLst>
          </p:cNvPr>
          <p:cNvGrpSpPr/>
          <p:nvPr/>
        </p:nvGrpSpPr>
        <p:grpSpPr>
          <a:xfrm>
            <a:off x="3173584" y="2398120"/>
            <a:ext cx="1754568" cy="870503"/>
            <a:chOff x="7742163" y="4121147"/>
            <a:chExt cx="3816000" cy="8705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68131E-A270-4AD1-9BDC-7682199863DA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9E6182-6603-498C-8BCB-93D96BB4DAB0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9E6C6ABE-D8A9-46D6-A852-AA3FC114EF53}"/>
              </a:ext>
            </a:extLst>
          </p:cNvPr>
          <p:cNvGrpSpPr/>
          <p:nvPr/>
        </p:nvGrpSpPr>
        <p:grpSpPr>
          <a:xfrm>
            <a:off x="3173584" y="3522749"/>
            <a:ext cx="1754568" cy="870503"/>
            <a:chOff x="7742163" y="5269315"/>
            <a:chExt cx="3816000" cy="8705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D9E501-A396-441F-84A3-85615045A6EB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FB1ED4-5BFF-4F7B-91EE-24A5A3603765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C915B0-EC9B-4A0D-AA60-7306B32F1B64}"/>
              </a:ext>
            </a:extLst>
          </p:cNvPr>
          <p:cNvSpPr txBox="1"/>
          <p:nvPr/>
        </p:nvSpPr>
        <p:spPr>
          <a:xfrm>
            <a:off x="1155941" y="4717585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B9F1A44-4CAA-4156-B9E7-EF33686C66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334" y="940471"/>
            <a:ext cx="6422473" cy="5472332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6CBB9166-1E74-49E7-A20B-13F6F043783A}"/>
              </a:ext>
            </a:extLst>
          </p:cNvPr>
          <p:cNvSpPr/>
          <p:nvPr/>
        </p:nvSpPr>
        <p:spPr>
          <a:xfrm>
            <a:off x="119768" y="161779"/>
            <a:ext cx="11832040" cy="6534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2CCE077F-19B3-4021-AEA3-041CC327239E}"/>
              </a:ext>
            </a:extLst>
          </p:cNvPr>
          <p:cNvSpPr txBox="1"/>
          <p:nvPr/>
        </p:nvSpPr>
        <p:spPr>
          <a:xfrm>
            <a:off x="681322" y="1273335"/>
            <a:ext cx="4180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BE65F28-5EC3-4D52-8D32-1F9A39F4696B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838F3A-9DA5-471B-A0B6-C0DCA1788054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4F13B0-B682-4876-9E9E-2DE8ABD82E7F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C230DA-E46C-48A3-A9C6-963C852E4151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EBA6CA8A-D957-439E-A13D-F6CD0A462589}"/>
              </a:ext>
            </a:extLst>
          </p:cNvPr>
          <p:cNvSpPr/>
          <p:nvPr/>
        </p:nvSpPr>
        <p:spPr>
          <a:xfrm>
            <a:off x="-6166" y="3057186"/>
            <a:ext cx="9195511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  <a:gd name="connsiteX0" fmla="*/ 0 w 14909810"/>
              <a:gd name="connsiteY0" fmla="*/ 1853492 h 3547872"/>
              <a:gd name="connsiteX1" fmla="*/ 11337887 w 14909810"/>
              <a:gd name="connsiteY1" fmla="*/ 1850746 h 3547872"/>
              <a:gd name="connsiteX2" fmla="*/ 11440300 w 14909810"/>
              <a:gd name="connsiteY2" fmla="*/ 1221639 h 3547872"/>
              <a:gd name="connsiteX3" fmla="*/ 11725592 w 14909810"/>
              <a:gd name="connsiteY3" fmla="*/ 3547872 h 3547872"/>
              <a:gd name="connsiteX4" fmla="*/ 12018200 w 14909810"/>
              <a:gd name="connsiteY4" fmla="*/ 0 h 3547872"/>
              <a:gd name="connsiteX5" fmla="*/ 12329373 w 14909810"/>
              <a:gd name="connsiteY5" fmla="*/ 3061975 h 3547872"/>
              <a:gd name="connsiteX6" fmla="*/ 12469633 w 14909810"/>
              <a:gd name="connsiteY6" fmla="*/ 1853223 h 3547872"/>
              <a:gd name="connsiteX7" fmla="*/ 14909810 w 14909810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09810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4909810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624F59AD-0683-4C27-B58C-EFBA3063EC14}"/>
              </a:ext>
            </a:extLst>
          </p:cNvPr>
          <p:cNvSpPr/>
          <p:nvPr/>
        </p:nvSpPr>
        <p:spPr>
          <a:xfrm>
            <a:off x="3907838" y="6396877"/>
            <a:ext cx="4456533" cy="482186"/>
          </a:xfrm>
          <a:custGeom>
            <a:avLst/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BFDD9A8-F152-4E42-BE8C-8DA1A2F7B77D}"/>
              </a:ext>
            </a:extLst>
          </p:cNvPr>
          <p:cNvSpPr/>
          <p:nvPr/>
        </p:nvSpPr>
        <p:spPr>
          <a:xfrm>
            <a:off x="-26700" y="6396813"/>
            <a:ext cx="4123804" cy="482251"/>
          </a:xfrm>
          <a:custGeom>
            <a:avLst/>
            <a:gdLst>
              <a:gd name="connsiteX0" fmla="*/ 0 w 4123804"/>
              <a:gd name="connsiteY0" fmla="*/ 0 h 482251"/>
              <a:gd name="connsiteX1" fmla="*/ 4123804 w 4123804"/>
              <a:gd name="connsiteY1" fmla="*/ 0 h 482251"/>
              <a:gd name="connsiteX2" fmla="*/ 4123804 w 4123804"/>
              <a:gd name="connsiteY2" fmla="*/ 482251 h 482251"/>
              <a:gd name="connsiteX3" fmla="*/ 0 w 4123804"/>
              <a:gd name="connsiteY3" fmla="*/ 482251 h 4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804" h="482251">
                <a:moveTo>
                  <a:pt x="0" y="0"/>
                </a:moveTo>
                <a:lnTo>
                  <a:pt x="4123804" y="0"/>
                </a:lnTo>
                <a:lnTo>
                  <a:pt x="4123804" y="482251"/>
                </a:lnTo>
                <a:lnTo>
                  <a:pt x="0" y="482251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C0BC9F86-C91A-42F6-83A7-932C234860E4}"/>
              </a:ext>
            </a:extLst>
          </p:cNvPr>
          <p:cNvSpPr/>
          <p:nvPr/>
        </p:nvSpPr>
        <p:spPr>
          <a:xfrm rot="10800000">
            <a:off x="246741" y="279784"/>
            <a:ext cx="11627912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591530A-7AD4-48E8-B89D-1D109E94B4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EA4D2BC-8D76-45D7-82EC-0EE27ED94A02}"/>
              </a:ext>
            </a:extLst>
          </p:cNvPr>
          <p:cNvSpPr txBox="1">
            <a:spLocks/>
          </p:cNvSpPr>
          <p:nvPr/>
        </p:nvSpPr>
        <p:spPr>
          <a:xfrm>
            <a:off x="1038394" y="258559"/>
            <a:ext cx="5075639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Timeline Style</a:t>
            </a:r>
          </a:p>
        </p:txBody>
      </p:sp>
      <p:sp>
        <p:nvSpPr>
          <p:cNvPr id="20" name="TextBox 78">
            <a:extLst>
              <a:ext uri="{FF2B5EF4-FFF2-40B4-BE49-F238E27FC236}">
                <a16:creationId xmlns:a16="http://schemas.microsoft.com/office/drawing/2014/main" id="{3AFCA31D-9B47-4B38-8EE6-9D07519B15BC}"/>
              </a:ext>
            </a:extLst>
          </p:cNvPr>
          <p:cNvSpPr txBox="1"/>
          <p:nvPr/>
        </p:nvSpPr>
        <p:spPr>
          <a:xfrm>
            <a:off x="6060697" y="431964"/>
            <a:ext cx="5185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E46883-1033-4B67-93A4-4EF371231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619" y="1999413"/>
            <a:ext cx="6562381" cy="48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5AB04-260B-49CB-B0DA-AE047BDA6E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066" y="335946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00878E"/>
                </a:solidFill>
              </a:rPr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2BA530-7016-4492-A957-0A1519556D7C}"/>
              </a:ext>
            </a:extLst>
          </p:cNvPr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C14934-D513-415A-8DC4-CE38E57D500D}"/>
              </a:ext>
            </a:extLst>
          </p:cNvPr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BE3483-DD6B-48D3-9182-CFCDAD07D607}"/>
              </a:ext>
            </a:extLst>
          </p:cNvPr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8DAA93-818B-4CB2-82ED-812BE486D26A}"/>
              </a:ext>
            </a:extLst>
          </p:cNvPr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F55ABD-40B2-4A8D-B9B6-6A1ECA3E99E9}"/>
              </a:ext>
            </a:extLst>
          </p:cNvPr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A0666FEC-F46A-472C-9530-B48478A14B19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72E66-15FA-4288-A5FA-1B3C4A7DDF6B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4A390B-DC4A-4324-91ED-27557DAB37B7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CD8BEEAC-9604-4CC3-805F-C1C69EDD719E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3C988A-CB8E-4A91-8D87-C819E64FD3E3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87A47E-5864-4657-9C66-4DE7B8AA539B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>
            <a:extLst>
              <a:ext uri="{FF2B5EF4-FFF2-40B4-BE49-F238E27FC236}">
                <a16:creationId xmlns:a16="http://schemas.microsoft.com/office/drawing/2014/main" id="{DB0524D0-A8E6-4F90-B99E-66EC0CA5A0BF}"/>
              </a:ext>
            </a:extLst>
          </p:cNvPr>
          <p:cNvSpPr>
            <a:spLocks noChangeAspect="1"/>
          </p:cNvSpPr>
          <p:nvPr/>
        </p:nvSpPr>
        <p:spPr>
          <a:xfrm>
            <a:off x="5967244" y="37286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C51897D1-01A0-4B90-9765-DC949F76A7AC}"/>
              </a:ext>
            </a:extLst>
          </p:cNvPr>
          <p:cNvSpPr/>
          <p:nvPr/>
        </p:nvSpPr>
        <p:spPr>
          <a:xfrm>
            <a:off x="7598089" y="374300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A7612F98-E5C0-4F26-A224-7D4F0A1CF965}"/>
              </a:ext>
            </a:extLst>
          </p:cNvPr>
          <p:cNvSpPr/>
          <p:nvPr/>
        </p:nvSpPr>
        <p:spPr>
          <a:xfrm>
            <a:off x="4376650" y="371657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E1BCB92B-8E75-4C58-A576-8DD2CE696F25}"/>
              </a:ext>
            </a:extLst>
          </p:cNvPr>
          <p:cNvSpPr/>
          <p:nvPr/>
        </p:nvSpPr>
        <p:spPr>
          <a:xfrm rot="2700000">
            <a:off x="10932909" y="367273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1A6AC56-5E0C-4204-9C7C-618E14BAE390}"/>
              </a:ext>
            </a:extLst>
          </p:cNvPr>
          <p:cNvSpPr/>
          <p:nvPr/>
        </p:nvSpPr>
        <p:spPr>
          <a:xfrm>
            <a:off x="9247191" y="373848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lecha: pentágono 26">
            <a:extLst>
              <a:ext uri="{FF2B5EF4-FFF2-40B4-BE49-F238E27FC236}">
                <a16:creationId xmlns:a16="http://schemas.microsoft.com/office/drawing/2014/main" id="{CB4B8A91-CEA8-4E68-8271-CA91CF6EC08E}"/>
              </a:ext>
            </a:extLst>
          </p:cNvPr>
          <p:cNvSpPr/>
          <p:nvPr/>
        </p:nvSpPr>
        <p:spPr>
          <a:xfrm rot="10800000">
            <a:off x="9355873" y="279784"/>
            <a:ext cx="2518780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3A95448-470E-41FE-BAA8-F0D3A484A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BBDD4BF-992E-4C10-8D3B-A43CC94C8E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8" y="335946"/>
            <a:ext cx="3157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5DA164-F839-48AC-BE40-A862A090E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620" y="2228143"/>
            <a:ext cx="12210757" cy="39642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F740A57-F6FD-4A55-8ED9-07E304CAF768}"/>
              </a:ext>
            </a:extLst>
          </p:cNvPr>
          <p:cNvSpPr txBox="1"/>
          <p:nvPr/>
        </p:nvSpPr>
        <p:spPr>
          <a:xfrm>
            <a:off x="7517661" y="4067667"/>
            <a:ext cx="3914860" cy="21247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F42B-2011-4F23-971F-214C0FDED6B0}"/>
              </a:ext>
            </a:extLst>
          </p:cNvPr>
          <p:cNvSpPr txBox="1"/>
          <p:nvPr/>
        </p:nvSpPr>
        <p:spPr>
          <a:xfrm>
            <a:off x="7517661" y="2410349"/>
            <a:ext cx="39125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PPT Layout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C14935-8C33-488C-A69C-965DAD58AA0F}"/>
              </a:ext>
            </a:extLst>
          </p:cNvPr>
          <p:cNvSpPr txBox="1"/>
          <p:nvPr/>
        </p:nvSpPr>
        <p:spPr>
          <a:xfrm>
            <a:off x="7402759" y="672161"/>
            <a:ext cx="40297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  <a:endParaRPr lang="ko-KR" altLang="en-US" sz="40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F0813D-091D-4B73-9045-77B65D6051DF}"/>
              </a:ext>
            </a:extLst>
          </p:cNvPr>
          <p:cNvSpPr txBox="1"/>
          <p:nvPr/>
        </p:nvSpPr>
        <p:spPr>
          <a:xfrm>
            <a:off x="6361757" y="1391863"/>
            <a:ext cx="50707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</a:rPr>
              <a:t>PRESENTATION</a:t>
            </a:r>
            <a:endParaRPr lang="ko-KR" altLang="en-US" sz="40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02F65C-56A3-498F-A1D2-EC5C40B696DF}"/>
              </a:ext>
            </a:extLst>
          </p:cNvPr>
          <p:cNvGrpSpPr/>
          <p:nvPr/>
        </p:nvGrpSpPr>
        <p:grpSpPr>
          <a:xfrm>
            <a:off x="2295390" y="-5581"/>
            <a:ext cx="7601219" cy="473313"/>
            <a:chOff x="963437" y="6382486"/>
            <a:chExt cx="7601219" cy="473313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6ABFCCE1-D690-4776-9282-FAC39021F656}"/>
                </a:ext>
              </a:extLst>
            </p:cNvPr>
            <p:cNvSpPr/>
            <p:nvPr/>
          </p:nvSpPr>
          <p:spPr>
            <a:xfrm rot="10800000" flipH="1">
              <a:off x="4036458" y="6386628"/>
              <a:ext cx="4528198" cy="469171"/>
            </a:xfrm>
            <a:custGeom>
              <a:avLst/>
              <a:gdLst>
                <a:gd name="connsiteX0" fmla="*/ 0 w 4456533"/>
                <a:gd name="connsiteY0" fmla="*/ 674 h 482186"/>
                <a:gd name="connsiteX1" fmla="*/ 0 w 4456533"/>
                <a:gd name="connsiteY1" fmla="*/ 482187 h 482186"/>
                <a:gd name="connsiteX2" fmla="*/ 4456534 w 4456533"/>
                <a:gd name="connsiteY2" fmla="*/ 482187 h 482186"/>
                <a:gd name="connsiteX3" fmla="*/ 4382217 w 4456533"/>
                <a:gd name="connsiteY3" fmla="*/ 221854 h 482186"/>
                <a:gd name="connsiteX4" fmla="*/ 3975023 w 4456533"/>
                <a:gd name="connsiteY4" fmla="*/ 674 h 482186"/>
                <a:gd name="connsiteX5" fmla="*/ 0 w 4456533"/>
                <a:gd name="connsiteY5" fmla="*/ 674 h 48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6533" h="482186">
                  <a:moveTo>
                    <a:pt x="0" y="674"/>
                  </a:moveTo>
                  <a:lnTo>
                    <a:pt x="0" y="482187"/>
                  </a:lnTo>
                  <a:lnTo>
                    <a:pt x="4456534" y="482187"/>
                  </a:lnTo>
                  <a:lnTo>
                    <a:pt x="4382217" y="221854"/>
                  </a:lnTo>
                  <a:cubicBezTo>
                    <a:pt x="4376159" y="200578"/>
                    <a:pt x="4320606" y="-13510"/>
                    <a:pt x="3975023" y="674"/>
                  </a:cubicBezTo>
                  <a:lnTo>
                    <a:pt x="0" y="674"/>
                  </a:lnTo>
                  <a:close/>
                </a:path>
              </a:pathLst>
            </a:custGeom>
            <a:solidFill>
              <a:srgbClr val="00B050"/>
            </a:solidFill>
            <a:ln w="14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74F768E-60E4-4D96-A6FD-F889100CC224}"/>
                </a:ext>
              </a:extLst>
            </p:cNvPr>
            <p:cNvSpPr/>
            <p:nvPr/>
          </p:nvSpPr>
          <p:spPr>
            <a:xfrm rot="10800000">
              <a:off x="963437" y="6382486"/>
              <a:ext cx="4456533" cy="473312"/>
            </a:xfrm>
            <a:custGeom>
              <a:avLst/>
              <a:gdLst>
                <a:gd name="connsiteX0" fmla="*/ 0 w 4456533"/>
                <a:gd name="connsiteY0" fmla="*/ 674 h 482186"/>
                <a:gd name="connsiteX1" fmla="*/ 0 w 4456533"/>
                <a:gd name="connsiteY1" fmla="*/ 482187 h 482186"/>
                <a:gd name="connsiteX2" fmla="*/ 4456534 w 4456533"/>
                <a:gd name="connsiteY2" fmla="*/ 482187 h 482186"/>
                <a:gd name="connsiteX3" fmla="*/ 4382217 w 4456533"/>
                <a:gd name="connsiteY3" fmla="*/ 221854 h 482186"/>
                <a:gd name="connsiteX4" fmla="*/ 3975023 w 4456533"/>
                <a:gd name="connsiteY4" fmla="*/ 674 h 482186"/>
                <a:gd name="connsiteX5" fmla="*/ 0 w 4456533"/>
                <a:gd name="connsiteY5" fmla="*/ 674 h 48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6533" h="482186">
                  <a:moveTo>
                    <a:pt x="0" y="674"/>
                  </a:moveTo>
                  <a:lnTo>
                    <a:pt x="0" y="482187"/>
                  </a:lnTo>
                  <a:lnTo>
                    <a:pt x="4456534" y="482187"/>
                  </a:lnTo>
                  <a:lnTo>
                    <a:pt x="4382217" y="221854"/>
                  </a:lnTo>
                  <a:cubicBezTo>
                    <a:pt x="4376159" y="200578"/>
                    <a:pt x="4320606" y="-13510"/>
                    <a:pt x="3975023" y="674"/>
                  </a:cubicBezTo>
                  <a:lnTo>
                    <a:pt x="0" y="674"/>
                  </a:lnTo>
                  <a:close/>
                </a:path>
              </a:pathLst>
            </a:custGeom>
            <a:solidFill>
              <a:srgbClr val="00B050"/>
            </a:solidFill>
            <a:ln w="14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05D3B6E-5838-4EA7-BC5B-F344F5177044}"/>
              </a:ext>
            </a:extLst>
          </p:cNvPr>
          <p:cNvSpPr txBox="1">
            <a:spLocks/>
          </p:cNvSpPr>
          <p:nvPr/>
        </p:nvSpPr>
        <p:spPr>
          <a:xfrm>
            <a:off x="327399" y="901345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878E"/>
                </a:solidFill>
              </a:rPr>
              <a:t>Infographic Style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83D9B85-08D4-4DCB-8205-C2055B041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37" y="1391863"/>
            <a:ext cx="8126984" cy="60952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A20C770-053C-479A-9B21-7A86C639C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7672" y="-76176"/>
            <a:ext cx="8112369" cy="81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8D3CCC0-F473-4832-912D-7ADD04BB5B82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00C252-0DA9-4D8F-929B-A2D0E56F91FA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6286B0-D85F-46DF-A480-ADDC536F1AF2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3F252B-3816-473D-A075-E326B7D30232}"/>
              </a:ext>
            </a:extLst>
          </p:cNvPr>
          <p:cNvGrpSpPr/>
          <p:nvPr/>
        </p:nvGrpSpPr>
        <p:grpSpPr>
          <a:xfrm>
            <a:off x="8413767" y="2870352"/>
            <a:ext cx="3006000" cy="850432"/>
            <a:chOff x="6440400" y="2781881"/>
            <a:chExt cx="2092039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8878C8-398F-4EF1-9F7A-96B73970DA87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83C191-8FD8-4625-96B2-23997C513F24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ADC853-062B-4BAB-8AB5-9FB33A9CA8FC}"/>
              </a:ext>
            </a:extLst>
          </p:cNvPr>
          <p:cNvGrpSpPr/>
          <p:nvPr/>
        </p:nvGrpSpPr>
        <p:grpSpPr>
          <a:xfrm>
            <a:off x="8736019" y="3961460"/>
            <a:ext cx="3006000" cy="850432"/>
            <a:chOff x="6914356" y="4008592"/>
            <a:chExt cx="2122139" cy="8504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F8688A-6022-437B-88A7-560165FF73D4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32294D-621E-4774-B5A4-55E284EBAC36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1EC53F-E96F-444B-A028-8A577E66F44D}"/>
              </a:ext>
            </a:extLst>
          </p:cNvPr>
          <p:cNvGrpSpPr/>
          <p:nvPr/>
        </p:nvGrpSpPr>
        <p:grpSpPr>
          <a:xfrm>
            <a:off x="851853" y="2870352"/>
            <a:ext cx="3006000" cy="850432"/>
            <a:chOff x="6440400" y="2781881"/>
            <a:chExt cx="2092039" cy="850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F9543A-E618-491C-B092-505526DACDDB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349A8-7F7C-405A-9E00-D34D9901B89E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C101AF-F8FC-4183-9BA7-F3561E03872D}"/>
              </a:ext>
            </a:extLst>
          </p:cNvPr>
          <p:cNvGrpSpPr/>
          <p:nvPr/>
        </p:nvGrpSpPr>
        <p:grpSpPr>
          <a:xfrm>
            <a:off x="449981" y="3961460"/>
            <a:ext cx="3006000" cy="850432"/>
            <a:chOff x="6914356" y="4008592"/>
            <a:chExt cx="2122139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2268AE-B0E9-4B86-8AA9-0AD371CC3394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995677-5B9C-427F-AEDC-C0E5F83C67A0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Block Arc 2">
            <a:extLst>
              <a:ext uri="{FF2B5EF4-FFF2-40B4-BE49-F238E27FC236}">
                <a16:creationId xmlns:a16="http://schemas.microsoft.com/office/drawing/2014/main" id="{D79B8101-7869-4F86-A75A-83EE6A42DD6D}"/>
              </a:ext>
            </a:extLst>
          </p:cNvPr>
          <p:cNvSpPr/>
          <p:nvPr/>
        </p:nvSpPr>
        <p:spPr>
          <a:xfrm>
            <a:off x="4814919" y="3877951"/>
            <a:ext cx="2562159" cy="2562159"/>
          </a:xfrm>
          <a:prstGeom prst="blockArc">
            <a:avLst>
              <a:gd name="adj1" fmla="val 10800000"/>
              <a:gd name="adj2" fmla="val 116447"/>
              <a:gd name="adj3" fmla="val 13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E8E29E-6DD5-42B7-ADB0-4A18E189CEEB}"/>
              </a:ext>
            </a:extLst>
          </p:cNvPr>
          <p:cNvSpPr/>
          <p:nvPr/>
        </p:nvSpPr>
        <p:spPr>
          <a:xfrm>
            <a:off x="6005352" y="3775770"/>
            <a:ext cx="185546" cy="1855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2D9F82-0DEF-4C82-BDC0-F9A89DEDCCC3}"/>
              </a:ext>
            </a:extLst>
          </p:cNvPr>
          <p:cNvSpPr/>
          <p:nvPr/>
        </p:nvSpPr>
        <p:spPr>
          <a:xfrm>
            <a:off x="7273607" y="5041068"/>
            <a:ext cx="185546" cy="185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E135C7-1499-4118-A4BB-83E8DD757FFB}"/>
              </a:ext>
            </a:extLst>
          </p:cNvPr>
          <p:cNvSpPr/>
          <p:nvPr/>
        </p:nvSpPr>
        <p:spPr>
          <a:xfrm>
            <a:off x="4732493" y="5041068"/>
            <a:ext cx="185546" cy="1855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CCE64B-524D-4A92-8BD0-FC4616BC201B}"/>
              </a:ext>
            </a:extLst>
          </p:cNvPr>
          <p:cNvSpPr/>
          <p:nvPr/>
        </p:nvSpPr>
        <p:spPr>
          <a:xfrm>
            <a:off x="6977503" y="4195822"/>
            <a:ext cx="185546" cy="185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347F7B-7ACB-40F3-9CBC-D79890A17169}"/>
              </a:ext>
            </a:extLst>
          </p:cNvPr>
          <p:cNvSpPr/>
          <p:nvPr/>
        </p:nvSpPr>
        <p:spPr>
          <a:xfrm>
            <a:off x="5054523" y="4195822"/>
            <a:ext cx="185546" cy="1855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FFC41B-1BC9-4BE9-98D0-77A3E07735B3}"/>
              </a:ext>
            </a:extLst>
          </p:cNvPr>
          <p:cNvSpPr/>
          <p:nvPr/>
        </p:nvSpPr>
        <p:spPr>
          <a:xfrm>
            <a:off x="5702160" y="2705544"/>
            <a:ext cx="787327" cy="787327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B61AEE-A478-40C4-A90D-C5B096FB48F2}"/>
              </a:ext>
            </a:extLst>
          </p:cNvPr>
          <p:cNvSpPr/>
          <p:nvPr/>
        </p:nvSpPr>
        <p:spPr>
          <a:xfrm>
            <a:off x="3917016" y="3343075"/>
            <a:ext cx="787327" cy="78732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A4049E-F81A-4652-9340-9921D5121B62}"/>
              </a:ext>
            </a:extLst>
          </p:cNvPr>
          <p:cNvSpPr/>
          <p:nvPr/>
        </p:nvSpPr>
        <p:spPr>
          <a:xfrm>
            <a:off x="7487656" y="3343075"/>
            <a:ext cx="787327" cy="787327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DFE58E-267B-4321-9649-36D1AB9C13D5}"/>
              </a:ext>
            </a:extLst>
          </p:cNvPr>
          <p:cNvSpPr/>
          <p:nvPr/>
        </p:nvSpPr>
        <p:spPr>
          <a:xfrm>
            <a:off x="3464295" y="4732516"/>
            <a:ext cx="787327" cy="78732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A506F5-AB7F-48FA-8CD7-437EE486CC75}"/>
              </a:ext>
            </a:extLst>
          </p:cNvPr>
          <p:cNvSpPr/>
          <p:nvPr/>
        </p:nvSpPr>
        <p:spPr>
          <a:xfrm>
            <a:off x="7940380" y="4732516"/>
            <a:ext cx="787327" cy="78732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F2D0EF94-A6A5-4AE5-AB18-0F49F4C255D9}"/>
              </a:ext>
            </a:extLst>
          </p:cNvPr>
          <p:cNvSpPr/>
          <p:nvPr/>
        </p:nvSpPr>
        <p:spPr>
          <a:xfrm flipH="1">
            <a:off x="4110597" y="3547513"/>
            <a:ext cx="409848" cy="409848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D5E1B1C1-C0C7-4BEB-BAE0-49724768EBC1}"/>
              </a:ext>
            </a:extLst>
          </p:cNvPr>
          <p:cNvSpPr/>
          <p:nvPr/>
        </p:nvSpPr>
        <p:spPr>
          <a:xfrm>
            <a:off x="3664080" y="4936780"/>
            <a:ext cx="369703" cy="36970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08EBE888-CF64-4468-AEF0-853314015A69}"/>
              </a:ext>
            </a:extLst>
          </p:cNvPr>
          <p:cNvSpPr/>
          <p:nvPr/>
        </p:nvSpPr>
        <p:spPr>
          <a:xfrm>
            <a:off x="8122610" y="4908969"/>
            <a:ext cx="426018" cy="42532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16FCAD4A-D3E9-4DEC-B692-33648A5DD18B}"/>
              </a:ext>
            </a:extLst>
          </p:cNvPr>
          <p:cNvSpPr/>
          <p:nvPr/>
        </p:nvSpPr>
        <p:spPr>
          <a:xfrm>
            <a:off x="5981914" y="2834812"/>
            <a:ext cx="228173" cy="49747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714CEEFD-BD05-4D5A-A15D-D9615C92C40F}"/>
              </a:ext>
            </a:extLst>
          </p:cNvPr>
          <p:cNvSpPr/>
          <p:nvPr/>
        </p:nvSpPr>
        <p:spPr>
          <a:xfrm>
            <a:off x="7643194" y="3568577"/>
            <a:ext cx="451611" cy="29680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AAA61BF9-08F2-4DC9-9D08-4EF9BBFC26BA}"/>
              </a:ext>
            </a:extLst>
          </p:cNvPr>
          <p:cNvGrpSpPr/>
          <p:nvPr/>
        </p:nvGrpSpPr>
        <p:grpSpPr>
          <a:xfrm>
            <a:off x="0" y="6488989"/>
            <a:ext cx="12190158" cy="381216"/>
            <a:chOff x="-85726" y="6474475"/>
            <a:chExt cx="12275884" cy="381216"/>
          </a:xfrm>
        </p:grpSpPr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468A653B-F85D-4065-954C-30B271620FBE}"/>
                </a:ext>
              </a:extLst>
            </p:cNvPr>
            <p:cNvSpPr/>
            <p:nvPr/>
          </p:nvSpPr>
          <p:spPr>
            <a:xfrm>
              <a:off x="-85726" y="6474475"/>
              <a:ext cx="3080973" cy="381216"/>
            </a:xfrm>
            <a:custGeom>
              <a:avLst/>
              <a:gdLst>
                <a:gd name="connsiteX0" fmla="*/ 0 w 3080973"/>
                <a:gd name="connsiteY0" fmla="*/ 526 h 381216"/>
                <a:gd name="connsiteX1" fmla="*/ 0 w 3080973"/>
                <a:gd name="connsiteY1" fmla="*/ 381217 h 381216"/>
                <a:gd name="connsiteX2" fmla="*/ 3080974 w 3080973"/>
                <a:gd name="connsiteY2" fmla="*/ 381217 h 381216"/>
                <a:gd name="connsiteX3" fmla="*/ 3029595 w 3080973"/>
                <a:gd name="connsiteY3" fmla="*/ 175397 h 381216"/>
                <a:gd name="connsiteX4" fmla="*/ 2748086 w 3080973"/>
                <a:gd name="connsiteY4" fmla="*/ 526 h 381216"/>
                <a:gd name="connsiteX5" fmla="*/ 0 w 3080973"/>
                <a:gd name="connsiteY5" fmla="*/ 526 h 38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973" h="381216">
                  <a:moveTo>
                    <a:pt x="0" y="526"/>
                  </a:moveTo>
                  <a:lnTo>
                    <a:pt x="0" y="381217"/>
                  </a:lnTo>
                  <a:lnTo>
                    <a:pt x="3080974" y="381217"/>
                  </a:lnTo>
                  <a:lnTo>
                    <a:pt x="3029595" y="175397"/>
                  </a:lnTo>
                  <a:cubicBezTo>
                    <a:pt x="3025407" y="158543"/>
                    <a:pt x="2987001" y="-10608"/>
                    <a:pt x="2748086" y="526"/>
                  </a:cubicBezTo>
                  <a:lnTo>
                    <a:pt x="0" y="526"/>
                  </a:lnTo>
                  <a:close/>
                </a:path>
              </a:pathLst>
            </a:custGeom>
            <a:solidFill>
              <a:srgbClr val="FFC000"/>
            </a:solidFill>
            <a:ln w="10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  <p:grpSp>
          <p:nvGrpSpPr>
            <p:cNvPr id="76" name="Gráfico 13">
              <a:extLst>
                <a:ext uri="{FF2B5EF4-FFF2-40B4-BE49-F238E27FC236}">
                  <a16:creationId xmlns:a16="http://schemas.microsoft.com/office/drawing/2014/main" id="{DE8A9F33-F364-447D-8BEB-351FE27DA653}"/>
                </a:ext>
              </a:extLst>
            </p:cNvPr>
            <p:cNvGrpSpPr/>
            <p:nvPr/>
          </p:nvGrpSpPr>
          <p:grpSpPr>
            <a:xfrm>
              <a:off x="2995247" y="6478168"/>
              <a:ext cx="6113939" cy="377442"/>
              <a:chOff x="2995247" y="6478168"/>
              <a:chExt cx="6113939" cy="377442"/>
            </a:xfrm>
            <a:solidFill>
              <a:srgbClr val="29A951"/>
            </a:solidFill>
          </p:grpSpPr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E3854D15-3DAE-4178-A832-D396F764AE90}"/>
                  </a:ext>
                </a:extLst>
              </p:cNvPr>
              <p:cNvSpPr/>
              <p:nvPr/>
            </p:nvSpPr>
            <p:spPr>
              <a:xfrm>
                <a:off x="5467441" y="6478168"/>
                <a:ext cx="3641745" cy="377442"/>
              </a:xfrm>
              <a:custGeom>
                <a:avLst/>
                <a:gdLst>
                  <a:gd name="connsiteX0" fmla="*/ 102 w 3641745"/>
                  <a:gd name="connsiteY0" fmla="*/ 377014 h 377442"/>
                  <a:gd name="connsiteX1" fmla="*/ 102 w 3641745"/>
                  <a:gd name="connsiteY1" fmla="*/ 0 h 377442"/>
                  <a:gd name="connsiteX2" fmla="*/ 3641745 w 3641745"/>
                  <a:gd name="connsiteY2" fmla="*/ 0 h 377442"/>
                  <a:gd name="connsiteX3" fmla="*/ 3580969 w 3641745"/>
                  <a:gd name="connsiteY3" fmla="*/ 203777 h 377442"/>
                  <a:gd name="connsiteX4" fmla="*/ 3248184 w 3641745"/>
                  <a:gd name="connsiteY4" fmla="*/ 376912 h 377442"/>
                  <a:gd name="connsiteX5" fmla="*/ 0 w 3641745"/>
                  <a:gd name="connsiteY5" fmla="*/ 376912 h 37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41745" h="377442">
                    <a:moveTo>
                      <a:pt x="102" y="377014"/>
                    </a:moveTo>
                    <a:lnTo>
                      <a:pt x="102" y="0"/>
                    </a:lnTo>
                    <a:lnTo>
                      <a:pt x="3641745" y="0"/>
                    </a:lnTo>
                    <a:lnTo>
                      <a:pt x="3580969" y="203777"/>
                    </a:lnTo>
                    <a:cubicBezTo>
                      <a:pt x="3576067" y="220427"/>
                      <a:pt x="3530612" y="388045"/>
                      <a:pt x="3248184" y="376912"/>
                    </a:cubicBezTo>
                    <a:lnTo>
                      <a:pt x="0" y="376912"/>
                    </a:lnTo>
                    <a:close/>
                  </a:path>
                </a:pathLst>
              </a:custGeom>
              <a:solidFill>
                <a:srgbClr val="29A951"/>
              </a:solidFill>
              <a:ln w="102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6648AF90-5318-40CF-9786-170A4A436908}"/>
                  </a:ext>
                </a:extLst>
              </p:cNvPr>
              <p:cNvSpPr/>
              <p:nvPr/>
            </p:nvSpPr>
            <p:spPr>
              <a:xfrm>
                <a:off x="2995247" y="6478168"/>
                <a:ext cx="3584033" cy="377442"/>
              </a:xfrm>
              <a:custGeom>
                <a:avLst/>
                <a:gdLst>
                  <a:gd name="connsiteX0" fmla="*/ 3584034 w 3584033"/>
                  <a:gd name="connsiteY0" fmla="*/ 377014 h 377442"/>
                  <a:gd name="connsiteX1" fmla="*/ 3584034 w 3584033"/>
                  <a:gd name="connsiteY1" fmla="*/ 0 h 377442"/>
                  <a:gd name="connsiteX2" fmla="*/ 0 w 3584033"/>
                  <a:gd name="connsiteY2" fmla="*/ 0 h 377442"/>
                  <a:gd name="connsiteX3" fmla="*/ 59754 w 3584033"/>
                  <a:gd name="connsiteY3" fmla="*/ 203777 h 377442"/>
                  <a:gd name="connsiteX4" fmla="*/ 387228 w 3584033"/>
                  <a:gd name="connsiteY4" fmla="*/ 376912 h 377442"/>
                  <a:gd name="connsiteX5" fmla="*/ 3584034 w 3584033"/>
                  <a:gd name="connsiteY5" fmla="*/ 376912 h 37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4033" h="377442">
                    <a:moveTo>
                      <a:pt x="3584034" y="377014"/>
                    </a:moveTo>
                    <a:lnTo>
                      <a:pt x="3584034" y="0"/>
                    </a:lnTo>
                    <a:lnTo>
                      <a:pt x="0" y="0"/>
                    </a:lnTo>
                    <a:lnTo>
                      <a:pt x="59754" y="203777"/>
                    </a:lnTo>
                    <a:cubicBezTo>
                      <a:pt x="64657" y="220427"/>
                      <a:pt x="109294" y="388045"/>
                      <a:pt x="387228" y="376912"/>
                    </a:cubicBezTo>
                    <a:lnTo>
                      <a:pt x="3584034" y="376912"/>
                    </a:lnTo>
                    <a:close/>
                  </a:path>
                </a:pathLst>
              </a:custGeom>
              <a:solidFill>
                <a:srgbClr val="29A951"/>
              </a:solidFill>
              <a:ln w="102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183517C0-555C-49B4-9204-102F158E1490}"/>
                </a:ext>
              </a:extLst>
            </p:cNvPr>
            <p:cNvSpPr/>
            <p:nvPr/>
          </p:nvSpPr>
          <p:spPr>
            <a:xfrm>
              <a:off x="9109186" y="6476319"/>
              <a:ext cx="3080972" cy="377534"/>
            </a:xfrm>
            <a:custGeom>
              <a:avLst/>
              <a:gdLst>
                <a:gd name="connsiteX0" fmla="*/ 3080973 w 3080972"/>
                <a:gd name="connsiteY0" fmla="*/ 521 h 377534"/>
                <a:gd name="connsiteX1" fmla="*/ 3080973 w 3080972"/>
                <a:gd name="connsiteY1" fmla="*/ 377535 h 377534"/>
                <a:gd name="connsiteX2" fmla="*/ 0 w 3080972"/>
                <a:gd name="connsiteY2" fmla="*/ 377535 h 377534"/>
                <a:gd name="connsiteX3" fmla="*/ 51378 w 3080972"/>
                <a:gd name="connsiteY3" fmla="*/ 173757 h 377534"/>
                <a:gd name="connsiteX4" fmla="*/ 332888 w 3080972"/>
                <a:gd name="connsiteY4" fmla="*/ 521 h 377534"/>
                <a:gd name="connsiteX5" fmla="*/ 3080973 w 3080972"/>
                <a:gd name="connsiteY5" fmla="*/ 521 h 37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972" h="377534">
                  <a:moveTo>
                    <a:pt x="3080973" y="521"/>
                  </a:moveTo>
                  <a:lnTo>
                    <a:pt x="3080973" y="377535"/>
                  </a:lnTo>
                  <a:lnTo>
                    <a:pt x="0" y="377535"/>
                  </a:lnTo>
                  <a:lnTo>
                    <a:pt x="51378" y="173757"/>
                  </a:lnTo>
                  <a:cubicBezTo>
                    <a:pt x="55566" y="157108"/>
                    <a:pt x="93973" y="-10511"/>
                    <a:pt x="332888" y="521"/>
                  </a:cubicBezTo>
                  <a:lnTo>
                    <a:pt x="3080973" y="521"/>
                  </a:lnTo>
                  <a:close/>
                </a:path>
              </a:pathLst>
            </a:custGeom>
            <a:solidFill>
              <a:srgbClr val="FFC000"/>
            </a:solidFill>
            <a:ln w="10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46" name="Flecha: pentágono 45">
            <a:extLst>
              <a:ext uri="{FF2B5EF4-FFF2-40B4-BE49-F238E27FC236}">
                <a16:creationId xmlns:a16="http://schemas.microsoft.com/office/drawing/2014/main" id="{53D8125B-1099-49F3-ABA0-CEF5386EDC5F}"/>
              </a:ext>
            </a:extLst>
          </p:cNvPr>
          <p:cNvSpPr/>
          <p:nvPr/>
        </p:nvSpPr>
        <p:spPr>
          <a:xfrm rot="10800000">
            <a:off x="246741" y="279784"/>
            <a:ext cx="11627912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64F8CE35-DAF3-4A7F-8B55-961C3024FB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41AF4604-ED96-4C3A-B9D9-9A99FE33C174}"/>
              </a:ext>
            </a:extLst>
          </p:cNvPr>
          <p:cNvSpPr txBox="1">
            <a:spLocks/>
          </p:cNvSpPr>
          <p:nvPr/>
        </p:nvSpPr>
        <p:spPr>
          <a:xfrm>
            <a:off x="1038394" y="258559"/>
            <a:ext cx="5075639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Timeline Style</a:t>
            </a:r>
          </a:p>
        </p:txBody>
      </p:sp>
      <p:sp>
        <p:nvSpPr>
          <p:cNvPr id="49" name="TextBox 78">
            <a:extLst>
              <a:ext uri="{FF2B5EF4-FFF2-40B4-BE49-F238E27FC236}">
                <a16:creationId xmlns:a16="http://schemas.microsoft.com/office/drawing/2014/main" id="{5931D3DF-809B-4A38-A325-2601EA264C89}"/>
              </a:ext>
            </a:extLst>
          </p:cNvPr>
          <p:cNvSpPr txBox="1"/>
          <p:nvPr/>
        </p:nvSpPr>
        <p:spPr>
          <a:xfrm>
            <a:off x="6060697" y="431964"/>
            <a:ext cx="5185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5E1531B-A72D-4DE0-A5D4-43E588785D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58" y="4126238"/>
            <a:ext cx="2317619" cy="23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0F99E0C-32EE-4894-8BA1-EC4E269BFE9D}"/>
              </a:ext>
            </a:extLst>
          </p:cNvPr>
          <p:cNvSpPr/>
          <p:nvPr/>
        </p:nvSpPr>
        <p:spPr>
          <a:xfrm>
            <a:off x="0" y="628952"/>
            <a:ext cx="10926369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18F9F-0E86-4FEB-A4AE-8A5C856CD043}"/>
              </a:ext>
            </a:extLst>
          </p:cNvPr>
          <p:cNvSpPr txBox="1"/>
          <p:nvPr/>
        </p:nvSpPr>
        <p:spPr>
          <a:xfrm>
            <a:off x="663378" y="901992"/>
            <a:ext cx="4740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785FA-5BA5-4B2C-B3F6-03F3FCFC137A}"/>
              </a:ext>
            </a:extLst>
          </p:cNvPr>
          <p:cNvSpPr txBox="1"/>
          <p:nvPr/>
        </p:nvSpPr>
        <p:spPr>
          <a:xfrm>
            <a:off x="663378" y="4864392"/>
            <a:ext cx="4552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A00D6168-2EA9-4D63-9E37-B943ED7096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6250" y="195263"/>
            <a:ext cx="2809875" cy="5222875"/>
          </a:xfrm>
        </p:spPr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B59861CA-A682-452D-A97C-E0A3C19FF01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C1310CE9-79D8-42B7-BFAF-5D30AFA2F41C}"/>
              </a:ext>
            </a:extLst>
          </p:cNvPr>
          <p:cNvSpPr/>
          <p:nvPr/>
        </p:nvSpPr>
        <p:spPr>
          <a:xfrm rot="5400000">
            <a:off x="6658741" y="-2396386"/>
            <a:ext cx="2896427" cy="7890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B241AF0E-EEDB-B087-901D-B3A504B55573}"/>
              </a:ext>
            </a:extLst>
          </p:cNvPr>
          <p:cNvSpPr/>
          <p:nvPr/>
        </p:nvSpPr>
        <p:spPr>
          <a:xfrm>
            <a:off x="5946760" y="624167"/>
            <a:ext cx="4455583" cy="4455583"/>
          </a:xfrm>
          <a:prstGeom prst="donut">
            <a:avLst>
              <a:gd name="adj" fmla="val 2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7ED097A-CA84-43FE-8F6F-CEC974A7F2C8}"/>
              </a:ext>
            </a:extLst>
          </p:cNvPr>
          <p:cNvSpPr/>
          <p:nvPr/>
        </p:nvSpPr>
        <p:spPr>
          <a:xfrm>
            <a:off x="6436570" y="1171546"/>
            <a:ext cx="3475960" cy="3475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323ED-CC06-BBC4-2C3B-02413E3CDBBA}"/>
              </a:ext>
            </a:extLst>
          </p:cNvPr>
          <p:cNvSpPr txBox="1"/>
          <p:nvPr/>
        </p:nvSpPr>
        <p:spPr>
          <a:xfrm>
            <a:off x="497613" y="743867"/>
            <a:ext cx="35637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5400" b="1" dirty="0">
                <a:solidFill>
                  <a:srgbClr val="0087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Jazz Appreciation Month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82B61-12DF-4504-2743-9957E437C974}"/>
              </a:ext>
            </a:extLst>
          </p:cNvPr>
          <p:cNvSpPr txBox="1"/>
          <p:nvPr/>
        </p:nvSpPr>
        <p:spPr>
          <a:xfrm>
            <a:off x="497613" y="3719417"/>
            <a:ext cx="3563711" cy="263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Jazz Appreciation Month is celebrated annually in April in the United States. The month-long celebration includes concerts, educational programs, and other events that promote awareness and appreciation of jazz music.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CA7ABC-B751-7BF7-78CE-0D9F4EBD24E6}"/>
              </a:ext>
            </a:extLst>
          </p:cNvPr>
          <p:cNvGrpSpPr/>
          <p:nvPr/>
        </p:nvGrpSpPr>
        <p:grpSpPr>
          <a:xfrm>
            <a:off x="11234704" y="6330"/>
            <a:ext cx="957296" cy="885788"/>
            <a:chOff x="10046732" y="-8067"/>
            <a:chExt cx="2141558" cy="198158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585E9C-019A-FC82-C71F-637268C0BC0C}"/>
                </a:ext>
              </a:extLst>
            </p:cNvPr>
            <p:cNvSpPr/>
            <p:nvPr/>
          </p:nvSpPr>
          <p:spPr>
            <a:xfrm rot="16200000">
              <a:off x="10408537" y="-88262"/>
              <a:ext cx="781257" cy="941649"/>
            </a:xfrm>
            <a:custGeom>
              <a:avLst/>
              <a:gdLst>
                <a:gd name="connsiteX0" fmla="*/ 781257 w 781257"/>
                <a:gd name="connsiteY0" fmla="*/ 468653 h 941649"/>
                <a:gd name="connsiteX1" fmla="*/ 781257 w 781257"/>
                <a:gd name="connsiteY1" fmla="*/ 941649 h 941649"/>
                <a:gd name="connsiteX2" fmla="*/ 57701 w 781257"/>
                <a:gd name="connsiteY2" fmla="*/ 310003 h 941649"/>
                <a:gd name="connsiteX3" fmla="*/ 41574 w 781257"/>
                <a:gd name="connsiteY3" fmla="*/ 72211 h 941649"/>
                <a:gd name="connsiteX4" fmla="*/ 54242 w 781257"/>
                <a:gd name="connsiteY4" fmla="*/ 57700 h 941649"/>
                <a:gd name="connsiteX5" fmla="*/ 292033 w 781257"/>
                <a:gd name="connsiteY5" fmla="*/ 41573 h 941649"/>
                <a:gd name="connsiteX6" fmla="*/ 781257 w 781257"/>
                <a:gd name="connsiteY6" fmla="*/ 468653 h 94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257" h="941649">
                  <a:moveTo>
                    <a:pt x="781257" y="468653"/>
                  </a:moveTo>
                  <a:lnTo>
                    <a:pt x="781257" y="941649"/>
                  </a:lnTo>
                  <a:lnTo>
                    <a:pt x="57701" y="310003"/>
                  </a:lnTo>
                  <a:cubicBezTo>
                    <a:pt x="-12417" y="248791"/>
                    <a:pt x="-19637" y="142329"/>
                    <a:pt x="41574" y="72211"/>
                  </a:cubicBezTo>
                  <a:lnTo>
                    <a:pt x="54242" y="57700"/>
                  </a:lnTo>
                  <a:cubicBezTo>
                    <a:pt x="115453" y="-12418"/>
                    <a:pt x="221915" y="-19638"/>
                    <a:pt x="292033" y="41573"/>
                  </a:cubicBezTo>
                  <a:lnTo>
                    <a:pt x="781257" y="4686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E43D92-DC2F-7AB7-3616-F912F75E38B0}"/>
                </a:ext>
              </a:extLst>
            </p:cNvPr>
            <p:cNvSpPr/>
            <p:nvPr/>
          </p:nvSpPr>
          <p:spPr>
            <a:xfrm rot="16200000">
              <a:off x="10062423" y="-23758"/>
              <a:ext cx="1796882" cy="1828264"/>
            </a:xfrm>
            <a:custGeom>
              <a:avLst/>
              <a:gdLst>
                <a:gd name="connsiteX0" fmla="*/ 1796882 w 1796882"/>
                <a:gd name="connsiteY0" fmla="*/ 1355268 h 1828264"/>
                <a:gd name="connsiteX1" fmla="*/ 1796882 w 1796882"/>
                <a:gd name="connsiteY1" fmla="*/ 1828264 h 1828264"/>
                <a:gd name="connsiteX2" fmla="*/ 57701 w 1796882"/>
                <a:gd name="connsiteY2" fmla="*/ 310003 h 1828264"/>
                <a:gd name="connsiteX3" fmla="*/ 41574 w 1796882"/>
                <a:gd name="connsiteY3" fmla="*/ 72211 h 1828264"/>
                <a:gd name="connsiteX4" fmla="*/ 54242 w 1796882"/>
                <a:gd name="connsiteY4" fmla="*/ 57700 h 1828264"/>
                <a:gd name="connsiteX5" fmla="*/ 292033 w 1796882"/>
                <a:gd name="connsiteY5" fmla="*/ 41573 h 1828264"/>
                <a:gd name="connsiteX6" fmla="*/ 1796882 w 1796882"/>
                <a:gd name="connsiteY6" fmla="*/ 1355268 h 18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882" h="1828264">
                  <a:moveTo>
                    <a:pt x="1796882" y="1355268"/>
                  </a:moveTo>
                  <a:lnTo>
                    <a:pt x="1796882" y="1828264"/>
                  </a:lnTo>
                  <a:lnTo>
                    <a:pt x="57701" y="310003"/>
                  </a:lnTo>
                  <a:cubicBezTo>
                    <a:pt x="-12417" y="248791"/>
                    <a:pt x="-19638" y="142329"/>
                    <a:pt x="41574" y="72211"/>
                  </a:cubicBezTo>
                  <a:lnTo>
                    <a:pt x="54242" y="57700"/>
                  </a:lnTo>
                  <a:cubicBezTo>
                    <a:pt x="115453" y="-12418"/>
                    <a:pt x="221915" y="-19638"/>
                    <a:pt x="292033" y="41573"/>
                  </a:cubicBezTo>
                  <a:lnTo>
                    <a:pt x="1796882" y="13552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CEBD9DC-27BD-BBB4-E048-92CA8190AFCE}"/>
                </a:ext>
              </a:extLst>
            </p:cNvPr>
            <p:cNvSpPr/>
            <p:nvPr/>
          </p:nvSpPr>
          <p:spPr>
            <a:xfrm rot="16200000">
              <a:off x="11021130" y="77435"/>
              <a:ext cx="1252662" cy="1081658"/>
            </a:xfrm>
            <a:custGeom>
              <a:avLst/>
              <a:gdLst>
                <a:gd name="connsiteX0" fmla="*/ 1252662 w 1252662"/>
                <a:gd name="connsiteY0" fmla="*/ 880178 h 1081658"/>
                <a:gd name="connsiteX1" fmla="*/ 1252662 w 1252662"/>
                <a:gd name="connsiteY1" fmla="*/ 1081658 h 1081658"/>
                <a:gd name="connsiteX2" fmla="*/ 941637 w 1252662"/>
                <a:gd name="connsiteY2" fmla="*/ 1081658 h 1081658"/>
                <a:gd name="connsiteX3" fmla="*/ 57701 w 1252662"/>
                <a:gd name="connsiteY3" fmla="*/ 310003 h 1081658"/>
                <a:gd name="connsiteX4" fmla="*/ 41574 w 1252662"/>
                <a:gd name="connsiteY4" fmla="*/ 72211 h 1081658"/>
                <a:gd name="connsiteX5" fmla="*/ 54242 w 1252662"/>
                <a:gd name="connsiteY5" fmla="*/ 57700 h 1081658"/>
                <a:gd name="connsiteX6" fmla="*/ 292033 w 1252662"/>
                <a:gd name="connsiteY6" fmla="*/ 41573 h 1081658"/>
                <a:gd name="connsiteX7" fmla="*/ 1252662 w 1252662"/>
                <a:gd name="connsiteY7" fmla="*/ 880178 h 108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2662" h="1081658">
                  <a:moveTo>
                    <a:pt x="1252662" y="880178"/>
                  </a:moveTo>
                  <a:lnTo>
                    <a:pt x="1252662" y="1081658"/>
                  </a:lnTo>
                  <a:lnTo>
                    <a:pt x="941637" y="1081658"/>
                  </a:lnTo>
                  <a:lnTo>
                    <a:pt x="57701" y="310003"/>
                  </a:lnTo>
                  <a:cubicBezTo>
                    <a:pt x="-12417" y="248791"/>
                    <a:pt x="-19638" y="142329"/>
                    <a:pt x="41574" y="72211"/>
                  </a:cubicBezTo>
                  <a:lnTo>
                    <a:pt x="54242" y="57700"/>
                  </a:lnTo>
                  <a:cubicBezTo>
                    <a:pt x="115453" y="-12418"/>
                    <a:pt x="221915" y="-19638"/>
                    <a:pt x="292033" y="41573"/>
                  </a:cubicBezTo>
                  <a:lnTo>
                    <a:pt x="1252662" y="8801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7EDD49-27D0-38CC-5B35-29A03ABBC2D4}"/>
                </a:ext>
              </a:extLst>
            </p:cNvPr>
            <p:cNvSpPr/>
            <p:nvPr/>
          </p:nvSpPr>
          <p:spPr>
            <a:xfrm rot="16200000">
              <a:off x="10905733" y="690963"/>
              <a:ext cx="1483456" cy="1081657"/>
            </a:xfrm>
            <a:custGeom>
              <a:avLst/>
              <a:gdLst>
                <a:gd name="connsiteX0" fmla="*/ 1483456 w 1483456"/>
                <a:gd name="connsiteY0" fmla="*/ 1081657 h 1081657"/>
                <a:gd name="connsiteX1" fmla="*/ 941635 w 1483456"/>
                <a:gd name="connsiteY1" fmla="*/ 1081657 h 1081657"/>
                <a:gd name="connsiteX2" fmla="*/ 57700 w 1483456"/>
                <a:gd name="connsiteY2" fmla="*/ 310003 h 1081657"/>
                <a:gd name="connsiteX3" fmla="*/ 41573 w 1483456"/>
                <a:gd name="connsiteY3" fmla="*/ 72211 h 1081657"/>
                <a:gd name="connsiteX4" fmla="*/ 54241 w 1483456"/>
                <a:gd name="connsiteY4" fmla="*/ 57700 h 1081657"/>
                <a:gd name="connsiteX5" fmla="*/ 292032 w 1483456"/>
                <a:gd name="connsiteY5" fmla="*/ 41573 h 1081657"/>
                <a:gd name="connsiteX6" fmla="*/ 1483456 w 1483456"/>
                <a:gd name="connsiteY6" fmla="*/ 1081657 h 108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3456" h="1081657">
                  <a:moveTo>
                    <a:pt x="1483456" y="1081657"/>
                  </a:moveTo>
                  <a:lnTo>
                    <a:pt x="941635" y="1081657"/>
                  </a:lnTo>
                  <a:lnTo>
                    <a:pt x="57700" y="310003"/>
                  </a:lnTo>
                  <a:cubicBezTo>
                    <a:pt x="-12418" y="248791"/>
                    <a:pt x="-19639" y="142329"/>
                    <a:pt x="41573" y="72211"/>
                  </a:cubicBezTo>
                  <a:lnTo>
                    <a:pt x="54241" y="57700"/>
                  </a:lnTo>
                  <a:cubicBezTo>
                    <a:pt x="115452" y="-12418"/>
                    <a:pt x="221914" y="-19638"/>
                    <a:pt x="292032" y="41573"/>
                  </a:cubicBezTo>
                  <a:lnTo>
                    <a:pt x="1483456" y="1081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2E660322-BB9B-40B9-BABA-2043352D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42" y="1548614"/>
            <a:ext cx="5393216" cy="53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3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B750C2-2B95-4E5A-8E18-E227B8587C67}"/>
              </a:ext>
            </a:extLst>
          </p:cNvPr>
          <p:cNvSpPr/>
          <p:nvPr/>
        </p:nvSpPr>
        <p:spPr>
          <a:xfrm>
            <a:off x="4210050" y="524753"/>
            <a:ext cx="7399100" cy="5905500"/>
          </a:xfrm>
          <a:prstGeom prst="roundRect">
            <a:avLst>
              <a:gd name="adj" fmla="val 3602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C903F3-B31D-45A3-AD23-E977514F0464}"/>
              </a:ext>
            </a:extLst>
          </p:cNvPr>
          <p:cNvGrpSpPr/>
          <p:nvPr/>
        </p:nvGrpSpPr>
        <p:grpSpPr>
          <a:xfrm>
            <a:off x="4853779" y="1278653"/>
            <a:ext cx="6476619" cy="5054594"/>
            <a:chOff x="4758798" y="1086369"/>
            <a:chExt cx="6476619" cy="50545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EE48A3-4DDA-4970-91E4-3B6DEA452ED2}"/>
                </a:ext>
              </a:extLst>
            </p:cNvPr>
            <p:cNvGrpSpPr/>
            <p:nvPr/>
          </p:nvGrpSpPr>
          <p:grpSpPr>
            <a:xfrm>
              <a:off x="4758798" y="1667163"/>
              <a:ext cx="2899302" cy="4473800"/>
              <a:chOff x="2227884" y="1330362"/>
              <a:chExt cx="2835932" cy="447380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5131E0-2E68-40E1-A2F2-A27C15BD5D3B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Easy to change colors, photos and Text.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Easy to change colors, photos and Text. I hope and I believe that this Template will your Time, Money and Reputation.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Easy to change colors, photos and Text.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B4AB6D-DC9E-46AF-B35B-5573D4A8599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C0ACBE-546A-404B-8B9C-E012A62238A1}"/>
                </a:ext>
              </a:extLst>
            </p:cNvPr>
            <p:cNvGrpSpPr/>
            <p:nvPr/>
          </p:nvGrpSpPr>
          <p:grpSpPr>
            <a:xfrm>
              <a:off x="8336115" y="1667163"/>
              <a:ext cx="2899302" cy="4473800"/>
              <a:chOff x="2227884" y="1330362"/>
              <a:chExt cx="2835932" cy="447380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9BF80A-1FE2-4874-B6A9-7635C7F42950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Easy to change colors, photos and Text.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Easy to change colors, photos and Text. I hope and I believe that this Template will your Time, Money and Reputation.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233C8-E5B5-4CAC-8C88-F2654640D63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7BA3A28F-FE5D-491F-BED1-3BB011F7AD77}"/>
                </a:ext>
              </a:extLst>
            </p:cNvPr>
            <p:cNvSpPr/>
            <p:nvPr/>
          </p:nvSpPr>
          <p:spPr>
            <a:xfrm>
              <a:off x="6013764" y="1086369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D523DEE8-2716-4FE9-9476-78283629496C}"/>
                </a:ext>
              </a:extLst>
            </p:cNvPr>
            <p:cNvSpPr/>
            <p:nvPr/>
          </p:nvSpPr>
          <p:spPr>
            <a:xfrm>
              <a:off x="9588707" y="1119600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Lágrima 17">
            <a:extLst>
              <a:ext uri="{FF2B5EF4-FFF2-40B4-BE49-F238E27FC236}">
                <a16:creationId xmlns:a16="http://schemas.microsoft.com/office/drawing/2014/main" id="{1529008A-A776-4533-BC92-2F2F75C8BC44}"/>
              </a:ext>
            </a:extLst>
          </p:cNvPr>
          <p:cNvSpPr/>
          <p:nvPr/>
        </p:nvSpPr>
        <p:spPr>
          <a:xfrm rot="10800000">
            <a:off x="-1" y="2503714"/>
            <a:ext cx="4368800" cy="43688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3742B858-FFCF-459A-ADBC-ECB9A0CFD820}"/>
              </a:ext>
            </a:extLst>
          </p:cNvPr>
          <p:cNvSpPr/>
          <p:nvPr/>
        </p:nvSpPr>
        <p:spPr>
          <a:xfrm rot="10800000">
            <a:off x="246741" y="279784"/>
            <a:ext cx="11627912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3686BC4-176F-427B-8C47-11F28D9546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94627F4-704B-420D-A298-0C143DF31DDC}"/>
              </a:ext>
            </a:extLst>
          </p:cNvPr>
          <p:cNvSpPr txBox="1">
            <a:spLocks/>
          </p:cNvSpPr>
          <p:nvPr/>
        </p:nvSpPr>
        <p:spPr>
          <a:xfrm>
            <a:off x="1038394" y="258559"/>
            <a:ext cx="5075639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Timeline Style</a:t>
            </a:r>
          </a:p>
        </p:txBody>
      </p:sp>
      <p:sp>
        <p:nvSpPr>
          <p:cNvPr id="22" name="TextBox 78">
            <a:extLst>
              <a:ext uri="{FF2B5EF4-FFF2-40B4-BE49-F238E27FC236}">
                <a16:creationId xmlns:a16="http://schemas.microsoft.com/office/drawing/2014/main" id="{964B6A83-44FB-4296-AAD6-08B6BE33FA11}"/>
              </a:ext>
            </a:extLst>
          </p:cNvPr>
          <p:cNvSpPr txBox="1"/>
          <p:nvPr/>
        </p:nvSpPr>
        <p:spPr>
          <a:xfrm>
            <a:off x="6060697" y="431964"/>
            <a:ext cx="5185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27CCAE-585C-4F90-99B3-8E674E511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95" y="1530546"/>
            <a:ext cx="2509463" cy="54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F85B70-0B5E-44AB-A102-4DDBDC40C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1977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CDF5B1A-56A6-4115-A8C9-0070B91188D0}"/>
              </a:ext>
            </a:extLst>
          </p:cNvPr>
          <p:cNvSpPr/>
          <p:nvPr/>
        </p:nvSpPr>
        <p:spPr>
          <a:xfrm>
            <a:off x="257908" y="175847"/>
            <a:ext cx="11725910" cy="64357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E48ABD-9430-4B17-8B9F-029751E4CC0C}"/>
              </a:ext>
            </a:extLst>
          </p:cNvPr>
          <p:cNvGrpSpPr/>
          <p:nvPr/>
        </p:nvGrpSpPr>
        <p:grpSpPr>
          <a:xfrm>
            <a:off x="2912441" y="4864403"/>
            <a:ext cx="6416843" cy="1406798"/>
            <a:chOff x="6783977" y="3039120"/>
            <a:chExt cx="5408023" cy="1406798"/>
          </a:xfrm>
          <a:solidFill>
            <a:srgbClr val="92D050"/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7806150" y="4066262"/>
              <a:ext cx="336367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SLIDESPPT.NET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783977" y="3039120"/>
              <a:ext cx="5408023" cy="92333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14F4931-283E-460B-93D7-AEA6AE3B12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92" y="1315828"/>
            <a:ext cx="3460652" cy="34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566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DF55A1-DED1-4951-8581-84C3E3E2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08" y="729431"/>
            <a:ext cx="3631645" cy="5659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8BE342-9EC7-4B0E-89B6-D6992D94443E}"/>
              </a:ext>
            </a:extLst>
          </p:cNvPr>
          <p:cNvSpPr txBox="1"/>
          <p:nvPr/>
        </p:nvSpPr>
        <p:spPr>
          <a:xfrm>
            <a:off x="821262" y="784872"/>
            <a:ext cx="301379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42E11-4D21-4896-892C-43575AA1AFC6}"/>
              </a:ext>
            </a:extLst>
          </p:cNvPr>
          <p:cNvSpPr/>
          <p:nvPr/>
        </p:nvSpPr>
        <p:spPr>
          <a:xfrm>
            <a:off x="5189772" y="879814"/>
            <a:ext cx="7346360" cy="6906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63BADD-FB65-4B74-A3A9-626D8344BDDA}"/>
              </a:ext>
            </a:extLst>
          </p:cNvPr>
          <p:cNvSpPr/>
          <p:nvPr/>
        </p:nvSpPr>
        <p:spPr>
          <a:xfrm>
            <a:off x="4891303" y="873092"/>
            <a:ext cx="306470" cy="700497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649436B-9056-4A1B-9A42-44A5A0FB4A12}"/>
              </a:ext>
            </a:extLst>
          </p:cNvPr>
          <p:cNvSpPr/>
          <p:nvPr/>
        </p:nvSpPr>
        <p:spPr>
          <a:xfrm>
            <a:off x="5189772" y="3176706"/>
            <a:ext cx="7346999" cy="690665"/>
          </a:xfrm>
          <a:custGeom>
            <a:avLst/>
            <a:gdLst>
              <a:gd name="connsiteX0" fmla="*/ 0 w 7346999"/>
              <a:gd name="connsiteY0" fmla="*/ 0 h 690665"/>
              <a:gd name="connsiteX1" fmla="*/ 7346999 w 7346999"/>
              <a:gd name="connsiteY1" fmla="*/ 0 h 690665"/>
              <a:gd name="connsiteX2" fmla="*/ 7346999 w 7346999"/>
              <a:gd name="connsiteY2" fmla="*/ 690665 h 690665"/>
              <a:gd name="connsiteX3" fmla="*/ 0 w 7346999"/>
              <a:gd name="connsiteY3" fmla="*/ 690665 h 690665"/>
              <a:gd name="connsiteX4" fmla="*/ 0 w 7346999"/>
              <a:gd name="connsiteY4" fmla="*/ 643700 h 690665"/>
              <a:gd name="connsiteX5" fmla="*/ 48273 w 7346999"/>
              <a:gd name="connsiteY5" fmla="*/ 611153 h 690665"/>
              <a:gd name="connsiteX6" fmla="*/ 100165 w 7346999"/>
              <a:gd name="connsiteY6" fmla="*/ 485875 h 690665"/>
              <a:gd name="connsiteX7" fmla="*/ 48273 w 7346999"/>
              <a:gd name="connsiteY7" fmla="*/ 360597 h 690665"/>
              <a:gd name="connsiteX8" fmla="*/ 0 w 7346999"/>
              <a:gd name="connsiteY8" fmla="*/ 328051 h 6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6999" h="690665">
                <a:moveTo>
                  <a:pt x="0" y="0"/>
                </a:moveTo>
                <a:lnTo>
                  <a:pt x="7346999" y="0"/>
                </a:lnTo>
                <a:lnTo>
                  <a:pt x="7346999" y="690665"/>
                </a:lnTo>
                <a:lnTo>
                  <a:pt x="0" y="690665"/>
                </a:lnTo>
                <a:lnTo>
                  <a:pt x="0" y="643700"/>
                </a:lnTo>
                <a:lnTo>
                  <a:pt x="48273" y="611153"/>
                </a:lnTo>
                <a:cubicBezTo>
                  <a:pt x="80335" y="579092"/>
                  <a:pt x="100165" y="534799"/>
                  <a:pt x="100165" y="485875"/>
                </a:cubicBezTo>
                <a:cubicBezTo>
                  <a:pt x="100165" y="436951"/>
                  <a:pt x="80335" y="392659"/>
                  <a:pt x="48273" y="360597"/>
                </a:cubicBezTo>
                <a:lnTo>
                  <a:pt x="0" y="32805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4DDC4A-62BB-442A-B60D-1A878AE00F20}"/>
              </a:ext>
            </a:extLst>
          </p:cNvPr>
          <p:cNvSpPr/>
          <p:nvPr/>
        </p:nvSpPr>
        <p:spPr>
          <a:xfrm>
            <a:off x="4891303" y="3167325"/>
            <a:ext cx="463509" cy="712396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15FB34-B79F-4BD8-AB1F-C18F007B185B}"/>
              </a:ext>
            </a:extLst>
          </p:cNvPr>
          <p:cNvSpPr/>
          <p:nvPr/>
        </p:nvSpPr>
        <p:spPr>
          <a:xfrm>
            <a:off x="5265615" y="4335428"/>
            <a:ext cx="7270517" cy="6906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B54EB13-F334-41CF-B353-BFA6449693A6}"/>
              </a:ext>
            </a:extLst>
          </p:cNvPr>
          <p:cNvSpPr/>
          <p:nvPr/>
        </p:nvSpPr>
        <p:spPr>
          <a:xfrm>
            <a:off x="4891303" y="4326068"/>
            <a:ext cx="501578" cy="700497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2654A2-CEE7-4BBA-BBB8-73DAD18A0854}"/>
              </a:ext>
            </a:extLst>
          </p:cNvPr>
          <p:cNvSpPr/>
          <p:nvPr/>
        </p:nvSpPr>
        <p:spPr>
          <a:xfrm>
            <a:off x="4978430" y="5472916"/>
            <a:ext cx="7558342" cy="690665"/>
          </a:xfrm>
          <a:custGeom>
            <a:avLst/>
            <a:gdLst>
              <a:gd name="connsiteX0" fmla="*/ 81864 w 7558342"/>
              <a:gd name="connsiteY0" fmla="*/ 0 h 690665"/>
              <a:gd name="connsiteX1" fmla="*/ 262203 w 7558342"/>
              <a:gd name="connsiteY1" fmla="*/ 0 h 690665"/>
              <a:gd name="connsiteX2" fmla="*/ 262203 w 7558342"/>
              <a:gd name="connsiteY2" fmla="*/ 1 h 690665"/>
              <a:gd name="connsiteX3" fmla="*/ 7558342 w 7558342"/>
              <a:gd name="connsiteY3" fmla="*/ 1 h 690665"/>
              <a:gd name="connsiteX4" fmla="*/ 7558342 w 7558342"/>
              <a:gd name="connsiteY4" fmla="*/ 690665 h 690665"/>
              <a:gd name="connsiteX5" fmla="*/ 126710 w 7558342"/>
              <a:gd name="connsiteY5" fmla="*/ 690665 h 690665"/>
              <a:gd name="connsiteX6" fmla="*/ 146415 w 7558342"/>
              <a:gd name="connsiteY6" fmla="*/ 626722 h 690665"/>
              <a:gd name="connsiteX7" fmla="*/ 213140 w 7558342"/>
              <a:gd name="connsiteY7" fmla="*/ 613251 h 690665"/>
              <a:gd name="connsiteX8" fmla="*/ 320641 w 7558342"/>
              <a:gd name="connsiteY8" fmla="*/ 451069 h 690665"/>
              <a:gd name="connsiteX9" fmla="*/ 144627 w 7558342"/>
              <a:gd name="connsiteY9" fmla="*/ 275055 h 690665"/>
              <a:gd name="connsiteX10" fmla="*/ 76115 w 7558342"/>
              <a:gd name="connsiteY10" fmla="*/ 288887 h 690665"/>
              <a:gd name="connsiteX11" fmla="*/ 49306 w 7558342"/>
              <a:gd name="connsiteY11" fmla="*/ 306962 h 690665"/>
              <a:gd name="connsiteX12" fmla="*/ 0 w 7558342"/>
              <a:gd name="connsiteY12" fmla="*/ 306962 h 6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8342" h="690665">
                <a:moveTo>
                  <a:pt x="81864" y="0"/>
                </a:moveTo>
                <a:lnTo>
                  <a:pt x="262203" y="0"/>
                </a:lnTo>
                <a:lnTo>
                  <a:pt x="262203" y="1"/>
                </a:lnTo>
                <a:lnTo>
                  <a:pt x="7558342" y="1"/>
                </a:lnTo>
                <a:lnTo>
                  <a:pt x="7558342" y="690665"/>
                </a:lnTo>
                <a:lnTo>
                  <a:pt x="126710" y="690665"/>
                </a:lnTo>
                <a:lnTo>
                  <a:pt x="146415" y="626722"/>
                </a:lnTo>
                <a:lnTo>
                  <a:pt x="213140" y="613251"/>
                </a:lnTo>
                <a:cubicBezTo>
                  <a:pt x="276314" y="586531"/>
                  <a:pt x="320641" y="523977"/>
                  <a:pt x="320641" y="451069"/>
                </a:cubicBezTo>
                <a:cubicBezTo>
                  <a:pt x="320641" y="353859"/>
                  <a:pt x="241837" y="275055"/>
                  <a:pt x="144627" y="275055"/>
                </a:cubicBezTo>
                <a:cubicBezTo>
                  <a:pt x="120325" y="275055"/>
                  <a:pt x="97173" y="279981"/>
                  <a:pt x="76115" y="288887"/>
                </a:cubicBezTo>
                <a:lnTo>
                  <a:pt x="49306" y="306962"/>
                </a:lnTo>
                <a:lnTo>
                  <a:pt x="0" y="30696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2206CC5-2ABF-432C-8579-1497582849A8}"/>
              </a:ext>
            </a:extLst>
          </p:cNvPr>
          <p:cNvSpPr/>
          <p:nvPr/>
        </p:nvSpPr>
        <p:spPr>
          <a:xfrm>
            <a:off x="4891303" y="5466341"/>
            <a:ext cx="469219" cy="700022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Isosceles Triangle 1">
            <a:extLst>
              <a:ext uri="{FF2B5EF4-FFF2-40B4-BE49-F238E27FC236}">
                <a16:creationId xmlns:a16="http://schemas.microsoft.com/office/drawing/2014/main" id="{7215D675-EC9D-47E2-A26C-D89037924EC8}"/>
              </a:ext>
            </a:extLst>
          </p:cNvPr>
          <p:cNvSpPr/>
          <p:nvPr/>
        </p:nvSpPr>
        <p:spPr>
          <a:xfrm>
            <a:off x="4935597" y="2027539"/>
            <a:ext cx="7600536" cy="690665"/>
          </a:xfrm>
          <a:custGeom>
            <a:avLst/>
            <a:gdLst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1851" h="648000">
                <a:moveTo>
                  <a:pt x="208160" y="0"/>
                </a:moveTo>
                <a:lnTo>
                  <a:pt x="8101851" y="0"/>
                </a:lnTo>
                <a:lnTo>
                  <a:pt x="8101851" y="648000"/>
                </a:lnTo>
                <a:lnTo>
                  <a:pt x="416319" y="648000"/>
                </a:lnTo>
                <a:lnTo>
                  <a:pt x="208160" y="648000"/>
                </a:lnTo>
                <a:lnTo>
                  <a:pt x="0" y="648000"/>
                </a:lnTo>
                <a:cubicBezTo>
                  <a:pt x="94637" y="536995"/>
                  <a:pt x="81060" y="391484"/>
                  <a:pt x="283910" y="314984"/>
                </a:cubicBezTo>
                <a:cubicBezTo>
                  <a:pt x="478696" y="115099"/>
                  <a:pt x="208160" y="96368"/>
                  <a:pt x="20816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CAB9FC5-FBDE-4651-A74B-77405FC6A197}"/>
              </a:ext>
            </a:extLst>
          </p:cNvPr>
          <p:cNvSpPr/>
          <p:nvPr/>
        </p:nvSpPr>
        <p:spPr>
          <a:xfrm>
            <a:off x="4891303" y="2019937"/>
            <a:ext cx="468742" cy="700497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9C7C7-9E77-4AFA-B859-8E3540424DF5}"/>
              </a:ext>
            </a:extLst>
          </p:cNvPr>
          <p:cNvSpPr txBox="1"/>
          <p:nvPr/>
        </p:nvSpPr>
        <p:spPr bwMode="auto">
          <a:xfrm>
            <a:off x="5651349" y="93860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E03B41-7F21-42FF-AC55-37407E42ABF6}"/>
              </a:ext>
            </a:extLst>
          </p:cNvPr>
          <p:cNvSpPr txBox="1"/>
          <p:nvPr/>
        </p:nvSpPr>
        <p:spPr bwMode="auto">
          <a:xfrm>
            <a:off x="5651349" y="208687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853F24-AF8F-4E6E-BA7B-A081A30E3A74}"/>
              </a:ext>
            </a:extLst>
          </p:cNvPr>
          <p:cNvSpPr txBox="1"/>
          <p:nvPr/>
        </p:nvSpPr>
        <p:spPr bwMode="auto">
          <a:xfrm>
            <a:off x="5651349" y="323515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1F3925-3169-4AD2-89A7-2E4A5000F57E}"/>
              </a:ext>
            </a:extLst>
          </p:cNvPr>
          <p:cNvSpPr txBox="1"/>
          <p:nvPr/>
        </p:nvSpPr>
        <p:spPr bwMode="auto">
          <a:xfrm>
            <a:off x="5651349" y="438342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AC9941-4F18-4846-976F-86E6B7DF407D}"/>
              </a:ext>
            </a:extLst>
          </p:cNvPr>
          <p:cNvSpPr txBox="1"/>
          <p:nvPr/>
        </p:nvSpPr>
        <p:spPr bwMode="auto">
          <a:xfrm>
            <a:off x="5651349" y="553170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ECB293-6145-45E4-872C-B606E4C62277}"/>
              </a:ext>
            </a:extLst>
          </p:cNvPr>
          <p:cNvSpPr txBox="1"/>
          <p:nvPr/>
        </p:nvSpPr>
        <p:spPr bwMode="auto">
          <a:xfrm>
            <a:off x="5978850" y="125125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60294A-F986-4D85-8A9B-C53E8BBEAE45}"/>
              </a:ext>
            </a:extLst>
          </p:cNvPr>
          <p:cNvSpPr txBox="1"/>
          <p:nvPr/>
        </p:nvSpPr>
        <p:spPr bwMode="auto">
          <a:xfrm>
            <a:off x="5978850" y="239953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B34A4C-38DF-4543-BA35-E9B38339AB08}"/>
              </a:ext>
            </a:extLst>
          </p:cNvPr>
          <p:cNvSpPr txBox="1"/>
          <p:nvPr/>
        </p:nvSpPr>
        <p:spPr bwMode="auto">
          <a:xfrm>
            <a:off x="5978850" y="354780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C32BAC-CE81-491F-9939-AF7223DAD3F1}"/>
              </a:ext>
            </a:extLst>
          </p:cNvPr>
          <p:cNvSpPr txBox="1"/>
          <p:nvPr/>
        </p:nvSpPr>
        <p:spPr bwMode="auto">
          <a:xfrm>
            <a:off x="5978850" y="4696081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6FF6A-6398-4FB1-8AB9-C9085EBF0CB2}"/>
              </a:ext>
            </a:extLst>
          </p:cNvPr>
          <p:cNvSpPr txBox="1"/>
          <p:nvPr/>
        </p:nvSpPr>
        <p:spPr bwMode="auto">
          <a:xfrm>
            <a:off x="5978850" y="584435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9B313CFC-36C5-4DE8-B86A-5244FE1A76DE}"/>
              </a:ext>
            </a:extLst>
          </p:cNvPr>
          <p:cNvSpPr/>
          <p:nvPr/>
        </p:nvSpPr>
        <p:spPr>
          <a:xfrm>
            <a:off x="0" y="6393194"/>
            <a:ext cx="5978850" cy="482186"/>
          </a:xfrm>
          <a:custGeom>
            <a:avLst/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CD4EF922-CD6C-46E1-ABE1-2AA577C8757D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avLst/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FFC000"/>
          </a:solidFill>
          <a:ln w="1021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5CD5EA3-69C0-4B19-A116-FAF3A2076C39}"/>
              </a:ext>
            </a:extLst>
          </p:cNvPr>
          <p:cNvCxnSpPr/>
          <p:nvPr/>
        </p:nvCxnSpPr>
        <p:spPr>
          <a:xfrm>
            <a:off x="5861538" y="2895600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1E0C20C-1599-48BB-A66A-0E985E9DD6E8}"/>
              </a:ext>
            </a:extLst>
          </p:cNvPr>
          <p:cNvCxnSpPr/>
          <p:nvPr/>
        </p:nvCxnSpPr>
        <p:spPr>
          <a:xfrm>
            <a:off x="5861538" y="4079631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AC65DB4-9CC3-4940-A658-CE4989E1EF5D}"/>
              </a:ext>
            </a:extLst>
          </p:cNvPr>
          <p:cNvCxnSpPr/>
          <p:nvPr/>
        </p:nvCxnSpPr>
        <p:spPr>
          <a:xfrm>
            <a:off x="5861538" y="5251939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5D40A774-7242-4D64-94C2-40B201F07E28}"/>
              </a:ext>
            </a:extLst>
          </p:cNvPr>
          <p:cNvCxnSpPr/>
          <p:nvPr/>
        </p:nvCxnSpPr>
        <p:spPr>
          <a:xfrm>
            <a:off x="5861538" y="1781908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005D9A4D-1500-44C9-A159-6C85E3FC967F}"/>
              </a:ext>
            </a:extLst>
          </p:cNvPr>
          <p:cNvSpPr/>
          <p:nvPr/>
        </p:nvSpPr>
        <p:spPr>
          <a:xfrm>
            <a:off x="2447595" y="5656296"/>
            <a:ext cx="8204363" cy="120536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2" y="630550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00B050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29" y="1991150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s-PE" sz="2133" dirty="0">
                <a:solidFill>
                  <a:srgbClr val="00B05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 dirty="0">
                <a:solidFill>
                  <a:srgbClr val="00B05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7" y="2996906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lvl="0"/>
              <a:r>
                <a:rPr lang="es-PE" sz="2133" dirty="0">
                  <a:solidFill>
                    <a:srgbClr val="00B05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00B05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00B05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8" y="4483486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n" sz="2133" dirty="0">
                <a:solidFill>
                  <a:srgbClr val="00B05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00B05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7" y="4894952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endParaRPr lang="es-PE" sz="2000" dirty="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960194" y="6519447"/>
            <a:ext cx="22318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600" dirty="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 dirty="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616161" y="6096349"/>
            <a:ext cx="423097" cy="42309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8A5B0D42-F0FD-4929-AFEF-CF8B03DC5897}"/>
              </a:ext>
            </a:extLst>
          </p:cNvPr>
          <p:cNvSpPr/>
          <p:nvPr/>
        </p:nvSpPr>
        <p:spPr>
          <a:xfrm rot="10800000">
            <a:off x="7048213" y="13353"/>
            <a:ext cx="5158301" cy="120536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174079-4BD5-4B6D-B48D-FCD43954E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117"/>
          <a:stretch/>
        </p:blipFill>
        <p:spPr>
          <a:xfrm>
            <a:off x="4455903" y="630551"/>
            <a:ext cx="7995885" cy="62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4" y="1492325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1" y="1562848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1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2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8" y="3642491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1" y="3600557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4" y="1518886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3" y="1518882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4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0" y="1470786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6" y="1424476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1" y="4600860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3" y="3634191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6" y="3545242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19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7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4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2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6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49" y="1478945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2"/>
            <a:ext cx="404112" cy="560193"/>
            <a:chOff x="-38860326" y="3221750"/>
            <a:chExt cx="228425" cy="316650"/>
          </a:xfrm>
          <a:solidFill>
            <a:srgbClr val="92D05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89"/>
            <a:ext cx="644147" cy="640959"/>
            <a:chOff x="-38538975" y="3954250"/>
            <a:chExt cx="318225" cy="316650"/>
          </a:xfrm>
          <a:solidFill>
            <a:srgbClr val="92D05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92D05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92D05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5" y="5542540"/>
            <a:ext cx="469647" cy="475651"/>
            <a:chOff x="-42617299" y="3587775"/>
            <a:chExt cx="306950" cy="310875"/>
          </a:xfrm>
          <a:solidFill>
            <a:srgbClr val="92D05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1" y="5564500"/>
            <a:ext cx="486897" cy="443521"/>
            <a:chOff x="-40745125" y="3632900"/>
            <a:chExt cx="318225" cy="289875"/>
          </a:xfrm>
          <a:solidFill>
            <a:srgbClr val="92D05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2" y="5543420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7" y="5520905"/>
            <a:ext cx="476075" cy="484489"/>
            <a:chOff x="-40372574" y="3604550"/>
            <a:chExt cx="311150" cy="316650"/>
          </a:xfrm>
          <a:solidFill>
            <a:srgbClr val="92D05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0" y="5544624"/>
            <a:ext cx="486897" cy="484489"/>
            <a:chOff x="-41893474" y="3584850"/>
            <a:chExt cx="318225" cy="316650"/>
          </a:xfrm>
          <a:solidFill>
            <a:srgbClr val="92D05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92D05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5" y="2522409"/>
            <a:ext cx="480631" cy="552897"/>
            <a:chOff x="-42971724" y="3217825"/>
            <a:chExt cx="275675" cy="317125"/>
          </a:xfrm>
          <a:solidFill>
            <a:srgbClr val="92D05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92D05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8" y="2522405"/>
            <a:ext cx="640899" cy="553419"/>
            <a:chOff x="-42651700" y="3217825"/>
            <a:chExt cx="367600" cy="317425"/>
          </a:xfrm>
          <a:solidFill>
            <a:srgbClr val="92D05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5"/>
            <a:ext cx="562443" cy="552591"/>
            <a:chOff x="-40748276" y="3238700"/>
            <a:chExt cx="322600" cy="316950"/>
          </a:xfrm>
          <a:solidFill>
            <a:srgbClr val="92D05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7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7" y="2490397"/>
            <a:ext cx="553419" cy="503992"/>
            <a:chOff x="-40378075" y="3267450"/>
            <a:chExt cx="317425" cy="289075"/>
          </a:xfrm>
          <a:solidFill>
            <a:srgbClr val="92D05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8"/>
            <a:ext cx="553464" cy="553115"/>
            <a:chOff x="-41895049" y="3217225"/>
            <a:chExt cx="317450" cy="317250"/>
          </a:xfrm>
          <a:solidFill>
            <a:srgbClr val="92D05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8" y="2475236"/>
            <a:ext cx="557559" cy="550717"/>
            <a:chOff x="-41530374" y="3218800"/>
            <a:chExt cx="319800" cy="315875"/>
          </a:xfrm>
          <a:solidFill>
            <a:srgbClr val="92D05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92D05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0" y="3560857"/>
            <a:ext cx="526655" cy="526655"/>
            <a:chOff x="5660400" y="238125"/>
            <a:chExt cx="481825" cy="481825"/>
          </a:xfrm>
          <a:solidFill>
            <a:srgbClr val="92D05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92D05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92D05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4530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5" y="1656751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5" y="1671267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5" y="1656751"/>
            <a:ext cx="553825" cy="652237"/>
            <a:chOff x="4835382" y="73243"/>
            <a:chExt cx="2920830" cy="3227535"/>
          </a:xfrm>
          <a:solidFill>
            <a:srgbClr val="92D05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6" y="1692143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6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9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8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49" y="5472139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5" y="5417440"/>
            <a:ext cx="547745" cy="583779"/>
            <a:chOff x="-65145698" y="3727425"/>
            <a:chExt cx="317425" cy="317425"/>
          </a:xfrm>
          <a:solidFill>
            <a:srgbClr val="92D05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7" y="3702801"/>
            <a:ext cx="523629" cy="508065"/>
            <a:chOff x="-61354872" y="3751050"/>
            <a:chExt cx="316650" cy="288275"/>
          </a:xfrm>
          <a:solidFill>
            <a:srgbClr val="92D05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4" y="3669047"/>
            <a:ext cx="523629" cy="546973"/>
            <a:chOff x="-60988625" y="3740800"/>
            <a:chExt cx="316650" cy="310350"/>
          </a:xfrm>
          <a:solidFill>
            <a:srgbClr val="92D05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3" y="3681070"/>
            <a:ext cx="479509" cy="494673"/>
            <a:chOff x="-59447249" y="3706150"/>
            <a:chExt cx="319000" cy="308775"/>
          </a:xfrm>
          <a:solidFill>
            <a:srgbClr val="92D05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4" y="1572992"/>
            <a:ext cx="687285" cy="724613"/>
            <a:chOff x="-64406128" y="3362225"/>
            <a:chExt cx="318225" cy="314800"/>
          </a:xfrm>
          <a:solidFill>
            <a:srgbClr val="92D05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2" y="3640870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2" y="2764242"/>
            <a:ext cx="467487" cy="505847"/>
            <a:chOff x="-59400777" y="4084200"/>
            <a:chExt cx="311125" cy="315875"/>
          </a:xfrm>
          <a:solidFill>
            <a:srgbClr val="92D05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2" y="1613953"/>
            <a:ext cx="570207" cy="714003"/>
            <a:chOff x="-64022548" y="3727425"/>
            <a:chExt cx="270175" cy="317425"/>
          </a:xfrm>
          <a:solidFill>
            <a:srgbClr val="92D05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6"/>
            <a:ext cx="523629" cy="557899"/>
            <a:chOff x="-60255348" y="3733825"/>
            <a:chExt cx="316650" cy="316550"/>
          </a:xfrm>
          <a:solidFill>
            <a:srgbClr val="92D05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4" y="1631954"/>
            <a:ext cx="683931" cy="722215"/>
            <a:chOff x="-63679952" y="4093450"/>
            <a:chExt cx="320600" cy="317650"/>
          </a:xfrm>
          <a:solidFill>
            <a:srgbClr val="92D05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1"/>
            <a:ext cx="523629" cy="559485"/>
            <a:chOff x="-61783348" y="3743950"/>
            <a:chExt cx="316650" cy="317450"/>
          </a:xfrm>
          <a:solidFill>
            <a:srgbClr val="92D05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4" y="3717589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1" y="3656966"/>
            <a:ext cx="479547" cy="504925"/>
            <a:chOff x="-59869425" y="4102225"/>
            <a:chExt cx="319025" cy="315175"/>
          </a:xfrm>
          <a:solidFill>
            <a:srgbClr val="92D05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8"/>
            <a:ext cx="422587" cy="511165"/>
            <a:chOff x="2423775" y="3226875"/>
            <a:chExt cx="259925" cy="295000"/>
          </a:xfrm>
          <a:solidFill>
            <a:srgbClr val="92D05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4" y="4627377"/>
            <a:ext cx="486647" cy="480451"/>
            <a:chOff x="4266025" y="3609275"/>
            <a:chExt cx="299325" cy="277275"/>
          </a:xfrm>
          <a:solidFill>
            <a:srgbClr val="92D05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298" y="4585530"/>
            <a:ext cx="480265" cy="511815"/>
            <a:chOff x="4628325" y="3599825"/>
            <a:chExt cx="295400" cy="295375"/>
          </a:xfrm>
          <a:solidFill>
            <a:srgbClr val="92D05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92D05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7"/>
            <a:ext cx="481525" cy="451775"/>
            <a:chOff x="4991425" y="3617150"/>
            <a:chExt cx="296175" cy="260725"/>
          </a:xfrm>
          <a:solidFill>
            <a:srgbClr val="92D05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6" y="4547250"/>
            <a:ext cx="480223" cy="509087"/>
            <a:chOff x="3497300" y="3591950"/>
            <a:chExt cx="295375" cy="293800"/>
          </a:xfrm>
          <a:solidFill>
            <a:srgbClr val="92D05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6" y="4558959"/>
            <a:ext cx="482823" cy="515928"/>
            <a:chOff x="5355300" y="3598250"/>
            <a:chExt cx="296975" cy="297750"/>
          </a:xfrm>
          <a:solidFill>
            <a:srgbClr val="92D05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92D05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1" y="4449482"/>
            <a:ext cx="551089" cy="587343"/>
            <a:chOff x="2037825" y="3254050"/>
            <a:chExt cx="296175" cy="296175"/>
          </a:xfrm>
          <a:solidFill>
            <a:srgbClr val="92D05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7" y="4673721"/>
            <a:ext cx="482825" cy="513201"/>
            <a:chOff x="3859600" y="3591950"/>
            <a:chExt cx="296975" cy="296175"/>
          </a:xfrm>
          <a:solidFill>
            <a:srgbClr val="92D05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92D05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8"/>
            <a:ext cx="630348" cy="670007"/>
            <a:chOff x="6553275" y="3604550"/>
            <a:chExt cx="296975" cy="296175"/>
          </a:xfrm>
          <a:solidFill>
            <a:srgbClr val="92D05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89"/>
            <a:ext cx="627005" cy="670007"/>
            <a:chOff x="4263650" y="3235150"/>
            <a:chExt cx="295400" cy="296175"/>
          </a:xfrm>
          <a:solidFill>
            <a:srgbClr val="92D05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5"/>
            <a:ext cx="406312" cy="670007"/>
            <a:chOff x="6164975" y="3211525"/>
            <a:chExt cx="191425" cy="296175"/>
          </a:xfrm>
          <a:solidFill>
            <a:srgbClr val="92D05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8" y="2642160"/>
            <a:ext cx="626953" cy="666443"/>
            <a:chOff x="4629125" y="3235150"/>
            <a:chExt cx="295375" cy="294600"/>
          </a:xfrm>
          <a:solidFill>
            <a:srgbClr val="92D05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4" y="2653466"/>
            <a:ext cx="628651" cy="672381"/>
            <a:chOff x="4991425" y="3234750"/>
            <a:chExt cx="296175" cy="297225"/>
          </a:xfrm>
          <a:solidFill>
            <a:srgbClr val="92D05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5"/>
            <a:ext cx="628651" cy="670007"/>
            <a:chOff x="3497300" y="3227275"/>
            <a:chExt cx="296175" cy="296175"/>
          </a:xfrm>
          <a:solidFill>
            <a:srgbClr val="92D05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8" y="2653945"/>
            <a:ext cx="588535" cy="667235"/>
            <a:chOff x="5364750" y="3235150"/>
            <a:chExt cx="277275" cy="294950"/>
          </a:xfrm>
          <a:solidFill>
            <a:srgbClr val="92D05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0" y="2653725"/>
            <a:ext cx="638679" cy="668195"/>
            <a:chOff x="5716825" y="3235950"/>
            <a:chExt cx="300900" cy="295375"/>
          </a:xfrm>
          <a:solidFill>
            <a:srgbClr val="92D05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4"/>
            <a:ext cx="437203" cy="432171"/>
            <a:chOff x="-62511899" y="4129100"/>
            <a:chExt cx="304050" cy="282000"/>
          </a:xfrm>
          <a:solidFill>
            <a:srgbClr val="92D05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3" y="1752330"/>
            <a:ext cx="593961" cy="634639"/>
            <a:chOff x="-64044599" y="3360375"/>
            <a:chExt cx="315850" cy="316650"/>
          </a:xfrm>
          <a:solidFill>
            <a:srgbClr val="92D05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725309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89" y="166557"/>
            <a:ext cx="11572193" cy="724184"/>
          </a:xfrm>
        </p:spPr>
        <p:txBody>
          <a:bodyPr>
            <a:normAutofit lnSpcReduction="10000"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5" y="4492604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1" y="4582373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7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2" y="5849273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3" y="4555829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3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6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6" y="5742986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2" y="4686338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89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8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0" y="4572353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49" y="1235504"/>
            <a:ext cx="566807" cy="566419"/>
            <a:chOff x="-34004625" y="3585850"/>
            <a:chExt cx="292225" cy="292025"/>
          </a:xfrm>
          <a:solidFill>
            <a:srgbClr val="92D05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19" y="2304827"/>
            <a:ext cx="552039" cy="550573"/>
            <a:chOff x="-30345326" y="3184750"/>
            <a:chExt cx="292225" cy="291450"/>
          </a:xfrm>
          <a:solidFill>
            <a:srgbClr val="92D05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8"/>
            <a:ext cx="508811" cy="563019"/>
            <a:chOff x="-30354001" y="3569100"/>
            <a:chExt cx="292250" cy="292225"/>
          </a:xfrm>
          <a:solidFill>
            <a:srgbClr val="92D05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4" y="1314925"/>
            <a:ext cx="498045" cy="497064"/>
            <a:chOff x="-31094350" y="3194000"/>
            <a:chExt cx="292225" cy="291650"/>
          </a:xfrm>
          <a:solidFill>
            <a:srgbClr val="92D05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92D05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0" y="1247201"/>
            <a:ext cx="499909" cy="600511"/>
            <a:chOff x="-35814602" y="3202075"/>
            <a:chExt cx="242625" cy="291450"/>
          </a:xfrm>
          <a:solidFill>
            <a:srgbClr val="92D05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3" y="1211479"/>
            <a:ext cx="600509" cy="600511"/>
            <a:chOff x="-34003850" y="3227275"/>
            <a:chExt cx="291450" cy="291450"/>
          </a:xfrm>
          <a:solidFill>
            <a:srgbClr val="92D05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2"/>
            <a:ext cx="607000" cy="598863"/>
            <a:chOff x="-33645475" y="3228075"/>
            <a:chExt cx="294600" cy="290650"/>
          </a:xfrm>
          <a:solidFill>
            <a:srgbClr val="92D05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4"/>
            <a:ext cx="580987" cy="600511"/>
            <a:chOff x="-35118325" y="3202075"/>
            <a:chExt cx="281975" cy="291450"/>
          </a:xfrm>
          <a:solidFill>
            <a:srgbClr val="92D05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4" y="1222002"/>
            <a:ext cx="571303" cy="601335"/>
            <a:chOff x="-33277649" y="3226875"/>
            <a:chExt cx="277275" cy="291850"/>
          </a:xfrm>
          <a:solidFill>
            <a:srgbClr val="92D05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2" y="1222714"/>
            <a:ext cx="564763" cy="600511"/>
            <a:chOff x="-34755224" y="3202075"/>
            <a:chExt cx="274100" cy="291450"/>
          </a:xfrm>
          <a:solidFill>
            <a:srgbClr val="92D05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0" y="1222281"/>
            <a:ext cx="608599" cy="601387"/>
            <a:chOff x="-34408675" y="3202075"/>
            <a:chExt cx="295375" cy="291875"/>
          </a:xfrm>
          <a:solidFill>
            <a:srgbClr val="92D05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6" y="2239565"/>
            <a:ext cx="664753" cy="661795"/>
            <a:chOff x="-30735200" y="3552550"/>
            <a:chExt cx="292225" cy="290925"/>
          </a:xfrm>
          <a:solidFill>
            <a:srgbClr val="92D05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8" y="2277306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2" y="2275289"/>
            <a:ext cx="614391" cy="598915"/>
            <a:chOff x="-31817401" y="3910025"/>
            <a:chExt cx="301675" cy="294075"/>
          </a:xfrm>
          <a:solidFill>
            <a:srgbClr val="92D05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0" y="2275566"/>
            <a:ext cx="599983" cy="598353"/>
            <a:chOff x="-31455100" y="3909350"/>
            <a:chExt cx="294600" cy="293800"/>
          </a:xfrm>
          <a:solidFill>
            <a:srgbClr val="92D05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4" y="2301146"/>
            <a:ext cx="595145" cy="596775"/>
            <a:chOff x="-32927950" y="3944800"/>
            <a:chExt cx="292225" cy="293025"/>
          </a:xfrm>
          <a:solidFill>
            <a:srgbClr val="92D05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0" y="2267060"/>
            <a:ext cx="593567" cy="593517"/>
            <a:chOff x="-31093575" y="3911725"/>
            <a:chExt cx="291450" cy="291425"/>
          </a:xfrm>
          <a:solidFill>
            <a:srgbClr val="92D05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5"/>
            <a:ext cx="625643" cy="594739"/>
            <a:chOff x="-32576675" y="3944600"/>
            <a:chExt cx="307200" cy="292025"/>
          </a:xfrm>
          <a:solidFill>
            <a:srgbClr val="92D05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49" y="2276419"/>
            <a:ext cx="595145" cy="593567"/>
            <a:chOff x="-30735200" y="3910925"/>
            <a:chExt cx="292225" cy="291450"/>
          </a:xfrm>
          <a:solidFill>
            <a:srgbClr val="92D05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5" y="3436131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sp>
        <p:nvSpPr>
          <p:cNvPr id="356" name="Google Shape;5955;p86"/>
          <p:cNvSpPr/>
          <p:nvPr/>
        </p:nvSpPr>
        <p:spPr>
          <a:xfrm>
            <a:off x="6505799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4"/>
            <a:ext cx="614997" cy="615953"/>
            <a:chOff x="-38538975" y="3954250"/>
            <a:chExt cx="318225" cy="316650"/>
          </a:xfrm>
          <a:solidFill>
            <a:srgbClr val="92D05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2"/>
            <a:ext cx="621037" cy="619017"/>
            <a:chOff x="-37385101" y="3949908"/>
            <a:chExt cx="321350" cy="318225"/>
          </a:xfrm>
          <a:solidFill>
            <a:srgbClr val="92D05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1"/>
            <a:ext cx="541672" cy="545169"/>
            <a:chOff x="-40011049" y="3972375"/>
            <a:chExt cx="316650" cy="316625"/>
          </a:xfrm>
          <a:solidFill>
            <a:srgbClr val="92D05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6"/>
            <a:ext cx="363859" cy="615953"/>
            <a:chOff x="-38109727" y="3955025"/>
            <a:chExt cx="188275" cy="316650"/>
          </a:xfrm>
          <a:solidFill>
            <a:srgbClr val="92D05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0" y="3472661"/>
            <a:ext cx="605867" cy="616731"/>
            <a:chOff x="-39647174" y="3972000"/>
            <a:chExt cx="313500" cy="317050"/>
          </a:xfrm>
          <a:solidFill>
            <a:srgbClr val="92D05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1" y="3435038"/>
            <a:ext cx="608911" cy="619017"/>
            <a:chOff x="-37804927" y="3953450"/>
            <a:chExt cx="315075" cy="318225"/>
          </a:xfrm>
          <a:solidFill>
            <a:srgbClr val="92D05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4" y="4697954"/>
            <a:ext cx="656428" cy="517207"/>
            <a:chOff x="5629975" y="3255775"/>
            <a:chExt cx="504500" cy="397500"/>
          </a:xfrm>
          <a:solidFill>
            <a:srgbClr val="92D05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5" y="3461124"/>
            <a:ext cx="741879" cy="609779"/>
            <a:chOff x="6234950" y="3255925"/>
            <a:chExt cx="483250" cy="397200"/>
          </a:xfrm>
          <a:solidFill>
            <a:srgbClr val="92D05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037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8C9259A6-FDA3-48B1-B184-0B951DBD0550}"/>
              </a:ext>
            </a:extLst>
          </p:cNvPr>
          <p:cNvSpPr/>
          <p:nvPr/>
        </p:nvSpPr>
        <p:spPr>
          <a:xfrm rot="10800000">
            <a:off x="246741" y="279784"/>
            <a:ext cx="11627912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4544" y="260854"/>
            <a:ext cx="5075639" cy="724247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Timeline Style</a:t>
            </a:r>
          </a:p>
        </p:txBody>
      </p:sp>
      <p:sp>
        <p:nvSpPr>
          <p:cNvPr id="51" name="Chevron 2">
            <a:extLst>
              <a:ext uri="{FF2B5EF4-FFF2-40B4-BE49-F238E27FC236}">
                <a16:creationId xmlns:a16="http://schemas.microsoft.com/office/drawing/2014/main" id="{2D53DABC-BF65-4BE3-823F-FB62A9758530}"/>
              </a:ext>
            </a:extLst>
          </p:cNvPr>
          <p:cNvSpPr/>
          <p:nvPr/>
        </p:nvSpPr>
        <p:spPr>
          <a:xfrm>
            <a:off x="919729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268EA69A-4C18-402B-8AA0-B761666A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067370-5A15-42DE-927E-C210C012612F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82B10E-1DBE-468B-80D9-BD92E753B24F}"/>
              </a:ext>
            </a:extLst>
          </p:cNvPr>
          <p:cNvGrpSpPr/>
          <p:nvPr/>
        </p:nvGrpSpPr>
        <p:grpSpPr>
          <a:xfrm>
            <a:off x="1257816" y="4549451"/>
            <a:ext cx="1411829" cy="1292663"/>
            <a:chOff x="6210997" y="1433695"/>
            <a:chExt cx="1457348" cy="91963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853DCC-BB82-4E74-9A9D-AF81C014C6A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64A45F-037E-461C-A0B7-1BC7A39EC9F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Chevron 11">
            <a:extLst>
              <a:ext uri="{FF2B5EF4-FFF2-40B4-BE49-F238E27FC236}">
                <a16:creationId xmlns:a16="http://schemas.microsoft.com/office/drawing/2014/main" id="{0B99C688-E3CE-4ABB-A039-B7750A06B843}"/>
              </a:ext>
            </a:extLst>
          </p:cNvPr>
          <p:cNvSpPr/>
          <p:nvPr/>
        </p:nvSpPr>
        <p:spPr>
          <a:xfrm>
            <a:off x="2990405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9" name="직사각형 113">
            <a:extLst>
              <a:ext uri="{FF2B5EF4-FFF2-40B4-BE49-F238E27FC236}">
                <a16:creationId xmlns:a16="http://schemas.microsoft.com/office/drawing/2014/main" id="{3A2D33D5-83B4-4C14-8434-AB0C0075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D8505F8-D481-4593-A79A-80ABCB6064AF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64A28E-7519-45DB-BFF1-D424B86B5C15}"/>
              </a:ext>
            </a:extLst>
          </p:cNvPr>
          <p:cNvGrpSpPr/>
          <p:nvPr/>
        </p:nvGrpSpPr>
        <p:grpSpPr>
          <a:xfrm>
            <a:off x="3328492" y="4549451"/>
            <a:ext cx="1411829" cy="1292663"/>
            <a:chOff x="6210997" y="1433695"/>
            <a:chExt cx="1457348" cy="91963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EFE7C3-DBA2-4F24-BDA9-857EE0779C0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F349FDB-912A-4C50-B5D3-CAA3FEA0408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Chevron 19">
            <a:extLst>
              <a:ext uri="{FF2B5EF4-FFF2-40B4-BE49-F238E27FC236}">
                <a16:creationId xmlns:a16="http://schemas.microsoft.com/office/drawing/2014/main" id="{6CF73C60-6326-43AA-8822-E3AA0694D4AE}"/>
              </a:ext>
            </a:extLst>
          </p:cNvPr>
          <p:cNvSpPr/>
          <p:nvPr/>
        </p:nvSpPr>
        <p:spPr>
          <a:xfrm>
            <a:off x="5061081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6" name="직사각형 113">
            <a:extLst>
              <a:ext uri="{FF2B5EF4-FFF2-40B4-BE49-F238E27FC236}">
                <a16:creationId xmlns:a16="http://schemas.microsoft.com/office/drawing/2014/main" id="{70CF5558-E9DA-49A5-950F-45903F1A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AA0D054-106D-44AC-B90E-13BBBB03FB2A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D68FC6-F8C2-4640-B860-CB8DA634B79B}"/>
              </a:ext>
            </a:extLst>
          </p:cNvPr>
          <p:cNvGrpSpPr/>
          <p:nvPr/>
        </p:nvGrpSpPr>
        <p:grpSpPr>
          <a:xfrm>
            <a:off x="5399168" y="4549451"/>
            <a:ext cx="1411829" cy="1292663"/>
            <a:chOff x="6210997" y="1433695"/>
            <a:chExt cx="1457348" cy="91963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88C4B45-8B4B-42E3-865C-002D3C9095C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F8E861-6A7C-49AE-8A03-C05991FD277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Chevron 27">
            <a:extLst>
              <a:ext uri="{FF2B5EF4-FFF2-40B4-BE49-F238E27FC236}">
                <a16:creationId xmlns:a16="http://schemas.microsoft.com/office/drawing/2014/main" id="{8574EE42-3A2A-4A9A-A56A-47FE34659E78}"/>
              </a:ext>
            </a:extLst>
          </p:cNvPr>
          <p:cNvSpPr/>
          <p:nvPr/>
        </p:nvSpPr>
        <p:spPr>
          <a:xfrm>
            <a:off x="7131757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3" name="직사각형 113">
            <a:extLst>
              <a:ext uri="{FF2B5EF4-FFF2-40B4-BE49-F238E27FC236}">
                <a16:creationId xmlns:a16="http://schemas.microsoft.com/office/drawing/2014/main" id="{F5474A65-B7A0-4B1C-9571-92AFAA4B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050BE-6DCA-4D0E-8BDA-D08FFB54351C}"/>
              </a:ext>
            </a:extLst>
          </p:cNvPr>
          <p:cNvCxnSpPr>
            <a:cxnSpLocks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C8F8AD-9406-41DE-B93A-33C433CDD0AD}"/>
              </a:ext>
            </a:extLst>
          </p:cNvPr>
          <p:cNvGrpSpPr/>
          <p:nvPr/>
        </p:nvGrpSpPr>
        <p:grpSpPr>
          <a:xfrm>
            <a:off x="7469844" y="4549451"/>
            <a:ext cx="1411829" cy="1292663"/>
            <a:chOff x="6210997" y="1433695"/>
            <a:chExt cx="1457348" cy="91963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15B3D7-4651-4031-ABE8-1710027A8AF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F17A152-4DA2-4A1D-AC56-67885A8734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Chevron 35">
            <a:extLst>
              <a:ext uri="{FF2B5EF4-FFF2-40B4-BE49-F238E27FC236}">
                <a16:creationId xmlns:a16="http://schemas.microsoft.com/office/drawing/2014/main" id="{406EE274-3519-4256-A98B-CCFE60967CAD}"/>
              </a:ext>
            </a:extLst>
          </p:cNvPr>
          <p:cNvSpPr/>
          <p:nvPr/>
        </p:nvSpPr>
        <p:spPr>
          <a:xfrm>
            <a:off x="9202433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0" name="직사각형 113">
            <a:extLst>
              <a:ext uri="{FF2B5EF4-FFF2-40B4-BE49-F238E27FC236}">
                <a16:creationId xmlns:a16="http://schemas.microsoft.com/office/drawing/2014/main" id="{51F9515B-7250-4363-8F9E-1EF93670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6C994F9-DAC0-4BC4-92E8-2603951433D9}"/>
              </a:ext>
            </a:extLst>
          </p:cNvPr>
          <p:cNvCxnSpPr>
            <a:cxnSpLocks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862ACBD-955E-439A-B818-E9117945DF79}"/>
              </a:ext>
            </a:extLst>
          </p:cNvPr>
          <p:cNvGrpSpPr/>
          <p:nvPr/>
        </p:nvGrpSpPr>
        <p:grpSpPr>
          <a:xfrm>
            <a:off x="9540520" y="4549451"/>
            <a:ext cx="1411829" cy="1292663"/>
            <a:chOff x="6210997" y="1433695"/>
            <a:chExt cx="1457348" cy="91963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064F91E-90BC-4397-811B-E44316DC5FD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EE8C91-0540-4C34-9508-250E82D008F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423180AF-28C4-48D9-8DA7-F3DCEB360996}"/>
              </a:ext>
            </a:extLst>
          </p:cNvPr>
          <p:cNvSpPr/>
          <p:nvPr/>
        </p:nvSpPr>
        <p:spPr>
          <a:xfrm>
            <a:off x="3907838" y="6396877"/>
            <a:ext cx="4456533" cy="482186"/>
          </a:xfrm>
          <a:custGeom>
            <a:avLst/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92D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47C5563-7561-4229-9260-E37657C13601}"/>
              </a:ext>
            </a:extLst>
          </p:cNvPr>
          <p:cNvSpPr/>
          <p:nvPr/>
        </p:nvSpPr>
        <p:spPr>
          <a:xfrm>
            <a:off x="-26700" y="6396813"/>
            <a:ext cx="4123804" cy="482251"/>
          </a:xfrm>
          <a:custGeom>
            <a:avLst/>
            <a:gdLst>
              <a:gd name="connsiteX0" fmla="*/ 0 w 4123804"/>
              <a:gd name="connsiteY0" fmla="*/ 0 h 482251"/>
              <a:gd name="connsiteX1" fmla="*/ 4123804 w 4123804"/>
              <a:gd name="connsiteY1" fmla="*/ 0 h 482251"/>
              <a:gd name="connsiteX2" fmla="*/ 4123804 w 4123804"/>
              <a:gd name="connsiteY2" fmla="*/ 482251 h 482251"/>
              <a:gd name="connsiteX3" fmla="*/ 0 w 4123804"/>
              <a:gd name="connsiteY3" fmla="*/ 482251 h 4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804" h="482251">
                <a:moveTo>
                  <a:pt x="0" y="0"/>
                </a:moveTo>
                <a:lnTo>
                  <a:pt x="4123804" y="0"/>
                </a:lnTo>
                <a:lnTo>
                  <a:pt x="4123804" y="482251"/>
                </a:lnTo>
                <a:lnTo>
                  <a:pt x="0" y="482251"/>
                </a:lnTo>
                <a:close/>
              </a:path>
            </a:pathLst>
          </a:custGeom>
          <a:solidFill>
            <a:srgbClr val="92D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E993BF-803B-47CE-A48B-22CF47B90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752" y="3195486"/>
            <a:ext cx="1245931" cy="124593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745FAA96-166A-4EBB-909A-9E67B8CDC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02" y="3165020"/>
            <a:ext cx="1245931" cy="1245931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699309F-464F-4F39-8CD2-BFD45B557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56" y="3191468"/>
            <a:ext cx="1245931" cy="124593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7842FC15-4674-423C-B5CD-6DE70F1D30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906" y="3161002"/>
            <a:ext cx="1245931" cy="1245931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110B07AE-530B-4D41-9628-952E5AF60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013" y="3164450"/>
            <a:ext cx="1245931" cy="12459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D53F05-F832-44FA-A6F1-26FF7A128A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030" y="240512"/>
            <a:ext cx="5689970" cy="72424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Infographic Style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AF5833-59FF-4220-99D5-A4BA8C46231B}"/>
              </a:ext>
            </a:extLst>
          </p:cNvPr>
          <p:cNvSpPr txBox="1"/>
          <p:nvPr/>
        </p:nvSpPr>
        <p:spPr>
          <a:xfrm>
            <a:off x="6460064" y="1828762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875DB-A4EA-4861-9945-78F90B8BBF4F}"/>
              </a:ext>
            </a:extLst>
          </p:cNvPr>
          <p:cNvSpPr txBox="1"/>
          <p:nvPr/>
        </p:nvSpPr>
        <p:spPr>
          <a:xfrm>
            <a:off x="8230743" y="3554454"/>
            <a:ext cx="1592526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independence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B8A9C-D8C6-4C68-99B3-FD3AC1290DF0}"/>
              </a:ext>
            </a:extLst>
          </p:cNvPr>
          <p:cNvSpPr txBox="1"/>
          <p:nvPr/>
        </p:nvSpPr>
        <p:spPr>
          <a:xfrm>
            <a:off x="6540202" y="2477821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F3F321-C435-4296-806A-6CA0890FEE02}"/>
              </a:ext>
            </a:extLst>
          </p:cNvPr>
          <p:cNvSpPr txBox="1"/>
          <p:nvPr/>
        </p:nvSpPr>
        <p:spPr>
          <a:xfrm>
            <a:off x="6621134" y="3554454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Happy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A99582-27F9-411A-90A6-FDD4F52C4517}"/>
              </a:ext>
            </a:extLst>
          </p:cNvPr>
          <p:cNvSpPr txBox="1"/>
          <p:nvPr/>
        </p:nvSpPr>
        <p:spPr>
          <a:xfrm>
            <a:off x="10061278" y="3554454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717662-BA78-44C8-8CEB-53B4EC903AF6}"/>
              </a:ext>
            </a:extLst>
          </p:cNvPr>
          <p:cNvSpPr/>
          <p:nvPr/>
        </p:nvSpPr>
        <p:spPr>
          <a:xfrm>
            <a:off x="6616029" y="4312172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F4DBBD-27E7-4BFC-97F1-57C2B0557226}"/>
              </a:ext>
            </a:extLst>
          </p:cNvPr>
          <p:cNvSpPr txBox="1"/>
          <p:nvPr/>
        </p:nvSpPr>
        <p:spPr>
          <a:xfrm>
            <a:off x="7370937" y="4277041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42D928-5A08-4223-B009-BD707C820F1F}"/>
              </a:ext>
            </a:extLst>
          </p:cNvPr>
          <p:cNvSpPr/>
          <p:nvPr/>
        </p:nvSpPr>
        <p:spPr>
          <a:xfrm>
            <a:off x="6616133" y="5318933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B2D896-172B-4F2D-9217-D00BDB0A0CDB}"/>
              </a:ext>
            </a:extLst>
          </p:cNvPr>
          <p:cNvSpPr txBox="1"/>
          <p:nvPr/>
        </p:nvSpPr>
        <p:spPr>
          <a:xfrm>
            <a:off x="7370937" y="5283802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B992BC92-E77D-4CDF-91FF-A6C135D37A50}"/>
              </a:ext>
            </a:extLst>
          </p:cNvPr>
          <p:cNvSpPr/>
          <p:nvPr/>
        </p:nvSpPr>
        <p:spPr>
          <a:xfrm>
            <a:off x="6795793" y="5455835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0012D664-4E76-4F63-8E5D-5F736595D158}"/>
              </a:ext>
            </a:extLst>
          </p:cNvPr>
          <p:cNvSpPr/>
          <p:nvPr/>
        </p:nvSpPr>
        <p:spPr>
          <a:xfrm>
            <a:off x="6698800" y="4472697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B0608EF1-5B63-49B1-838A-1EC628C2D226}"/>
              </a:ext>
            </a:extLst>
          </p:cNvPr>
          <p:cNvSpPr/>
          <p:nvPr/>
        </p:nvSpPr>
        <p:spPr>
          <a:xfrm>
            <a:off x="3907838" y="6396877"/>
            <a:ext cx="4456533" cy="482186"/>
          </a:xfrm>
          <a:custGeom>
            <a:avLst/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ED93D29E-BBDA-498A-9129-841CF38ADFBB}"/>
              </a:ext>
            </a:extLst>
          </p:cNvPr>
          <p:cNvSpPr/>
          <p:nvPr/>
        </p:nvSpPr>
        <p:spPr>
          <a:xfrm>
            <a:off x="-26700" y="6396813"/>
            <a:ext cx="4123804" cy="482251"/>
          </a:xfrm>
          <a:custGeom>
            <a:avLst/>
            <a:gdLst>
              <a:gd name="connsiteX0" fmla="*/ 0 w 4123804"/>
              <a:gd name="connsiteY0" fmla="*/ 0 h 482251"/>
              <a:gd name="connsiteX1" fmla="*/ 4123804 w 4123804"/>
              <a:gd name="connsiteY1" fmla="*/ 0 h 482251"/>
              <a:gd name="connsiteX2" fmla="*/ 4123804 w 4123804"/>
              <a:gd name="connsiteY2" fmla="*/ 482251 h 482251"/>
              <a:gd name="connsiteX3" fmla="*/ 0 w 4123804"/>
              <a:gd name="connsiteY3" fmla="*/ 482251 h 4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804" h="482251">
                <a:moveTo>
                  <a:pt x="0" y="0"/>
                </a:moveTo>
                <a:lnTo>
                  <a:pt x="4123804" y="0"/>
                </a:lnTo>
                <a:lnTo>
                  <a:pt x="4123804" y="482251"/>
                </a:lnTo>
                <a:lnTo>
                  <a:pt x="0" y="482251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CB24FDC9-FC8A-4A61-913F-7FAD8DA8F78E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avLst/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021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2D15830-BC21-4D55-9466-CF1816865AA7}"/>
              </a:ext>
            </a:extLst>
          </p:cNvPr>
          <p:cNvCxnSpPr>
            <a:cxnSpLocks/>
          </p:cNvCxnSpPr>
          <p:nvPr/>
        </p:nvCxnSpPr>
        <p:spPr>
          <a:xfrm flipV="1">
            <a:off x="234049" y="1000663"/>
            <a:ext cx="11063822" cy="54030"/>
          </a:xfrm>
          <a:prstGeom prst="straightConnector1">
            <a:avLst/>
          </a:prstGeom>
          <a:ln w="38100">
            <a:solidFill>
              <a:srgbClr val="1387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AEED83B-6AC7-43A2-9EFC-6C38FE49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481" y="1646906"/>
            <a:ext cx="6866896" cy="51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elogramo 26">
            <a:extLst>
              <a:ext uri="{FF2B5EF4-FFF2-40B4-BE49-F238E27FC236}">
                <a16:creationId xmlns:a16="http://schemas.microsoft.com/office/drawing/2014/main" id="{D6C94F7B-1F5A-412C-BE66-0A997DEE9BAD}"/>
              </a:ext>
            </a:extLst>
          </p:cNvPr>
          <p:cNvSpPr/>
          <p:nvPr/>
        </p:nvSpPr>
        <p:spPr>
          <a:xfrm>
            <a:off x="0" y="0"/>
            <a:ext cx="6347691" cy="6868367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61CD1-3CE8-41E2-8B96-D5FD1F272DF8}"/>
              </a:ext>
            </a:extLst>
          </p:cNvPr>
          <p:cNvSpPr txBox="1"/>
          <p:nvPr/>
        </p:nvSpPr>
        <p:spPr>
          <a:xfrm>
            <a:off x="7226801" y="2397403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AD2F2-C1F5-4746-9170-017840020A8D}"/>
              </a:ext>
            </a:extLst>
          </p:cNvPr>
          <p:cNvSpPr txBox="1"/>
          <p:nvPr/>
        </p:nvSpPr>
        <p:spPr>
          <a:xfrm>
            <a:off x="7226801" y="2058720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B21A4-7765-4E95-8121-AC0C14E6B5B4}"/>
              </a:ext>
            </a:extLst>
          </p:cNvPr>
          <p:cNvSpPr txBox="1"/>
          <p:nvPr/>
        </p:nvSpPr>
        <p:spPr>
          <a:xfrm>
            <a:off x="7226801" y="2920752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83B273D-DFC6-49A7-99F1-7202962A253B}"/>
              </a:ext>
            </a:extLst>
          </p:cNvPr>
          <p:cNvSpPr txBox="1">
            <a:spLocks/>
          </p:cNvSpPr>
          <p:nvPr/>
        </p:nvSpPr>
        <p:spPr>
          <a:xfrm>
            <a:off x="7301270" y="39762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835DD926-C949-404E-9C76-3FBE7A58FEA9}"/>
              </a:ext>
            </a:extLst>
          </p:cNvPr>
          <p:cNvSpPr txBox="1">
            <a:spLocks/>
          </p:cNvSpPr>
          <p:nvPr/>
        </p:nvSpPr>
        <p:spPr>
          <a:xfrm>
            <a:off x="8468378" y="39762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8CD0ECF-DC3B-4DDF-879B-8CE7FE4681B3}"/>
              </a:ext>
            </a:extLst>
          </p:cNvPr>
          <p:cNvSpPr txBox="1">
            <a:spLocks/>
          </p:cNvSpPr>
          <p:nvPr/>
        </p:nvSpPr>
        <p:spPr>
          <a:xfrm>
            <a:off x="10054586" y="3976267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876C600E-01CC-4865-B836-6574AAEB382C}"/>
              </a:ext>
            </a:extLst>
          </p:cNvPr>
          <p:cNvSpPr/>
          <p:nvPr/>
        </p:nvSpPr>
        <p:spPr>
          <a:xfrm>
            <a:off x="6777391" y="65146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22BB7371-FD36-44C9-ACE5-FAF19D8BEFB4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D695-910F-430B-8E4E-583B11974E99}"/>
              </a:ext>
            </a:extLst>
          </p:cNvPr>
          <p:cNvSpPr txBox="1"/>
          <p:nvPr/>
        </p:nvSpPr>
        <p:spPr>
          <a:xfrm>
            <a:off x="7226801" y="5441742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3C7C7-7509-468E-BA94-1143FBD225B4}"/>
              </a:ext>
            </a:extLst>
          </p:cNvPr>
          <p:cNvSpPr txBox="1"/>
          <p:nvPr/>
        </p:nvSpPr>
        <p:spPr>
          <a:xfrm>
            <a:off x="7226802" y="45088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1C675D20-9638-4B88-8DEB-E7477791B9CC}"/>
              </a:ext>
            </a:extLst>
          </p:cNvPr>
          <p:cNvSpPr/>
          <p:nvPr/>
        </p:nvSpPr>
        <p:spPr>
          <a:xfrm>
            <a:off x="5288292" y="6490833"/>
            <a:ext cx="3059457" cy="377534"/>
          </a:xfrm>
          <a:custGeom>
            <a:avLst/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FFC000"/>
          </a:solidFill>
          <a:ln w="1021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F2DA800-88A7-45B6-925B-7D059F86D7C7}"/>
              </a:ext>
            </a:extLst>
          </p:cNvPr>
          <p:cNvSpPr/>
          <p:nvPr/>
        </p:nvSpPr>
        <p:spPr>
          <a:xfrm>
            <a:off x="8069943" y="6490833"/>
            <a:ext cx="4122057" cy="3775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08D8D588-6193-4DDE-88C3-A3176FD1A2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4BBAEE-9D00-4504-970D-FF714451A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22" y="1412113"/>
            <a:ext cx="11212753" cy="54669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5036A7-B817-475C-BA5F-5072F36482EC}"/>
              </a:ext>
            </a:extLst>
          </p:cNvPr>
          <p:cNvSpPr/>
          <p:nvPr/>
        </p:nvSpPr>
        <p:spPr>
          <a:xfrm>
            <a:off x="1219200" y="3286124"/>
            <a:ext cx="9753600" cy="357187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100000"/>
                  <a:alpha val="70000"/>
                </a:schemeClr>
              </a:gs>
              <a:gs pos="0">
                <a:schemeClr val="accent2">
                  <a:alpha val="0"/>
                  <a:lumMod val="100000"/>
                </a:schemeClr>
              </a:gs>
              <a:gs pos="100000">
                <a:schemeClr val="accent2">
                  <a:alpha val="70000"/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757C2-D44A-44A9-BE84-9C2123223539}"/>
              </a:ext>
            </a:extLst>
          </p:cNvPr>
          <p:cNvSpPr txBox="1"/>
          <p:nvPr/>
        </p:nvSpPr>
        <p:spPr>
          <a:xfrm>
            <a:off x="3063765" y="5703775"/>
            <a:ext cx="60644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0BDEF7-0AC4-4E30-AE86-38ACAD1F5C56}"/>
              </a:ext>
            </a:extLst>
          </p:cNvPr>
          <p:cNvGrpSpPr/>
          <p:nvPr/>
        </p:nvGrpSpPr>
        <p:grpSpPr>
          <a:xfrm>
            <a:off x="1861671" y="4255447"/>
            <a:ext cx="3782385" cy="1229166"/>
            <a:chOff x="1861671" y="4255447"/>
            <a:chExt cx="3782385" cy="1229166"/>
          </a:xfrm>
        </p:grpSpPr>
        <p:sp>
          <p:nvSpPr>
            <p:cNvPr id="20" name="직사각형 12">
              <a:extLst>
                <a:ext uri="{FF2B5EF4-FFF2-40B4-BE49-F238E27FC236}">
                  <a16:creationId xmlns:a16="http://schemas.microsoft.com/office/drawing/2014/main" id="{455CBAE6-A76A-447D-8592-5E36A178573C}"/>
                </a:ext>
              </a:extLst>
            </p:cNvPr>
            <p:cNvSpPr/>
            <p:nvPr/>
          </p:nvSpPr>
          <p:spPr>
            <a:xfrm>
              <a:off x="1861671" y="4255447"/>
              <a:ext cx="3782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직사각형 5">
              <a:extLst>
                <a:ext uri="{FF2B5EF4-FFF2-40B4-BE49-F238E27FC236}">
                  <a16:creationId xmlns:a16="http://schemas.microsoft.com/office/drawing/2014/main" id="{646C8BC8-3DDF-4643-81C8-F2DB4575BB62}"/>
                </a:ext>
              </a:extLst>
            </p:cNvPr>
            <p:cNvSpPr/>
            <p:nvPr/>
          </p:nvSpPr>
          <p:spPr>
            <a:xfrm>
              <a:off x="1861671" y="4838282"/>
              <a:ext cx="37823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458671-FE60-4D45-BBCE-49D6199CB27E}"/>
              </a:ext>
            </a:extLst>
          </p:cNvPr>
          <p:cNvGrpSpPr/>
          <p:nvPr/>
        </p:nvGrpSpPr>
        <p:grpSpPr>
          <a:xfrm>
            <a:off x="6547946" y="4255447"/>
            <a:ext cx="3782385" cy="1229166"/>
            <a:chOff x="1861671" y="4255447"/>
            <a:chExt cx="3782385" cy="1229166"/>
          </a:xfrm>
        </p:grpSpPr>
        <p:sp>
          <p:nvSpPr>
            <p:cNvPr id="24" name="직사각형 12">
              <a:extLst>
                <a:ext uri="{FF2B5EF4-FFF2-40B4-BE49-F238E27FC236}">
                  <a16:creationId xmlns:a16="http://schemas.microsoft.com/office/drawing/2014/main" id="{6414A16E-307D-4B81-B286-320D53D5514E}"/>
                </a:ext>
              </a:extLst>
            </p:cNvPr>
            <p:cNvSpPr/>
            <p:nvPr/>
          </p:nvSpPr>
          <p:spPr>
            <a:xfrm>
              <a:off x="1861671" y="4255447"/>
              <a:ext cx="3782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직사각형 5">
              <a:extLst>
                <a:ext uri="{FF2B5EF4-FFF2-40B4-BE49-F238E27FC236}">
                  <a16:creationId xmlns:a16="http://schemas.microsoft.com/office/drawing/2014/main" id="{2578901C-AED1-40E5-89D8-7E0BE4A13128}"/>
                </a:ext>
              </a:extLst>
            </p:cNvPr>
            <p:cNvSpPr/>
            <p:nvPr/>
          </p:nvSpPr>
          <p:spPr>
            <a:xfrm>
              <a:off x="1861671" y="4838282"/>
              <a:ext cx="37823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B71A3FF-CB83-4E97-A52D-F6587F569469}"/>
              </a:ext>
            </a:extLst>
          </p:cNvPr>
          <p:cNvSpPr/>
          <p:nvPr/>
        </p:nvSpPr>
        <p:spPr>
          <a:xfrm>
            <a:off x="3907838" y="6396877"/>
            <a:ext cx="4456533" cy="482186"/>
          </a:xfrm>
          <a:custGeom>
            <a:avLst/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4DD9767-DB0E-42AD-BC35-3E0F99F87786}"/>
              </a:ext>
            </a:extLst>
          </p:cNvPr>
          <p:cNvSpPr/>
          <p:nvPr/>
        </p:nvSpPr>
        <p:spPr>
          <a:xfrm>
            <a:off x="-26700" y="6396813"/>
            <a:ext cx="4123804" cy="482251"/>
          </a:xfrm>
          <a:custGeom>
            <a:avLst/>
            <a:gdLst>
              <a:gd name="connsiteX0" fmla="*/ 0 w 4123804"/>
              <a:gd name="connsiteY0" fmla="*/ 0 h 482251"/>
              <a:gd name="connsiteX1" fmla="*/ 4123804 w 4123804"/>
              <a:gd name="connsiteY1" fmla="*/ 0 h 482251"/>
              <a:gd name="connsiteX2" fmla="*/ 4123804 w 4123804"/>
              <a:gd name="connsiteY2" fmla="*/ 482251 h 482251"/>
              <a:gd name="connsiteX3" fmla="*/ 0 w 4123804"/>
              <a:gd name="connsiteY3" fmla="*/ 482251 h 4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804" h="482251">
                <a:moveTo>
                  <a:pt x="0" y="0"/>
                </a:moveTo>
                <a:lnTo>
                  <a:pt x="4123804" y="0"/>
                </a:lnTo>
                <a:lnTo>
                  <a:pt x="4123804" y="482251"/>
                </a:lnTo>
                <a:lnTo>
                  <a:pt x="0" y="482251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lecha: pentágono 26">
            <a:extLst>
              <a:ext uri="{FF2B5EF4-FFF2-40B4-BE49-F238E27FC236}">
                <a16:creationId xmlns:a16="http://schemas.microsoft.com/office/drawing/2014/main" id="{B2AA0D58-7AA2-4A1D-841A-5765F3D26B2C}"/>
              </a:ext>
            </a:extLst>
          </p:cNvPr>
          <p:cNvSpPr/>
          <p:nvPr/>
        </p:nvSpPr>
        <p:spPr>
          <a:xfrm rot="10800000">
            <a:off x="246741" y="279784"/>
            <a:ext cx="11627912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E461074-CE2C-4A91-96DA-E34FC1BA80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03551CE4-A3CE-4DAC-96C7-00D61491F2C0}"/>
              </a:ext>
            </a:extLst>
          </p:cNvPr>
          <p:cNvSpPr txBox="1">
            <a:spLocks/>
          </p:cNvSpPr>
          <p:nvPr/>
        </p:nvSpPr>
        <p:spPr>
          <a:xfrm>
            <a:off x="4229084" y="279782"/>
            <a:ext cx="5075639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Timeline Style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5AC066-FF58-4246-BC04-A0732F50B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218" y="279782"/>
            <a:ext cx="6000144" cy="45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ágrima 2">
            <a:extLst>
              <a:ext uri="{FF2B5EF4-FFF2-40B4-BE49-F238E27FC236}">
                <a16:creationId xmlns:a16="http://schemas.microsoft.com/office/drawing/2014/main" id="{B331043C-9015-4677-AB55-7320E272E1A3}"/>
              </a:ext>
            </a:extLst>
          </p:cNvPr>
          <p:cNvSpPr/>
          <p:nvPr/>
        </p:nvSpPr>
        <p:spPr>
          <a:xfrm rot="5400000">
            <a:off x="7082452" y="1763469"/>
            <a:ext cx="4814748" cy="4814748"/>
          </a:xfrm>
          <a:prstGeom prst="teardrop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6773430" cy="724247"/>
          </a:xfrm>
        </p:spPr>
        <p:txBody>
          <a:bodyPr/>
          <a:lstStyle/>
          <a:p>
            <a:r>
              <a:rPr lang="en-US" sz="6000" b="1" dirty="0">
                <a:solidFill>
                  <a:srgbClr val="00B050"/>
                </a:solidFill>
              </a:rPr>
              <a:t>Infographic Style</a:t>
            </a:r>
          </a:p>
        </p:txBody>
      </p:sp>
      <p:grpSp>
        <p:nvGrpSpPr>
          <p:cNvPr id="40" name="Graphic 29">
            <a:extLst>
              <a:ext uri="{FF2B5EF4-FFF2-40B4-BE49-F238E27FC236}">
                <a16:creationId xmlns:a16="http://schemas.microsoft.com/office/drawing/2014/main" id="{50791ABE-A64D-4EAB-89E5-317A06DFD237}"/>
              </a:ext>
            </a:extLst>
          </p:cNvPr>
          <p:cNvGrpSpPr/>
          <p:nvPr/>
        </p:nvGrpSpPr>
        <p:grpSpPr>
          <a:xfrm rot="17100000">
            <a:off x="4853777" y="2257201"/>
            <a:ext cx="5579263" cy="2668169"/>
            <a:chOff x="3496317" y="2353600"/>
            <a:chExt cx="5206045" cy="248968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F28DFC0-C90A-450C-B497-7BC41396370D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C1E7CCF-AAAD-4944-A9D6-C873D71CA058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0074F6-A97B-4DFC-8891-925C4A9FBD3E}"/>
                </a:ext>
              </a:extLst>
            </p:cNvPr>
            <p:cNvSpPr/>
            <p:nvPr/>
          </p:nvSpPr>
          <p:spPr>
            <a:xfrm>
              <a:off x="3496317" y="3196558"/>
              <a:ext cx="1473807" cy="1646426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  <a:gd name="connsiteX0" fmla="*/ 471574 w 1473807"/>
                <a:gd name="connsiteY0" fmla="*/ 245670 h 1646426"/>
                <a:gd name="connsiteX1" fmla="*/ 526602 w 1473807"/>
                <a:gd name="connsiteY1" fmla="*/ 184900 h 1646426"/>
                <a:gd name="connsiteX2" fmla="*/ 669675 w 1473807"/>
                <a:gd name="connsiteY2" fmla="*/ 11682 h 1646426"/>
                <a:gd name="connsiteX3" fmla="*/ 706041 w 1473807"/>
                <a:gd name="connsiteY3" fmla="*/ 10246 h 1646426"/>
                <a:gd name="connsiteX4" fmla="*/ 1455856 w 1473807"/>
                <a:gd name="connsiteY4" fmla="*/ 760540 h 1646426"/>
                <a:gd name="connsiteX5" fmla="*/ 1457292 w 1473807"/>
                <a:gd name="connsiteY5" fmla="*/ 811740 h 1646426"/>
                <a:gd name="connsiteX6" fmla="*/ 1348671 w 1473807"/>
                <a:gd name="connsiteY6" fmla="*/ 960555 h 1646426"/>
                <a:gd name="connsiteX7" fmla="*/ 1219954 w 1473807"/>
                <a:gd name="connsiteY7" fmla="*/ 1209855 h 1646426"/>
                <a:gd name="connsiteX8" fmla="*/ 1166840 w 1473807"/>
                <a:gd name="connsiteY8" fmla="*/ 1375417 h 1646426"/>
                <a:gd name="connsiteX9" fmla="*/ 1121382 w 1473807"/>
                <a:gd name="connsiteY9" fmla="*/ 1631417 h 1646426"/>
                <a:gd name="connsiteX10" fmla="*/ 1104634 w 1473807"/>
                <a:gd name="connsiteY10" fmla="*/ 1646250 h 1646426"/>
                <a:gd name="connsiteX11" fmla="*/ 1056784 w 1473807"/>
                <a:gd name="connsiteY11" fmla="*/ 1646250 h 1646426"/>
                <a:gd name="connsiteX12" fmla="*/ 40442 w 1473807"/>
                <a:gd name="connsiteY12" fmla="*/ 1646250 h 1646426"/>
                <a:gd name="connsiteX13" fmla="*/ 1684 w 1473807"/>
                <a:gd name="connsiteY13" fmla="*/ 1604621 h 1646426"/>
                <a:gd name="connsiteX14" fmla="*/ 19388 w 1473807"/>
                <a:gd name="connsiteY14" fmla="*/ 1415133 h 1646426"/>
                <a:gd name="connsiteX15" fmla="*/ 16517 w 1473807"/>
                <a:gd name="connsiteY15" fmla="*/ 1392165 h 1646426"/>
                <a:gd name="connsiteX16" fmla="*/ 156240 w 1473807"/>
                <a:gd name="connsiteY16" fmla="*/ 839493 h 1646426"/>
                <a:gd name="connsiteX17" fmla="*/ 367260 w 1473807"/>
                <a:gd name="connsiteY17" fmla="*/ 403098 h 1646426"/>
                <a:gd name="connsiteX18" fmla="*/ 471574 w 1473807"/>
                <a:gd name="connsiteY18" fmla="*/ 245670 h 16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3807" h="1646426">
                  <a:moveTo>
                    <a:pt x="471574" y="245670"/>
                  </a:moveTo>
                  <a:cubicBezTo>
                    <a:pt x="498131" y="209304"/>
                    <a:pt x="493585" y="223898"/>
                    <a:pt x="526602" y="184900"/>
                  </a:cubicBezTo>
                  <a:cubicBezTo>
                    <a:pt x="559619" y="145902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lnTo>
                    <a:pt x="1455856" y="760540"/>
                  </a:ln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lnTo>
                    <a:pt x="40442" y="1646250"/>
                  </a:ln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4AD321-3769-4A4F-A1A1-C6E210B19C23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Parallelogram 15">
            <a:extLst>
              <a:ext uri="{FF2B5EF4-FFF2-40B4-BE49-F238E27FC236}">
                <a16:creationId xmlns:a16="http://schemas.microsoft.com/office/drawing/2014/main" id="{7D592475-0C80-403D-A146-CB278D30C4FA}"/>
              </a:ext>
            </a:extLst>
          </p:cNvPr>
          <p:cNvSpPr/>
          <p:nvPr/>
        </p:nvSpPr>
        <p:spPr>
          <a:xfrm flipH="1">
            <a:off x="7096959" y="2370087"/>
            <a:ext cx="444397" cy="44439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1675649E-AF39-4A5B-863B-E18CB843E9A3}"/>
              </a:ext>
            </a:extLst>
          </p:cNvPr>
          <p:cNvSpPr/>
          <p:nvPr/>
        </p:nvSpPr>
        <p:spPr>
          <a:xfrm rot="2700000">
            <a:off x="8591040" y="1512631"/>
            <a:ext cx="324357" cy="58151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DE49F23E-EDA4-4C26-A514-7ACEEA6CD899}"/>
              </a:ext>
            </a:extLst>
          </p:cNvPr>
          <p:cNvSpPr/>
          <p:nvPr/>
        </p:nvSpPr>
        <p:spPr>
          <a:xfrm flipH="1">
            <a:off x="6630866" y="4086523"/>
            <a:ext cx="451586" cy="3725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639DA318-DC54-4D5F-9EA2-6787EAB6A88E}"/>
              </a:ext>
            </a:extLst>
          </p:cNvPr>
          <p:cNvSpPr>
            <a:spLocks noChangeAspect="1"/>
          </p:cNvSpPr>
          <p:nvPr/>
        </p:nvSpPr>
        <p:spPr>
          <a:xfrm>
            <a:off x="7517435" y="5447388"/>
            <a:ext cx="473780" cy="47773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직사각형 31">
            <a:extLst>
              <a:ext uri="{FF2B5EF4-FFF2-40B4-BE49-F238E27FC236}">
                <a16:creationId xmlns:a16="http://schemas.microsoft.com/office/drawing/2014/main" id="{DD57AB92-57D0-498E-B259-5415E92DB4B3}"/>
              </a:ext>
            </a:extLst>
          </p:cNvPr>
          <p:cNvSpPr/>
          <p:nvPr/>
        </p:nvSpPr>
        <p:spPr>
          <a:xfrm>
            <a:off x="1444363" y="3732577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직사각형 32">
            <a:extLst>
              <a:ext uri="{FF2B5EF4-FFF2-40B4-BE49-F238E27FC236}">
                <a16:creationId xmlns:a16="http://schemas.microsoft.com/office/drawing/2014/main" id="{3C45121A-702F-440C-AEEE-ADF0FE54419A}"/>
              </a:ext>
            </a:extLst>
          </p:cNvPr>
          <p:cNvSpPr/>
          <p:nvPr/>
        </p:nvSpPr>
        <p:spPr>
          <a:xfrm>
            <a:off x="1444363" y="4386482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직사각형 33">
            <a:extLst>
              <a:ext uri="{FF2B5EF4-FFF2-40B4-BE49-F238E27FC236}">
                <a16:creationId xmlns:a16="http://schemas.microsoft.com/office/drawing/2014/main" id="{D849A164-7D53-4ACF-8BAD-FC1059DB7538}"/>
              </a:ext>
            </a:extLst>
          </p:cNvPr>
          <p:cNvSpPr/>
          <p:nvPr/>
        </p:nvSpPr>
        <p:spPr>
          <a:xfrm>
            <a:off x="1444363" y="5040387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52BFAD-4E5C-4EC5-9E3B-9D1F2D743EA6}"/>
              </a:ext>
            </a:extLst>
          </p:cNvPr>
          <p:cNvGrpSpPr/>
          <p:nvPr/>
        </p:nvGrpSpPr>
        <p:grpSpPr>
          <a:xfrm>
            <a:off x="667521" y="1410268"/>
            <a:ext cx="3987976" cy="775862"/>
            <a:chOff x="6324699" y="2356411"/>
            <a:chExt cx="2736305" cy="7758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D16D59D-F308-4D98-9A4B-2D750380E502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E54105F-B560-4163-9E8F-1D8E1B79EE7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A487F8-DF8B-42E3-A661-6529888F495B}"/>
              </a:ext>
            </a:extLst>
          </p:cNvPr>
          <p:cNvGrpSpPr/>
          <p:nvPr/>
        </p:nvGrpSpPr>
        <p:grpSpPr>
          <a:xfrm>
            <a:off x="667523" y="2259362"/>
            <a:ext cx="5342583" cy="1152106"/>
            <a:chOff x="4932040" y="3928857"/>
            <a:chExt cx="3456384" cy="115210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B342042-C785-492A-8D19-F839CCDA3639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6A9E11-6E81-4262-BADE-11DA82295CE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Parallelogram 15">
            <a:extLst>
              <a:ext uri="{FF2B5EF4-FFF2-40B4-BE49-F238E27FC236}">
                <a16:creationId xmlns:a16="http://schemas.microsoft.com/office/drawing/2014/main" id="{D656EAC2-4BF0-4DAA-A176-8AFAA4AE40F7}"/>
              </a:ext>
            </a:extLst>
          </p:cNvPr>
          <p:cNvSpPr/>
          <p:nvPr/>
        </p:nvSpPr>
        <p:spPr>
          <a:xfrm flipH="1">
            <a:off x="829870" y="4373309"/>
            <a:ext cx="444397" cy="44439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0534EABE-FC1C-4C2A-AC59-E5B0EF1ED76B}"/>
              </a:ext>
            </a:extLst>
          </p:cNvPr>
          <p:cNvSpPr/>
          <p:nvPr/>
        </p:nvSpPr>
        <p:spPr>
          <a:xfrm rot="2700000">
            <a:off x="889890" y="3667310"/>
            <a:ext cx="324357" cy="58151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4FDEFD27-9A04-414B-B34C-CF62069351D4}"/>
              </a:ext>
            </a:extLst>
          </p:cNvPr>
          <p:cNvSpPr/>
          <p:nvPr/>
        </p:nvSpPr>
        <p:spPr>
          <a:xfrm flipH="1">
            <a:off x="826275" y="5070771"/>
            <a:ext cx="451586" cy="3725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Oval 21">
            <a:extLst>
              <a:ext uri="{FF2B5EF4-FFF2-40B4-BE49-F238E27FC236}">
                <a16:creationId xmlns:a16="http://schemas.microsoft.com/office/drawing/2014/main" id="{30C6E7A3-3445-469F-BECE-55406BB49AB8}"/>
              </a:ext>
            </a:extLst>
          </p:cNvPr>
          <p:cNvSpPr>
            <a:spLocks noChangeAspect="1"/>
          </p:cNvSpPr>
          <p:nvPr/>
        </p:nvSpPr>
        <p:spPr>
          <a:xfrm>
            <a:off x="815178" y="5696368"/>
            <a:ext cx="473780" cy="47773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직사각형 31">
            <a:extLst>
              <a:ext uri="{FF2B5EF4-FFF2-40B4-BE49-F238E27FC236}">
                <a16:creationId xmlns:a16="http://schemas.microsoft.com/office/drawing/2014/main" id="{2B7B124C-C60E-4780-951D-7165B9A02869}"/>
              </a:ext>
            </a:extLst>
          </p:cNvPr>
          <p:cNvSpPr/>
          <p:nvPr/>
        </p:nvSpPr>
        <p:spPr>
          <a:xfrm>
            <a:off x="1444363" y="5694291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249B9889-CA79-44EF-918E-350AD8E558C5}"/>
              </a:ext>
            </a:extLst>
          </p:cNvPr>
          <p:cNvSpPr/>
          <p:nvPr/>
        </p:nvSpPr>
        <p:spPr>
          <a:xfrm>
            <a:off x="0" y="6401772"/>
            <a:ext cx="6940627" cy="461665"/>
          </a:xfrm>
          <a:custGeom>
            <a:avLst/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00B050"/>
          </a:solidFill>
          <a:ln w="1477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1" name="Flecha: pentágono 30">
            <a:extLst>
              <a:ext uri="{FF2B5EF4-FFF2-40B4-BE49-F238E27FC236}">
                <a16:creationId xmlns:a16="http://schemas.microsoft.com/office/drawing/2014/main" id="{071D6B10-2509-491B-B400-8EC82519FCF6}"/>
              </a:ext>
            </a:extLst>
          </p:cNvPr>
          <p:cNvSpPr/>
          <p:nvPr/>
        </p:nvSpPr>
        <p:spPr>
          <a:xfrm rot="10800000">
            <a:off x="9355873" y="279784"/>
            <a:ext cx="2518780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3765FF3-56F1-4AB9-A528-FF0CA9C2DF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98BF51F-7ED3-4D03-A9FD-F8756B8B3222}"/>
              </a:ext>
            </a:extLst>
          </p:cNvPr>
          <p:cNvGrpSpPr/>
          <p:nvPr/>
        </p:nvGrpSpPr>
        <p:grpSpPr>
          <a:xfrm>
            <a:off x="442807" y="4991888"/>
            <a:ext cx="1975499" cy="938876"/>
            <a:chOff x="1696746" y="1720383"/>
            <a:chExt cx="1371977" cy="9388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8DB4E3-85EF-4654-8D9C-9D2296840B7B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E7DCE5-EC0F-408C-A1E8-73B550594FDC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F46C12-8B0B-40BB-B295-4E128EFAF4EF}"/>
              </a:ext>
            </a:extLst>
          </p:cNvPr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C097C-F49D-4195-AD9C-6B3D7EBC729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A6B5B4-48DB-4774-BABA-CB7D476C21EF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E8FC1B-AE66-4E4A-91BD-ADDB0D1DB56F}"/>
              </a:ext>
            </a:extLst>
          </p:cNvPr>
          <p:cNvGrpSpPr/>
          <p:nvPr/>
        </p:nvGrpSpPr>
        <p:grpSpPr>
          <a:xfrm>
            <a:off x="2780393" y="5410181"/>
            <a:ext cx="1975499" cy="938876"/>
            <a:chOff x="1696746" y="1720383"/>
            <a:chExt cx="1371977" cy="9388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EB3776-36F6-40DC-93E2-B659E2780B9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C51380-2CDC-4E7C-ADC1-3DA7656C6139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A287CF-D1A8-427F-B66B-172619ADBE40}"/>
              </a:ext>
            </a:extLst>
          </p:cNvPr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80F95C-464E-4FB8-9E9F-F667C10E578D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6356C-7F9E-44E8-A7BA-CCCB75CE341C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F2517A-FD3C-4DE9-A7F1-51300A8F46FF}"/>
              </a:ext>
            </a:extLst>
          </p:cNvPr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CC35C9-4CFC-4320-9846-BB22F90D4DAE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D44DBE-5F2A-4FBD-93DD-A5D12328637A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86E1F998-56BA-4245-BC5C-9E7D92B68AD2}"/>
              </a:ext>
            </a:extLst>
          </p:cNvPr>
          <p:cNvSpPr/>
          <p:nvPr/>
        </p:nvSpPr>
        <p:spPr>
          <a:xfrm>
            <a:off x="8121885" y="458796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AB9BFD25-4E4B-4FEE-8AC4-D7E1E7804D17}"/>
              </a:ext>
            </a:extLst>
          </p:cNvPr>
          <p:cNvSpPr/>
          <p:nvPr/>
        </p:nvSpPr>
        <p:spPr>
          <a:xfrm>
            <a:off x="3916608" y="459174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98AA7FE1-B138-4219-A08B-2F0B7268F9E4}"/>
              </a:ext>
            </a:extLst>
          </p:cNvPr>
          <p:cNvSpPr/>
          <p:nvPr/>
        </p:nvSpPr>
        <p:spPr>
          <a:xfrm>
            <a:off x="10243422" y="3754907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자유형 176">
            <a:extLst>
              <a:ext uri="{FF2B5EF4-FFF2-40B4-BE49-F238E27FC236}">
                <a16:creationId xmlns:a16="http://schemas.microsoft.com/office/drawing/2014/main" id="{74682150-3260-4BFC-B7A6-3C8C0040C2FD}"/>
              </a:ext>
            </a:extLst>
          </p:cNvPr>
          <p:cNvSpPr/>
          <p:nvPr/>
        </p:nvSpPr>
        <p:spPr>
          <a:xfrm>
            <a:off x="1684135" y="3754907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9DD73-4975-4C22-9F62-2F42E1CC2CD2}"/>
              </a:ext>
            </a:extLst>
          </p:cNvPr>
          <p:cNvSpPr txBox="1"/>
          <p:nvPr/>
        </p:nvSpPr>
        <p:spPr>
          <a:xfrm>
            <a:off x="522185" y="260381"/>
            <a:ext cx="3394423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6ACF2E6-0366-42CA-8531-829E4D04F3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9A64D7-9C4A-418B-87C5-59363EFCBA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764" y="1701077"/>
            <a:ext cx="3926055" cy="33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344C41-F6F1-4418-830B-3EB64788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77" y="-1"/>
            <a:ext cx="4890111" cy="6858001"/>
          </a:xfrm>
          <a:prstGeom prst="rect">
            <a:avLst/>
          </a:prstGeom>
        </p:spPr>
      </p:pic>
      <p:grpSp>
        <p:nvGrpSpPr>
          <p:cNvPr id="70" name="그룹 3">
            <a:extLst>
              <a:ext uri="{FF2B5EF4-FFF2-40B4-BE49-F238E27FC236}">
                <a16:creationId xmlns:a16="http://schemas.microsoft.com/office/drawing/2014/main" id="{4C32D937-3A35-49D4-A99F-A0A47823CDCF}"/>
              </a:ext>
            </a:extLst>
          </p:cNvPr>
          <p:cNvGrpSpPr/>
          <p:nvPr/>
        </p:nvGrpSpPr>
        <p:grpSpPr>
          <a:xfrm>
            <a:off x="6187643" y="2430136"/>
            <a:ext cx="5185205" cy="1408743"/>
            <a:chOff x="8070434" y="1615052"/>
            <a:chExt cx="2925465" cy="140874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7C9BE10-ABEE-4054-A9E2-157D84B8BCF5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2C422E-186C-4906-AEF8-9D908D81F4AF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AB8818F-B52D-4EB8-ABE7-07501DF95034}"/>
              </a:ext>
            </a:extLst>
          </p:cNvPr>
          <p:cNvSpPr txBox="1"/>
          <p:nvPr/>
        </p:nvSpPr>
        <p:spPr>
          <a:xfrm>
            <a:off x="6444819" y="3898845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682F85-8536-48BD-BB22-D3BED165699B}"/>
              </a:ext>
            </a:extLst>
          </p:cNvPr>
          <p:cNvSpPr txBox="1"/>
          <p:nvPr/>
        </p:nvSpPr>
        <p:spPr>
          <a:xfrm>
            <a:off x="6444819" y="4552802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EDF10F-7645-4F36-BA28-704514549C9F}"/>
              </a:ext>
            </a:extLst>
          </p:cNvPr>
          <p:cNvSpPr txBox="1"/>
          <p:nvPr/>
        </p:nvSpPr>
        <p:spPr>
          <a:xfrm>
            <a:off x="6444819" y="5206759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76AEFD-D797-497C-A428-930ECCA62F89}"/>
              </a:ext>
            </a:extLst>
          </p:cNvPr>
          <p:cNvSpPr txBox="1"/>
          <p:nvPr/>
        </p:nvSpPr>
        <p:spPr>
          <a:xfrm>
            <a:off x="6444819" y="5860717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209750-62D1-4CD0-A9C6-850F8181EF63}"/>
              </a:ext>
            </a:extLst>
          </p:cNvPr>
          <p:cNvSpPr txBox="1"/>
          <p:nvPr/>
        </p:nvSpPr>
        <p:spPr>
          <a:xfrm>
            <a:off x="6187644" y="909851"/>
            <a:ext cx="518520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99AA00-4433-47C2-9EC4-CF7F7DB595B2}"/>
              </a:ext>
            </a:extLst>
          </p:cNvPr>
          <p:cNvSpPr txBox="1"/>
          <p:nvPr/>
        </p:nvSpPr>
        <p:spPr>
          <a:xfrm>
            <a:off x="6187644" y="1557013"/>
            <a:ext cx="51852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C147696-22D8-43A9-8939-F4E70D0FF2EE}"/>
              </a:ext>
            </a:extLst>
          </p:cNvPr>
          <p:cNvGrpSpPr/>
          <p:nvPr/>
        </p:nvGrpSpPr>
        <p:grpSpPr>
          <a:xfrm>
            <a:off x="-26700" y="6566510"/>
            <a:ext cx="7388792" cy="312554"/>
            <a:chOff x="-26700" y="6396813"/>
            <a:chExt cx="8391071" cy="482251"/>
          </a:xfrm>
        </p:grpSpPr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51CDB3F1-DCBC-471D-9DD3-59CB17E3C16A}"/>
                </a:ext>
              </a:extLst>
            </p:cNvPr>
            <p:cNvSpPr/>
            <p:nvPr/>
          </p:nvSpPr>
          <p:spPr>
            <a:xfrm>
              <a:off x="3907838" y="6396877"/>
              <a:ext cx="4456533" cy="482186"/>
            </a:xfrm>
            <a:custGeom>
              <a:avLst/>
              <a:gdLst>
                <a:gd name="connsiteX0" fmla="*/ 0 w 4456533"/>
                <a:gd name="connsiteY0" fmla="*/ 674 h 482186"/>
                <a:gd name="connsiteX1" fmla="*/ 0 w 4456533"/>
                <a:gd name="connsiteY1" fmla="*/ 482187 h 482186"/>
                <a:gd name="connsiteX2" fmla="*/ 4456534 w 4456533"/>
                <a:gd name="connsiteY2" fmla="*/ 482187 h 482186"/>
                <a:gd name="connsiteX3" fmla="*/ 4382217 w 4456533"/>
                <a:gd name="connsiteY3" fmla="*/ 221854 h 482186"/>
                <a:gd name="connsiteX4" fmla="*/ 3975023 w 4456533"/>
                <a:gd name="connsiteY4" fmla="*/ 674 h 482186"/>
                <a:gd name="connsiteX5" fmla="*/ 0 w 4456533"/>
                <a:gd name="connsiteY5" fmla="*/ 674 h 48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6533" h="482186">
                  <a:moveTo>
                    <a:pt x="0" y="674"/>
                  </a:moveTo>
                  <a:lnTo>
                    <a:pt x="0" y="482187"/>
                  </a:lnTo>
                  <a:lnTo>
                    <a:pt x="4456534" y="482187"/>
                  </a:lnTo>
                  <a:lnTo>
                    <a:pt x="4382217" y="221854"/>
                  </a:lnTo>
                  <a:cubicBezTo>
                    <a:pt x="4376159" y="200578"/>
                    <a:pt x="4320606" y="-13510"/>
                    <a:pt x="3975023" y="674"/>
                  </a:cubicBezTo>
                  <a:lnTo>
                    <a:pt x="0" y="674"/>
                  </a:lnTo>
                  <a:close/>
                </a:path>
              </a:pathLst>
            </a:custGeom>
            <a:solidFill>
              <a:srgbClr val="00B050"/>
            </a:solidFill>
            <a:ln w="14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4B6D7C98-FE12-4CBE-BB9A-5FB74096255D}"/>
                </a:ext>
              </a:extLst>
            </p:cNvPr>
            <p:cNvSpPr/>
            <p:nvPr/>
          </p:nvSpPr>
          <p:spPr>
            <a:xfrm>
              <a:off x="-26700" y="6396813"/>
              <a:ext cx="4123804" cy="482251"/>
            </a:xfrm>
            <a:custGeom>
              <a:avLst/>
              <a:gdLst>
                <a:gd name="connsiteX0" fmla="*/ 0 w 4123804"/>
                <a:gd name="connsiteY0" fmla="*/ 0 h 482251"/>
                <a:gd name="connsiteX1" fmla="*/ 4123804 w 4123804"/>
                <a:gd name="connsiteY1" fmla="*/ 0 h 482251"/>
                <a:gd name="connsiteX2" fmla="*/ 4123804 w 4123804"/>
                <a:gd name="connsiteY2" fmla="*/ 482251 h 482251"/>
                <a:gd name="connsiteX3" fmla="*/ 0 w 4123804"/>
                <a:gd name="connsiteY3" fmla="*/ 482251 h 48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804" h="482251">
                  <a:moveTo>
                    <a:pt x="0" y="0"/>
                  </a:moveTo>
                  <a:lnTo>
                    <a:pt x="4123804" y="0"/>
                  </a:lnTo>
                  <a:lnTo>
                    <a:pt x="4123804" y="482251"/>
                  </a:lnTo>
                  <a:lnTo>
                    <a:pt x="0" y="482251"/>
                  </a:lnTo>
                  <a:close/>
                </a:path>
              </a:pathLst>
            </a:custGeom>
            <a:solidFill>
              <a:srgbClr val="00B050"/>
            </a:solidFill>
            <a:ln w="14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674E19E9-DADB-4C67-9D62-DB1200055C04}"/>
              </a:ext>
            </a:extLst>
          </p:cNvPr>
          <p:cNvSpPr/>
          <p:nvPr/>
        </p:nvSpPr>
        <p:spPr>
          <a:xfrm rot="10800000">
            <a:off x="246741" y="279784"/>
            <a:ext cx="11627912" cy="61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7E84956-8302-412C-A745-2A2BB823A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695" y="0"/>
            <a:ext cx="1412113" cy="1412113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434BA31-54CA-473D-9E92-00FC93795873}"/>
              </a:ext>
            </a:extLst>
          </p:cNvPr>
          <p:cNvSpPr txBox="1">
            <a:spLocks/>
          </p:cNvSpPr>
          <p:nvPr/>
        </p:nvSpPr>
        <p:spPr>
          <a:xfrm>
            <a:off x="1038394" y="258559"/>
            <a:ext cx="5075639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Timeline Style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A0AB0C-F444-4850-B781-B5C8ABE227B5}"/>
              </a:ext>
            </a:extLst>
          </p:cNvPr>
          <p:cNvSpPr txBox="1"/>
          <p:nvPr/>
        </p:nvSpPr>
        <p:spPr>
          <a:xfrm>
            <a:off x="6060697" y="431964"/>
            <a:ext cx="5185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2041</Words>
  <Application>Microsoft Office PowerPoint</Application>
  <PresentationFormat>Panorámica</PresentationFormat>
  <Paragraphs>214</Paragraphs>
  <Slides>24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微软雅黑</vt:lpstr>
      <vt:lpstr>Adobe Song Std L</vt:lpstr>
      <vt:lpstr>Arial</vt:lpstr>
      <vt:lpstr>Arial (Títulos)</vt:lpstr>
      <vt:lpstr>Bahnschrift</vt:lpstr>
      <vt:lpstr>Barlow</vt:lpstr>
      <vt:lpstr>Calibri</vt:lpstr>
      <vt:lpstr>FZShuTi</vt:lpstr>
      <vt:lpstr>HY견명조</vt:lpstr>
      <vt:lpstr>Roboto</vt:lpstr>
      <vt:lpstr>Source Sans Pro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independencia de nigeria</dc:title>
  <dc:creator>slidesppt</dc:creator>
  <cp:lastModifiedBy>Franklin</cp:lastModifiedBy>
  <cp:revision>108</cp:revision>
  <dcterms:created xsi:type="dcterms:W3CDTF">2020-01-20T05:08:25Z</dcterms:created>
  <dcterms:modified xsi:type="dcterms:W3CDTF">2024-03-27T16:40:19Z</dcterms:modified>
  <cp:category>slidesppt.net</cp:category>
</cp:coreProperties>
</file>