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4" r:id="rId4"/>
    <p:sldId id="1081" r:id="rId5"/>
    <p:sldId id="299" r:id="rId6"/>
    <p:sldId id="258" r:id="rId7"/>
    <p:sldId id="300" r:id="rId8"/>
    <p:sldId id="260" r:id="rId9"/>
    <p:sldId id="303" r:id="rId10"/>
    <p:sldId id="270" r:id="rId11"/>
    <p:sldId id="272" r:id="rId12"/>
    <p:sldId id="1083" r:id="rId13"/>
    <p:sldId id="308" r:id="rId14"/>
    <p:sldId id="280" r:id="rId15"/>
    <p:sldId id="281" r:id="rId16"/>
    <p:sldId id="269" r:id="rId17"/>
    <p:sldId id="282" r:id="rId18"/>
    <p:sldId id="290" r:id="rId19"/>
    <p:sldId id="1079" r:id="rId20"/>
    <p:sldId id="1071" r:id="rId21"/>
    <p:sldId id="323" r:id="rId22"/>
    <p:sldId id="436" r:id="rId23"/>
    <p:sldId id="437" r:id="rId24"/>
    <p:sldId id="1078" r:id="rId25"/>
  </p:sldIdLst>
  <p:sldSz cx="9144000" cy="5143500" type="screen16x9"/>
  <p:notesSz cx="6858000" cy="9144000"/>
  <p:custDataLst>
    <p:tags r:id="rId27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1FF727D5-AB14-423A-94E9-75059F7B93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76F73D94-85FF-4F09-82D9-12DD7BD14D4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2730860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457200" marR="0" lvl="0" indent="-298451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1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;g8c4bd8d318_0_0:notes">
            <a:extLst>
              <a:ext uri="{FF2B5EF4-FFF2-40B4-BE49-F238E27FC236}">
                <a16:creationId xmlns:a16="http://schemas.microsoft.com/office/drawing/2014/main" id="{6A2BD0D1-B7CE-4023-BEF2-E843F83E6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8;g8c4bd8d318_0_0:notes">
            <a:extLst>
              <a:ext uri="{FF2B5EF4-FFF2-40B4-BE49-F238E27FC236}">
                <a16:creationId xmlns:a16="http://schemas.microsoft.com/office/drawing/2014/main" id="{D07BA508-5936-4E86-A4DE-EFE5681007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 dirty="0"/>
              <a:t>slidesppt.net</a:t>
            </a:r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92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19;g8d44b15066_0_138:notes">
            <a:extLst>
              <a:ext uri="{FF2B5EF4-FFF2-40B4-BE49-F238E27FC236}">
                <a16:creationId xmlns:a16="http://schemas.microsoft.com/office/drawing/2014/main" id="{FEF4428C-DB9E-4317-AA90-6A0663A85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20;g8d44b15066_0_138:notes">
            <a:extLst>
              <a:ext uri="{FF2B5EF4-FFF2-40B4-BE49-F238E27FC236}">
                <a16:creationId xmlns:a16="http://schemas.microsoft.com/office/drawing/2014/main" id="{C6010010-61B5-423F-80DD-6695832A00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55;g8d44b15066_0_108:notes">
            <a:extLst>
              <a:ext uri="{FF2B5EF4-FFF2-40B4-BE49-F238E27FC236}">
                <a16:creationId xmlns:a16="http://schemas.microsoft.com/office/drawing/2014/main" id="{597CFCC5-A88D-47E1-BA20-9A32903C6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56;g8d44b15066_0_108:notes">
            <a:extLst>
              <a:ext uri="{FF2B5EF4-FFF2-40B4-BE49-F238E27FC236}">
                <a16:creationId xmlns:a16="http://schemas.microsoft.com/office/drawing/2014/main" id="{99D5CF26-F681-4BD1-9131-15AA13F88F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e3e3d52f1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e3e3d52f1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slidesppt.net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019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89;g8d44b15066_0_93:notes">
            <a:extLst>
              <a:ext uri="{FF2B5EF4-FFF2-40B4-BE49-F238E27FC236}">
                <a16:creationId xmlns:a16="http://schemas.microsoft.com/office/drawing/2014/main" id="{006ACAB8-44FC-40CB-9372-0C5D8B0019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90;g8d44b15066_0_93:notes">
            <a:extLst>
              <a:ext uri="{FF2B5EF4-FFF2-40B4-BE49-F238E27FC236}">
                <a16:creationId xmlns:a16="http://schemas.microsoft.com/office/drawing/2014/main" id="{7A9D2093-55AE-4407-95B5-C97BE45B9E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49;ge4625bd1ce_1_1468:notes">
            <a:extLst>
              <a:ext uri="{FF2B5EF4-FFF2-40B4-BE49-F238E27FC236}">
                <a16:creationId xmlns:a16="http://schemas.microsoft.com/office/drawing/2014/main" id="{C7B6C9D1-D5D8-4C83-A2C2-CA45115FA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350;ge4625bd1ce_1_1468:notes">
            <a:extLst>
              <a:ext uri="{FF2B5EF4-FFF2-40B4-BE49-F238E27FC236}">
                <a16:creationId xmlns:a16="http://schemas.microsoft.com/office/drawing/2014/main" id="{690F859A-FBF8-4C23-B8F8-384F6B139E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31D75DC-9D4C-4D0F-95AA-F9840F6C9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6F4ECB2-F615-42E3-B8B3-A7BC4EAB41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/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DDDDF0D-F9F7-4AA8-97B8-A72C709C5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4E0E2BB-CF16-4FF3-B357-D2E7C29440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BD7D1A-945E-4341-9BF3-DB769FF6E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0C95C93-DB43-4CCB-829B-01A6F631CE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A4881B9-92EE-416C-8BD9-E22553863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05232D2-303C-49D3-9EB4-2D5F74B870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0CED3F0-74DE-41A7-856C-F7B894074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B80F59A-C07A-4B6A-BC5F-EA75BF3EC8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s-MX"/>
              <a:t>slidesppt.net</a:t>
            </a:r>
            <a:endParaRPr lang="es-PE"/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7323F4C-47BE-48ED-A827-F7DBA8524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A60D784-10D5-453A-957F-517DE051FB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514B3C-77C3-4772-9B7B-5D64DD840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4FDDC0-5E9A-4C12-A68A-A37A21CDAF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/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86449F-41F4-4FCE-BA0E-32811D452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3C8C499-2D0E-46C6-AFE6-71076E92FA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B4DA291-2706-4E40-86A6-1A9D03BAD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1E1DF47-92FB-4439-90BD-6A47C3B35F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s-MX" dirty="0"/>
              <a:t>slidesppt.net</a:t>
            </a:r>
            <a:endParaRPr lang="es-PE" dirty="0"/>
          </a:p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g8badc59791_2_814:notes">
            <a:extLst>
              <a:ext uri="{FF2B5EF4-FFF2-40B4-BE49-F238E27FC236}">
                <a16:creationId xmlns:a16="http://schemas.microsoft.com/office/drawing/2014/main" id="{A7E921A5-142D-4ADA-8A10-8AA6624E1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23;g8badc59791_2_814:notes">
            <a:extLst>
              <a:ext uri="{FF2B5EF4-FFF2-40B4-BE49-F238E27FC236}">
                <a16:creationId xmlns:a16="http://schemas.microsoft.com/office/drawing/2014/main" id="{1D19B80F-DA3D-4116-B609-9D14F91337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23D316-BD2E-4D9D-81E0-F52DCC089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4BACFE-844C-4335-8891-E851E5884D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s-MX"/>
              <a:t>slidesppt.net</a:t>
            </a:r>
            <a:endParaRPr lang="es-PE"/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0;g8d8e9c849d_0_490:notes">
            <a:extLst>
              <a:ext uri="{FF2B5EF4-FFF2-40B4-BE49-F238E27FC236}">
                <a16:creationId xmlns:a16="http://schemas.microsoft.com/office/drawing/2014/main" id="{C503D4B9-FD21-4F48-946F-4B0BB59A1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51;g8d8e9c849d_0_490:notes">
            <a:extLst>
              <a:ext uri="{FF2B5EF4-FFF2-40B4-BE49-F238E27FC236}">
                <a16:creationId xmlns:a16="http://schemas.microsoft.com/office/drawing/2014/main" id="{208BFB79-C792-465A-9772-F188D89880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38;g8f529103cd_3_273:notes">
            <a:extLst>
              <a:ext uri="{FF2B5EF4-FFF2-40B4-BE49-F238E27FC236}">
                <a16:creationId xmlns:a16="http://schemas.microsoft.com/office/drawing/2014/main" id="{7B31F227-CA7D-413E-8F6D-CB8F2B28B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39;g8f529103cd_3_273:notes">
            <a:extLst>
              <a:ext uri="{FF2B5EF4-FFF2-40B4-BE49-F238E27FC236}">
                <a16:creationId xmlns:a16="http://schemas.microsoft.com/office/drawing/2014/main" id="{5B13D4FE-3349-4C4A-AC17-E0312ED1E2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6;g8d44b15066_0_103:notes">
            <a:extLst>
              <a:ext uri="{FF2B5EF4-FFF2-40B4-BE49-F238E27FC236}">
                <a16:creationId xmlns:a16="http://schemas.microsoft.com/office/drawing/2014/main" id="{3579FF19-AC74-4B55-9265-DBD8A7C00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97;g8d44b15066_0_103:notes">
            <a:extLst>
              <a:ext uri="{FF2B5EF4-FFF2-40B4-BE49-F238E27FC236}">
                <a16:creationId xmlns:a16="http://schemas.microsoft.com/office/drawing/2014/main" id="{0949F58A-E721-4566-8AD7-53DC1B4681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endParaRPr lang="LID409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E061512E-6E34-4119-B432-D60A94EC2F0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04694" y="1476454"/>
            <a:ext cx="2723695" cy="1271400"/>
          </a:xfrm>
        </p:spPr>
        <p:txBody>
          <a:bodyPr anchor="b" anchorCtr="1"/>
          <a:lstStyle>
            <a:lvl1pPr algn="ctr">
              <a:lnSpc>
                <a:spcPct val="90000"/>
              </a:lnSpc>
              <a:defRPr sz="4000"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E998E40E-767A-460C-BC5E-5DC1A03ACAE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04584" y="2713555"/>
            <a:ext cx="2723695" cy="6947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80789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1504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77225B2B-8FCE-40EB-B11D-4D5C9EFBDE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64"/>
            <a:ext cx="7169307" cy="649288"/>
          </a:xfrm>
        </p:spPr>
        <p:txBody>
          <a:bodyPr lIns="0" tIns="0" rIns="0" bIns="0" anchorCtr="1"/>
          <a:lstStyle>
            <a:defPPr/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97597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1367833-DDC8-41AF-9E47-3277A83DE4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400ED0F-0901-46F3-87F0-04CA21762A16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9890D9-5ADE-4A71-9D1F-5B1877C0EAB9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8918F9E4-9441-49B2-90E1-9A647E4E2D98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B4FA68B4-4CBE-47AC-91CA-53A44DFD0503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25DE021C-408A-4263-B9C0-3741DDD6E3CF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1145CA0A-AC8B-4A24-B1B4-098CFD04C877}"/>
              </a:ext>
            </a:extLst>
          </p:cNvPr>
          <p:cNvSpPr txBox="1"/>
          <p:nvPr/>
        </p:nvSpPr>
        <p:spPr>
          <a:xfrm>
            <a:off x="1209897" y="4375431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6B1DAA3A-758B-4D4D-B8C3-442668A08335}"/>
              </a:ext>
            </a:extLst>
          </p:cNvPr>
          <p:cNvSpPr txBox="1"/>
          <p:nvPr/>
        </p:nvSpPr>
        <p:spPr>
          <a:xfrm>
            <a:off x="683248" y="3154936"/>
            <a:ext cx="203796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8B8CED14-07F0-4049-831C-F2CC51A4108A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E4A53DD7-8EE4-429A-8C20-5FA36A575FE5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80AC2857-A57D-4368-B1F6-C6430EAA5AFB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26AAC920-A9A5-4B0C-A9A0-54DCBB30DAFA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9B6E0D75-620E-40E2-806B-8928B35D0948}"/>
                  </a:ext>
                </a:extLst>
              </p:cNvPr>
              <p:cNvSpPr/>
              <p:nvPr/>
            </p:nvSpPr>
            <p:spPr>
              <a:xfrm>
                <a:off x="851370" y="4263664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C1942E4D-A971-4CF6-9ED7-ECC8F6B8D14F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00FA76E-F1E0-462B-AC0F-3917F78D2465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85ECA607-0F78-4C4E-953B-9DBF4A01BDAA}"/>
              </a:ext>
            </a:extLst>
          </p:cNvPr>
          <p:cNvGrpSpPr/>
          <p:nvPr/>
        </p:nvGrpSpPr>
        <p:grpSpPr>
          <a:xfrm>
            <a:off x="2141945" y="972510"/>
            <a:ext cx="679343" cy="682773"/>
            <a:chOff x="2141945" y="972510"/>
            <a:chExt cx="679343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FF78594-52E8-4423-B6EF-A9DE9B4E4D8C}"/>
                </a:ext>
              </a:extLst>
            </p:cNvPr>
            <p:cNvSpPr/>
            <p:nvPr/>
          </p:nvSpPr>
          <p:spPr>
            <a:xfrm rot="10799991">
              <a:off x="2724289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247A2349-D118-445E-8396-3BF37B35AE0A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119E375F-CB1E-449A-BEC5-8415204B5883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00AFB1DD-CF22-4463-9143-3B1614B48332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EC961A00-1026-4E35-B01E-E0ABA42844C6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0780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9BC1151-580B-4CEC-8856-E37153B4BE0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-5340"/>
            <a:ext cx="6662821" cy="5155624"/>
          </a:xfrm>
          <a:solidFill>
            <a:srgbClr val="F2F2F2"/>
          </a:solidFill>
        </p:spPr>
        <p:txBody>
          <a:bodyPr tIns="359999" anchor="ctr" anchorCtr="1"/>
          <a:lstStyle>
            <a:defPPr/>
            <a:lvl1pPr marL="0" indent="0" algn="ctr">
              <a:buNone/>
              <a:defRPr lang="en-US" sz="105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4509906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5C8BA9D-0217-4A45-87D6-5948A6D4A8B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1"/>
            <a:ext cx="6146321" cy="2723791"/>
          </a:xfrm>
          <a:custGeom>
            <a:avLst/>
            <a:gdLst>
              <a:gd name="connsiteX0" fmla="*/ 0 w 8195094"/>
              <a:gd name="connsiteY0" fmla="*/ 0 h 3631721"/>
              <a:gd name="connsiteX1" fmla="*/ 8195094 w 8195094"/>
              <a:gd name="connsiteY1" fmla="*/ 0 h 3631721"/>
              <a:gd name="connsiteX2" fmla="*/ 6185139 w 8195094"/>
              <a:gd name="connsiteY2" fmla="*/ 3631721 h 3631721"/>
              <a:gd name="connsiteX3" fmla="*/ 0 w 8195094"/>
              <a:gd name="connsiteY3" fmla="*/ 3631721 h 3631721"/>
              <a:gd name="connsiteX4" fmla="*/ 0 w 8195094"/>
              <a:gd name="connsiteY4" fmla="*/ 0 h 363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5094" h="3631721">
                <a:moveTo>
                  <a:pt x="0" y="0"/>
                </a:moveTo>
                <a:lnTo>
                  <a:pt x="8195094" y="0"/>
                </a:lnTo>
                <a:lnTo>
                  <a:pt x="6185139" y="3631721"/>
                </a:lnTo>
                <a:lnTo>
                  <a:pt x="0" y="36317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7164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>
            <a:spLocks noGrp="1"/>
          </p:cNvSpPr>
          <p:nvPr>
            <p:ph type="subTitle" idx="1"/>
          </p:nvPr>
        </p:nvSpPr>
        <p:spPr>
          <a:xfrm>
            <a:off x="4599700" y="1307650"/>
            <a:ext cx="38292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4599700" y="535000"/>
            <a:ext cx="3829200" cy="6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>
            <a:spLocks noGrp="1"/>
          </p:cNvSpPr>
          <p:nvPr>
            <p:ph type="pic" idx="2"/>
          </p:nvPr>
        </p:nvSpPr>
        <p:spPr>
          <a:xfrm>
            <a:off x="-6100" y="-3200"/>
            <a:ext cx="4119900" cy="26796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5"/>
          <p:cNvSpPr>
            <a:spLocks noGrp="1"/>
          </p:cNvSpPr>
          <p:nvPr>
            <p:ph type="pic" idx="3"/>
          </p:nvPr>
        </p:nvSpPr>
        <p:spPr>
          <a:xfrm>
            <a:off x="4191000" y="2746300"/>
            <a:ext cx="4953000" cy="23940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5"/>
          <p:cNvSpPr>
            <a:spLocks noGrp="1"/>
          </p:cNvSpPr>
          <p:nvPr>
            <p:ph type="pic" idx="4"/>
          </p:nvPr>
        </p:nvSpPr>
        <p:spPr>
          <a:xfrm>
            <a:off x="0" y="2749525"/>
            <a:ext cx="4119900" cy="2394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723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F3694D18-849C-4E64-BD35-E2E0B9A9D70B}"/>
              </a:ext>
            </a:extLst>
          </p:cNvPr>
          <p:cNvSpPr>
            <a:spLocks/>
          </p:cNvSpPr>
          <p:nvPr userDrawn="1"/>
        </p:nvSpPr>
        <p:spPr bwMode="auto">
          <a:xfrm>
            <a:off x="1" y="1"/>
            <a:ext cx="8051006" cy="519113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29E331A-4919-4AF4-89A0-FC56174BBF2C}"/>
              </a:ext>
            </a:extLst>
          </p:cNvPr>
          <p:cNvSpPr>
            <a:spLocks/>
          </p:cNvSpPr>
          <p:nvPr userDrawn="1"/>
        </p:nvSpPr>
        <p:spPr bwMode="auto">
          <a:xfrm>
            <a:off x="8051007" y="1"/>
            <a:ext cx="1092994" cy="519113"/>
          </a:xfrm>
          <a:custGeom>
            <a:avLst/>
            <a:gdLst>
              <a:gd name="T0" fmla="*/ 259 w 914"/>
              <a:gd name="T1" fmla="*/ 550 h 550"/>
              <a:gd name="T2" fmla="*/ 914 w 914"/>
              <a:gd name="T3" fmla="*/ 550 h 550"/>
              <a:gd name="T4" fmla="*/ 914 w 914"/>
              <a:gd name="T5" fmla="*/ 0 h 550"/>
              <a:gd name="T6" fmla="*/ 259 w 914"/>
              <a:gd name="T7" fmla="*/ 0 h 550"/>
              <a:gd name="T8" fmla="*/ 0 w 914"/>
              <a:gd name="T9" fmla="*/ 275 h 550"/>
              <a:gd name="T10" fmla="*/ 259 w 914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4" h="55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859DDCB-E954-4BC4-BA9F-8ECA8687DB1E}"/>
              </a:ext>
            </a:extLst>
          </p:cNvPr>
          <p:cNvSpPr/>
          <p:nvPr userDrawn="1"/>
        </p:nvSpPr>
        <p:spPr>
          <a:xfrm>
            <a:off x="754293" y="0"/>
            <a:ext cx="370115" cy="791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EEC59FE-823E-462E-BE88-4131F901ECEE}"/>
              </a:ext>
            </a:extLst>
          </p:cNvPr>
          <p:cNvSpPr/>
          <p:nvPr userDrawn="1"/>
        </p:nvSpPr>
        <p:spPr>
          <a:xfrm>
            <a:off x="334492" y="0"/>
            <a:ext cx="245801" cy="654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ADD4C2A-53DC-49C5-B5ED-A6D6520014C1}"/>
              </a:ext>
            </a:extLst>
          </p:cNvPr>
          <p:cNvGrpSpPr/>
          <p:nvPr userDrawn="1"/>
        </p:nvGrpSpPr>
        <p:grpSpPr>
          <a:xfrm>
            <a:off x="8624143" y="64514"/>
            <a:ext cx="338645" cy="390087"/>
            <a:chOff x="10421950" y="964085"/>
            <a:chExt cx="1041621" cy="1199849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CD00F608-AAB1-4ED1-BE53-7C92E8EF31AB}"/>
                </a:ext>
              </a:extLst>
            </p:cNvPr>
            <p:cNvSpPr/>
            <p:nvPr/>
          </p:nvSpPr>
          <p:spPr>
            <a:xfrm>
              <a:off x="10421950" y="964085"/>
              <a:ext cx="1041621" cy="1199849"/>
            </a:xfrm>
            <a:custGeom>
              <a:avLst/>
              <a:gdLst>
                <a:gd name="connsiteX0" fmla="*/ 399846 w 1041621"/>
                <a:gd name="connsiteY0" fmla="*/ 1199850 h 1199849"/>
                <a:gd name="connsiteX1" fmla="*/ 354126 w 1041621"/>
                <a:gd name="connsiteY1" fmla="*/ 1199850 h 1199849"/>
                <a:gd name="connsiteX2" fmla="*/ 336219 w 1041621"/>
                <a:gd name="connsiteY2" fmla="*/ 1181752 h 1199849"/>
                <a:gd name="connsiteX3" fmla="*/ 336219 w 1041621"/>
                <a:gd name="connsiteY3" fmla="*/ 1109838 h 1199849"/>
                <a:gd name="connsiteX4" fmla="*/ 325837 w 1041621"/>
                <a:gd name="connsiteY4" fmla="*/ 1099456 h 1199849"/>
                <a:gd name="connsiteX5" fmla="*/ 240397 w 1041621"/>
                <a:gd name="connsiteY5" fmla="*/ 1099456 h 1199849"/>
                <a:gd name="connsiteX6" fmla="*/ 222205 w 1041621"/>
                <a:gd name="connsiteY6" fmla="*/ 1081263 h 1199849"/>
                <a:gd name="connsiteX7" fmla="*/ 222205 w 1041621"/>
                <a:gd name="connsiteY7" fmla="*/ 992109 h 1199849"/>
                <a:gd name="connsiteX8" fmla="*/ 240683 w 1041621"/>
                <a:gd name="connsiteY8" fmla="*/ 974202 h 1199849"/>
                <a:gd name="connsiteX9" fmla="*/ 326789 w 1041621"/>
                <a:gd name="connsiteY9" fmla="*/ 974393 h 1199849"/>
                <a:gd name="connsiteX10" fmla="*/ 336314 w 1041621"/>
                <a:gd name="connsiteY10" fmla="*/ 965058 h 1199849"/>
                <a:gd name="connsiteX11" fmla="*/ 336314 w 1041621"/>
                <a:gd name="connsiteY11" fmla="*/ 904384 h 1199849"/>
                <a:gd name="connsiteX12" fmla="*/ 328123 w 1041621"/>
                <a:gd name="connsiteY12" fmla="*/ 894573 h 1199849"/>
                <a:gd name="connsiteX13" fmla="*/ 219919 w 1041621"/>
                <a:gd name="connsiteY13" fmla="*/ 858474 h 1199849"/>
                <a:gd name="connsiteX14" fmla="*/ 66947 w 1041621"/>
                <a:gd name="connsiteY14" fmla="*/ 722933 h 1199849"/>
                <a:gd name="connsiteX15" fmla="*/ 3987 w 1041621"/>
                <a:gd name="connsiteY15" fmla="*/ 557865 h 1199849"/>
                <a:gd name="connsiteX16" fmla="*/ 10464 w 1041621"/>
                <a:gd name="connsiteY16" fmla="*/ 411370 h 1199849"/>
                <a:gd name="connsiteX17" fmla="*/ 71614 w 1041621"/>
                <a:gd name="connsiteY17" fmla="*/ 274020 h 1199849"/>
                <a:gd name="connsiteX18" fmla="*/ 209822 w 1041621"/>
                <a:gd name="connsiteY18" fmla="*/ 150385 h 1199849"/>
                <a:gd name="connsiteX19" fmla="*/ 359079 w 1041621"/>
                <a:gd name="connsiteY19" fmla="*/ 104379 h 1199849"/>
                <a:gd name="connsiteX20" fmla="*/ 453853 w 1041621"/>
                <a:gd name="connsiteY20" fmla="*/ 106380 h 1199849"/>
                <a:gd name="connsiteX21" fmla="*/ 470998 w 1041621"/>
                <a:gd name="connsiteY21" fmla="*/ 100569 h 1199849"/>
                <a:gd name="connsiteX22" fmla="*/ 643876 w 1041621"/>
                <a:gd name="connsiteY22" fmla="*/ 6558 h 1199849"/>
                <a:gd name="connsiteX23" fmla="*/ 935437 w 1041621"/>
                <a:gd name="connsiteY23" fmla="*/ 89616 h 1199849"/>
                <a:gd name="connsiteX24" fmla="*/ 1032020 w 1041621"/>
                <a:gd name="connsiteY24" fmla="*/ 254493 h 1199849"/>
                <a:gd name="connsiteX25" fmla="*/ 1010494 w 1041621"/>
                <a:gd name="connsiteY25" fmla="*/ 471473 h 1199849"/>
                <a:gd name="connsiteX26" fmla="*/ 835424 w 1041621"/>
                <a:gd name="connsiteY26" fmla="*/ 639684 h 1199849"/>
                <a:gd name="connsiteX27" fmla="*/ 773893 w 1041621"/>
                <a:gd name="connsiteY27" fmla="*/ 658258 h 1199849"/>
                <a:gd name="connsiteX28" fmla="*/ 763987 w 1041621"/>
                <a:gd name="connsiteY28" fmla="*/ 665973 h 1199849"/>
                <a:gd name="connsiteX29" fmla="*/ 671023 w 1041621"/>
                <a:gd name="connsiteY29" fmla="*/ 795037 h 1199849"/>
                <a:gd name="connsiteX30" fmla="*/ 535768 w 1041621"/>
                <a:gd name="connsiteY30" fmla="*/ 877524 h 1199849"/>
                <a:gd name="connsiteX31" fmla="*/ 468521 w 1041621"/>
                <a:gd name="connsiteY31" fmla="*/ 895240 h 1199849"/>
                <a:gd name="connsiteX32" fmla="*/ 462330 w 1041621"/>
                <a:gd name="connsiteY32" fmla="*/ 902574 h 1199849"/>
                <a:gd name="connsiteX33" fmla="*/ 462330 w 1041621"/>
                <a:gd name="connsiteY33" fmla="*/ 966201 h 1199849"/>
                <a:gd name="connsiteX34" fmla="*/ 470521 w 1041621"/>
                <a:gd name="connsiteY34" fmla="*/ 974393 h 1199849"/>
                <a:gd name="connsiteX35" fmla="*/ 558151 w 1041621"/>
                <a:gd name="connsiteY35" fmla="*/ 974298 h 1199849"/>
                <a:gd name="connsiteX36" fmla="*/ 577392 w 1041621"/>
                <a:gd name="connsiteY36" fmla="*/ 993062 h 1199849"/>
                <a:gd name="connsiteX37" fmla="*/ 577392 w 1041621"/>
                <a:gd name="connsiteY37" fmla="*/ 1079168 h 1199849"/>
                <a:gd name="connsiteX38" fmla="*/ 557199 w 1041621"/>
                <a:gd name="connsiteY38" fmla="*/ 1099456 h 1199849"/>
                <a:gd name="connsiteX39" fmla="*/ 471855 w 1041621"/>
                <a:gd name="connsiteY39" fmla="*/ 1099266 h 1199849"/>
                <a:gd name="connsiteX40" fmla="*/ 462425 w 1041621"/>
                <a:gd name="connsiteY40" fmla="*/ 1108410 h 1199849"/>
                <a:gd name="connsiteX41" fmla="*/ 462616 w 1041621"/>
                <a:gd name="connsiteY41" fmla="*/ 1180323 h 1199849"/>
                <a:gd name="connsiteX42" fmla="*/ 443470 w 1041621"/>
                <a:gd name="connsiteY42" fmla="*/ 1199754 h 1199849"/>
                <a:gd name="connsiteX43" fmla="*/ 400036 w 1041621"/>
                <a:gd name="connsiteY43" fmla="*/ 1199754 h 1199849"/>
                <a:gd name="connsiteX44" fmla="*/ 433374 w 1041621"/>
                <a:gd name="connsiteY44" fmla="*/ 450042 h 1199849"/>
                <a:gd name="connsiteX45" fmla="*/ 433660 w 1041621"/>
                <a:gd name="connsiteY45" fmla="*/ 450042 h 1199849"/>
                <a:gd name="connsiteX46" fmla="*/ 433660 w 1041621"/>
                <a:gd name="connsiteY46" fmla="*/ 594536 h 1199849"/>
                <a:gd name="connsiteX47" fmla="*/ 434898 w 1041621"/>
                <a:gd name="connsiteY47" fmla="*/ 600727 h 1199849"/>
                <a:gd name="connsiteX48" fmla="*/ 440137 w 1041621"/>
                <a:gd name="connsiteY48" fmla="*/ 598536 h 1199849"/>
                <a:gd name="connsiteX49" fmla="*/ 510241 w 1041621"/>
                <a:gd name="connsiteY49" fmla="*/ 555293 h 1199849"/>
                <a:gd name="connsiteX50" fmla="*/ 548245 w 1041621"/>
                <a:gd name="connsiteY50" fmla="*/ 556722 h 1199849"/>
                <a:gd name="connsiteX51" fmla="*/ 760177 w 1041621"/>
                <a:gd name="connsiteY51" fmla="*/ 603394 h 1199849"/>
                <a:gd name="connsiteX52" fmla="*/ 921149 w 1041621"/>
                <a:gd name="connsiteY52" fmla="*/ 508335 h 1199849"/>
                <a:gd name="connsiteX53" fmla="*/ 968203 w 1041621"/>
                <a:gd name="connsiteY53" fmla="*/ 239063 h 1199849"/>
                <a:gd name="connsiteX54" fmla="*/ 734555 w 1041621"/>
                <a:gd name="connsiteY54" fmla="*/ 57421 h 1199849"/>
                <a:gd name="connsiteX55" fmla="*/ 554913 w 1041621"/>
                <a:gd name="connsiteY55" fmla="*/ 103427 h 1199849"/>
                <a:gd name="connsiteX56" fmla="*/ 433564 w 1041621"/>
                <a:gd name="connsiteY56" fmla="*/ 330884 h 1199849"/>
                <a:gd name="connsiteX57" fmla="*/ 433564 w 1041621"/>
                <a:gd name="connsiteY57" fmla="*/ 449946 h 1199849"/>
                <a:gd name="connsiteX58" fmla="*/ 399274 w 1041621"/>
                <a:gd name="connsiteY58" fmla="*/ 776082 h 1199849"/>
                <a:gd name="connsiteX59" fmla="*/ 430993 w 1041621"/>
                <a:gd name="connsiteY59" fmla="*/ 773987 h 1199849"/>
                <a:gd name="connsiteX60" fmla="*/ 621588 w 1041621"/>
                <a:gd name="connsiteY60" fmla="*/ 662354 h 1199849"/>
                <a:gd name="connsiteX61" fmla="*/ 617968 w 1041621"/>
                <a:gd name="connsiteY61" fmla="*/ 651876 h 1199849"/>
                <a:gd name="connsiteX62" fmla="*/ 534720 w 1041621"/>
                <a:gd name="connsiteY62" fmla="*/ 615205 h 1199849"/>
                <a:gd name="connsiteX63" fmla="*/ 519861 w 1041621"/>
                <a:gd name="connsiteY63" fmla="*/ 615205 h 1199849"/>
                <a:gd name="connsiteX64" fmla="*/ 450614 w 1041621"/>
                <a:gd name="connsiteY64" fmla="*/ 658353 h 1199849"/>
                <a:gd name="connsiteX65" fmla="*/ 406990 w 1041621"/>
                <a:gd name="connsiteY65" fmla="*/ 663592 h 1199849"/>
                <a:gd name="connsiteX66" fmla="*/ 377462 w 1041621"/>
                <a:gd name="connsiteY66" fmla="*/ 617682 h 1199849"/>
                <a:gd name="connsiteX67" fmla="*/ 376510 w 1041621"/>
                <a:gd name="connsiteY67" fmla="*/ 402798 h 1199849"/>
                <a:gd name="connsiteX68" fmla="*/ 377557 w 1041621"/>
                <a:gd name="connsiteY68" fmla="*/ 307738 h 1199849"/>
                <a:gd name="connsiteX69" fmla="*/ 390321 w 1041621"/>
                <a:gd name="connsiteY69" fmla="*/ 238015 h 1199849"/>
                <a:gd name="connsiteX70" fmla="*/ 383653 w 1041621"/>
                <a:gd name="connsiteY70" fmla="*/ 228966 h 1199849"/>
                <a:gd name="connsiteX71" fmla="*/ 370223 w 1041621"/>
                <a:gd name="connsiteY71" fmla="*/ 229538 h 1199849"/>
                <a:gd name="connsiteX72" fmla="*/ 204583 w 1041621"/>
                <a:gd name="connsiteY72" fmla="*/ 309929 h 1199849"/>
                <a:gd name="connsiteX73" fmla="*/ 125526 w 1041621"/>
                <a:gd name="connsiteY73" fmla="*/ 496143 h 1199849"/>
                <a:gd name="connsiteX74" fmla="*/ 147814 w 1041621"/>
                <a:gd name="connsiteY74" fmla="*/ 609776 h 1199849"/>
                <a:gd name="connsiteX75" fmla="*/ 399274 w 1041621"/>
                <a:gd name="connsiteY75" fmla="*/ 776178 h 119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041621" h="1199849">
                  <a:moveTo>
                    <a:pt x="399846" y="1199850"/>
                  </a:moveTo>
                  <a:cubicBezTo>
                    <a:pt x="384606" y="1199850"/>
                    <a:pt x="369366" y="1199850"/>
                    <a:pt x="354126" y="1199850"/>
                  </a:cubicBezTo>
                  <a:cubicBezTo>
                    <a:pt x="342220" y="1199850"/>
                    <a:pt x="336409" y="1194230"/>
                    <a:pt x="336219" y="1181752"/>
                  </a:cubicBezTo>
                  <a:cubicBezTo>
                    <a:pt x="336028" y="1157749"/>
                    <a:pt x="336219" y="1133841"/>
                    <a:pt x="336219" y="1109838"/>
                  </a:cubicBezTo>
                  <a:cubicBezTo>
                    <a:pt x="336219" y="1099551"/>
                    <a:pt x="336219" y="1099456"/>
                    <a:pt x="325837" y="1099456"/>
                  </a:cubicBezTo>
                  <a:cubicBezTo>
                    <a:pt x="297357" y="1099456"/>
                    <a:pt x="268877" y="1099456"/>
                    <a:pt x="240397" y="1099456"/>
                  </a:cubicBezTo>
                  <a:cubicBezTo>
                    <a:pt x="227253" y="1099456"/>
                    <a:pt x="222300" y="1094598"/>
                    <a:pt x="222205" y="1081263"/>
                  </a:cubicBezTo>
                  <a:cubicBezTo>
                    <a:pt x="222109" y="1051545"/>
                    <a:pt x="222109" y="1021827"/>
                    <a:pt x="222205" y="992109"/>
                  </a:cubicBezTo>
                  <a:cubicBezTo>
                    <a:pt x="222205" y="979251"/>
                    <a:pt x="227539" y="974202"/>
                    <a:pt x="240683" y="974202"/>
                  </a:cubicBezTo>
                  <a:cubicBezTo>
                    <a:pt x="269353" y="974202"/>
                    <a:pt x="298119" y="974012"/>
                    <a:pt x="326789" y="974393"/>
                  </a:cubicBezTo>
                  <a:cubicBezTo>
                    <a:pt x="333933" y="974393"/>
                    <a:pt x="336409" y="972297"/>
                    <a:pt x="336314" y="965058"/>
                  </a:cubicBezTo>
                  <a:cubicBezTo>
                    <a:pt x="335933" y="944865"/>
                    <a:pt x="335933" y="924577"/>
                    <a:pt x="336314" y="904384"/>
                  </a:cubicBezTo>
                  <a:cubicBezTo>
                    <a:pt x="336409" y="898098"/>
                    <a:pt x="334123" y="895526"/>
                    <a:pt x="328123" y="894573"/>
                  </a:cubicBezTo>
                  <a:cubicBezTo>
                    <a:pt x="290118" y="888477"/>
                    <a:pt x="254113" y="875904"/>
                    <a:pt x="219919" y="858474"/>
                  </a:cubicBezTo>
                  <a:cubicBezTo>
                    <a:pt x="157244" y="826565"/>
                    <a:pt x="106095" y="781512"/>
                    <a:pt x="66947" y="722933"/>
                  </a:cubicBezTo>
                  <a:cubicBezTo>
                    <a:pt x="33324" y="672641"/>
                    <a:pt x="12464" y="617586"/>
                    <a:pt x="3987" y="557865"/>
                  </a:cubicBezTo>
                  <a:cubicBezTo>
                    <a:pt x="-3062" y="508716"/>
                    <a:pt x="-680" y="459852"/>
                    <a:pt x="10464" y="411370"/>
                  </a:cubicBezTo>
                  <a:cubicBezTo>
                    <a:pt x="21989" y="361650"/>
                    <a:pt x="42373" y="315834"/>
                    <a:pt x="71614" y="274020"/>
                  </a:cubicBezTo>
                  <a:cubicBezTo>
                    <a:pt x="107905" y="222013"/>
                    <a:pt x="154006" y="180770"/>
                    <a:pt x="209822" y="150385"/>
                  </a:cubicBezTo>
                  <a:cubicBezTo>
                    <a:pt x="256495" y="125049"/>
                    <a:pt x="306310" y="109904"/>
                    <a:pt x="359079" y="104379"/>
                  </a:cubicBezTo>
                  <a:cubicBezTo>
                    <a:pt x="390702" y="101046"/>
                    <a:pt x="422420" y="101427"/>
                    <a:pt x="453853" y="106380"/>
                  </a:cubicBezTo>
                  <a:cubicBezTo>
                    <a:pt x="461092" y="107523"/>
                    <a:pt x="465949" y="105713"/>
                    <a:pt x="470998" y="100569"/>
                  </a:cubicBezTo>
                  <a:cubicBezTo>
                    <a:pt x="519004" y="51611"/>
                    <a:pt x="576439" y="19035"/>
                    <a:pt x="643876" y="6558"/>
                  </a:cubicBezTo>
                  <a:cubicBezTo>
                    <a:pt x="754366" y="-13921"/>
                    <a:pt x="852188" y="13511"/>
                    <a:pt x="935437" y="89616"/>
                  </a:cubicBezTo>
                  <a:cubicBezTo>
                    <a:pt x="984490" y="134478"/>
                    <a:pt x="1016590" y="189914"/>
                    <a:pt x="1032020" y="254493"/>
                  </a:cubicBezTo>
                  <a:cubicBezTo>
                    <a:pt x="1049832" y="329074"/>
                    <a:pt x="1042974" y="401750"/>
                    <a:pt x="1010494" y="471473"/>
                  </a:cubicBezTo>
                  <a:cubicBezTo>
                    <a:pt x="973918" y="550054"/>
                    <a:pt x="914958" y="605680"/>
                    <a:pt x="835424" y="639684"/>
                  </a:cubicBezTo>
                  <a:cubicBezTo>
                    <a:pt x="815612" y="648162"/>
                    <a:pt x="795038" y="654067"/>
                    <a:pt x="773893" y="658258"/>
                  </a:cubicBezTo>
                  <a:cubicBezTo>
                    <a:pt x="768940" y="659211"/>
                    <a:pt x="765987" y="661401"/>
                    <a:pt x="763987" y="665973"/>
                  </a:cubicBezTo>
                  <a:cubicBezTo>
                    <a:pt x="741698" y="715218"/>
                    <a:pt x="710837" y="758461"/>
                    <a:pt x="671023" y="795037"/>
                  </a:cubicBezTo>
                  <a:cubicBezTo>
                    <a:pt x="631494" y="831423"/>
                    <a:pt x="586536" y="859236"/>
                    <a:pt x="535768" y="877524"/>
                  </a:cubicBezTo>
                  <a:cubicBezTo>
                    <a:pt x="513860" y="885429"/>
                    <a:pt x="491476" y="891525"/>
                    <a:pt x="468521" y="895240"/>
                  </a:cubicBezTo>
                  <a:cubicBezTo>
                    <a:pt x="463854" y="896002"/>
                    <a:pt x="462235" y="898002"/>
                    <a:pt x="462330" y="902574"/>
                  </a:cubicBezTo>
                  <a:cubicBezTo>
                    <a:pt x="462520" y="923815"/>
                    <a:pt x="462616" y="945056"/>
                    <a:pt x="462330" y="966201"/>
                  </a:cubicBezTo>
                  <a:cubicBezTo>
                    <a:pt x="462330" y="972393"/>
                    <a:pt x="464235" y="974488"/>
                    <a:pt x="470521" y="974393"/>
                  </a:cubicBezTo>
                  <a:cubicBezTo>
                    <a:pt x="499763" y="974107"/>
                    <a:pt x="528910" y="974298"/>
                    <a:pt x="558151" y="974298"/>
                  </a:cubicBezTo>
                  <a:cubicBezTo>
                    <a:pt x="572058" y="974298"/>
                    <a:pt x="577297" y="979346"/>
                    <a:pt x="577392" y="993062"/>
                  </a:cubicBezTo>
                  <a:cubicBezTo>
                    <a:pt x="577392" y="1021732"/>
                    <a:pt x="577487" y="1050498"/>
                    <a:pt x="577392" y="1079168"/>
                  </a:cubicBezTo>
                  <a:cubicBezTo>
                    <a:pt x="577392" y="1094408"/>
                    <a:pt x="572248" y="1099456"/>
                    <a:pt x="557199" y="1099456"/>
                  </a:cubicBezTo>
                  <a:cubicBezTo>
                    <a:pt x="528719" y="1099456"/>
                    <a:pt x="500239" y="1099647"/>
                    <a:pt x="471855" y="1099266"/>
                  </a:cubicBezTo>
                  <a:cubicBezTo>
                    <a:pt x="464806" y="1099266"/>
                    <a:pt x="462235" y="1100980"/>
                    <a:pt x="462425" y="1108410"/>
                  </a:cubicBezTo>
                  <a:cubicBezTo>
                    <a:pt x="462806" y="1132413"/>
                    <a:pt x="462616" y="1156320"/>
                    <a:pt x="462616" y="1180323"/>
                  </a:cubicBezTo>
                  <a:cubicBezTo>
                    <a:pt x="462616" y="1195087"/>
                    <a:pt x="457948" y="1199754"/>
                    <a:pt x="443470" y="1199754"/>
                  </a:cubicBezTo>
                  <a:cubicBezTo>
                    <a:pt x="428992" y="1199754"/>
                    <a:pt x="414514" y="1199754"/>
                    <a:pt x="400036" y="1199754"/>
                  </a:cubicBezTo>
                  <a:close/>
                  <a:moveTo>
                    <a:pt x="433374" y="450042"/>
                  </a:moveTo>
                  <a:lnTo>
                    <a:pt x="433660" y="450042"/>
                  </a:lnTo>
                  <a:cubicBezTo>
                    <a:pt x="433660" y="498238"/>
                    <a:pt x="433660" y="546435"/>
                    <a:pt x="433660" y="594536"/>
                  </a:cubicBezTo>
                  <a:cubicBezTo>
                    <a:pt x="433660" y="596631"/>
                    <a:pt x="432517" y="599489"/>
                    <a:pt x="434898" y="600727"/>
                  </a:cubicBezTo>
                  <a:cubicBezTo>
                    <a:pt x="436803" y="601680"/>
                    <a:pt x="438517" y="599489"/>
                    <a:pt x="440137" y="598536"/>
                  </a:cubicBezTo>
                  <a:cubicBezTo>
                    <a:pt x="463473" y="584154"/>
                    <a:pt x="486904" y="569676"/>
                    <a:pt x="510241" y="555293"/>
                  </a:cubicBezTo>
                  <a:cubicBezTo>
                    <a:pt x="524719" y="546339"/>
                    <a:pt x="534148" y="546911"/>
                    <a:pt x="548245" y="556722"/>
                  </a:cubicBezTo>
                  <a:cubicBezTo>
                    <a:pt x="612349" y="601775"/>
                    <a:pt x="683405" y="617301"/>
                    <a:pt x="760177" y="603394"/>
                  </a:cubicBezTo>
                  <a:cubicBezTo>
                    <a:pt x="825137" y="591678"/>
                    <a:pt x="879620" y="559865"/>
                    <a:pt x="921149" y="508335"/>
                  </a:cubicBezTo>
                  <a:cubicBezTo>
                    <a:pt x="986300" y="427563"/>
                    <a:pt x="1003636" y="336218"/>
                    <a:pt x="968203" y="239063"/>
                  </a:cubicBezTo>
                  <a:cubicBezTo>
                    <a:pt x="928864" y="131335"/>
                    <a:pt x="848188" y="70661"/>
                    <a:pt x="734555" y="57421"/>
                  </a:cubicBezTo>
                  <a:cubicBezTo>
                    <a:pt x="669784" y="49896"/>
                    <a:pt x="608539" y="65803"/>
                    <a:pt x="554913" y="103427"/>
                  </a:cubicBezTo>
                  <a:cubicBezTo>
                    <a:pt x="476427" y="158481"/>
                    <a:pt x="434517" y="234110"/>
                    <a:pt x="433564" y="330884"/>
                  </a:cubicBezTo>
                  <a:cubicBezTo>
                    <a:pt x="433183" y="370603"/>
                    <a:pt x="433564" y="410227"/>
                    <a:pt x="433564" y="449946"/>
                  </a:cubicBezTo>
                  <a:close/>
                  <a:moveTo>
                    <a:pt x="399274" y="776082"/>
                  </a:moveTo>
                  <a:cubicBezTo>
                    <a:pt x="410133" y="775416"/>
                    <a:pt x="420610" y="775225"/>
                    <a:pt x="430993" y="773987"/>
                  </a:cubicBezTo>
                  <a:cubicBezTo>
                    <a:pt x="510526" y="764081"/>
                    <a:pt x="573868" y="726457"/>
                    <a:pt x="621588" y="662354"/>
                  </a:cubicBezTo>
                  <a:cubicBezTo>
                    <a:pt x="627208" y="654829"/>
                    <a:pt x="627112" y="654448"/>
                    <a:pt x="617968" y="651876"/>
                  </a:cubicBezTo>
                  <a:cubicBezTo>
                    <a:pt x="588441" y="643590"/>
                    <a:pt x="560723" y="631302"/>
                    <a:pt x="534720" y="615205"/>
                  </a:cubicBezTo>
                  <a:cubicBezTo>
                    <a:pt x="529291" y="611776"/>
                    <a:pt x="525290" y="611776"/>
                    <a:pt x="519861" y="615205"/>
                  </a:cubicBezTo>
                  <a:cubicBezTo>
                    <a:pt x="496906" y="629778"/>
                    <a:pt x="473665" y="643971"/>
                    <a:pt x="450614" y="658353"/>
                  </a:cubicBezTo>
                  <a:cubicBezTo>
                    <a:pt x="436898" y="666926"/>
                    <a:pt x="422325" y="669593"/>
                    <a:pt x="406990" y="663592"/>
                  </a:cubicBezTo>
                  <a:cubicBezTo>
                    <a:pt x="387844" y="656067"/>
                    <a:pt x="377653" y="639875"/>
                    <a:pt x="377462" y="617682"/>
                  </a:cubicBezTo>
                  <a:cubicBezTo>
                    <a:pt x="377081" y="546054"/>
                    <a:pt x="376510" y="474426"/>
                    <a:pt x="376510" y="402798"/>
                  </a:cubicBezTo>
                  <a:cubicBezTo>
                    <a:pt x="376510" y="371079"/>
                    <a:pt x="375176" y="339456"/>
                    <a:pt x="377557" y="307738"/>
                  </a:cubicBezTo>
                  <a:cubicBezTo>
                    <a:pt x="379272" y="284021"/>
                    <a:pt x="383272" y="260780"/>
                    <a:pt x="390321" y="238015"/>
                  </a:cubicBezTo>
                  <a:cubicBezTo>
                    <a:pt x="393274" y="228585"/>
                    <a:pt x="393083" y="228585"/>
                    <a:pt x="383653" y="228966"/>
                  </a:cubicBezTo>
                  <a:cubicBezTo>
                    <a:pt x="379177" y="229157"/>
                    <a:pt x="374605" y="228966"/>
                    <a:pt x="370223" y="229538"/>
                  </a:cubicBezTo>
                  <a:cubicBezTo>
                    <a:pt x="305834" y="237348"/>
                    <a:pt x="250208" y="263542"/>
                    <a:pt x="204583" y="309929"/>
                  </a:cubicBezTo>
                  <a:cubicBezTo>
                    <a:pt x="153720" y="361554"/>
                    <a:pt x="128002" y="424229"/>
                    <a:pt x="125526" y="496143"/>
                  </a:cubicBezTo>
                  <a:cubicBezTo>
                    <a:pt x="124192" y="535481"/>
                    <a:pt x="131146" y="573962"/>
                    <a:pt x="147814" y="609776"/>
                  </a:cubicBezTo>
                  <a:cubicBezTo>
                    <a:pt x="197440" y="716742"/>
                    <a:pt x="282593" y="770653"/>
                    <a:pt x="399274" y="77617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sz="135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B37E4FCF-9278-43B8-B83D-0A6D0A3FCF23}"/>
                </a:ext>
              </a:extLst>
            </p:cNvPr>
            <p:cNvSpPr/>
            <p:nvPr/>
          </p:nvSpPr>
          <p:spPr>
            <a:xfrm>
              <a:off x="11006391" y="1171525"/>
              <a:ext cx="93606" cy="254264"/>
            </a:xfrm>
            <a:custGeom>
              <a:avLst/>
              <a:gdLst>
                <a:gd name="connsiteX0" fmla="*/ 0 w 93606"/>
                <a:gd name="connsiteY0" fmla="*/ 126778 h 254264"/>
                <a:gd name="connsiteX1" fmla="*/ 0 w 93606"/>
                <a:gd name="connsiteY1" fmla="*/ 48197 h 254264"/>
                <a:gd name="connsiteX2" fmla="*/ 46768 w 93606"/>
                <a:gd name="connsiteY2" fmla="*/ 0 h 254264"/>
                <a:gd name="connsiteX3" fmla="*/ 93536 w 93606"/>
                <a:gd name="connsiteY3" fmla="*/ 48292 h 254264"/>
                <a:gd name="connsiteX4" fmla="*/ 93536 w 93606"/>
                <a:gd name="connsiteY4" fmla="*/ 205455 h 254264"/>
                <a:gd name="connsiteX5" fmla="*/ 60674 w 93606"/>
                <a:gd name="connsiteY5" fmla="*/ 252127 h 254264"/>
                <a:gd name="connsiteX6" fmla="*/ 6668 w 93606"/>
                <a:gd name="connsiteY6" fmla="*/ 231744 h 254264"/>
                <a:gd name="connsiteX7" fmla="*/ 0 w 93606"/>
                <a:gd name="connsiteY7" fmla="*/ 207550 h 254264"/>
                <a:gd name="connsiteX8" fmla="*/ 0 w 93606"/>
                <a:gd name="connsiteY8" fmla="*/ 126778 h 25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06" h="254264">
                  <a:moveTo>
                    <a:pt x="0" y="126778"/>
                  </a:moveTo>
                  <a:cubicBezTo>
                    <a:pt x="0" y="100584"/>
                    <a:pt x="0" y="74391"/>
                    <a:pt x="0" y="48197"/>
                  </a:cubicBezTo>
                  <a:cubicBezTo>
                    <a:pt x="95" y="21146"/>
                    <a:pt x="20574" y="96"/>
                    <a:pt x="46768" y="0"/>
                  </a:cubicBezTo>
                  <a:cubicBezTo>
                    <a:pt x="72676" y="-95"/>
                    <a:pt x="93536" y="21241"/>
                    <a:pt x="93536" y="48292"/>
                  </a:cubicBezTo>
                  <a:cubicBezTo>
                    <a:pt x="93631" y="100680"/>
                    <a:pt x="93631" y="153067"/>
                    <a:pt x="93536" y="205455"/>
                  </a:cubicBezTo>
                  <a:cubicBezTo>
                    <a:pt x="93536" y="227838"/>
                    <a:pt x="80486" y="246126"/>
                    <a:pt x="60674" y="252127"/>
                  </a:cubicBezTo>
                  <a:cubicBezTo>
                    <a:pt x="40005" y="258414"/>
                    <a:pt x="19050" y="250603"/>
                    <a:pt x="6668" y="231744"/>
                  </a:cubicBezTo>
                  <a:cubicBezTo>
                    <a:pt x="1905" y="224505"/>
                    <a:pt x="0" y="216218"/>
                    <a:pt x="0" y="207550"/>
                  </a:cubicBezTo>
                  <a:cubicBezTo>
                    <a:pt x="0" y="180594"/>
                    <a:pt x="0" y="153639"/>
                    <a:pt x="0" y="12677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sz="135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4BA358F-AB18-4C56-973E-2B9B16351F5C}"/>
                </a:ext>
              </a:extLst>
            </p:cNvPr>
            <p:cNvSpPr/>
            <p:nvPr/>
          </p:nvSpPr>
          <p:spPr>
            <a:xfrm>
              <a:off x="11162082" y="1171525"/>
              <a:ext cx="93577" cy="254122"/>
            </a:xfrm>
            <a:custGeom>
              <a:avLst/>
              <a:gdLst>
                <a:gd name="connsiteX0" fmla="*/ 42 w 93577"/>
                <a:gd name="connsiteY0" fmla="*/ 127540 h 254122"/>
                <a:gd name="connsiteX1" fmla="*/ 42 w 93577"/>
                <a:gd name="connsiteY1" fmla="*/ 48197 h 254122"/>
                <a:gd name="connsiteX2" fmla="*/ 46620 w 93577"/>
                <a:gd name="connsiteY2" fmla="*/ 0 h 254122"/>
                <a:gd name="connsiteX3" fmla="*/ 93578 w 93577"/>
                <a:gd name="connsiteY3" fmla="*/ 48292 h 254122"/>
                <a:gd name="connsiteX4" fmla="*/ 93578 w 93577"/>
                <a:gd name="connsiteY4" fmla="*/ 206883 h 254122"/>
                <a:gd name="connsiteX5" fmla="*/ 54811 w 93577"/>
                <a:gd name="connsiteY5" fmla="*/ 253556 h 254122"/>
                <a:gd name="connsiteX6" fmla="*/ 1281 w 93577"/>
                <a:gd name="connsiteY6" fmla="*/ 219456 h 254122"/>
                <a:gd name="connsiteX7" fmla="*/ 42 w 93577"/>
                <a:gd name="connsiteY7" fmla="*/ 208407 h 254122"/>
                <a:gd name="connsiteX8" fmla="*/ 42 w 93577"/>
                <a:gd name="connsiteY8" fmla="*/ 204693 h 254122"/>
                <a:gd name="connsiteX9" fmla="*/ 42 w 93577"/>
                <a:gd name="connsiteY9" fmla="*/ 127635 h 25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577" h="254122">
                  <a:moveTo>
                    <a:pt x="42" y="127540"/>
                  </a:moveTo>
                  <a:cubicBezTo>
                    <a:pt x="42" y="101061"/>
                    <a:pt x="-53" y="74676"/>
                    <a:pt x="42" y="48197"/>
                  </a:cubicBezTo>
                  <a:cubicBezTo>
                    <a:pt x="138" y="20955"/>
                    <a:pt x="20426" y="96"/>
                    <a:pt x="46620" y="0"/>
                  </a:cubicBezTo>
                  <a:cubicBezTo>
                    <a:pt x="72432" y="-95"/>
                    <a:pt x="93578" y="21336"/>
                    <a:pt x="93578" y="48292"/>
                  </a:cubicBezTo>
                  <a:cubicBezTo>
                    <a:pt x="93578" y="101156"/>
                    <a:pt x="93578" y="154020"/>
                    <a:pt x="93578" y="206883"/>
                  </a:cubicBezTo>
                  <a:cubicBezTo>
                    <a:pt x="93578" y="229839"/>
                    <a:pt x="76242" y="250508"/>
                    <a:pt x="54811" y="253556"/>
                  </a:cubicBezTo>
                  <a:cubicBezTo>
                    <a:pt x="29951" y="257175"/>
                    <a:pt x="8139" y="243174"/>
                    <a:pt x="1281" y="219456"/>
                  </a:cubicBezTo>
                  <a:cubicBezTo>
                    <a:pt x="233" y="215742"/>
                    <a:pt x="42" y="212122"/>
                    <a:pt x="42" y="208407"/>
                  </a:cubicBezTo>
                  <a:cubicBezTo>
                    <a:pt x="42" y="207169"/>
                    <a:pt x="42" y="205931"/>
                    <a:pt x="42" y="204693"/>
                  </a:cubicBezTo>
                  <a:cubicBezTo>
                    <a:pt x="42" y="178975"/>
                    <a:pt x="42" y="153353"/>
                    <a:pt x="42" y="1276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sz="1350"/>
            </a:p>
          </p:txBody>
        </p:sp>
      </p:grpSp>
    </p:spTree>
    <p:extLst>
      <p:ext uri="{BB962C8B-B14F-4D97-AF65-F5344CB8AC3E}">
        <p14:creationId xmlns:p14="http://schemas.microsoft.com/office/powerpoint/2010/main" val="282996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76165FC5-0250-4D6E-AF1A-426C41BFAE8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04694" y="1476454"/>
            <a:ext cx="2723695" cy="1271400"/>
          </a:xfrm>
        </p:spPr>
        <p:txBody>
          <a:bodyPr anchor="b" anchorCtr="1"/>
          <a:lstStyle>
            <a:defPPr/>
            <a:lvl1pPr algn="ctr">
              <a:lnSpc>
                <a:spcPct val="90000"/>
              </a:lnSpc>
              <a:defRPr sz="4000"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CF96F2F0-1296-480F-9763-BB2A9E339C6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04584" y="2713555"/>
            <a:ext cx="2723695" cy="694797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4" name="Google Shape;1762;p21">
            <a:extLst>
              <a:ext uri="{FF2B5EF4-FFF2-40B4-BE49-F238E27FC236}">
                <a16:creationId xmlns:a16="http://schemas.microsoft.com/office/drawing/2014/main" id="{C0E5A841-B224-4481-940B-494CD86A2A11}"/>
              </a:ext>
            </a:extLst>
          </p:cNvPr>
          <p:cNvGrpSpPr/>
          <p:nvPr/>
        </p:nvGrpSpPr>
        <p:grpSpPr>
          <a:xfrm>
            <a:off x="0" y="4645453"/>
            <a:ext cx="9144000" cy="498047"/>
            <a:chOff x="-39940" y="4645453"/>
            <a:chExt cx="9223898" cy="537658"/>
          </a:xfrm>
        </p:grpSpPr>
        <p:grpSp>
          <p:nvGrpSpPr>
            <p:cNvPr id="5" name="Google Shape;1763;p21">
              <a:extLst>
                <a:ext uri="{FF2B5EF4-FFF2-40B4-BE49-F238E27FC236}">
                  <a16:creationId xmlns:a16="http://schemas.microsoft.com/office/drawing/2014/main" id="{7CEB6833-5DD5-4738-A50D-ADEBE9821A1C}"/>
                </a:ext>
              </a:extLst>
            </p:cNvPr>
            <p:cNvGrpSpPr/>
            <p:nvPr/>
          </p:nvGrpSpPr>
          <p:grpSpPr>
            <a:xfrm>
              <a:off x="-39940" y="4646331"/>
              <a:ext cx="4615040" cy="536780"/>
              <a:chOff x="-39940" y="4646331"/>
              <a:chExt cx="4615040" cy="536780"/>
            </a:xfrm>
          </p:grpSpPr>
          <p:sp>
            <p:nvSpPr>
              <p:cNvPr id="6" name="Google Shape;1764;p21">
                <a:extLst>
                  <a:ext uri="{FF2B5EF4-FFF2-40B4-BE49-F238E27FC236}">
                    <a16:creationId xmlns:a16="http://schemas.microsoft.com/office/drawing/2014/main" id="{A52CD25B-0D23-49BF-BF79-09C83CB77263}"/>
                  </a:ext>
                </a:extLst>
              </p:cNvPr>
              <p:cNvSpPr/>
              <p:nvPr/>
            </p:nvSpPr>
            <p:spPr>
              <a:xfrm>
                <a:off x="-39940" y="4646331"/>
                <a:ext cx="4609746" cy="5367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496"/>
                  <a:gd name="f4" fmla="val 35716"/>
                  <a:gd name="f5" fmla="val 1"/>
                  <a:gd name="f6" fmla="val 35715"/>
                  <a:gd name="f7" fmla="val 142495"/>
                  <a:gd name="f8" fmla="*/ f0 1 142496"/>
                  <a:gd name="f9" fmla="*/ f1 1 35716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2496"/>
                  <a:gd name="f16" fmla="*/ f13 1 35716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2496" h="35716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1766;p21">
                <a:extLst>
                  <a:ext uri="{FF2B5EF4-FFF2-40B4-BE49-F238E27FC236}">
                    <a16:creationId xmlns:a16="http://schemas.microsoft.com/office/drawing/2014/main" id="{CDFD088C-0BE2-4E8B-A255-5505BC9C6C3F}"/>
                  </a:ext>
                </a:extLst>
              </p:cNvPr>
              <p:cNvSpPr/>
              <p:nvPr/>
            </p:nvSpPr>
            <p:spPr>
              <a:xfrm>
                <a:off x="-34646" y="4788447"/>
                <a:ext cx="4609746" cy="685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496"/>
                  <a:gd name="f4" fmla="val 4560"/>
                  <a:gd name="f5" fmla="val 142495"/>
                  <a:gd name="f6" fmla="*/ f0 1 142496"/>
                  <a:gd name="f7" fmla="*/ f1 1 45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42496"/>
                  <a:gd name="f14" fmla="*/ f11 1 45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2496" h="4560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1767;p21">
                <a:extLst>
                  <a:ext uri="{FF2B5EF4-FFF2-40B4-BE49-F238E27FC236}">
                    <a16:creationId xmlns:a16="http://schemas.microsoft.com/office/drawing/2014/main" id="{3BDFBEC5-8D67-4391-9190-C1047D1C1F57}"/>
                  </a:ext>
                </a:extLst>
              </p:cNvPr>
              <p:cNvSpPr/>
              <p:nvPr/>
            </p:nvSpPr>
            <p:spPr>
              <a:xfrm>
                <a:off x="-34646" y="5005443"/>
                <a:ext cx="609667" cy="35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val 18845"/>
                  <a:gd name="f6" fmla="*/ f0 1 18846"/>
                  <a:gd name="f7" fmla="*/ f1 1 234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846"/>
                  <a:gd name="f14" fmla="*/ f11 1 234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1768;p21">
                <a:extLst>
                  <a:ext uri="{FF2B5EF4-FFF2-40B4-BE49-F238E27FC236}">
                    <a16:creationId xmlns:a16="http://schemas.microsoft.com/office/drawing/2014/main" id="{0D26544B-4A81-48E3-A7BF-2702F4AB4A8D}"/>
                  </a:ext>
                </a:extLst>
              </p:cNvPr>
              <p:cNvSpPr/>
              <p:nvPr/>
            </p:nvSpPr>
            <p:spPr>
              <a:xfrm>
                <a:off x="1583905" y="5005443"/>
                <a:ext cx="609667" cy="35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*/ f0 1 18846"/>
                  <a:gd name="f6" fmla="*/ f1 1 2341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8846"/>
                  <a:gd name="f13" fmla="*/ f10 1 2341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769;p21">
                <a:extLst>
                  <a:ext uri="{FF2B5EF4-FFF2-40B4-BE49-F238E27FC236}">
                    <a16:creationId xmlns:a16="http://schemas.microsoft.com/office/drawing/2014/main" id="{8E41F654-9F26-4897-9118-0636692BB664}"/>
                  </a:ext>
                </a:extLst>
              </p:cNvPr>
              <p:cNvSpPr/>
              <p:nvPr/>
            </p:nvSpPr>
            <p:spPr>
              <a:xfrm>
                <a:off x="3559420" y="5005443"/>
                <a:ext cx="609667" cy="35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*/ f0 1 18846"/>
                  <a:gd name="f6" fmla="*/ f1 1 2341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8846"/>
                  <a:gd name="f13" fmla="*/ f10 1 2341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" name="Google Shape;1773;p21">
              <a:extLst>
                <a:ext uri="{FF2B5EF4-FFF2-40B4-BE49-F238E27FC236}">
                  <a16:creationId xmlns:a16="http://schemas.microsoft.com/office/drawing/2014/main" id="{F43B2273-7138-456A-8CF6-076373E3AC2A}"/>
                </a:ext>
              </a:extLst>
            </p:cNvPr>
            <p:cNvGrpSpPr/>
            <p:nvPr/>
          </p:nvGrpSpPr>
          <p:grpSpPr>
            <a:xfrm>
              <a:off x="4562407" y="4645453"/>
              <a:ext cx="4621551" cy="536780"/>
              <a:chOff x="4562407" y="4645453"/>
              <a:chExt cx="4621551" cy="536780"/>
            </a:xfrm>
          </p:grpSpPr>
          <p:sp>
            <p:nvSpPr>
              <p:cNvPr id="16" name="Google Shape;1774;p21">
                <a:extLst>
                  <a:ext uri="{FF2B5EF4-FFF2-40B4-BE49-F238E27FC236}">
                    <a16:creationId xmlns:a16="http://schemas.microsoft.com/office/drawing/2014/main" id="{8D4FB293-6969-4B1A-9AF4-55AF2CE53D92}"/>
                  </a:ext>
                </a:extLst>
              </p:cNvPr>
              <p:cNvSpPr/>
              <p:nvPr/>
            </p:nvSpPr>
            <p:spPr>
              <a:xfrm>
                <a:off x="4562407" y="4645453"/>
                <a:ext cx="4621551" cy="5367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861"/>
                  <a:gd name="f4" fmla="val 35716"/>
                  <a:gd name="f5" fmla="val 1"/>
                  <a:gd name="f6" fmla="val 35715"/>
                  <a:gd name="f7" fmla="*/ f0 1 142861"/>
                  <a:gd name="f8" fmla="*/ f1 1 35716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2861"/>
                  <a:gd name="f15" fmla="*/ f12 1 35716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2861" h="35716">
                    <a:moveTo>
                      <a:pt x="f5" y="f5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1775;p21">
                <a:extLst>
                  <a:ext uri="{FF2B5EF4-FFF2-40B4-BE49-F238E27FC236}">
                    <a16:creationId xmlns:a16="http://schemas.microsoft.com/office/drawing/2014/main" id="{23272B0F-31B7-4F32-A318-D58A1773B58C}"/>
                  </a:ext>
                </a:extLst>
              </p:cNvPr>
              <p:cNvSpPr/>
              <p:nvPr/>
            </p:nvSpPr>
            <p:spPr>
              <a:xfrm>
                <a:off x="4562407" y="4645453"/>
                <a:ext cx="4621551" cy="1430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861"/>
                  <a:gd name="f4" fmla="val 9515"/>
                  <a:gd name="f5" fmla="val 1"/>
                  <a:gd name="f6" fmla="val 9514"/>
                  <a:gd name="f7" fmla="*/ f0 1 142861"/>
                  <a:gd name="f8" fmla="*/ f1 1 9515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2861"/>
                  <a:gd name="f15" fmla="*/ f12 1 9515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2861" h="9515">
                    <a:moveTo>
                      <a:pt x="f5" y="f5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1776;p21">
                <a:extLst>
                  <a:ext uri="{FF2B5EF4-FFF2-40B4-BE49-F238E27FC236}">
                    <a16:creationId xmlns:a16="http://schemas.microsoft.com/office/drawing/2014/main" id="{EEA9A0E6-8657-4B4A-A2EF-C16D0BC30AEA}"/>
                  </a:ext>
                </a:extLst>
              </p:cNvPr>
              <p:cNvSpPr/>
              <p:nvPr/>
            </p:nvSpPr>
            <p:spPr>
              <a:xfrm>
                <a:off x="4562407" y="4788438"/>
                <a:ext cx="4621551" cy="685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861"/>
                  <a:gd name="f4" fmla="val 4560"/>
                  <a:gd name="f5" fmla="val 1"/>
                  <a:gd name="f6" fmla="*/ f0 1 142861"/>
                  <a:gd name="f7" fmla="*/ f1 1 45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42861"/>
                  <a:gd name="f14" fmla="*/ f11 1 45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2861" h="4560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1777;p21">
                <a:extLst>
                  <a:ext uri="{FF2B5EF4-FFF2-40B4-BE49-F238E27FC236}">
                    <a16:creationId xmlns:a16="http://schemas.microsoft.com/office/drawing/2014/main" id="{791F7C76-5A12-418B-AC15-484627F97620}"/>
                  </a:ext>
                </a:extLst>
              </p:cNvPr>
              <p:cNvSpPr/>
              <p:nvPr/>
            </p:nvSpPr>
            <p:spPr>
              <a:xfrm>
                <a:off x="5058991" y="5005443"/>
                <a:ext cx="609703" cy="35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7"/>
                  <a:gd name="f4" fmla="val 2341"/>
                  <a:gd name="f5" fmla="val 1"/>
                  <a:gd name="f6" fmla="val 18846"/>
                  <a:gd name="f7" fmla="*/ f0 1 18847"/>
                  <a:gd name="f8" fmla="*/ f1 1 234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8847"/>
                  <a:gd name="f15" fmla="*/ f12 1 234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47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1778;p21">
                <a:extLst>
                  <a:ext uri="{FF2B5EF4-FFF2-40B4-BE49-F238E27FC236}">
                    <a16:creationId xmlns:a16="http://schemas.microsoft.com/office/drawing/2014/main" id="{D43D1518-AF68-4BB4-903A-95A648BDFB57}"/>
                  </a:ext>
                </a:extLst>
              </p:cNvPr>
              <p:cNvSpPr/>
              <p:nvPr/>
            </p:nvSpPr>
            <p:spPr>
              <a:xfrm>
                <a:off x="6448440" y="5005443"/>
                <a:ext cx="609703" cy="35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7"/>
                  <a:gd name="f4" fmla="val 2341"/>
                  <a:gd name="f5" fmla="val 1"/>
                  <a:gd name="f6" fmla="val 18846"/>
                  <a:gd name="f7" fmla="*/ f0 1 18847"/>
                  <a:gd name="f8" fmla="*/ f1 1 234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8847"/>
                  <a:gd name="f15" fmla="*/ f12 1 234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47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1779;p21">
                <a:extLst>
                  <a:ext uri="{FF2B5EF4-FFF2-40B4-BE49-F238E27FC236}">
                    <a16:creationId xmlns:a16="http://schemas.microsoft.com/office/drawing/2014/main" id="{250C36BF-4F89-4806-8FB9-9FF385971AD7}"/>
                  </a:ext>
                </a:extLst>
              </p:cNvPr>
              <p:cNvSpPr/>
              <p:nvPr/>
            </p:nvSpPr>
            <p:spPr>
              <a:xfrm>
                <a:off x="8058168" y="5005443"/>
                <a:ext cx="609667" cy="35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val 1"/>
                  <a:gd name="f6" fmla="*/ f0 1 18846"/>
                  <a:gd name="f7" fmla="*/ f1 1 234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846"/>
                  <a:gd name="f14" fmla="*/ f11 1 234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846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73546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6">
            <a:extLst>
              <a:ext uri="{FF2B5EF4-FFF2-40B4-BE49-F238E27FC236}">
                <a16:creationId xmlns:a16="http://schemas.microsoft.com/office/drawing/2014/main" id="{A2F434E0-EDFE-40D7-A5BA-BFC5E44CD7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0" y="536652"/>
            <a:ext cx="3429000" cy="481203"/>
          </a:xfrm>
        </p:spPr>
        <p:txBody>
          <a:bodyPr anchorCtr="1"/>
          <a:lstStyle>
            <a:defPPr/>
            <a:lvl1pPr algn="ctr"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3532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6">
            <a:extLst>
              <a:ext uri="{FF2B5EF4-FFF2-40B4-BE49-F238E27FC236}">
                <a16:creationId xmlns:a16="http://schemas.microsoft.com/office/drawing/2014/main" id="{2F3BCCFC-8A5D-43D8-B7FA-8D74E79284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0" y="536652"/>
            <a:ext cx="3429000" cy="481203"/>
          </a:xfrm>
        </p:spPr>
        <p:txBody>
          <a:bodyPr anchorCtr="1"/>
          <a:lstStyle>
            <a:defPPr/>
            <a:lvl1pPr algn="ctr"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3" name="Grupo 1">
            <a:extLst>
              <a:ext uri="{FF2B5EF4-FFF2-40B4-BE49-F238E27FC236}">
                <a16:creationId xmlns:a16="http://schemas.microsoft.com/office/drawing/2014/main" id="{FF3A11C2-EEEF-43F4-A54A-53659F4E6F6E}"/>
              </a:ext>
            </a:extLst>
          </p:cNvPr>
          <p:cNvGrpSpPr/>
          <p:nvPr/>
        </p:nvGrpSpPr>
        <p:grpSpPr>
          <a:xfrm>
            <a:off x="-1" y="4966435"/>
            <a:ext cx="9150346" cy="177064"/>
            <a:chOff x="-1" y="4966435"/>
            <a:chExt cx="9150346" cy="177064"/>
          </a:xfrm>
        </p:grpSpPr>
        <p:sp>
          <p:nvSpPr>
            <p:cNvPr id="4" name="Rectángulo 26">
              <a:extLst>
                <a:ext uri="{FF2B5EF4-FFF2-40B4-BE49-F238E27FC236}">
                  <a16:creationId xmlns:a16="http://schemas.microsoft.com/office/drawing/2014/main" id="{7C9E8393-4936-403C-8AA8-8F2BD59D628B}"/>
                </a:ext>
              </a:extLst>
            </p:cNvPr>
            <p:cNvSpPr/>
            <p:nvPr/>
          </p:nvSpPr>
          <p:spPr>
            <a:xfrm rot="10799991">
              <a:off x="-1" y="4966435"/>
              <a:ext cx="9150345" cy="177055"/>
            </a:xfrm>
            <a:prstGeom prst="rect">
              <a:avLst/>
            </a:pr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" name="Rectángulo 27">
              <a:extLst>
                <a:ext uri="{FF2B5EF4-FFF2-40B4-BE49-F238E27FC236}">
                  <a16:creationId xmlns:a16="http://schemas.microsoft.com/office/drawing/2014/main" id="{DB8B08DB-29EF-4049-9010-F5620E3EC79B}"/>
                </a:ext>
              </a:extLst>
            </p:cNvPr>
            <p:cNvSpPr/>
            <p:nvPr/>
          </p:nvSpPr>
          <p:spPr>
            <a:xfrm rot="10799991">
              <a:off x="7913217" y="4972799"/>
              <a:ext cx="1237128" cy="170700"/>
            </a:xfrm>
            <a:prstGeom prst="rect">
              <a:avLst/>
            </a:pr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5406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3">
            <a:extLst>
              <a:ext uri="{FF2B5EF4-FFF2-40B4-BE49-F238E27FC236}">
                <a16:creationId xmlns:a16="http://schemas.microsoft.com/office/drawing/2014/main" id="{C701CA58-CA13-46DF-84DB-1B33AEBDE8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5570" y="1492063"/>
            <a:ext cx="2484296" cy="848700"/>
          </a:xfrm>
        </p:spPr>
        <p:txBody>
          <a:bodyPr anchorCtr="1"/>
          <a:lstStyle>
            <a:defPPr/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8;p13">
            <a:extLst>
              <a:ext uri="{FF2B5EF4-FFF2-40B4-BE49-F238E27FC236}">
                <a16:creationId xmlns:a16="http://schemas.microsoft.com/office/drawing/2014/main" id="{A7D9FB2D-6191-4BA9-A387-3F75134240E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1004" y="2449311"/>
            <a:ext cx="2513402" cy="1202097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951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3156;p32">
            <a:extLst>
              <a:ext uri="{FF2B5EF4-FFF2-40B4-BE49-F238E27FC236}">
                <a16:creationId xmlns:a16="http://schemas.microsoft.com/office/drawing/2014/main" id="{66C2D492-B72D-49A8-B56B-70E73A44E865}"/>
              </a:ext>
            </a:extLst>
          </p:cNvPr>
          <p:cNvSpPr/>
          <p:nvPr/>
        </p:nvSpPr>
        <p:spPr>
          <a:xfrm>
            <a:off x="-34645" y="4817326"/>
            <a:ext cx="9178646" cy="165586"/>
          </a:xfrm>
          <a:custGeom>
            <a:avLst/>
            <a:gdLst>
              <a:gd name="f0" fmla="val w"/>
              <a:gd name="f1" fmla="val h"/>
              <a:gd name="f2" fmla="val 0"/>
              <a:gd name="f3" fmla="val 142496"/>
              <a:gd name="f4" fmla="val 4560"/>
              <a:gd name="f5" fmla="val 142495"/>
              <a:gd name="f6" fmla="*/ f0 1 142496"/>
              <a:gd name="f7" fmla="*/ f1 1 4560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142496"/>
              <a:gd name="f14" fmla="*/ f11 1 4560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42496" h="4560">
                <a:moveTo>
                  <a:pt x="f2" y="f2"/>
                </a:moveTo>
                <a:lnTo>
                  <a:pt x="f2" y="f4"/>
                </a:lnTo>
                <a:lnTo>
                  <a:pt x="f5" y="f4"/>
                </a:lnTo>
                <a:lnTo>
                  <a:pt x="f5" y="f2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6" name="Google Shape;3185;p32">
            <a:extLst>
              <a:ext uri="{FF2B5EF4-FFF2-40B4-BE49-F238E27FC236}">
                <a16:creationId xmlns:a16="http://schemas.microsoft.com/office/drawing/2014/main" id="{2A57F31F-CCAF-458F-938C-1D8C762964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301" y="397197"/>
            <a:ext cx="3857698" cy="666899"/>
          </a:xfrm>
        </p:spPr>
        <p:txBody>
          <a:bodyPr/>
          <a:lstStyle>
            <a:defPPr/>
            <a:lvl1pPr>
              <a:defRPr sz="4200"/>
            </a:lvl1pPr>
          </a:lstStyle>
          <a:p>
            <a:pPr lvl="0"/>
            <a:endParaRPr lang="es-PE"/>
          </a:p>
        </p:txBody>
      </p:sp>
      <p:sp>
        <p:nvSpPr>
          <p:cNvPr id="257" name="Google Shape;3186;p32">
            <a:extLst>
              <a:ext uri="{FF2B5EF4-FFF2-40B4-BE49-F238E27FC236}">
                <a16:creationId xmlns:a16="http://schemas.microsoft.com/office/drawing/2014/main" id="{BBA96CB4-2663-43C7-A55E-E4D1A66FFF6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301" y="1009653"/>
            <a:ext cx="3857698" cy="1485900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29567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6;p21">
            <a:extLst>
              <a:ext uri="{FF2B5EF4-FFF2-40B4-BE49-F238E27FC236}">
                <a16:creationId xmlns:a16="http://schemas.microsoft.com/office/drawing/2014/main" id="{E3F7051A-8557-4B01-B29A-38AEE763B2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5774" y="1170825"/>
            <a:ext cx="1651196" cy="467999"/>
          </a:xfrm>
          <a:solidFill>
            <a:srgbClr val="FFFFFF"/>
          </a:solidFill>
        </p:spPr>
        <p:txBody>
          <a:bodyPr anchorCtr="1"/>
          <a:lstStyle>
            <a:defPPr/>
            <a:lvl1pPr algn="ctr"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757;p21">
            <a:extLst>
              <a:ext uri="{FF2B5EF4-FFF2-40B4-BE49-F238E27FC236}">
                <a16:creationId xmlns:a16="http://schemas.microsoft.com/office/drawing/2014/main" id="{2871B9AF-5768-4A40-A7A7-FF3B2335347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5579" y="3342049"/>
            <a:ext cx="2031595" cy="528303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4" name="Google Shape;1758;p21">
            <a:extLst>
              <a:ext uri="{FF2B5EF4-FFF2-40B4-BE49-F238E27FC236}">
                <a16:creationId xmlns:a16="http://schemas.microsoft.com/office/drawing/2014/main" id="{DC592CC0-2FE7-4092-94E0-F92B860646BA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3746397" y="1170825"/>
            <a:ext cx="1651196" cy="467999"/>
          </a:xfrm>
          <a:solidFill>
            <a:srgbClr val="FFFFFF"/>
          </a:solidFill>
        </p:spPr>
        <p:txBody>
          <a:bodyPr anchorCtr="1"/>
          <a:lstStyle>
            <a:defPPr/>
            <a:lvl1pPr algn="ctr"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759;p21">
            <a:extLst>
              <a:ext uri="{FF2B5EF4-FFF2-40B4-BE49-F238E27FC236}">
                <a16:creationId xmlns:a16="http://schemas.microsoft.com/office/drawing/2014/main" id="{C744B22C-4C3C-4BC3-86D9-C6363B84F10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556202" y="3342049"/>
            <a:ext cx="2031595" cy="528303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6" name="Google Shape;1760;p21">
            <a:extLst>
              <a:ext uri="{FF2B5EF4-FFF2-40B4-BE49-F238E27FC236}">
                <a16:creationId xmlns:a16="http://schemas.microsoft.com/office/drawing/2014/main" id="{C13E8426-3A56-4A5C-8A76-6BD4D4CFB070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6207002" y="1170825"/>
            <a:ext cx="1651196" cy="467999"/>
          </a:xfrm>
          <a:solidFill>
            <a:srgbClr val="FFFFFF"/>
          </a:solidFill>
        </p:spPr>
        <p:txBody>
          <a:bodyPr anchorCtr="1"/>
          <a:lstStyle>
            <a:defPPr/>
            <a:lvl1pPr algn="ctr"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1761;p21">
            <a:extLst>
              <a:ext uri="{FF2B5EF4-FFF2-40B4-BE49-F238E27FC236}">
                <a16:creationId xmlns:a16="http://schemas.microsoft.com/office/drawing/2014/main" id="{4690B764-74B6-4588-9364-8A60A88E3154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016797" y="3342049"/>
            <a:ext cx="2031595" cy="528303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grpSp>
        <p:nvGrpSpPr>
          <p:cNvPr id="8" name="Google Shape;1762;p21">
            <a:extLst>
              <a:ext uri="{FF2B5EF4-FFF2-40B4-BE49-F238E27FC236}">
                <a16:creationId xmlns:a16="http://schemas.microsoft.com/office/drawing/2014/main" id="{6EA7BA43-C376-45FC-A9D8-46B57A103530}"/>
              </a:ext>
            </a:extLst>
          </p:cNvPr>
          <p:cNvGrpSpPr/>
          <p:nvPr/>
        </p:nvGrpSpPr>
        <p:grpSpPr>
          <a:xfrm>
            <a:off x="-39940" y="4025810"/>
            <a:ext cx="9223898" cy="1157301"/>
            <a:chOff x="-39940" y="4025810"/>
            <a:chExt cx="9223898" cy="1157301"/>
          </a:xfrm>
        </p:grpSpPr>
        <p:grpSp>
          <p:nvGrpSpPr>
            <p:cNvPr id="9" name="Google Shape;1763;p21">
              <a:extLst>
                <a:ext uri="{FF2B5EF4-FFF2-40B4-BE49-F238E27FC236}">
                  <a16:creationId xmlns:a16="http://schemas.microsoft.com/office/drawing/2014/main" id="{02CC6640-A721-4290-9C63-3E4497B8FB52}"/>
                </a:ext>
              </a:extLst>
            </p:cNvPr>
            <p:cNvGrpSpPr/>
            <p:nvPr/>
          </p:nvGrpSpPr>
          <p:grpSpPr>
            <a:xfrm>
              <a:off x="-39940" y="4025810"/>
              <a:ext cx="4615040" cy="1157301"/>
              <a:chOff x="-39940" y="4025810"/>
              <a:chExt cx="4615040" cy="1157301"/>
            </a:xfrm>
          </p:grpSpPr>
          <p:sp>
            <p:nvSpPr>
              <p:cNvPr id="10" name="Google Shape;1764;p21">
                <a:extLst>
                  <a:ext uri="{FF2B5EF4-FFF2-40B4-BE49-F238E27FC236}">
                    <a16:creationId xmlns:a16="http://schemas.microsoft.com/office/drawing/2014/main" id="{BBC73668-98A3-4FC1-A1E7-D61CD363EBC9}"/>
                  </a:ext>
                </a:extLst>
              </p:cNvPr>
              <p:cNvSpPr/>
              <p:nvPr/>
            </p:nvSpPr>
            <p:spPr>
              <a:xfrm>
                <a:off x="-39940" y="4027694"/>
                <a:ext cx="4609746" cy="11554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496"/>
                  <a:gd name="f4" fmla="val 35716"/>
                  <a:gd name="f5" fmla="val 1"/>
                  <a:gd name="f6" fmla="val 35715"/>
                  <a:gd name="f7" fmla="val 142495"/>
                  <a:gd name="f8" fmla="*/ f0 1 142496"/>
                  <a:gd name="f9" fmla="*/ f1 1 35716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2496"/>
                  <a:gd name="f16" fmla="*/ f13 1 35716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2496" h="35716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765;p21">
                <a:extLst>
                  <a:ext uri="{FF2B5EF4-FFF2-40B4-BE49-F238E27FC236}">
                    <a16:creationId xmlns:a16="http://schemas.microsoft.com/office/drawing/2014/main" id="{7FA0A375-4DF6-4294-871A-728A82ABC599}"/>
                  </a:ext>
                </a:extLst>
              </p:cNvPr>
              <p:cNvSpPr/>
              <p:nvPr/>
            </p:nvSpPr>
            <p:spPr>
              <a:xfrm>
                <a:off x="-34646" y="4025810"/>
                <a:ext cx="4609746" cy="30781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496"/>
                  <a:gd name="f4" fmla="val 9515"/>
                  <a:gd name="f5" fmla="val 1"/>
                  <a:gd name="f6" fmla="val 9514"/>
                  <a:gd name="f7" fmla="val 142495"/>
                  <a:gd name="f8" fmla="*/ f0 1 142496"/>
                  <a:gd name="f9" fmla="*/ f1 1 9515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2496"/>
                  <a:gd name="f16" fmla="*/ f13 1 9515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2496" h="9515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1766;p21">
                <a:extLst>
                  <a:ext uri="{FF2B5EF4-FFF2-40B4-BE49-F238E27FC236}">
                    <a16:creationId xmlns:a16="http://schemas.microsoft.com/office/drawing/2014/main" id="{F8E55140-B79C-4EA7-8CC0-913F1DD5C42C}"/>
                  </a:ext>
                </a:extLst>
              </p:cNvPr>
              <p:cNvSpPr/>
              <p:nvPr/>
            </p:nvSpPr>
            <p:spPr>
              <a:xfrm>
                <a:off x="-34646" y="4333597"/>
                <a:ext cx="4609746" cy="14752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496"/>
                  <a:gd name="f4" fmla="val 4560"/>
                  <a:gd name="f5" fmla="val 142495"/>
                  <a:gd name="f6" fmla="*/ f0 1 142496"/>
                  <a:gd name="f7" fmla="*/ f1 1 45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42496"/>
                  <a:gd name="f14" fmla="*/ f11 1 45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2496" h="4560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1767;p21">
                <a:extLst>
                  <a:ext uri="{FF2B5EF4-FFF2-40B4-BE49-F238E27FC236}">
                    <a16:creationId xmlns:a16="http://schemas.microsoft.com/office/drawing/2014/main" id="{7018009A-B364-49B2-ABE6-A3D7F5B2A396}"/>
                  </a:ext>
                </a:extLst>
              </p:cNvPr>
              <p:cNvSpPr/>
              <p:nvPr/>
            </p:nvSpPr>
            <p:spPr>
              <a:xfrm>
                <a:off x="-34646" y="4800682"/>
                <a:ext cx="609667" cy="75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val 18845"/>
                  <a:gd name="f6" fmla="*/ f0 1 18846"/>
                  <a:gd name="f7" fmla="*/ f1 1 234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846"/>
                  <a:gd name="f14" fmla="*/ f11 1 234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1768;p21">
                <a:extLst>
                  <a:ext uri="{FF2B5EF4-FFF2-40B4-BE49-F238E27FC236}">
                    <a16:creationId xmlns:a16="http://schemas.microsoft.com/office/drawing/2014/main" id="{465FD294-6357-4D01-8E78-3DCF094DC9D3}"/>
                  </a:ext>
                </a:extLst>
              </p:cNvPr>
              <p:cNvSpPr/>
              <p:nvPr/>
            </p:nvSpPr>
            <p:spPr>
              <a:xfrm>
                <a:off x="1583905" y="4800682"/>
                <a:ext cx="609667" cy="75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*/ f0 1 18846"/>
                  <a:gd name="f6" fmla="*/ f1 1 2341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8846"/>
                  <a:gd name="f13" fmla="*/ f10 1 2341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1769;p21">
                <a:extLst>
                  <a:ext uri="{FF2B5EF4-FFF2-40B4-BE49-F238E27FC236}">
                    <a16:creationId xmlns:a16="http://schemas.microsoft.com/office/drawing/2014/main" id="{5FE5DE02-E2F7-49A1-9E0E-A41E30F7BB86}"/>
                  </a:ext>
                </a:extLst>
              </p:cNvPr>
              <p:cNvSpPr/>
              <p:nvPr/>
            </p:nvSpPr>
            <p:spPr>
              <a:xfrm>
                <a:off x="3559420" y="4800682"/>
                <a:ext cx="609667" cy="75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*/ f0 1 18846"/>
                  <a:gd name="f6" fmla="*/ f1 1 2341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8846"/>
                  <a:gd name="f13" fmla="*/ f10 1 2341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1770;p21">
                <a:extLst>
                  <a:ext uri="{FF2B5EF4-FFF2-40B4-BE49-F238E27FC236}">
                    <a16:creationId xmlns:a16="http://schemas.microsoft.com/office/drawing/2014/main" id="{14F8309A-1E1C-4502-A8DD-E06C4AC48A0A}"/>
                  </a:ext>
                </a:extLst>
              </p:cNvPr>
              <p:cNvSpPr/>
              <p:nvPr/>
            </p:nvSpPr>
            <p:spPr>
              <a:xfrm>
                <a:off x="1366570" y="4121337"/>
                <a:ext cx="438921" cy="1040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568"/>
                  <a:gd name="f4" fmla="val 3217"/>
                  <a:gd name="f5" fmla="val 6922"/>
                  <a:gd name="f6" fmla="val 1"/>
                  <a:gd name="f7" fmla="val 4532"/>
                  <a:gd name="f8" fmla="val 199"/>
                  <a:gd name="f9" fmla="val 1698"/>
                  <a:gd name="f10" fmla="val 3127"/>
                  <a:gd name="f11" fmla="val 2281"/>
                  <a:gd name="f12" fmla="val 2306"/>
                  <a:gd name="f13" fmla="val 7995"/>
                  <a:gd name="f14" fmla="val 8399"/>
                  <a:gd name="f15" fmla="val 3189"/>
                  <a:gd name="f16" fmla="val 8779"/>
                  <a:gd name="f17" fmla="val 9132"/>
                  <a:gd name="f18" fmla="val 12767"/>
                  <a:gd name="f19" fmla="val 220"/>
                  <a:gd name="f20" fmla="val 8360"/>
                  <a:gd name="f21" fmla="val 26"/>
                  <a:gd name="f22" fmla="val 7778"/>
                  <a:gd name="f23" fmla="*/ f0 1 13568"/>
                  <a:gd name="f24" fmla="*/ f1 1 3217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13568"/>
                  <a:gd name="f31" fmla="*/ f28 1 3217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13567" h="321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11" y="f12"/>
                      <a:pt x="f13" y="f10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3" y="f19"/>
                      <a:pt x="f20" y="f21"/>
                    </a:cubicBezTo>
                    <a:cubicBezTo>
                      <a:pt x="f20" y="f21"/>
                      <a:pt x="f22" y="f6"/>
                      <a:pt x="f5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1771;p21">
                <a:extLst>
                  <a:ext uri="{FF2B5EF4-FFF2-40B4-BE49-F238E27FC236}">
                    <a16:creationId xmlns:a16="http://schemas.microsoft.com/office/drawing/2014/main" id="{2019A650-F09E-4330-A397-9AD9BBC60FB1}"/>
                  </a:ext>
                </a:extLst>
              </p:cNvPr>
              <p:cNvSpPr/>
              <p:nvPr/>
            </p:nvSpPr>
            <p:spPr>
              <a:xfrm>
                <a:off x="678237" y="4970330"/>
                <a:ext cx="275133" cy="656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505"/>
                  <a:gd name="f4" fmla="val 2028"/>
                  <a:gd name="f5" fmla="val 4436"/>
                  <a:gd name="f6" fmla="val 1"/>
                  <a:gd name="f7" fmla="val 2940"/>
                  <a:gd name="f8" fmla="val 119"/>
                  <a:gd name="f9" fmla="val 1048"/>
                  <a:gd name="f10" fmla="val 1960"/>
                  <a:gd name="f11" fmla="val 1460"/>
                  <a:gd name="f12" fmla="val 1443"/>
                  <a:gd name="f13" fmla="val 5016"/>
                  <a:gd name="f14" fmla="val 5294"/>
                  <a:gd name="f15" fmla="val 2007"/>
                  <a:gd name="f16" fmla="val 5553"/>
                  <a:gd name="f17" fmla="val 5792"/>
                  <a:gd name="f18" fmla="val 8043"/>
                  <a:gd name="f19" fmla="val 8504"/>
                  <a:gd name="f20" fmla="val 152"/>
                  <a:gd name="f21" fmla="val 5290"/>
                  <a:gd name="f22" fmla="val 15"/>
                  <a:gd name="f23" fmla="val 4947"/>
                  <a:gd name="f24" fmla="*/ f0 1 8505"/>
                  <a:gd name="f25" fmla="*/ f1 1 2028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8505"/>
                  <a:gd name="f32" fmla="*/ f29 1 2028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8505" h="2028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11" y="f12"/>
                      <a:pt x="f13" y="f10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19" y="f20"/>
                      <a:pt x="f21" y="f22"/>
                    </a:cubicBezTo>
                    <a:cubicBezTo>
                      <a:pt x="f21" y="f22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1772;p21">
                <a:extLst>
                  <a:ext uri="{FF2B5EF4-FFF2-40B4-BE49-F238E27FC236}">
                    <a16:creationId xmlns:a16="http://schemas.microsoft.com/office/drawing/2014/main" id="{970B350C-A059-4D47-B48C-11AE65EFE90A}"/>
                  </a:ext>
                </a:extLst>
              </p:cNvPr>
              <p:cNvSpPr/>
              <p:nvPr/>
            </p:nvSpPr>
            <p:spPr>
              <a:xfrm>
                <a:off x="2351269" y="4640378"/>
                <a:ext cx="827120" cy="2695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568"/>
                  <a:gd name="f4" fmla="val 8331"/>
                  <a:gd name="f5" fmla="val 20874"/>
                  <a:gd name="f6" fmla="val 18790"/>
                  <a:gd name="f7" fmla="val 16398"/>
                  <a:gd name="f8" fmla="val 1113"/>
                  <a:gd name="f9" fmla="val 14136"/>
                  <a:gd name="f10" fmla="val 13367"/>
                  <a:gd name="f11" fmla="val 12612"/>
                  <a:gd name="f12" fmla="val 984"/>
                  <a:gd name="f13" fmla="val 11890"/>
                  <a:gd name="f14" fmla="val 639"/>
                  <a:gd name="f15" fmla="val 10900"/>
                  <a:gd name="f16" fmla="val 365"/>
                  <a:gd name="f17" fmla="val 9926"/>
                  <a:gd name="f18" fmla="val 9094"/>
                  <a:gd name="f19" fmla="val 8273"/>
                  <a:gd name="f20" fmla="val 565"/>
                  <a:gd name="f21" fmla="val 8090"/>
                  <a:gd name="f22" fmla="val 1308"/>
                  <a:gd name="f23" fmla="val 7984"/>
                  <a:gd name="f24" fmla="val 1769"/>
                  <a:gd name="f25" fmla="val 7616"/>
                  <a:gd name="f26" fmla="val 1904"/>
                  <a:gd name="f27" fmla="val 7091"/>
                  <a:gd name="f28" fmla="val 6351"/>
                  <a:gd name="f29" fmla="val 5298"/>
                  <a:gd name="f30" fmla="val 1635"/>
                  <a:gd name="f31" fmla="val 4228"/>
                  <a:gd name="f32" fmla="val 3461"/>
                  <a:gd name="f33" fmla="val 2686"/>
                  <a:gd name="f34" fmla="val 1773"/>
                  <a:gd name="f35" fmla="val 2011"/>
                  <a:gd name="f36" fmla="val 2250"/>
                  <a:gd name="f37" fmla="val 1"/>
                  <a:gd name="f38" fmla="val 3644"/>
                  <a:gd name="f39" fmla="val 2128"/>
                  <a:gd name="f40" fmla="val 5582"/>
                  <a:gd name="f41" fmla="val 7100"/>
                  <a:gd name="f42" fmla="val 7765"/>
                  <a:gd name="f43" fmla="val 8481"/>
                  <a:gd name="f44" fmla="val 5547"/>
                  <a:gd name="f45" fmla="val 9245"/>
                  <a:gd name="f46" fmla="val 5472"/>
                  <a:gd name="f47" fmla="val 10026"/>
                  <a:gd name="f48" fmla="val 5395"/>
                  <a:gd name="f49" fmla="val 10645"/>
                  <a:gd name="f50" fmla="val 5360"/>
                  <a:gd name="f51" fmla="val 11137"/>
                  <a:gd name="f52" fmla="val 14708"/>
                  <a:gd name="f53" fmla="val 11590"/>
                  <a:gd name="f54" fmla="val 7201"/>
                  <a:gd name="f55" fmla="val 14929"/>
                  <a:gd name="f56" fmla="val 8056"/>
                  <a:gd name="f57" fmla="val 15684"/>
                  <a:gd name="f58" fmla="val 8243"/>
                  <a:gd name="f59" fmla="val 16559"/>
                  <a:gd name="f60" fmla="val 8330"/>
                  <a:gd name="f61" fmla="val 17458"/>
                  <a:gd name="f62" fmla="val 21086"/>
                  <a:gd name="f63" fmla="val 25115"/>
                  <a:gd name="f64" fmla="val 6904"/>
                  <a:gd name="f65" fmla="val 23288"/>
                  <a:gd name="f66" fmla="val 4834"/>
                  <a:gd name="f67" fmla="val 21009"/>
                  <a:gd name="f68" fmla="val 1612"/>
                  <a:gd name="f69" fmla="val 22528"/>
                  <a:gd name="f70" fmla="val 305"/>
                  <a:gd name="f71" fmla="val 22007"/>
                  <a:gd name="f72" fmla="val 86"/>
                  <a:gd name="f73" fmla="val 21452"/>
                  <a:gd name="f74" fmla="*/ f0 1 25568"/>
                  <a:gd name="f75" fmla="*/ f1 1 8331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25568"/>
                  <a:gd name="f82" fmla="*/ f79 1 8331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25568" h="8331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12"/>
                      <a:pt x="f13" y="f14"/>
                    </a:cubicBez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30"/>
                      <a:pt x="f31" y="f30"/>
                    </a:cubicBezTo>
                    <a:cubicBezTo>
                      <a:pt x="f32" y="f30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0"/>
                    </a:cubicBezTo>
                    <a:cubicBezTo>
                      <a:pt x="f62" y="f60"/>
                      <a:pt x="f63" y="f64"/>
                      <a:pt x="f65" y="f66"/>
                    </a:cubicBezTo>
                    <a:cubicBezTo>
                      <a:pt x="f67" y="f36"/>
                      <a:pt x="f3" y="f68"/>
                      <a:pt x="f69" y="f70"/>
                    </a:cubicBezTo>
                    <a:cubicBezTo>
                      <a:pt x="f71" y="f72"/>
                      <a:pt x="f73" y="f2"/>
                      <a:pt x="f5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9" name="Google Shape;1773;p21">
              <a:extLst>
                <a:ext uri="{FF2B5EF4-FFF2-40B4-BE49-F238E27FC236}">
                  <a16:creationId xmlns:a16="http://schemas.microsoft.com/office/drawing/2014/main" id="{ADE7A7AF-66B6-403D-8DF8-69FABAC93685}"/>
                </a:ext>
              </a:extLst>
            </p:cNvPr>
            <p:cNvGrpSpPr/>
            <p:nvPr/>
          </p:nvGrpSpPr>
          <p:grpSpPr>
            <a:xfrm>
              <a:off x="4562407" y="4025810"/>
              <a:ext cx="4621551" cy="1155417"/>
              <a:chOff x="4562407" y="4025810"/>
              <a:chExt cx="4621551" cy="1155417"/>
            </a:xfrm>
          </p:grpSpPr>
          <p:sp>
            <p:nvSpPr>
              <p:cNvPr id="20" name="Google Shape;1774;p21">
                <a:extLst>
                  <a:ext uri="{FF2B5EF4-FFF2-40B4-BE49-F238E27FC236}">
                    <a16:creationId xmlns:a16="http://schemas.microsoft.com/office/drawing/2014/main" id="{EB085FB6-7952-42A7-B6F9-1CBFE081BE50}"/>
                  </a:ext>
                </a:extLst>
              </p:cNvPr>
              <p:cNvSpPr/>
              <p:nvPr/>
            </p:nvSpPr>
            <p:spPr>
              <a:xfrm>
                <a:off x="4562407" y="4025810"/>
                <a:ext cx="4621551" cy="11554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861"/>
                  <a:gd name="f4" fmla="val 35716"/>
                  <a:gd name="f5" fmla="val 1"/>
                  <a:gd name="f6" fmla="val 35715"/>
                  <a:gd name="f7" fmla="*/ f0 1 142861"/>
                  <a:gd name="f8" fmla="*/ f1 1 35716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2861"/>
                  <a:gd name="f15" fmla="*/ f12 1 35716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2861" h="35716">
                    <a:moveTo>
                      <a:pt x="f5" y="f5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1775;p21">
                <a:extLst>
                  <a:ext uri="{FF2B5EF4-FFF2-40B4-BE49-F238E27FC236}">
                    <a16:creationId xmlns:a16="http://schemas.microsoft.com/office/drawing/2014/main" id="{7D5667D3-842F-4713-92A6-1F531FAFE686}"/>
                  </a:ext>
                </a:extLst>
              </p:cNvPr>
              <p:cNvSpPr/>
              <p:nvPr/>
            </p:nvSpPr>
            <p:spPr>
              <a:xfrm>
                <a:off x="4562407" y="4025810"/>
                <a:ext cx="4621551" cy="30781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861"/>
                  <a:gd name="f4" fmla="val 9515"/>
                  <a:gd name="f5" fmla="val 1"/>
                  <a:gd name="f6" fmla="val 9514"/>
                  <a:gd name="f7" fmla="*/ f0 1 142861"/>
                  <a:gd name="f8" fmla="*/ f1 1 9515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2861"/>
                  <a:gd name="f15" fmla="*/ f12 1 9515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2861" h="9515">
                    <a:moveTo>
                      <a:pt x="f5" y="f5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1776;p21">
                <a:extLst>
                  <a:ext uri="{FF2B5EF4-FFF2-40B4-BE49-F238E27FC236}">
                    <a16:creationId xmlns:a16="http://schemas.microsoft.com/office/drawing/2014/main" id="{A28E649F-5E57-41AF-A31E-D7AA04751D91}"/>
                  </a:ext>
                </a:extLst>
              </p:cNvPr>
              <p:cNvSpPr/>
              <p:nvPr/>
            </p:nvSpPr>
            <p:spPr>
              <a:xfrm>
                <a:off x="4562407" y="4333597"/>
                <a:ext cx="4621551" cy="14752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2861"/>
                  <a:gd name="f4" fmla="val 4560"/>
                  <a:gd name="f5" fmla="val 1"/>
                  <a:gd name="f6" fmla="*/ f0 1 142861"/>
                  <a:gd name="f7" fmla="*/ f1 1 45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42861"/>
                  <a:gd name="f14" fmla="*/ f11 1 45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2861" h="4560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1777;p21">
                <a:extLst>
                  <a:ext uri="{FF2B5EF4-FFF2-40B4-BE49-F238E27FC236}">
                    <a16:creationId xmlns:a16="http://schemas.microsoft.com/office/drawing/2014/main" id="{7097CA40-33C3-4107-8AE6-6F56DD5D8E70}"/>
                  </a:ext>
                </a:extLst>
              </p:cNvPr>
              <p:cNvSpPr/>
              <p:nvPr/>
            </p:nvSpPr>
            <p:spPr>
              <a:xfrm>
                <a:off x="5058991" y="4800682"/>
                <a:ext cx="609703" cy="75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7"/>
                  <a:gd name="f4" fmla="val 2341"/>
                  <a:gd name="f5" fmla="val 1"/>
                  <a:gd name="f6" fmla="val 18846"/>
                  <a:gd name="f7" fmla="*/ f0 1 18847"/>
                  <a:gd name="f8" fmla="*/ f1 1 234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8847"/>
                  <a:gd name="f15" fmla="*/ f12 1 234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47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1778;p21">
                <a:extLst>
                  <a:ext uri="{FF2B5EF4-FFF2-40B4-BE49-F238E27FC236}">
                    <a16:creationId xmlns:a16="http://schemas.microsoft.com/office/drawing/2014/main" id="{3D47FBFC-0518-4238-870B-C720951EF9F3}"/>
                  </a:ext>
                </a:extLst>
              </p:cNvPr>
              <p:cNvSpPr/>
              <p:nvPr/>
            </p:nvSpPr>
            <p:spPr>
              <a:xfrm>
                <a:off x="6448440" y="4800682"/>
                <a:ext cx="609703" cy="75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7"/>
                  <a:gd name="f4" fmla="val 2341"/>
                  <a:gd name="f5" fmla="val 1"/>
                  <a:gd name="f6" fmla="val 18846"/>
                  <a:gd name="f7" fmla="*/ f0 1 18847"/>
                  <a:gd name="f8" fmla="*/ f1 1 234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8847"/>
                  <a:gd name="f15" fmla="*/ f12 1 234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47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1779;p21">
                <a:extLst>
                  <a:ext uri="{FF2B5EF4-FFF2-40B4-BE49-F238E27FC236}">
                    <a16:creationId xmlns:a16="http://schemas.microsoft.com/office/drawing/2014/main" id="{7F5BFC0D-EE7C-4E99-8D5A-CD3E20CFB145}"/>
                  </a:ext>
                </a:extLst>
              </p:cNvPr>
              <p:cNvSpPr/>
              <p:nvPr/>
            </p:nvSpPr>
            <p:spPr>
              <a:xfrm>
                <a:off x="8058168" y="4800682"/>
                <a:ext cx="609667" cy="75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val 1"/>
                  <a:gd name="f6" fmla="*/ f0 1 18846"/>
                  <a:gd name="f7" fmla="*/ f1 1 234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846"/>
                  <a:gd name="f14" fmla="*/ f11 1 234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846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26" name="Google Shape;1780;p21">
            <a:extLst>
              <a:ext uri="{FF2B5EF4-FFF2-40B4-BE49-F238E27FC236}">
                <a16:creationId xmlns:a16="http://schemas.microsoft.com/office/drawing/2014/main" id="{051AE66D-9694-4B13-80B5-3698E09E7880}"/>
              </a:ext>
            </a:extLst>
          </p:cNvPr>
          <p:cNvSpPr/>
          <p:nvPr/>
        </p:nvSpPr>
        <p:spPr>
          <a:xfrm flipH="1">
            <a:off x="7031095" y="4604452"/>
            <a:ext cx="530470" cy="172849"/>
          </a:xfrm>
          <a:custGeom>
            <a:avLst/>
            <a:gdLst>
              <a:gd name="f0" fmla="val w"/>
              <a:gd name="f1" fmla="val h"/>
              <a:gd name="f2" fmla="val 0"/>
              <a:gd name="f3" fmla="val 25568"/>
              <a:gd name="f4" fmla="val 8331"/>
              <a:gd name="f5" fmla="val 20874"/>
              <a:gd name="f6" fmla="val 18790"/>
              <a:gd name="f7" fmla="val 16398"/>
              <a:gd name="f8" fmla="val 1113"/>
              <a:gd name="f9" fmla="val 14136"/>
              <a:gd name="f10" fmla="val 13367"/>
              <a:gd name="f11" fmla="val 12612"/>
              <a:gd name="f12" fmla="val 984"/>
              <a:gd name="f13" fmla="val 11890"/>
              <a:gd name="f14" fmla="val 639"/>
              <a:gd name="f15" fmla="val 10900"/>
              <a:gd name="f16" fmla="val 365"/>
              <a:gd name="f17" fmla="val 9926"/>
              <a:gd name="f18" fmla="val 9094"/>
              <a:gd name="f19" fmla="val 8273"/>
              <a:gd name="f20" fmla="val 565"/>
              <a:gd name="f21" fmla="val 8090"/>
              <a:gd name="f22" fmla="val 1308"/>
              <a:gd name="f23" fmla="val 7984"/>
              <a:gd name="f24" fmla="val 1769"/>
              <a:gd name="f25" fmla="val 7616"/>
              <a:gd name="f26" fmla="val 1904"/>
              <a:gd name="f27" fmla="val 7091"/>
              <a:gd name="f28" fmla="val 6351"/>
              <a:gd name="f29" fmla="val 5298"/>
              <a:gd name="f30" fmla="val 1635"/>
              <a:gd name="f31" fmla="val 4228"/>
              <a:gd name="f32" fmla="val 3461"/>
              <a:gd name="f33" fmla="val 2686"/>
              <a:gd name="f34" fmla="val 1773"/>
              <a:gd name="f35" fmla="val 2011"/>
              <a:gd name="f36" fmla="val 2250"/>
              <a:gd name="f37" fmla="val 1"/>
              <a:gd name="f38" fmla="val 3644"/>
              <a:gd name="f39" fmla="val 2128"/>
              <a:gd name="f40" fmla="val 5582"/>
              <a:gd name="f41" fmla="val 7100"/>
              <a:gd name="f42" fmla="val 7765"/>
              <a:gd name="f43" fmla="val 8481"/>
              <a:gd name="f44" fmla="val 5547"/>
              <a:gd name="f45" fmla="val 9245"/>
              <a:gd name="f46" fmla="val 5472"/>
              <a:gd name="f47" fmla="val 10026"/>
              <a:gd name="f48" fmla="val 5395"/>
              <a:gd name="f49" fmla="val 10645"/>
              <a:gd name="f50" fmla="val 5360"/>
              <a:gd name="f51" fmla="val 11137"/>
              <a:gd name="f52" fmla="val 14708"/>
              <a:gd name="f53" fmla="val 11590"/>
              <a:gd name="f54" fmla="val 7201"/>
              <a:gd name="f55" fmla="val 14929"/>
              <a:gd name="f56" fmla="val 8056"/>
              <a:gd name="f57" fmla="val 15684"/>
              <a:gd name="f58" fmla="val 8243"/>
              <a:gd name="f59" fmla="val 16559"/>
              <a:gd name="f60" fmla="val 8330"/>
              <a:gd name="f61" fmla="val 17458"/>
              <a:gd name="f62" fmla="val 21086"/>
              <a:gd name="f63" fmla="val 25115"/>
              <a:gd name="f64" fmla="val 6904"/>
              <a:gd name="f65" fmla="val 23288"/>
              <a:gd name="f66" fmla="val 4834"/>
              <a:gd name="f67" fmla="val 21009"/>
              <a:gd name="f68" fmla="val 1612"/>
              <a:gd name="f69" fmla="val 22528"/>
              <a:gd name="f70" fmla="val 305"/>
              <a:gd name="f71" fmla="val 22007"/>
              <a:gd name="f72" fmla="val 86"/>
              <a:gd name="f73" fmla="val 21452"/>
              <a:gd name="f74" fmla="*/ f0 1 25568"/>
              <a:gd name="f75" fmla="*/ f1 1 8331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25568"/>
              <a:gd name="f82" fmla="*/ f79 1 8331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25568" h="8331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12"/>
                  <a:pt x="f13" y="f14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0"/>
                </a:cubicBezTo>
                <a:cubicBezTo>
                  <a:pt x="f32" y="f30"/>
                  <a:pt x="f33" y="f34"/>
                  <a:pt x="f35" y="f36"/>
                </a:cubicBez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4"/>
                  <a:pt x="f45" y="f46"/>
                </a:cubicBezTo>
                <a:cubicBezTo>
                  <a:pt x="f47" y="f48"/>
                  <a:pt x="f49" y="f50"/>
                  <a:pt x="f51" y="f50"/>
                </a:cubicBezTo>
                <a:cubicBezTo>
                  <a:pt x="f52" y="f50"/>
                  <a:pt x="f53" y="f54"/>
                  <a:pt x="f55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65" y="f66"/>
                </a:cubicBezTo>
                <a:cubicBezTo>
                  <a:pt x="f67" y="f36"/>
                  <a:pt x="f3" y="f68"/>
                  <a:pt x="f69" y="f70"/>
                </a:cubicBezTo>
                <a:cubicBezTo>
                  <a:pt x="f71" y="f72"/>
                  <a:pt x="f73" y="f2"/>
                  <a:pt x="f5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1781;p21">
            <a:extLst>
              <a:ext uri="{FF2B5EF4-FFF2-40B4-BE49-F238E27FC236}">
                <a16:creationId xmlns:a16="http://schemas.microsoft.com/office/drawing/2014/main" id="{6C0EEE73-5A6A-45BF-8EE0-26F4ED7BAC82}"/>
              </a:ext>
            </a:extLst>
          </p:cNvPr>
          <p:cNvSpPr/>
          <p:nvPr/>
        </p:nvSpPr>
        <p:spPr>
          <a:xfrm>
            <a:off x="5587797" y="4951091"/>
            <a:ext cx="438921" cy="104067"/>
          </a:xfrm>
          <a:custGeom>
            <a:avLst/>
            <a:gdLst>
              <a:gd name="f0" fmla="val w"/>
              <a:gd name="f1" fmla="val h"/>
              <a:gd name="f2" fmla="val 0"/>
              <a:gd name="f3" fmla="val 13568"/>
              <a:gd name="f4" fmla="val 3217"/>
              <a:gd name="f5" fmla="val 6922"/>
              <a:gd name="f6" fmla="val 1"/>
              <a:gd name="f7" fmla="val 4532"/>
              <a:gd name="f8" fmla="val 199"/>
              <a:gd name="f9" fmla="val 1698"/>
              <a:gd name="f10" fmla="val 3127"/>
              <a:gd name="f11" fmla="val 2281"/>
              <a:gd name="f12" fmla="val 2306"/>
              <a:gd name="f13" fmla="val 7995"/>
              <a:gd name="f14" fmla="val 8399"/>
              <a:gd name="f15" fmla="val 3189"/>
              <a:gd name="f16" fmla="val 8779"/>
              <a:gd name="f17" fmla="val 9132"/>
              <a:gd name="f18" fmla="val 12767"/>
              <a:gd name="f19" fmla="val 220"/>
              <a:gd name="f20" fmla="val 8360"/>
              <a:gd name="f21" fmla="val 26"/>
              <a:gd name="f22" fmla="val 7778"/>
              <a:gd name="f23" fmla="*/ f0 1 13568"/>
              <a:gd name="f24" fmla="*/ f1 1 3217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13568"/>
              <a:gd name="f31" fmla="*/ f28 1 3217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13567" h="3217">
                <a:moveTo>
                  <a:pt x="f5" y="f6"/>
                </a:moveTo>
                <a:cubicBezTo>
                  <a:pt x="f7" y="f6"/>
                  <a:pt x="f6" y="f8"/>
                  <a:pt x="f6" y="f9"/>
                </a:cubicBezTo>
                <a:cubicBezTo>
                  <a:pt x="f6" y="f10"/>
                  <a:pt x="f11" y="f12"/>
                  <a:pt x="f13" y="f10"/>
                </a:cubicBez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3" y="f19"/>
                  <a:pt x="f20" y="f21"/>
                </a:cubicBezTo>
                <a:cubicBezTo>
                  <a:pt x="f20" y="f21"/>
                  <a:pt x="f22" y="f6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782;p21">
            <a:extLst>
              <a:ext uri="{FF2B5EF4-FFF2-40B4-BE49-F238E27FC236}">
                <a16:creationId xmlns:a16="http://schemas.microsoft.com/office/drawing/2014/main" id="{EE6B6E1F-BB54-4866-9027-2A23DB7FDC7C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1095579" y="2911275"/>
            <a:ext cx="2031595" cy="467999"/>
          </a:xfrm>
        </p:spPr>
        <p:txBody>
          <a:bodyPr anchor="t"/>
          <a:lstStyle>
            <a:defPPr/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29" name="Google Shape;1783;p21">
            <a:extLst>
              <a:ext uri="{FF2B5EF4-FFF2-40B4-BE49-F238E27FC236}">
                <a16:creationId xmlns:a16="http://schemas.microsoft.com/office/drawing/2014/main" id="{B5667815-22EA-4458-A755-0D2601F334BA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3556202" y="2911275"/>
            <a:ext cx="2031595" cy="467999"/>
          </a:xfrm>
        </p:spPr>
        <p:txBody>
          <a:bodyPr anchor="t"/>
          <a:lstStyle>
            <a:defPPr/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30" name="Google Shape;1784;p21">
            <a:extLst>
              <a:ext uri="{FF2B5EF4-FFF2-40B4-BE49-F238E27FC236}">
                <a16:creationId xmlns:a16="http://schemas.microsoft.com/office/drawing/2014/main" id="{90F86521-4E8E-4546-9A61-F84954E4EB97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6016797" y="2911275"/>
            <a:ext cx="2031595" cy="467999"/>
          </a:xfrm>
        </p:spPr>
        <p:txBody>
          <a:bodyPr anchor="t"/>
          <a:lstStyle>
            <a:defPPr/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31" name="Google Shape;1785;p21">
            <a:extLst>
              <a:ext uri="{FF2B5EF4-FFF2-40B4-BE49-F238E27FC236}">
                <a16:creationId xmlns:a16="http://schemas.microsoft.com/office/drawing/2014/main" id="{EE47660B-6A12-4974-BAAD-3A5D7710C6DB}"/>
              </a:ext>
            </a:extLst>
          </p:cNvPr>
          <p:cNvSpPr/>
          <p:nvPr/>
        </p:nvSpPr>
        <p:spPr>
          <a:xfrm flipH="1">
            <a:off x="-436781" y="283720"/>
            <a:ext cx="2031577" cy="607975"/>
          </a:xfrm>
          <a:custGeom>
            <a:avLst/>
            <a:gdLst>
              <a:gd name="f0" fmla="val w"/>
              <a:gd name="f1" fmla="val h"/>
              <a:gd name="f2" fmla="val 0"/>
              <a:gd name="f3" fmla="val 33011"/>
              <a:gd name="f4" fmla="val 9879"/>
              <a:gd name="f5" fmla="val 13253"/>
              <a:gd name="f6" fmla="val 9575"/>
              <a:gd name="f7" fmla="val 8360"/>
              <a:gd name="f8" fmla="val 6505"/>
              <a:gd name="f9" fmla="val 7425"/>
              <a:gd name="f10" fmla="val 4847"/>
              <a:gd name="f11" fmla="val 5107"/>
              <a:gd name="f12" fmla="val 4780"/>
              <a:gd name="f13" fmla="val 4426"/>
              <a:gd name="f14" fmla="val 4879"/>
              <a:gd name="f15" fmla="val 4043"/>
              <a:gd name="f16" fmla="val 4954"/>
              <a:gd name="f17" fmla="val 913"/>
              <a:gd name="f18" fmla="val 5562"/>
              <a:gd name="f19" fmla="val 1"/>
              <a:gd name="f20" fmla="val 33010"/>
              <a:gd name="f21" fmla="val 32829"/>
              <a:gd name="f22" fmla="val 7114"/>
              <a:gd name="f23" fmla="val 30883"/>
              <a:gd name="f24" fmla="val 6559"/>
              <a:gd name="f25" fmla="val 29350"/>
              <a:gd name="f26" fmla="val 28322"/>
              <a:gd name="f27" fmla="val 27478"/>
              <a:gd name="f28" fmla="val 6809"/>
              <a:gd name="f29" fmla="val 26727"/>
              <a:gd name="f30" fmla="val 5142"/>
              <a:gd name="f31" fmla="val 25193"/>
              <a:gd name="f32" fmla="val 4811"/>
              <a:gd name="f33" fmla="val 24091"/>
              <a:gd name="f34" fmla="val 23365"/>
              <a:gd name="f35" fmla="val 22828"/>
              <a:gd name="f36" fmla="val 22530"/>
              <a:gd name="f37" fmla="val 3962"/>
              <a:gd name="f38" fmla="val 21636"/>
              <a:gd name="f39" fmla="val 3697"/>
              <a:gd name="f40" fmla="val 20768"/>
              <a:gd name="f41" fmla="val 19775"/>
              <a:gd name="f42" fmla="val 18816"/>
              <a:gd name="f43" fmla="val 18208"/>
              <a:gd name="f44" fmla="val 2158"/>
              <a:gd name="f45" fmla="val 16962"/>
              <a:gd name="f46" fmla="*/ f0 1 33011"/>
              <a:gd name="f47" fmla="*/ f1 1 9879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33011"/>
              <a:gd name="f54" fmla="*/ f51 1 9879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33011" h="9879">
                <a:moveTo>
                  <a:pt x="f5" y="f2"/>
                </a:moveTo>
                <a:cubicBezTo>
                  <a:pt x="f6" y="f2"/>
                  <a:pt x="f7" y="f8"/>
                  <a:pt x="f7" y="f8"/>
                </a:cubicBezTo>
                <a:cubicBezTo>
                  <a:pt x="f7" y="f8"/>
                  <a:pt x="f9" y="f10"/>
                  <a:pt x="f11" y="f10"/>
                </a:cubicBezTo>
                <a:cubicBezTo>
                  <a:pt x="f12" y="f10"/>
                  <a:pt x="f13" y="f14"/>
                  <a:pt x="f15" y="f16"/>
                </a:cubicBezTo>
                <a:cubicBezTo>
                  <a:pt x="f17" y="f18"/>
                  <a:pt x="f19" y="f4"/>
                  <a:pt x="f19" y="f4"/>
                </a:cubicBezTo>
                <a:lnTo>
                  <a:pt x="f20" y="f4"/>
                </a:ln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16"/>
                  <a:pt x="f35" y="f16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15"/>
                  <a:pt x="f42" y="f15"/>
                </a:cubicBezTo>
                <a:cubicBezTo>
                  <a:pt x="f43" y="f44"/>
                  <a:pt x="f45" y="f2"/>
                  <a:pt x="f5" y="f2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786;p21">
            <a:extLst>
              <a:ext uri="{FF2B5EF4-FFF2-40B4-BE49-F238E27FC236}">
                <a16:creationId xmlns:a16="http://schemas.microsoft.com/office/drawing/2014/main" id="{BE409BC7-F0A1-4485-8FCB-C5BFD7B16BD4}"/>
              </a:ext>
            </a:extLst>
          </p:cNvPr>
          <p:cNvSpPr/>
          <p:nvPr/>
        </p:nvSpPr>
        <p:spPr>
          <a:xfrm>
            <a:off x="-353607" y="1219123"/>
            <a:ext cx="1067909" cy="319582"/>
          </a:xfrm>
          <a:custGeom>
            <a:avLst/>
            <a:gdLst>
              <a:gd name="f0" fmla="val w"/>
              <a:gd name="f1" fmla="val h"/>
              <a:gd name="f2" fmla="val 0"/>
              <a:gd name="f3" fmla="val 33011"/>
              <a:gd name="f4" fmla="val 9879"/>
              <a:gd name="f5" fmla="val 13253"/>
              <a:gd name="f6" fmla="val 9575"/>
              <a:gd name="f7" fmla="val 8360"/>
              <a:gd name="f8" fmla="val 6505"/>
              <a:gd name="f9" fmla="val 7425"/>
              <a:gd name="f10" fmla="val 4847"/>
              <a:gd name="f11" fmla="val 5107"/>
              <a:gd name="f12" fmla="val 4780"/>
              <a:gd name="f13" fmla="val 4426"/>
              <a:gd name="f14" fmla="val 4879"/>
              <a:gd name="f15" fmla="val 4043"/>
              <a:gd name="f16" fmla="val 4954"/>
              <a:gd name="f17" fmla="val 913"/>
              <a:gd name="f18" fmla="val 5562"/>
              <a:gd name="f19" fmla="val 1"/>
              <a:gd name="f20" fmla="val 33010"/>
              <a:gd name="f21" fmla="val 32829"/>
              <a:gd name="f22" fmla="val 7114"/>
              <a:gd name="f23" fmla="val 30883"/>
              <a:gd name="f24" fmla="val 6559"/>
              <a:gd name="f25" fmla="val 29350"/>
              <a:gd name="f26" fmla="val 28322"/>
              <a:gd name="f27" fmla="val 27478"/>
              <a:gd name="f28" fmla="val 6809"/>
              <a:gd name="f29" fmla="val 26727"/>
              <a:gd name="f30" fmla="val 5142"/>
              <a:gd name="f31" fmla="val 25193"/>
              <a:gd name="f32" fmla="val 4811"/>
              <a:gd name="f33" fmla="val 24091"/>
              <a:gd name="f34" fmla="val 23365"/>
              <a:gd name="f35" fmla="val 22828"/>
              <a:gd name="f36" fmla="val 22530"/>
              <a:gd name="f37" fmla="val 3962"/>
              <a:gd name="f38" fmla="val 21636"/>
              <a:gd name="f39" fmla="val 3697"/>
              <a:gd name="f40" fmla="val 20768"/>
              <a:gd name="f41" fmla="val 19775"/>
              <a:gd name="f42" fmla="val 18816"/>
              <a:gd name="f43" fmla="val 18208"/>
              <a:gd name="f44" fmla="val 2158"/>
              <a:gd name="f45" fmla="val 16962"/>
              <a:gd name="f46" fmla="*/ f0 1 33011"/>
              <a:gd name="f47" fmla="*/ f1 1 9879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33011"/>
              <a:gd name="f54" fmla="*/ f51 1 9879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33011" h="9879">
                <a:moveTo>
                  <a:pt x="f5" y="f2"/>
                </a:moveTo>
                <a:cubicBezTo>
                  <a:pt x="f6" y="f2"/>
                  <a:pt x="f7" y="f8"/>
                  <a:pt x="f7" y="f8"/>
                </a:cubicBezTo>
                <a:cubicBezTo>
                  <a:pt x="f7" y="f8"/>
                  <a:pt x="f9" y="f10"/>
                  <a:pt x="f11" y="f10"/>
                </a:cubicBezTo>
                <a:cubicBezTo>
                  <a:pt x="f12" y="f10"/>
                  <a:pt x="f13" y="f14"/>
                  <a:pt x="f15" y="f16"/>
                </a:cubicBezTo>
                <a:cubicBezTo>
                  <a:pt x="f17" y="f18"/>
                  <a:pt x="f19" y="f4"/>
                  <a:pt x="f19" y="f4"/>
                </a:cubicBezTo>
                <a:lnTo>
                  <a:pt x="f20" y="f4"/>
                </a:ln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16"/>
                  <a:pt x="f35" y="f16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15"/>
                  <a:pt x="f42" y="f15"/>
                </a:cubicBezTo>
                <a:cubicBezTo>
                  <a:pt x="f43" y="f44"/>
                  <a:pt x="f45" y="f2"/>
                  <a:pt x="f5" y="f2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Google Shape;1787;p21">
            <a:extLst>
              <a:ext uri="{FF2B5EF4-FFF2-40B4-BE49-F238E27FC236}">
                <a16:creationId xmlns:a16="http://schemas.microsoft.com/office/drawing/2014/main" id="{FF0665DD-56DE-43F8-A59D-FEDA9B749A81}"/>
              </a:ext>
            </a:extLst>
          </p:cNvPr>
          <p:cNvSpPr/>
          <p:nvPr/>
        </p:nvSpPr>
        <p:spPr>
          <a:xfrm flipH="1">
            <a:off x="8534470" y="2219321"/>
            <a:ext cx="1115769" cy="333975"/>
          </a:xfrm>
          <a:custGeom>
            <a:avLst/>
            <a:gdLst>
              <a:gd name="f0" fmla="val w"/>
              <a:gd name="f1" fmla="val h"/>
              <a:gd name="f2" fmla="val 0"/>
              <a:gd name="f3" fmla="val 57175"/>
              <a:gd name="f4" fmla="val 17114"/>
              <a:gd name="f5" fmla="val 34196"/>
              <a:gd name="f6" fmla="val 1"/>
              <a:gd name="f7" fmla="val 27782"/>
              <a:gd name="f8" fmla="val 25654"/>
              <a:gd name="f9" fmla="val 3740"/>
              <a:gd name="f10" fmla="val 24591"/>
              <a:gd name="f11" fmla="val 6961"/>
              <a:gd name="f12" fmla="val 22907"/>
              <a:gd name="f13" fmla="val 6354"/>
              <a:gd name="f14" fmla="val 21176"/>
              <a:gd name="f15" fmla="val 19669"/>
              <a:gd name="f16" fmla="val 18125"/>
              <a:gd name="f17" fmla="val 6815"/>
              <a:gd name="f18" fmla="val 17630"/>
              <a:gd name="f19" fmla="val 8542"/>
              <a:gd name="f20" fmla="val 16694"/>
              <a:gd name="f21" fmla="val 8291"/>
              <a:gd name="f22" fmla="val 15433"/>
              <a:gd name="f23" fmla="val 13529"/>
              <a:gd name="f24" fmla="val 10885"/>
              <a:gd name="f25" fmla="val 8863"/>
              <a:gd name="f26" fmla="val 9605"/>
              <a:gd name="f27" fmla="val 11734"/>
              <a:gd name="f28" fmla="val 8176"/>
              <a:gd name="f29" fmla="val 11316"/>
              <a:gd name="f30" fmla="val 6418"/>
              <a:gd name="f31" fmla="val 3752"/>
              <a:gd name="f32" fmla="val 330"/>
              <a:gd name="f33" fmla="val 12277"/>
              <a:gd name="f34" fmla="val 55594"/>
              <a:gd name="f35" fmla="val 9606"/>
              <a:gd name="f36" fmla="val 50245"/>
              <a:gd name="f37" fmla="val 49574"/>
              <a:gd name="f38" fmla="val 8410"/>
              <a:gd name="f39" fmla="val 48955"/>
              <a:gd name="f40" fmla="val 8352"/>
              <a:gd name="f41" fmla="val 48383"/>
              <a:gd name="f42" fmla="val 44367"/>
              <a:gd name="f43" fmla="val 42737"/>
              <a:gd name="f44" fmla="val 11217"/>
              <a:gd name="f45" fmla="val 40609"/>
              <a:gd name="f46" fmla="*/ f0 1 57175"/>
              <a:gd name="f47" fmla="*/ f1 1 17114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57175"/>
              <a:gd name="f54" fmla="*/ f51 1 17114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57175" h="17114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8" y="f19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2" y="f4"/>
                </a:cubicBezTo>
                <a:lnTo>
                  <a:pt x="f3" y="f4"/>
                </a:lnTo>
                <a:cubicBezTo>
                  <a:pt x="f3" y="f4"/>
                  <a:pt x="f34" y="f35"/>
                  <a:pt x="f36" y="f19"/>
                </a:cubicBez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4"/>
                  <a:pt x="f43" y="f44"/>
                </a:cubicBezTo>
                <a:cubicBezTo>
                  <a:pt x="f43" y="f44"/>
                  <a:pt x="f45" y="f6"/>
                  <a:pt x="f5" y="f6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Google Shape;1788;p21">
            <a:extLst>
              <a:ext uri="{FF2B5EF4-FFF2-40B4-BE49-F238E27FC236}">
                <a16:creationId xmlns:a16="http://schemas.microsoft.com/office/drawing/2014/main" id="{5F5B95A3-9626-4C66-8090-3D48B543907D}"/>
              </a:ext>
            </a:extLst>
          </p:cNvPr>
          <p:cNvSpPr/>
          <p:nvPr/>
        </p:nvSpPr>
        <p:spPr>
          <a:xfrm>
            <a:off x="8048384" y="3082552"/>
            <a:ext cx="1849611" cy="553641"/>
          </a:xfrm>
          <a:custGeom>
            <a:avLst/>
            <a:gdLst>
              <a:gd name="f0" fmla="val w"/>
              <a:gd name="f1" fmla="val h"/>
              <a:gd name="f2" fmla="val 0"/>
              <a:gd name="f3" fmla="val 57175"/>
              <a:gd name="f4" fmla="val 17114"/>
              <a:gd name="f5" fmla="val 34196"/>
              <a:gd name="f6" fmla="val 1"/>
              <a:gd name="f7" fmla="val 27782"/>
              <a:gd name="f8" fmla="val 25654"/>
              <a:gd name="f9" fmla="val 3740"/>
              <a:gd name="f10" fmla="val 24591"/>
              <a:gd name="f11" fmla="val 6961"/>
              <a:gd name="f12" fmla="val 22907"/>
              <a:gd name="f13" fmla="val 6354"/>
              <a:gd name="f14" fmla="val 21176"/>
              <a:gd name="f15" fmla="val 19669"/>
              <a:gd name="f16" fmla="val 18125"/>
              <a:gd name="f17" fmla="val 6815"/>
              <a:gd name="f18" fmla="val 17630"/>
              <a:gd name="f19" fmla="val 8542"/>
              <a:gd name="f20" fmla="val 16694"/>
              <a:gd name="f21" fmla="val 8291"/>
              <a:gd name="f22" fmla="val 15433"/>
              <a:gd name="f23" fmla="val 13529"/>
              <a:gd name="f24" fmla="val 10885"/>
              <a:gd name="f25" fmla="val 8863"/>
              <a:gd name="f26" fmla="val 9605"/>
              <a:gd name="f27" fmla="val 11734"/>
              <a:gd name="f28" fmla="val 8176"/>
              <a:gd name="f29" fmla="val 11316"/>
              <a:gd name="f30" fmla="val 6418"/>
              <a:gd name="f31" fmla="val 3752"/>
              <a:gd name="f32" fmla="val 330"/>
              <a:gd name="f33" fmla="val 12277"/>
              <a:gd name="f34" fmla="val 55594"/>
              <a:gd name="f35" fmla="val 9606"/>
              <a:gd name="f36" fmla="val 50245"/>
              <a:gd name="f37" fmla="val 49574"/>
              <a:gd name="f38" fmla="val 8410"/>
              <a:gd name="f39" fmla="val 48955"/>
              <a:gd name="f40" fmla="val 8352"/>
              <a:gd name="f41" fmla="val 48383"/>
              <a:gd name="f42" fmla="val 44367"/>
              <a:gd name="f43" fmla="val 42737"/>
              <a:gd name="f44" fmla="val 11217"/>
              <a:gd name="f45" fmla="val 40609"/>
              <a:gd name="f46" fmla="*/ f0 1 57175"/>
              <a:gd name="f47" fmla="*/ f1 1 17114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57175"/>
              <a:gd name="f54" fmla="*/ f51 1 17114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57175" h="17114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8" y="f19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2" y="f4"/>
                </a:cubicBezTo>
                <a:lnTo>
                  <a:pt x="f3" y="f4"/>
                </a:lnTo>
                <a:cubicBezTo>
                  <a:pt x="f3" y="f4"/>
                  <a:pt x="f34" y="f35"/>
                  <a:pt x="f36" y="f19"/>
                </a:cubicBez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4"/>
                  <a:pt x="f43" y="f44"/>
                </a:cubicBezTo>
                <a:cubicBezTo>
                  <a:pt x="f43" y="f44"/>
                  <a:pt x="f45" y="f6"/>
                  <a:pt x="f5" y="f6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Google Shape;1789;p21">
            <a:extLst>
              <a:ext uri="{FF2B5EF4-FFF2-40B4-BE49-F238E27FC236}">
                <a16:creationId xmlns:a16="http://schemas.microsoft.com/office/drawing/2014/main" id="{48A27C40-708D-4539-8766-C32CE31DA74C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714301" y="430673"/>
            <a:ext cx="7715396" cy="467999"/>
          </a:xfrm>
        </p:spPr>
        <p:txBody>
          <a:bodyPr anchor="t"/>
          <a:lstStyle>
            <a:defPPr/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85590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2907;p31">
            <a:extLst>
              <a:ext uri="{FF2B5EF4-FFF2-40B4-BE49-F238E27FC236}">
                <a16:creationId xmlns:a16="http://schemas.microsoft.com/office/drawing/2014/main" id="{04EE22D0-18D2-4EC1-A83E-E084D5CA19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751" y="2996040"/>
            <a:ext cx="3114903" cy="552599"/>
          </a:xfrm>
          <a:solidFill>
            <a:srgbClr val="595959"/>
          </a:solidFill>
        </p:spPr>
        <p:txBody>
          <a:bodyPr/>
          <a:lstStyle>
            <a:defPPr/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7" name="Google Shape;2908;p31">
            <a:extLst>
              <a:ext uri="{FF2B5EF4-FFF2-40B4-BE49-F238E27FC236}">
                <a16:creationId xmlns:a16="http://schemas.microsoft.com/office/drawing/2014/main" id="{2F7A74C9-B94F-4BF1-BBAF-EEAB332AFF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301" y="954971"/>
            <a:ext cx="3857698" cy="1845295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 sz="2500"/>
            </a:lvl1pPr>
          </a:lstStyle>
          <a:p>
            <a:pPr lvl="0"/>
            <a:endParaRPr lang="es-PE"/>
          </a:p>
        </p:txBody>
      </p:sp>
      <p:sp>
        <p:nvSpPr>
          <p:cNvPr id="38" name="Google Shape;2923;p31">
            <a:extLst>
              <a:ext uri="{FF2B5EF4-FFF2-40B4-BE49-F238E27FC236}">
                <a16:creationId xmlns:a16="http://schemas.microsoft.com/office/drawing/2014/main" id="{98695A40-4E0D-4B02-856A-70D798FC28A7}"/>
              </a:ext>
            </a:extLst>
          </p:cNvPr>
          <p:cNvSpPr/>
          <p:nvPr/>
        </p:nvSpPr>
        <p:spPr>
          <a:xfrm>
            <a:off x="5915537" y="439936"/>
            <a:ext cx="1223284" cy="344207"/>
          </a:xfrm>
          <a:custGeom>
            <a:avLst/>
            <a:gdLst>
              <a:gd name="f0" fmla="val w"/>
              <a:gd name="f1" fmla="val h"/>
              <a:gd name="f2" fmla="val 0"/>
              <a:gd name="f3" fmla="val 37814"/>
              <a:gd name="f4" fmla="val 10640"/>
              <a:gd name="f5" fmla="val 14287"/>
              <a:gd name="f6" fmla="val 1"/>
              <a:gd name="f7" fmla="val 10305"/>
              <a:gd name="f8" fmla="val 8968"/>
              <a:gd name="f9" fmla="val 6992"/>
              <a:gd name="f10" fmla="val 7967"/>
              <a:gd name="f11" fmla="val 5200"/>
              <a:gd name="f12" fmla="val 5497"/>
              <a:gd name="f13" fmla="val 5144"/>
              <a:gd name="f14" fmla="val 4762"/>
              <a:gd name="f15" fmla="val 5237"/>
              <a:gd name="f16" fmla="val 4347"/>
              <a:gd name="f17" fmla="val 5320"/>
              <a:gd name="f18" fmla="val 1004"/>
              <a:gd name="f19" fmla="val 5989"/>
              <a:gd name="f20" fmla="val 10639"/>
              <a:gd name="f21" fmla="val 37813"/>
              <a:gd name="f22" fmla="val 37255"/>
              <a:gd name="f23" fmla="val 7560"/>
              <a:gd name="f24" fmla="val 33635"/>
              <a:gd name="f25" fmla="val 7151"/>
              <a:gd name="f26" fmla="val 31737"/>
              <a:gd name="f27" fmla="val 31049"/>
              <a:gd name="f28" fmla="val 30587"/>
              <a:gd name="f29" fmla="val 7205"/>
              <a:gd name="f30" fmla="val 30579"/>
              <a:gd name="f31" fmla="val 29831"/>
              <a:gd name="f32" fmla="val 5483"/>
              <a:gd name="f33" fmla="val 27978"/>
              <a:gd name="f34" fmla="val 5114"/>
              <a:gd name="f35" fmla="val 26530"/>
              <a:gd name="f36" fmla="val 25447"/>
              <a:gd name="f37" fmla="val 24591"/>
              <a:gd name="f38" fmla="val 24279"/>
              <a:gd name="f39" fmla="val 4228"/>
              <a:gd name="f40" fmla="val 23312"/>
              <a:gd name="f41" fmla="val 3937"/>
              <a:gd name="f42" fmla="val 22368"/>
              <a:gd name="f43" fmla="val 21291"/>
              <a:gd name="f44" fmla="val 20244"/>
              <a:gd name="f45" fmla="val 4317"/>
              <a:gd name="f46" fmla="val 19606"/>
              <a:gd name="f47" fmla="val 2311"/>
              <a:gd name="f48" fmla="val 18299"/>
              <a:gd name="f49" fmla="*/ f0 1 37814"/>
              <a:gd name="f50" fmla="*/ f1 1 1064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37814"/>
              <a:gd name="f57" fmla="*/ f54 1 1064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37814" h="10640">
                <a:moveTo>
                  <a:pt x="f5" y="f6"/>
                </a:moveTo>
                <a:cubicBezTo>
                  <a:pt x="f7" y="f6"/>
                  <a:pt x="f8" y="f9"/>
                  <a:pt x="f8" y="f9"/>
                </a:cubicBezTo>
                <a:cubicBezTo>
                  <a:pt x="f8" y="f9"/>
                  <a:pt x="f10" y="f11"/>
                  <a:pt x="f12" y="f11"/>
                </a:cubicBezTo>
                <a:cubicBezTo>
                  <a:pt x="f13" y="f11"/>
                  <a:pt x="f14" y="f15"/>
                  <a:pt x="f16" y="f17"/>
                </a:cubicBezTo>
                <a:cubicBezTo>
                  <a:pt x="f18" y="f19"/>
                  <a:pt x="f6" y="f20"/>
                  <a:pt x="f6" y="f20"/>
                </a:cubicBezTo>
                <a:lnTo>
                  <a:pt x="f21" y="f20"/>
                </a:ln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29"/>
                </a:cubicBezTo>
                <a:cubicBezTo>
                  <a:pt x="f31" y="f32"/>
                  <a:pt x="f33" y="f34"/>
                  <a:pt x="f35" y="f34"/>
                </a:cubicBezTo>
                <a:cubicBezTo>
                  <a:pt x="f36" y="f34"/>
                  <a:pt x="f37" y="f17"/>
                  <a:pt x="f37" y="f1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Google Shape;2924;p31">
            <a:extLst>
              <a:ext uri="{FF2B5EF4-FFF2-40B4-BE49-F238E27FC236}">
                <a16:creationId xmlns:a16="http://schemas.microsoft.com/office/drawing/2014/main" id="{81D9346C-965C-4119-B811-520F0701EDC9}"/>
              </a:ext>
            </a:extLst>
          </p:cNvPr>
          <p:cNvSpPr/>
          <p:nvPr/>
        </p:nvSpPr>
        <p:spPr>
          <a:xfrm>
            <a:off x="1578565" y="293339"/>
            <a:ext cx="1067909" cy="319582"/>
          </a:xfrm>
          <a:custGeom>
            <a:avLst/>
            <a:gdLst>
              <a:gd name="f0" fmla="val w"/>
              <a:gd name="f1" fmla="val h"/>
              <a:gd name="f2" fmla="val 0"/>
              <a:gd name="f3" fmla="val 33011"/>
              <a:gd name="f4" fmla="val 9879"/>
              <a:gd name="f5" fmla="val 13253"/>
              <a:gd name="f6" fmla="val 9575"/>
              <a:gd name="f7" fmla="val 8360"/>
              <a:gd name="f8" fmla="val 6505"/>
              <a:gd name="f9" fmla="val 7425"/>
              <a:gd name="f10" fmla="val 4847"/>
              <a:gd name="f11" fmla="val 5107"/>
              <a:gd name="f12" fmla="val 4780"/>
              <a:gd name="f13" fmla="val 4426"/>
              <a:gd name="f14" fmla="val 4879"/>
              <a:gd name="f15" fmla="val 4043"/>
              <a:gd name="f16" fmla="val 4954"/>
              <a:gd name="f17" fmla="val 913"/>
              <a:gd name="f18" fmla="val 5562"/>
              <a:gd name="f19" fmla="val 1"/>
              <a:gd name="f20" fmla="val 33010"/>
              <a:gd name="f21" fmla="val 32829"/>
              <a:gd name="f22" fmla="val 7114"/>
              <a:gd name="f23" fmla="val 30883"/>
              <a:gd name="f24" fmla="val 6559"/>
              <a:gd name="f25" fmla="val 29350"/>
              <a:gd name="f26" fmla="val 28322"/>
              <a:gd name="f27" fmla="val 27478"/>
              <a:gd name="f28" fmla="val 6809"/>
              <a:gd name="f29" fmla="val 26727"/>
              <a:gd name="f30" fmla="val 5142"/>
              <a:gd name="f31" fmla="val 25193"/>
              <a:gd name="f32" fmla="val 4811"/>
              <a:gd name="f33" fmla="val 24091"/>
              <a:gd name="f34" fmla="val 23365"/>
              <a:gd name="f35" fmla="val 22828"/>
              <a:gd name="f36" fmla="val 22530"/>
              <a:gd name="f37" fmla="val 3962"/>
              <a:gd name="f38" fmla="val 21636"/>
              <a:gd name="f39" fmla="val 3697"/>
              <a:gd name="f40" fmla="val 20768"/>
              <a:gd name="f41" fmla="val 19775"/>
              <a:gd name="f42" fmla="val 18816"/>
              <a:gd name="f43" fmla="val 18208"/>
              <a:gd name="f44" fmla="val 2158"/>
              <a:gd name="f45" fmla="val 16962"/>
              <a:gd name="f46" fmla="*/ f0 1 33011"/>
              <a:gd name="f47" fmla="*/ f1 1 9879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33011"/>
              <a:gd name="f54" fmla="*/ f51 1 9879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33011" h="9879">
                <a:moveTo>
                  <a:pt x="f5" y="f2"/>
                </a:moveTo>
                <a:cubicBezTo>
                  <a:pt x="f6" y="f2"/>
                  <a:pt x="f7" y="f8"/>
                  <a:pt x="f7" y="f8"/>
                </a:cubicBezTo>
                <a:cubicBezTo>
                  <a:pt x="f7" y="f8"/>
                  <a:pt x="f9" y="f10"/>
                  <a:pt x="f11" y="f10"/>
                </a:cubicBezTo>
                <a:cubicBezTo>
                  <a:pt x="f12" y="f10"/>
                  <a:pt x="f13" y="f14"/>
                  <a:pt x="f15" y="f16"/>
                </a:cubicBezTo>
                <a:cubicBezTo>
                  <a:pt x="f17" y="f18"/>
                  <a:pt x="f19" y="f4"/>
                  <a:pt x="f19" y="f4"/>
                </a:cubicBezTo>
                <a:lnTo>
                  <a:pt x="f20" y="f4"/>
                </a:ln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16"/>
                  <a:pt x="f35" y="f16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15"/>
                  <a:pt x="f42" y="f15"/>
                </a:cubicBezTo>
                <a:cubicBezTo>
                  <a:pt x="f43" y="f44"/>
                  <a:pt x="f45" y="f2"/>
                  <a:pt x="f5" y="f2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1156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9261BA-1823-4A43-BB16-2E70A248DE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67489"/>
            <a:ext cx="9144000" cy="576062"/>
          </a:xfrm>
        </p:spPr>
        <p:txBody>
          <a:bodyPr anchor="ctr" anchorCtr="1"/>
          <a:lstStyle>
            <a:defPPr/>
            <a:lvl1pPr marL="0" indent="0" algn="ctr">
              <a:buNone/>
              <a:defRPr lang="en-US" sz="3600">
                <a:solidFill>
                  <a:srgbClr val="FFFFFF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241268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5217E999-78C4-4DB9-9EA3-75690280C7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78" y="536652"/>
            <a:ext cx="7723497" cy="481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25692724-4274-44D4-ABAB-F421FF2B28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78" y="1152473"/>
            <a:ext cx="7723497" cy="3454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0" r:id="rId5"/>
    <p:sldLayoutId id="2147483662" r:id="rId6"/>
    <p:sldLayoutId id="2147483665" r:id="rId7"/>
    <p:sldLayoutId id="2147483666" r:id="rId8"/>
    <p:sldLayoutId id="2147483668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7" r:id="rId15"/>
    <p:sldLayoutId id="2147483678" r:id="rId16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2800" b="0" i="0" u="none" strike="noStrike" kern="0" cap="none" spc="0" baseline="0">
          <a:solidFill>
            <a:srgbClr val="434343"/>
          </a:solidFill>
          <a:uFillTx/>
          <a:latin typeface="Fira Sans Extra Condensed Medium"/>
          <a:ea typeface="Fira Sans Extra Condensed Medium"/>
          <a:cs typeface="Fira Sans Extra Condensed Medium"/>
        </a:defRPr>
      </a:lvl1pPr>
    </p:titleStyle>
    <p:bodyStyle>
      <a:lvl1pPr marL="457200" marR="0" lvl="0" indent="-304796" algn="l" defTabSz="914400" rtl="0" fontAlgn="auto" hangingPunct="1">
        <a:lnSpc>
          <a:spcPct val="115000"/>
        </a:lnSpc>
        <a:spcBef>
          <a:spcPct val="0"/>
        </a:spcBef>
        <a:spcAft>
          <a:spcPct val="0"/>
        </a:spcAft>
        <a:buClr>
          <a:srgbClr val="434343"/>
        </a:buClr>
        <a:buSzPts val="1200"/>
        <a:buFont typeface="Roboto"/>
        <a:buChar char="●"/>
        <a:defRPr lang="es-PE" sz="1200" b="0" i="0" u="none" strike="noStrike" kern="0" cap="none" spc="0" baseline="0">
          <a:solidFill>
            <a:srgbClr val="434343"/>
          </a:solidFill>
          <a:uFillTx/>
          <a:latin typeface="Roboto"/>
          <a:ea typeface="Roboto"/>
          <a:cs typeface="Robot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4AEE709-6A32-44EA-A68C-FF5FA84838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" y="-7797"/>
            <a:ext cx="9144003" cy="5151297"/>
          </a:xfrm>
          <a:prstGeom prst="rect">
            <a:avLst/>
          </a:prstGeom>
        </p:spPr>
      </p:pic>
      <p:grpSp>
        <p:nvGrpSpPr>
          <p:cNvPr id="3" name="Grupo 3">
            <a:extLst>
              <a:ext uri="{FF2B5EF4-FFF2-40B4-BE49-F238E27FC236}">
                <a16:creationId xmlns:a16="http://schemas.microsoft.com/office/drawing/2014/main" id="{4C0397E2-F3B0-41FE-8112-4640CE159ED5}"/>
              </a:ext>
            </a:extLst>
          </p:cNvPr>
          <p:cNvGrpSpPr/>
          <p:nvPr/>
        </p:nvGrpSpPr>
        <p:grpSpPr>
          <a:xfrm>
            <a:off x="6399314" y="-731775"/>
            <a:ext cx="746816" cy="4412428"/>
            <a:chOff x="6399314" y="-731775"/>
            <a:chExt cx="746816" cy="4412428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299FE3BC-EA70-4DE3-8A75-2D8F404F4A74}"/>
                </a:ext>
              </a:extLst>
            </p:cNvPr>
            <p:cNvSpPr/>
            <p:nvPr/>
          </p:nvSpPr>
          <p:spPr>
            <a:xfrm rot="2676733">
              <a:off x="6760126" y="-731775"/>
              <a:ext cx="386004" cy="4412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679"/>
                <a:gd name="f7" fmla="val 5883241"/>
                <a:gd name="f8" fmla="val 455834"/>
                <a:gd name="f9" fmla="val 452990"/>
                <a:gd name="f10" fmla="val 5411147"/>
                <a:gd name="f11" fmla="+- 0 0 -90"/>
                <a:gd name="f12" fmla="*/ f3 1 514679"/>
                <a:gd name="f13" fmla="*/ f4 1 5883241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514679"/>
                <a:gd name="f22" fmla="*/ f18 1 5883241"/>
                <a:gd name="f23" fmla="*/ 0 f19 1"/>
                <a:gd name="f24" fmla="*/ 455834 f18 1"/>
                <a:gd name="f25" fmla="*/ 452990 f19 1"/>
                <a:gd name="f26" fmla="*/ 0 f18 1"/>
                <a:gd name="f27" fmla="*/ 514679 f19 1"/>
                <a:gd name="f28" fmla="*/ 5411147 f18 1"/>
                <a:gd name="f29" fmla="*/ 5883241 f18 1"/>
                <a:gd name="f30" fmla="+- f20 0 f1"/>
                <a:gd name="f31" fmla="*/ f23 1 514679"/>
                <a:gd name="f32" fmla="*/ f24 1 5883241"/>
                <a:gd name="f33" fmla="*/ f25 1 514679"/>
                <a:gd name="f34" fmla="*/ f26 1 5883241"/>
                <a:gd name="f35" fmla="*/ f27 1 514679"/>
                <a:gd name="f36" fmla="*/ f28 1 5883241"/>
                <a:gd name="f37" fmla="*/ f29 1 5883241"/>
                <a:gd name="f38" fmla="*/ f14 1 f21"/>
                <a:gd name="f39" fmla="*/ f15 1 f21"/>
                <a:gd name="f40" fmla="*/ f14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1 f22"/>
                <a:gd name="f48" fmla="*/ f37 1 f22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2 1"/>
                <a:gd name="f58" fmla="*/ f47 f13 1"/>
                <a:gd name="f59" fmla="*/ f4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8"/>
                </a:cxn>
                <a:cxn ang="f30">
                  <a:pos x="f53" y="f59"/>
                </a:cxn>
                <a:cxn ang="f30">
                  <a:pos x="f53" y="f54"/>
                </a:cxn>
              </a:cxnLst>
              <a:rect l="f49" t="f52" r="f50" b="f51"/>
              <a:pathLst>
                <a:path w="514679" h="5883241">
                  <a:moveTo>
                    <a:pt x="f5" y="f8"/>
                  </a:moveTo>
                  <a:lnTo>
                    <a:pt x="f9" y="f5"/>
                  </a:lnTo>
                  <a:lnTo>
                    <a:pt x="f6" y="f10"/>
                  </a:lnTo>
                  <a:lnTo>
                    <a:pt x="f5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B03E4584-B8F6-48C4-B4E0-2830C5A81428}"/>
                </a:ext>
              </a:extLst>
            </p:cNvPr>
            <p:cNvSpPr/>
            <p:nvPr/>
          </p:nvSpPr>
          <p:spPr>
            <a:xfrm rot="2676733">
              <a:off x="6399314" y="-554910"/>
              <a:ext cx="283345" cy="32388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679"/>
                <a:gd name="f7" fmla="val 5883241"/>
                <a:gd name="f8" fmla="val 455834"/>
                <a:gd name="f9" fmla="val 452990"/>
                <a:gd name="f10" fmla="val 5411147"/>
                <a:gd name="f11" fmla="+- 0 0 -90"/>
                <a:gd name="f12" fmla="*/ f3 1 514679"/>
                <a:gd name="f13" fmla="*/ f4 1 5883241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514679"/>
                <a:gd name="f22" fmla="*/ f18 1 5883241"/>
                <a:gd name="f23" fmla="*/ 0 f19 1"/>
                <a:gd name="f24" fmla="*/ 455834 f18 1"/>
                <a:gd name="f25" fmla="*/ 452990 f19 1"/>
                <a:gd name="f26" fmla="*/ 0 f18 1"/>
                <a:gd name="f27" fmla="*/ 514679 f19 1"/>
                <a:gd name="f28" fmla="*/ 5411147 f18 1"/>
                <a:gd name="f29" fmla="*/ 5883241 f18 1"/>
                <a:gd name="f30" fmla="+- f20 0 f1"/>
                <a:gd name="f31" fmla="*/ f23 1 514679"/>
                <a:gd name="f32" fmla="*/ f24 1 5883241"/>
                <a:gd name="f33" fmla="*/ f25 1 514679"/>
                <a:gd name="f34" fmla="*/ f26 1 5883241"/>
                <a:gd name="f35" fmla="*/ f27 1 514679"/>
                <a:gd name="f36" fmla="*/ f28 1 5883241"/>
                <a:gd name="f37" fmla="*/ f29 1 5883241"/>
                <a:gd name="f38" fmla="*/ f14 1 f21"/>
                <a:gd name="f39" fmla="*/ f15 1 f21"/>
                <a:gd name="f40" fmla="*/ f14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1 f22"/>
                <a:gd name="f48" fmla="*/ f37 1 f22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2 1"/>
                <a:gd name="f58" fmla="*/ f47 f13 1"/>
                <a:gd name="f59" fmla="*/ f4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8"/>
                </a:cxn>
                <a:cxn ang="f30">
                  <a:pos x="f53" y="f59"/>
                </a:cxn>
                <a:cxn ang="f30">
                  <a:pos x="f53" y="f54"/>
                </a:cxn>
              </a:cxnLst>
              <a:rect l="f49" t="f52" r="f50" b="f51"/>
              <a:pathLst>
                <a:path w="514679" h="5883241">
                  <a:moveTo>
                    <a:pt x="f5" y="f8"/>
                  </a:moveTo>
                  <a:lnTo>
                    <a:pt x="f9" y="f5"/>
                  </a:lnTo>
                  <a:lnTo>
                    <a:pt x="f6" y="f10"/>
                  </a:lnTo>
                  <a:lnTo>
                    <a:pt x="f5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5D3A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03159DEC-D029-460A-828B-55C9B8981C9C}"/>
              </a:ext>
            </a:extLst>
          </p:cNvPr>
          <p:cNvSpPr/>
          <p:nvPr/>
        </p:nvSpPr>
        <p:spPr>
          <a:xfrm>
            <a:off x="4271957" y="-9528"/>
            <a:ext cx="4872042" cy="51632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496050"/>
              <a:gd name="f7" fmla="val 6884307"/>
              <a:gd name="f8" fmla="val 3352800"/>
              <a:gd name="f9" fmla="val 3003550"/>
              <a:gd name="f10" fmla="val 6489700"/>
              <a:gd name="f11" fmla="val 6493933"/>
              <a:gd name="f12" fmla="val 2286000"/>
              <a:gd name="f13" fmla="val 6491817"/>
              <a:gd name="f14" fmla="val 4584699"/>
              <a:gd name="f15" fmla="val 6870699"/>
              <a:gd name="f16" fmla="val 1132114"/>
              <a:gd name="f17" fmla="val 6394449"/>
              <a:gd name="f18" fmla="+- 0 0 -90"/>
              <a:gd name="f19" fmla="*/ f3 1 6496050"/>
              <a:gd name="f20" fmla="*/ f4 1 6884307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6496050"/>
              <a:gd name="f29" fmla="*/ f25 1 6884307"/>
              <a:gd name="f30" fmla="*/ 3352800 f26 1"/>
              <a:gd name="f31" fmla="*/ 3003550 f25 1"/>
              <a:gd name="f32" fmla="*/ 6489700 f26 1"/>
              <a:gd name="f33" fmla="*/ 0 f25 1"/>
              <a:gd name="f34" fmla="*/ 6496050 f26 1"/>
              <a:gd name="f35" fmla="*/ 6870699 f25 1"/>
              <a:gd name="f36" fmla="*/ 1132114 f26 1"/>
              <a:gd name="f37" fmla="*/ 6884307 f25 1"/>
              <a:gd name="f38" fmla="*/ 0 f26 1"/>
              <a:gd name="f39" fmla="*/ 6394449 f25 1"/>
              <a:gd name="f40" fmla="+- f27 0 f1"/>
              <a:gd name="f41" fmla="*/ f30 1 6496050"/>
              <a:gd name="f42" fmla="*/ f31 1 6884307"/>
              <a:gd name="f43" fmla="*/ f32 1 6496050"/>
              <a:gd name="f44" fmla="*/ f33 1 6884307"/>
              <a:gd name="f45" fmla="*/ f34 1 6496050"/>
              <a:gd name="f46" fmla="*/ f35 1 6884307"/>
              <a:gd name="f47" fmla="*/ f36 1 6496050"/>
              <a:gd name="f48" fmla="*/ f37 1 6884307"/>
              <a:gd name="f49" fmla="*/ f38 1 6496050"/>
              <a:gd name="f50" fmla="*/ f39 1 6884307"/>
              <a:gd name="f51" fmla="*/ f21 1 f28"/>
              <a:gd name="f52" fmla="*/ f22 1 f28"/>
              <a:gd name="f53" fmla="*/ f21 1 f29"/>
              <a:gd name="f54" fmla="*/ f23 1 f29"/>
              <a:gd name="f55" fmla="*/ f41 1 f28"/>
              <a:gd name="f56" fmla="*/ f42 1 f29"/>
              <a:gd name="f57" fmla="*/ f43 1 f28"/>
              <a:gd name="f58" fmla="*/ f44 1 f29"/>
              <a:gd name="f59" fmla="*/ f45 1 f28"/>
              <a:gd name="f60" fmla="*/ f46 1 f29"/>
              <a:gd name="f61" fmla="*/ f47 1 f28"/>
              <a:gd name="f62" fmla="*/ f48 1 f29"/>
              <a:gd name="f63" fmla="*/ f49 1 f28"/>
              <a:gd name="f64" fmla="*/ f50 1 f29"/>
              <a:gd name="f65" fmla="*/ f51 f19 1"/>
              <a:gd name="f66" fmla="*/ f52 f19 1"/>
              <a:gd name="f67" fmla="*/ f54 f20 1"/>
              <a:gd name="f68" fmla="*/ f53 f20 1"/>
              <a:gd name="f69" fmla="*/ f55 f19 1"/>
              <a:gd name="f70" fmla="*/ f56 f20 1"/>
              <a:gd name="f71" fmla="*/ f57 f19 1"/>
              <a:gd name="f72" fmla="*/ f58 f20 1"/>
              <a:gd name="f73" fmla="*/ f59 f19 1"/>
              <a:gd name="f74" fmla="*/ f60 f20 1"/>
              <a:gd name="f75" fmla="*/ f61 f19 1"/>
              <a:gd name="f76" fmla="*/ f62 f20 1"/>
              <a:gd name="f77" fmla="*/ f63 f19 1"/>
              <a:gd name="f78" fmla="*/ f64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9" y="f70"/>
              </a:cxn>
              <a:cxn ang="f40">
                <a:pos x="f71" y="f72"/>
              </a:cxn>
              <a:cxn ang="f40">
                <a:pos x="f73" y="f74"/>
              </a:cxn>
              <a:cxn ang="f40">
                <a:pos x="f75" y="f76"/>
              </a:cxn>
              <a:cxn ang="f40">
                <a:pos x="f77" y="f78"/>
              </a:cxn>
              <a:cxn ang="f40">
                <a:pos x="f69" y="f70"/>
              </a:cxn>
            </a:cxnLst>
            <a:rect l="f65" t="f68" r="f66" b="f67"/>
            <a:pathLst>
              <a:path w="6496050" h="6884307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6" y="f15"/>
                </a:cubicBezTo>
                <a:lnTo>
                  <a:pt x="f16" y="f7"/>
                </a:lnTo>
                <a:lnTo>
                  <a:pt x="f5" y="f17"/>
                </a:lnTo>
                <a:lnTo>
                  <a:pt x="f8" y="f9"/>
                </a:ln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64E6C5C-3C0F-48EA-B612-66DDB76E3600}"/>
              </a:ext>
            </a:extLst>
          </p:cNvPr>
          <p:cNvSpPr/>
          <p:nvPr/>
        </p:nvSpPr>
        <p:spPr>
          <a:xfrm>
            <a:off x="4639318" y="575724"/>
            <a:ext cx="4514301" cy="4587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02246"/>
              <a:gd name="f7" fmla="val 6404444"/>
              <a:gd name="f8" fmla="val 6088959"/>
              <a:gd name="f9" fmla="val 6271852"/>
              <a:gd name="f10" fmla="val 3993921"/>
              <a:gd name="f11" fmla="val 3460305"/>
              <a:gd name="f12" fmla="val 6392950"/>
              <a:gd name="f13" fmla="val 684142"/>
              <a:gd name="f14" fmla="+- 0 0 -90"/>
              <a:gd name="f15" fmla="*/ f3 1 6302246"/>
              <a:gd name="f16" fmla="*/ f4 1 6404444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6302246"/>
              <a:gd name="f25" fmla="*/ f21 1 6404444"/>
              <a:gd name="f26" fmla="*/ 0 f22 1"/>
              <a:gd name="f27" fmla="*/ 6088959 f21 1"/>
              <a:gd name="f28" fmla="*/ 6271852 f22 1"/>
              <a:gd name="f29" fmla="*/ 0 f21 1"/>
              <a:gd name="f30" fmla="*/ 6302246 f22 1"/>
              <a:gd name="f31" fmla="*/ 3993921 f21 1"/>
              <a:gd name="f32" fmla="*/ 3460305 f22 1"/>
              <a:gd name="f33" fmla="*/ 6392950 f21 1"/>
              <a:gd name="f34" fmla="*/ 684142 f22 1"/>
              <a:gd name="f35" fmla="*/ 6404444 f21 1"/>
              <a:gd name="f36" fmla="+- f23 0 f1"/>
              <a:gd name="f37" fmla="*/ f26 1 6302246"/>
              <a:gd name="f38" fmla="*/ f27 1 6404444"/>
              <a:gd name="f39" fmla="*/ f28 1 6302246"/>
              <a:gd name="f40" fmla="*/ f29 1 6404444"/>
              <a:gd name="f41" fmla="*/ f30 1 6302246"/>
              <a:gd name="f42" fmla="*/ f31 1 6404444"/>
              <a:gd name="f43" fmla="*/ f32 1 6302246"/>
              <a:gd name="f44" fmla="*/ f33 1 6404444"/>
              <a:gd name="f45" fmla="*/ f34 1 6302246"/>
              <a:gd name="f46" fmla="*/ f35 1 6404444"/>
              <a:gd name="f47" fmla="*/ f17 1 f24"/>
              <a:gd name="f48" fmla="*/ f18 1 f24"/>
              <a:gd name="f49" fmla="*/ f17 1 f25"/>
              <a:gd name="f50" fmla="*/ f19 1 f25"/>
              <a:gd name="f51" fmla="*/ f37 1 f24"/>
              <a:gd name="f52" fmla="*/ f38 1 f25"/>
              <a:gd name="f53" fmla="*/ f39 1 f24"/>
              <a:gd name="f54" fmla="*/ f40 1 f25"/>
              <a:gd name="f55" fmla="*/ f41 1 f24"/>
              <a:gd name="f56" fmla="*/ f42 1 f25"/>
              <a:gd name="f57" fmla="*/ f43 1 f24"/>
              <a:gd name="f58" fmla="*/ f44 1 f25"/>
              <a:gd name="f59" fmla="*/ f45 1 f24"/>
              <a:gd name="f60" fmla="*/ f46 1 f25"/>
              <a:gd name="f61" fmla="*/ f47 f15 1"/>
              <a:gd name="f62" fmla="*/ f48 f15 1"/>
              <a:gd name="f63" fmla="*/ f50 f16 1"/>
              <a:gd name="f64" fmla="*/ f49 f16 1"/>
              <a:gd name="f65" fmla="*/ f51 f15 1"/>
              <a:gd name="f66" fmla="*/ f52 f16 1"/>
              <a:gd name="f67" fmla="*/ f53 f15 1"/>
              <a:gd name="f68" fmla="*/ f54 f16 1"/>
              <a:gd name="f69" fmla="*/ f55 f15 1"/>
              <a:gd name="f70" fmla="*/ f56 f16 1"/>
              <a:gd name="f71" fmla="*/ f57 f15 1"/>
              <a:gd name="f72" fmla="*/ f58 f16 1"/>
              <a:gd name="f73" fmla="*/ f59 f15 1"/>
              <a:gd name="f74" fmla="*/ f60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5" y="f66"/>
              </a:cxn>
              <a:cxn ang="f36">
                <a:pos x="f67" y="f68"/>
              </a:cxn>
              <a:cxn ang="f36">
                <a:pos x="f69" y="f70"/>
              </a:cxn>
              <a:cxn ang="f36">
                <a:pos x="f71" y="f72"/>
              </a:cxn>
              <a:cxn ang="f36">
                <a:pos x="f73" y="f74"/>
              </a:cxn>
              <a:cxn ang="f36">
                <a:pos x="f65" y="f66"/>
              </a:cxn>
            </a:cxnLst>
            <a:rect l="f61" t="f64" r="f62" b="f63"/>
            <a:pathLst>
              <a:path w="6302246" h="6404444">
                <a:moveTo>
                  <a:pt x="f5" y="f8"/>
                </a:moveTo>
                <a:lnTo>
                  <a:pt x="f9" y="f5"/>
                </a:lnTo>
                <a:lnTo>
                  <a:pt x="f6" y="f10"/>
                </a:lnTo>
                <a:lnTo>
                  <a:pt x="f11" y="f12"/>
                </a:lnTo>
                <a:lnTo>
                  <a:pt x="f13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Google Shape;61;p17">
            <a:extLst>
              <a:ext uri="{FF2B5EF4-FFF2-40B4-BE49-F238E27FC236}">
                <a16:creationId xmlns:a16="http://schemas.microsoft.com/office/drawing/2014/main" id="{C0A428B3-17DF-4CF3-A135-C9AFFB63D2A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18613" y="2645804"/>
            <a:ext cx="4155710" cy="1271400"/>
          </a:xfrm>
        </p:spPr>
        <p:txBody>
          <a:bodyPr/>
          <a:lstStyle>
            <a:defPPr/>
          </a:lstStyle>
          <a:p>
            <a:pPr lvl="0"/>
            <a:r>
              <a:rPr lang="es-PE" sz="3600" dirty="0">
                <a:solidFill>
                  <a:schemeClr val="tx1"/>
                </a:solidFill>
                <a:latin typeface="Karla ExtraBold" pitchFamily="34"/>
              </a:rPr>
              <a:t>INDEPENDENCE OF NORTH MACEDONIA</a:t>
            </a:r>
          </a:p>
        </p:txBody>
      </p:sp>
      <p:sp>
        <p:nvSpPr>
          <p:cNvPr id="9" name="Google Shape;62;p17">
            <a:extLst>
              <a:ext uri="{FF2B5EF4-FFF2-40B4-BE49-F238E27FC236}">
                <a16:creationId xmlns:a16="http://schemas.microsoft.com/office/drawing/2014/main" id="{F3EBE963-023F-4760-A7C1-BD2A9EFE36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67663" y="260289"/>
            <a:ext cx="2476387" cy="694797"/>
          </a:xfrm>
        </p:spPr>
        <p:txBody>
          <a:bodyPr/>
          <a:lstStyle>
            <a:defPPr/>
          </a:lstStyle>
          <a:p>
            <a:pPr marL="0" lvl="0" indent="0"/>
            <a:r>
              <a:rPr lang="en-US" sz="1200" dirty="0"/>
              <a:t>Here is where your infographics begin</a:t>
            </a:r>
          </a:p>
          <a:p>
            <a:pPr marL="0" lvl="0" indent="0"/>
            <a:endParaRPr lang="en-US" sz="1200" dirty="0"/>
          </a:p>
        </p:txBody>
      </p:sp>
      <p:sp>
        <p:nvSpPr>
          <p:cNvPr id="10" name="Google Shape;4268;p65">
            <a:extLst>
              <a:ext uri="{FF2B5EF4-FFF2-40B4-BE49-F238E27FC236}">
                <a16:creationId xmlns:a16="http://schemas.microsoft.com/office/drawing/2014/main" id="{B5849A8F-35C9-4034-879D-3F3EE8EF1B45}"/>
              </a:ext>
            </a:extLst>
          </p:cNvPr>
          <p:cNvSpPr txBox="1"/>
          <p:nvPr/>
        </p:nvSpPr>
        <p:spPr>
          <a:xfrm>
            <a:off x="5107284" y="3765789"/>
            <a:ext cx="3665034" cy="467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4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Free Template</a:t>
            </a:r>
          </a:p>
        </p:txBody>
      </p:sp>
      <p:sp>
        <p:nvSpPr>
          <p:cNvPr id="12" name="Triángulo rectángulo 19">
            <a:extLst>
              <a:ext uri="{FF2B5EF4-FFF2-40B4-BE49-F238E27FC236}">
                <a16:creationId xmlns:a16="http://schemas.microsoft.com/office/drawing/2014/main" id="{D11C7E66-8A98-4BAA-AE75-C5D289F83C80}"/>
              </a:ext>
            </a:extLst>
          </p:cNvPr>
          <p:cNvSpPr/>
          <p:nvPr/>
        </p:nvSpPr>
        <p:spPr>
          <a:xfrm rot="5400013">
            <a:off x="-67022" y="64891"/>
            <a:ext cx="1094875" cy="9608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TextBox 59">
            <a:extLst>
              <a:ext uri="{FF2B5EF4-FFF2-40B4-BE49-F238E27FC236}">
                <a16:creationId xmlns:a16="http://schemas.microsoft.com/office/drawing/2014/main" id="{A2BE1664-2F67-4E48-B52E-AA2DA4752A44}"/>
              </a:ext>
            </a:extLst>
          </p:cNvPr>
          <p:cNvSpPr txBox="1"/>
          <p:nvPr/>
        </p:nvSpPr>
        <p:spPr>
          <a:xfrm>
            <a:off x="5988542" y="4435721"/>
            <a:ext cx="1929164" cy="36933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E69138"/>
                </a:solidFill>
                <a:uFillTx/>
                <a:latin typeface="Arial"/>
                <a:ea typeface="Arial"/>
                <a:cs typeface="Arial"/>
              </a:rPr>
              <a:t>slidesppt</a:t>
            </a:r>
            <a:r>
              <a:rPr lang="en-US" sz="1200" b="0" i="0" u="none" strike="noStrike" kern="0" cap="none" spc="0" baseline="0" dirty="0">
                <a:solidFill>
                  <a:srgbClr val="E69138"/>
                </a:solidFill>
                <a:uFillTx/>
                <a:latin typeface="Arial"/>
                <a:ea typeface="Arial"/>
                <a:cs typeface="Arial"/>
              </a:rPr>
              <a:t>.</a:t>
            </a:r>
            <a:r>
              <a:rPr lang="en-US" sz="1800" b="0" i="0" u="none" strike="noStrike" kern="0" cap="none" spc="0" baseline="0" dirty="0">
                <a:solidFill>
                  <a:srgbClr val="E69138"/>
                </a:solidFill>
                <a:uFillTx/>
                <a:latin typeface="Arial"/>
                <a:ea typeface="Arial"/>
                <a:cs typeface="Arial"/>
              </a:rPr>
              <a:t>net</a:t>
            </a:r>
            <a:endParaRPr lang="en-US" sz="1200" b="0" i="0" u="none" strike="noStrike" kern="0" cap="none" spc="0" baseline="0" dirty="0">
              <a:solidFill>
                <a:srgbClr val="E69138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53002E8-E4D7-45BA-BCC6-C8B48DDF4350}"/>
              </a:ext>
            </a:extLst>
          </p:cNvPr>
          <p:cNvSpPr/>
          <p:nvPr/>
        </p:nvSpPr>
        <p:spPr>
          <a:xfrm>
            <a:off x="6182790" y="784446"/>
            <a:ext cx="1427356" cy="14273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3" name="Gráfico 10">
            <a:extLst>
              <a:ext uri="{FF2B5EF4-FFF2-40B4-BE49-F238E27FC236}">
                <a16:creationId xmlns:a16="http://schemas.microsoft.com/office/drawing/2014/main" id="{DD7C1543-AF5E-4B94-A437-682970E49499}"/>
              </a:ext>
            </a:extLst>
          </p:cNvPr>
          <p:cNvGrpSpPr/>
          <p:nvPr/>
        </p:nvGrpSpPr>
        <p:grpSpPr>
          <a:xfrm>
            <a:off x="6332054" y="917589"/>
            <a:ext cx="1147603" cy="1147603"/>
            <a:chOff x="55979" y="4561603"/>
            <a:chExt cx="559228" cy="559228"/>
          </a:xfrm>
        </p:grpSpPr>
        <p:sp>
          <p:nvSpPr>
            <p:cNvPr id="14" name="Forma libre: forma 25">
              <a:extLst>
                <a:ext uri="{FF2B5EF4-FFF2-40B4-BE49-F238E27FC236}">
                  <a16:creationId xmlns:a16="http://schemas.microsoft.com/office/drawing/2014/main" id="{9103126D-05F4-4653-A49E-DF51F50BBAF3}"/>
                </a:ext>
              </a:extLst>
            </p:cNvPr>
            <p:cNvSpPr/>
            <p:nvPr/>
          </p:nvSpPr>
          <p:spPr>
            <a:xfrm>
              <a:off x="55979" y="4561603"/>
              <a:ext cx="559228" cy="5592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orma libre: forma 26">
              <a:extLst>
                <a:ext uri="{FF2B5EF4-FFF2-40B4-BE49-F238E27FC236}">
                  <a16:creationId xmlns:a16="http://schemas.microsoft.com/office/drawing/2014/main" id="{2A452189-8B0F-48FF-AFD9-43FE705AA6B3}"/>
                </a:ext>
              </a:extLst>
            </p:cNvPr>
            <p:cNvSpPr/>
            <p:nvPr/>
          </p:nvSpPr>
          <p:spPr>
            <a:xfrm>
              <a:off x="127924" y="4630302"/>
              <a:ext cx="435876" cy="4218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28853D1E-6B83-4F40-8A6B-92E04C3129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78" y="260289"/>
            <a:ext cx="4660755" cy="46607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1;p31">
            <a:extLst>
              <a:ext uri="{FF2B5EF4-FFF2-40B4-BE49-F238E27FC236}">
                <a16:creationId xmlns:a16="http://schemas.microsoft.com/office/drawing/2014/main" id="{BC9F4ECB-90F0-4B50-91D4-3F98101F5C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03" y="537100"/>
            <a:ext cx="5957830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sz="3600" b="1" dirty="0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3" name="Google Shape;1342;p31">
            <a:extLst>
              <a:ext uri="{FF2B5EF4-FFF2-40B4-BE49-F238E27FC236}">
                <a16:creationId xmlns:a16="http://schemas.microsoft.com/office/drawing/2014/main" id="{891F0C64-624D-45DA-B058-656998651835}"/>
              </a:ext>
            </a:extLst>
          </p:cNvPr>
          <p:cNvSpPr txBox="1"/>
          <p:nvPr/>
        </p:nvSpPr>
        <p:spPr>
          <a:xfrm>
            <a:off x="1230057" y="2517134"/>
            <a:ext cx="1540197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smallest planet in the Solar System</a:t>
            </a:r>
          </a:p>
        </p:txBody>
      </p:sp>
      <p:sp>
        <p:nvSpPr>
          <p:cNvPr id="5" name="Google Shape;1344;p31">
            <a:extLst>
              <a:ext uri="{FF2B5EF4-FFF2-40B4-BE49-F238E27FC236}">
                <a16:creationId xmlns:a16="http://schemas.microsoft.com/office/drawing/2014/main" id="{FD9175F1-505C-4A80-994D-CF8DF12EA810}"/>
              </a:ext>
            </a:extLst>
          </p:cNvPr>
          <p:cNvSpPr txBox="1"/>
          <p:nvPr/>
        </p:nvSpPr>
        <p:spPr>
          <a:xfrm>
            <a:off x="2892101" y="3362398"/>
            <a:ext cx="1541998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biggest planet in the Solar System</a:t>
            </a:r>
          </a:p>
        </p:txBody>
      </p:sp>
      <p:sp>
        <p:nvSpPr>
          <p:cNvPr id="6" name="Google Shape;1345;p31">
            <a:extLst>
              <a:ext uri="{FF2B5EF4-FFF2-40B4-BE49-F238E27FC236}">
                <a16:creationId xmlns:a16="http://schemas.microsoft.com/office/drawing/2014/main" id="{BF07900D-359F-41A8-8FA3-E891204256CB}"/>
              </a:ext>
            </a:extLst>
          </p:cNvPr>
          <p:cNvSpPr txBox="1"/>
          <p:nvPr/>
        </p:nvSpPr>
        <p:spPr>
          <a:xfrm>
            <a:off x="4644027" y="2439979"/>
            <a:ext cx="1540197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composed mostly of hydrogen and helium</a:t>
            </a: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7" name="Google Shape;1346;p31">
            <a:extLst>
              <a:ext uri="{FF2B5EF4-FFF2-40B4-BE49-F238E27FC236}">
                <a16:creationId xmlns:a16="http://schemas.microsoft.com/office/drawing/2014/main" id="{3693F61A-2E62-4085-899D-5FA398DDCE3E}"/>
              </a:ext>
            </a:extLst>
          </p:cNvPr>
          <p:cNvSpPr txBox="1"/>
          <p:nvPr/>
        </p:nvSpPr>
        <p:spPr>
          <a:xfrm>
            <a:off x="6507609" y="3367873"/>
            <a:ext cx="1541998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cold place. It’s full of iron oxide dust</a:t>
            </a:r>
          </a:p>
        </p:txBody>
      </p:sp>
      <p:sp>
        <p:nvSpPr>
          <p:cNvPr id="8" name="Google Shape;1364;p31">
            <a:extLst>
              <a:ext uri="{FF2B5EF4-FFF2-40B4-BE49-F238E27FC236}">
                <a16:creationId xmlns:a16="http://schemas.microsoft.com/office/drawing/2014/main" id="{DE232E32-4999-4432-906F-9B641E9449A9}"/>
              </a:ext>
            </a:extLst>
          </p:cNvPr>
          <p:cNvSpPr txBox="1"/>
          <p:nvPr/>
        </p:nvSpPr>
        <p:spPr>
          <a:xfrm>
            <a:off x="1230057" y="2206649"/>
            <a:ext cx="1540197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595959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10" name="Google Shape;1366;p31">
            <a:extLst>
              <a:ext uri="{FF2B5EF4-FFF2-40B4-BE49-F238E27FC236}">
                <a16:creationId xmlns:a16="http://schemas.microsoft.com/office/drawing/2014/main" id="{856B1AF3-8F22-42F8-9F11-05FED14EA940}"/>
              </a:ext>
            </a:extLst>
          </p:cNvPr>
          <p:cNvSpPr txBox="1"/>
          <p:nvPr/>
        </p:nvSpPr>
        <p:spPr>
          <a:xfrm>
            <a:off x="2892119" y="3049426"/>
            <a:ext cx="1541998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BE4626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11" name="Google Shape;1367;p31">
            <a:extLst>
              <a:ext uri="{FF2B5EF4-FFF2-40B4-BE49-F238E27FC236}">
                <a16:creationId xmlns:a16="http://schemas.microsoft.com/office/drawing/2014/main" id="{E270EF56-38BC-4F02-861B-A7688E8DDD17}"/>
              </a:ext>
            </a:extLst>
          </p:cNvPr>
          <p:cNvSpPr txBox="1"/>
          <p:nvPr/>
        </p:nvSpPr>
        <p:spPr>
          <a:xfrm>
            <a:off x="4644036" y="2122170"/>
            <a:ext cx="1540197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EB7B7B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1" i="0" u="none" strike="noStrike" kern="0" cap="none" spc="0" baseline="0">
              <a:solidFill>
                <a:srgbClr val="EB7B7B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2" name="Google Shape;1368;p31">
            <a:extLst>
              <a:ext uri="{FF2B5EF4-FFF2-40B4-BE49-F238E27FC236}">
                <a16:creationId xmlns:a16="http://schemas.microsoft.com/office/drawing/2014/main" id="{54F948C7-16F6-4FC0-8085-887912293A5A}"/>
              </a:ext>
            </a:extLst>
          </p:cNvPr>
          <p:cNvSpPr txBox="1"/>
          <p:nvPr/>
        </p:nvSpPr>
        <p:spPr>
          <a:xfrm>
            <a:off x="6507618" y="3054901"/>
            <a:ext cx="1541998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E69138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A0924266-C184-4043-A0F1-97AC99B2BFC7}"/>
              </a:ext>
            </a:extLst>
          </p:cNvPr>
          <p:cNvSpPr/>
          <p:nvPr/>
        </p:nvSpPr>
        <p:spPr>
          <a:xfrm>
            <a:off x="323385" y="1393902"/>
            <a:ext cx="8497230" cy="337060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85D5AB8F-CCFA-409D-9E68-B0517C2F3C16}"/>
              </a:ext>
            </a:extLst>
          </p:cNvPr>
          <p:cNvSpPr>
            <a:spLocks/>
          </p:cNvSpPr>
          <p:nvPr/>
        </p:nvSpPr>
        <p:spPr bwMode="auto">
          <a:xfrm>
            <a:off x="1" y="1"/>
            <a:ext cx="7439890" cy="289841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40EF7E39-4412-49E1-A26E-26A032573D2F}"/>
              </a:ext>
            </a:extLst>
          </p:cNvPr>
          <p:cNvSpPr>
            <a:spLocks/>
          </p:cNvSpPr>
          <p:nvPr/>
        </p:nvSpPr>
        <p:spPr bwMode="auto">
          <a:xfrm rot="5400000">
            <a:off x="8445172" y="4455084"/>
            <a:ext cx="777943" cy="619712"/>
          </a:xfrm>
          <a:custGeom>
            <a:avLst/>
            <a:gdLst>
              <a:gd name="T0" fmla="*/ 259 w 914"/>
              <a:gd name="T1" fmla="*/ 550 h 550"/>
              <a:gd name="T2" fmla="*/ 914 w 914"/>
              <a:gd name="T3" fmla="*/ 550 h 550"/>
              <a:gd name="T4" fmla="*/ 914 w 914"/>
              <a:gd name="T5" fmla="*/ 0 h 550"/>
              <a:gd name="T6" fmla="*/ 259 w 914"/>
              <a:gd name="T7" fmla="*/ 0 h 550"/>
              <a:gd name="T8" fmla="*/ 0 w 914"/>
              <a:gd name="T9" fmla="*/ 275 h 550"/>
              <a:gd name="T10" fmla="*/ 259 w 914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4" h="55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13EC367E-F75C-47BA-BF72-DE832F5E86DE}"/>
              </a:ext>
            </a:extLst>
          </p:cNvPr>
          <p:cNvSpPr/>
          <p:nvPr/>
        </p:nvSpPr>
        <p:spPr>
          <a:xfrm>
            <a:off x="754293" y="0"/>
            <a:ext cx="370115" cy="791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0A7C7E15-94BF-4624-984B-6513166A756B}"/>
              </a:ext>
            </a:extLst>
          </p:cNvPr>
          <p:cNvSpPr/>
          <p:nvPr/>
        </p:nvSpPr>
        <p:spPr>
          <a:xfrm>
            <a:off x="334492" y="0"/>
            <a:ext cx="245801" cy="654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796F8FA-BEB7-4DC8-B3EA-7520B36EE3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505" y="1777332"/>
            <a:ext cx="1215189" cy="121518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25F6228-13BD-405B-94A2-89A90059BE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203" y="3310413"/>
            <a:ext cx="1215189" cy="121518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640F69C-9058-4FBB-A59B-F8CA5205FA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746" y="3306784"/>
            <a:ext cx="1215189" cy="121518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8D671AA-9C06-47D0-B373-9B73100341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754" y="1773293"/>
            <a:ext cx="1215189" cy="12151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id="{C4D5E6EB-8BB2-49D0-BB52-6013E85DF63A}"/>
              </a:ext>
            </a:extLst>
          </p:cNvPr>
          <p:cNvSpPr/>
          <p:nvPr/>
        </p:nvSpPr>
        <p:spPr>
          <a:xfrm>
            <a:off x="389964" y="0"/>
            <a:ext cx="4182035" cy="5143499"/>
          </a:xfrm>
          <a:prstGeom prst="rect">
            <a:avLst/>
          </a:prstGeom>
          <a:solidFill>
            <a:srgbClr val="F5D1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1619;p33">
            <a:extLst>
              <a:ext uri="{FF2B5EF4-FFF2-40B4-BE49-F238E27FC236}">
                <a16:creationId xmlns:a16="http://schemas.microsoft.com/office/drawing/2014/main" id="{01755FAC-E3FB-44AB-A84A-60FB7D96B4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3384" y="530973"/>
            <a:ext cx="3429000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b="1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4" name="Google Shape;1621;p33">
            <a:extLst>
              <a:ext uri="{FF2B5EF4-FFF2-40B4-BE49-F238E27FC236}">
                <a16:creationId xmlns:a16="http://schemas.microsoft.com/office/drawing/2014/main" id="{993DBA7A-AD09-4047-BFA4-5A08EE32A0B0}"/>
              </a:ext>
            </a:extLst>
          </p:cNvPr>
          <p:cNvSpPr/>
          <p:nvPr/>
        </p:nvSpPr>
        <p:spPr>
          <a:xfrm>
            <a:off x="8458090" y="8338303"/>
            <a:ext cx="27" cy="27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3" y="f2"/>
                </a:moveTo>
                <a:close/>
              </a:path>
            </a:pathLst>
          </a:custGeom>
          <a:solidFill>
            <a:srgbClr val="B0B0B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669;p33">
            <a:extLst>
              <a:ext uri="{FF2B5EF4-FFF2-40B4-BE49-F238E27FC236}">
                <a16:creationId xmlns:a16="http://schemas.microsoft.com/office/drawing/2014/main" id="{9A18B5F2-1956-40AB-9E12-FF2F70519D1B}"/>
              </a:ext>
            </a:extLst>
          </p:cNvPr>
          <p:cNvSpPr/>
          <p:nvPr/>
        </p:nvSpPr>
        <p:spPr>
          <a:xfrm>
            <a:off x="8632384" y="8341623"/>
            <a:ext cx="27" cy="27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3"/>
                </a:moveTo>
                <a:close/>
              </a:path>
            </a:pathLst>
          </a:custGeom>
          <a:solidFill>
            <a:srgbClr val="A2C3C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670;p33">
            <a:extLst>
              <a:ext uri="{FF2B5EF4-FFF2-40B4-BE49-F238E27FC236}">
                <a16:creationId xmlns:a16="http://schemas.microsoft.com/office/drawing/2014/main" id="{0740628A-114D-4ADC-93BA-2FD9AB6D674E}"/>
              </a:ext>
            </a:extLst>
          </p:cNvPr>
          <p:cNvSpPr txBox="1"/>
          <p:nvPr/>
        </p:nvSpPr>
        <p:spPr>
          <a:xfrm>
            <a:off x="5182499" y="3563453"/>
            <a:ext cx="2419502" cy="523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It’s a planet full of iron oxide dust</a:t>
            </a:r>
          </a:p>
        </p:txBody>
      </p:sp>
      <p:sp>
        <p:nvSpPr>
          <p:cNvPr id="7" name="Google Shape;1671;p33">
            <a:extLst>
              <a:ext uri="{FF2B5EF4-FFF2-40B4-BE49-F238E27FC236}">
                <a16:creationId xmlns:a16="http://schemas.microsoft.com/office/drawing/2014/main" id="{3EE096C0-CBD9-4988-AE59-E1AD2D09F824}"/>
              </a:ext>
            </a:extLst>
          </p:cNvPr>
          <p:cNvSpPr txBox="1"/>
          <p:nvPr/>
        </p:nvSpPr>
        <p:spPr>
          <a:xfrm>
            <a:off x="5182618" y="2931923"/>
            <a:ext cx="2419502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8" name="Google Shape;1672;p33">
            <a:extLst>
              <a:ext uri="{FF2B5EF4-FFF2-40B4-BE49-F238E27FC236}">
                <a16:creationId xmlns:a16="http://schemas.microsoft.com/office/drawing/2014/main" id="{D70CC906-1893-4133-B1BE-3541FE24F9C1}"/>
              </a:ext>
            </a:extLst>
          </p:cNvPr>
          <p:cNvSpPr txBox="1"/>
          <p:nvPr/>
        </p:nvSpPr>
        <p:spPr>
          <a:xfrm>
            <a:off x="5182618" y="1668871"/>
            <a:ext cx="2419502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the biggest planet in the Solar System</a:t>
            </a:r>
          </a:p>
        </p:txBody>
      </p:sp>
      <p:sp>
        <p:nvSpPr>
          <p:cNvPr id="9" name="Google Shape;1673;p33">
            <a:extLst>
              <a:ext uri="{FF2B5EF4-FFF2-40B4-BE49-F238E27FC236}">
                <a16:creationId xmlns:a16="http://schemas.microsoft.com/office/drawing/2014/main" id="{3FBAE3E7-0385-4CB7-8470-253FB805C53C}"/>
              </a:ext>
            </a:extLst>
          </p:cNvPr>
          <p:cNvSpPr txBox="1"/>
          <p:nvPr/>
        </p:nvSpPr>
        <p:spPr>
          <a:xfrm>
            <a:off x="5182618" y="2300392"/>
            <a:ext cx="2419502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name, but it’s terribly hot</a:t>
            </a:r>
          </a:p>
        </p:txBody>
      </p:sp>
      <p:sp>
        <p:nvSpPr>
          <p:cNvPr id="10" name="Google Shape;1674;p33">
            <a:extLst>
              <a:ext uri="{FF2B5EF4-FFF2-40B4-BE49-F238E27FC236}">
                <a16:creationId xmlns:a16="http://schemas.microsoft.com/office/drawing/2014/main" id="{6C26D95D-F68E-4226-8B4A-0BD6A9362358}"/>
              </a:ext>
            </a:extLst>
          </p:cNvPr>
          <p:cNvSpPr txBox="1"/>
          <p:nvPr/>
        </p:nvSpPr>
        <p:spPr>
          <a:xfrm>
            <a:off x="7724997" y="2427302"/>
            <a:ext cx="765901" cy="346804"/>
          </a:xfrm>
          <a:prstGeom prst="rect">
            <a:avLst/>
          </a:prstGeom>
          <a:solidFill>
            <a:srgbClr val="EB7B7B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35%</a:t>
            </a:r>
          </a:p>
        </p:txBody>
      </p:sp>
      <p:sp>
        <p:nvSpPr>
          <p:cNvPr id="11" name="Google Shape;1675;p33">
            <a:extLst>
              <a:ext uri="{FF2B5EF4-FFF2-40B4-BE49-F238E27FC236}">
                <a16:creationId xmlns:a16="http://schemas.microsoft.com/office/drawing/2014/main" id="{81575233-598A-48B0-A088-331766C486B0}"/>
              </a:ext>
            </a:extLst>
          </p:cNvPr>
          <p:cNvSpPr txBox="1"/>
          <p:nvPr/>
        </p:nvSpPr>
        <p:spPr>
          <a:xfrm>
            <a:off x="7724997" y="3052678"/>
            <a:ext cx="765901" cy="346804"/>
          </a:xfrm>
          <a:prstGeom prst="rect">
            <a:avLst/>
          </a:prstGeom>
          <a:solidFill>
            <a:srgbClr val="E69138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10%</a:t>
            </a:r>
          </a:p>
        </p:txBody>
      </p:sp>
      <p:sp>
        <p:nvSpPr>
          <p:cNvPr id="12" name="Google Shape;1676;p33">
            <a:extLst>
              <a:ext uri="{FF2B5EF4-FFF2-40B4-BE49-F238E27FC236}">
                <a16:creationId xmlns:a16="http://schemas.microsoft.com/office/drawing/2014/main" id="{2D04E39D-57EC-40D4-8A50-61AC49DFE261}"/>
              </a:ext>
            </a:extLst>
          </p:cNvPr>
          <p:cNvSpPr txBox="1"/>
          <p:nvPr/>
        </p:nvSpPr>
        <p:spPr>
          <a:xfrm>
            <a:off x="7724997" y="1801925"/>
            <a:ext cx="765901" cy="346804"/>
          </a:xfrm>
          <a:prstGeom prst="rect">
            <a:avLst/>
          </a:prstGeom>
          <a:solidFill>
            <a:srgbClr val="BE4626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25%</a:t>
            </a:r>
          </a:p>
        </p:txBody>
      </p:sp>
      <p:sp>
        <p:nvSpPr>
          <p:cNvPr id="13" name="Google Shape;1677;p33">
            <a:extLst>
              <a:ext uri="{FF2B5EF4-FFF2-40B4-BE49-F238E27FC236}">
                <a16:creationId xmlns:a16="http://schemas.microsoft.com/office/drawing/2014/main" id="{88C20925-6857-4E6C-8FE3-5F383D50430E}"/>
              </a:ext>
            </a:extLst>
          </p:cNvPr>
          <p:cNvSpPr txBox="1"/>
          <p:nvPr/>
        </p:nvSpPr>
        <p:spPr>
          <a:xfrm>
            <a:off x="7724997" y="3645502"/>
            <a:ext cx="765901" cy="346804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30%</a:t>
            </a:r>
          </a:p>
        </p:txBody>
      </p:sp>
      <p:sp>
        <p:nvSpPr>
          <p:cNvPr id="14" name="Google Shape;1678;p33">
            <a:extLst>
              <a:ext uri="{FF2B5EF4-FFF2-40B4-BE49-F238E27FC236}">
                <a16:creationId xmlns:a16="http://schemas.microsoft.com/office/drawing/2014/main" id="{B42E2788-BC29-4BCB-9B06-11063687F3BB}"/>
              </a:ext>
            </a:extLst>
          </p:cNvPr>
          <p:cNvSpPr txBox="1"/>
          <p:nvPr/>
        </p:nvSpPr>
        <p:spPr>
          <a:xfrm>
            <a:off x="5056202" y="4268099"/>
            <a:ext cx="3510299" cy="346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595959"/>
                </a:solidFill>
                <a:uFillTx/>
                <a:latin typeface="Roboto"/>
                <a:ea typeface="Roboto"/>
                <a:cs typeface="Roboto"/>
              </a:rPr>
              <a:t>To edit the bars on the top, you can drag them up or down</a:t>
            </a:r>
          </a:p>
        </p:txBody>
      </p:sp>
      <p:sp>
        <p:nvSpPr>
          <p:cNvPr id="18" name="Paralelogramo 17">
            <a:extLst>
              <a:ext uri="{FF2B5EF4-FFF2-40B4-BE49-F238E27FC236}">
                <a16:creationId xmlns:a16="http://schemas.microsoft.com/office/drawing/2014/main" id="{3CC5AF86-B58C-4F35-91ED-8415BB1051D1}"/>
              </a:ext>
            </a:extLst>
          </p:cNvPr>
          <p:cNvSpPr/>
          <p:nvPr/>
        </p:nvSpPr>
        <p:spPr>
          <a:xfrm>
            <a:off x="1" y="0"/>
            <a:ext cx="5203384" cy="5143500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2748" y="1673645"/>
            <a:ext cx="4107656" cy="5429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rgbClr val="FBA200"/>
                </a:solidFill>
              </a:rPr>
              <a:t>Our Team Infographic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34274854-A74B-4738-ABA0-47BC4F7604DE}"/>
              </a:ext>
            </a:extLst>
          </p:cNvPr>
          <p:cNvSpPr txBox="1">
            <a:spLocks/>
          </p:cNvSpPr>
          <p:nvPr/>
        </p:nvSpPr>
        <p:spPr>
          <a:xfrm>
            <a:off x="16053" y="1225151"/>
            <a:ext cx="3322185" cy="3240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rgbClr val="EC6E3D"/>
                </a:solidFill>
              </a:rPr>
              <a:t>MICHAEL DOE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C08A53CC-A87B-436E-9C6E-B6E0332F55C5}"/>
              </a:ext>
            </a:extLst>
          </p:cNvPr>
          <p:cNvSpPr txBox="1">
            <a:spLocks/>
          </p:cNvSpPr>
          <p:nvPr/>
        </p:nvSpPr>
        <p:spPr>
          <a:xfrm>
            <a:off x="6566683" y="2554167"/>
            <a:ext cx="1890210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rgbClr val="EC6E3D"/>
                </a:solidFill>
              </a:rPr>
              <a:t>Work Experience</a:t>
            </a: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5308257" y="1524237"/>
            <a:ext cx="3448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dirty="0"/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900" dirty="0"/>
          </a:p>
        </p:txBody>
      </p:sp>
      <p:sp>
        <p:nvSpPr>
          <p:cNvPr id="18" name="직사각형 22">
            <a:extLst>
              <a:ext uri="{FF2B5EF4-FFF2-40B4-BE49-F238E27FC236}">
                <a16:creationId xmlns:a16="http://schemas.microsoft.com/office/drawing/2014/main" id="{E5E1DE78-BE42-4CEC-A429-4AF1E6731396}"/>
              </a:ext>
            </a:extLst>
          </p:cNvPr>
          <p:cNvSpPr/>
          <p:nvPr/>
        </p:nvSpPr>
        <p:spPr>
          <a:xfrm>
            <a:off x="6566684" y="2800990"/>
            <a:ext cx="23874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:a16="http://schemas.microsoft.com/office/drawing/2014/main" id="{694A1AB0-3E00-4400-93FE-4A7E4CC82F9C}"/>
              </a:ext>
            </a:extLst>
          </p:cNvPr>
          <p:cNvSpPr/>
          <p:nvPr/>
        </p:nvSpPr>
        <p:spPr>
          <a:xfrm>
            <a:off x="6566684" y="3316537"/>
            <a:ext cx="23874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0" name="직사각형 24">
            <a:extLst>
              <a:ext uri="{FF2B5EF4-FFF2-40B4-BE49-F238E27FC236}">
                <a16:creationId xmlns:a16="http://schemas.microsoft.com/office/drawing/2014/main" id="{5F7ABEEF-8CF5-4E8A-82FE-1669C074E07F}"/>
              </a:ext>
            </a:extLst>
          </p:cNvPr>
          <p:cNvSpPr/>
          <p:nvPr/>
        </p:nvSpPr>
        <p:spPr>
          <a:xfrm>
            <a:off x="6566684" y="3832084"/>
            <a:ext cx="23874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D70B8-B7EC-4B8B-8315-69D8115178CD}"/>
              </a:ext>
            </a:extLst>
          </p:cNvPr>
          <p:cNvSpPr txBox="1"/>
          <p:nvPr/>
        </p:nvSpPr>
        <p:spPr>
          <a:xfrm>
            <a:off x="4572000" y="870730"/>
            <a:ext cx="3989253" cy="553998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r"/>
            <a:r>
              <a:rPr lang="en-US" altLang="ko-KR" dirty="0">
                <a:solidFill>
                  <a:srgbClr val="7D5100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dirty="0">
                <a:solidFill>
                  <a:srgbClr val="7D5100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dirty="0">
              <a:solidFill>
                <a:srgbClr val="7D51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EE0A9B-8B07-413E-B1CC-CE559E3B2B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748" y="2547077"/>
            <a:ext cx="5577643" cy="25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2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FC5B07-20D3-4834-9EFB-80F6B135D49D}"/>
              </a:ext>
            </a:extLst>
          </p:cNvPr>
          <p:cNvSpPr/>
          <p:nvPr/>
        </p:nvSpPr>
        <p:spPr>
          <a:xfrm>
            <a:off x="0" y="2723790"/>
            <a:ext cx="9144000" cy="2419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85C7A2-DFD0-4D37-82AE-36CE27A81426}"/>
              </a:ext>
            </a:extLst>
          </p:cNvPr>
          <p:cNvSpPr/>
          <p:nvPr/>
        </p:nvSpPr>
        <p:spPr>
          <a:xfrm>
            <a:off x="0" y="2723791"/>
            <a:ext cx="9144000" cy="977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C959B5-52A0-40D7-A753-813B6B4CBAEC}"/>
              </a:ext>
            </a:extLst>
          </p:cNvPr>
          <p:cNvGrpSpPr/>
          <p:nvPr/>
        </p:nvGrpSpPr>
        <p:grpSpPr>
          <a:xfrm>
            <a:off x="3812414" y="3257493"/>
            <a:ext cx="1913255" cy="673250"/>
            <a:chOff x="1113220" y="4149080"/>
            <a:chExt cx="1516195" cy="8976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8BBAE1-CC4B-484B-80CC-31818762CD8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0063F7-9918-46DB-A61F-017F93BAC274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11B2342C-B274-4B8A-A821-13B0D998D446}"/>
              </a:ext>
            </a:extLst>
          </p:cNvPr>
          <p:cNvSpPr/>
          <p:nvPr/>
        </p:nvSpPr>
        <p:spPr>
          <a:xfrm>
            <a:off x="3326686" y="3300775"/>
            <a:ext cx="425102" cy="425102"/>
          </a:xfrm>
          <a:prstGeom prst="ellipse">
            <a:avLst/>
          </a:prstGeom>
          <a:solidFill>
            <a:srgbClr val="006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0B9F15-1EFF-4D61-BE4B-7CEB35E7DCB6}"/>
              </a:ext>
            </a:extLst>
          </p:cNvPr>
          <p:cNvSpPr txBox="1"/>
          <p:nvPr/>
        </p:nvSpPr>
        <p:spPr>
          <a:xfrm>
            <a:off x="3326686" y="3401287"/>
            <a:ext cx="42510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500" b="1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ko-KR" altLang="en-US" sz="15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1D03B5-B1A0-4F16-A092-2E880E02E9D6}"/>
              </a:ext>
            </a:extLst>
          </p:cNvPr>
          <p:cNvGrpSpPr/>
          <p:nvPr/>
        </p:nvGrpSpPr>
        <p:grpSpPr>
          <a:xfrm>
            <a:off x="3813883" y="4050848"/>
            <a:ext cx="1913255" cy="673250"/>
            <a:chOff x="1113220" y="4149080"/>
            <a:chExt cx="1516195" cy="89766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DA5FDE-AB9D-4F72-A01B-64D5C217284E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53CBCC-8E90-4CAB-8260-D2E22C09096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B6CBF08-916F-4CCD-B053-1D8D54E13DF7}"/>
              </a:ext>
            </a:extLst>
          </p:cNvPr>
          <p:cNvSpPr/>
          <p:nvPr/>
        </p:nvSpPr>
        <p:spPr>
          <a:xfrm>
            <a:off x="3328156" y="4094130"/>
            <a:ext cx="425102" cy="425102"/>
          </a:xfrm>
          <a:prstGeom prst="ellipse">
            <a:avLst/>
          </a:prstGeom>
          <a:solidFill>
            <a:srgbClr val="006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9623A-D443-4576-9BAC-130FC1AB8557}"/>
              </a:ext>
            </a:extLst>
          </p:cNvPr>
          <p:cNvSpPr txBox="1"/>
          <p:nvPr/>
        </p:nvSpPr>
        <p:spPr>
          <a:xfrm>
            <a:off x="3328156" y="4194641"/>
            <a:ext cx="42510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500" b="1">
                <a:solidFill>
                  <a:schemeClr val="bg1"/>
                </a:solidFill>
                <a:cs typeface="Arial" panose="020B0604020202020204" pitchFamily="34" charset="0"/>
              </a:rPr>
              <a:t>05</a:t>
            </a:r>
            <a:endParaRPr lang="ko-KR" altLang="en-US" sz="15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32041EE-E18E-C425-BF07-1C62A15F2105}"/>
              </a:ext>
            </a:extLst>
          </p:cNvPr>
          <p:cNvSpPr/>
          <p:nvPr/>
        </p:nvSpPr>
        <p:spPr bwMode="auto">
          <a:xfrm>
            <a:off x="-20627" y="2773125"/>
            <a:ext cx="3104230" cy="2419710"/>
          </a:xfrm>
          <a:custGeom>
            <a:avLst/>
            <a:gdLst>
              <a:gd name="T0" fmla="*/ 605 w 606"/>
              <a:gd name="T1" fmla="*/ 4 h 1282"/>
              <a:gd name="T2" fmla="*/ 606 w 606"/>
              <a:gd name="T3" fmla="*/ 20 h 1282"/>
              <a:gd name="T4" fmla="*/ 606 w 606"/>
              <a:gd name="T5" fmla="*/ 1262 h 1282"/>
              <a:gd name="T6" fmla="*/ 591 w 606"/>
              <a:gd name="T7" fmla="*/ 1277 h 1282"/>
              <a:gd name="T8" fmla="*/ 495 w 606"/>
              <a:gd name="T9" fmla="*/ 1278 h 1282"/>
              <a:gd name="T10" fmla="*/ 482 w 606"/>
              <a:gd name="T11" fmla="*/ 1281 h 1282"/>
              <a:gd name="T12" fmla="*/ 360 w 606"/>
              <a:gd name="T13" fmla="*/ 1281 h 1282"/>
              <a:gd name="T14" fmla="*/ 314 w 606"/>
              <a:gd name="T15" fmla="*/ 1281 h 1282"/>
              <a:gd name="T16" fmla="*/ 90 w 606"/>
              <a:gd name="T17" fmla="*/ 1281 h 1282"/>
              <a:gd name="T18" fmla="*/ 13 w 606"/>
              <a:gd name="T19" fmla="*/ 1281 h 1282"/>
              <a:gd name="T20" fmla="*/ 0 w 606"/>
              <a:gd name="T21" fmla="*/ 1278 h 1282"/>
              <a:gd name="T22" fmla="*/ 0 w 606"/>
              <a:gd name="T23" fmla="*/ 4 h 1282"/>
              <a:gd name="T24" fmla="*/ 15 w 606"/>
              <a:gd name="T25" fmla="*/ 1 h 1282"/>
              <a:gd name="T26" fmla="*/ 137 w 606"/>
              <a:gd name="T27" fmla="*/ 1 h 1282"/>
              <a:gd name="T28" fmla="*/ 276 w 606"/>
              <a:gd name="T29" fmla="*/ 1 h 1282"/>
              <a:gd name="T30" fmla="*/ 411 w 606"/>
              <a:gd name="T31" fmla="*/ 1 h 1282"/>
              <a:gd name="T32" fmla="*/ 563 w 606"/>
              <a:gd name="T33" fmla="*/ 1 h 1282"/>
              <a:gd name="T34" fmla="*/ 605 w 606"/>
              <a:gd name="T35" fmla="*/ 4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6" h="1282">
                <a:moveTo>
                  <a:pt x="605" y="4"/>
                </a:moveTo>
                <a:cubicBezTo>
                  <a:pt x="605" y="10"/>
                  <a:pt x="606" y="15"/>
                  <a:pt x="606" y="20"/>
                </a:cubicBezTo>
                <a:cubicBezTo>
                  <a:pt x="606" y="434"/>
                  <a:pt x="606" y="848"/>
                  <a:pt x="606" y="1262"/>
                </a:cubicBezTo>
                <a:cubicBezTo>
                  <a:pt x="606" y="1277"/>
                  <a:pt x="606" y="1277"/>
                  <a:pt x="591" y="1277"/>
                </a:cubicBezTo>
                <a:cubicBezTo>
                  <a:pt x="559" y="1277"/>
                  <a:pt x="527" y="1277"/>
                  <a:pt x="495" y="1278"/>
                </a:cubicBezTo>
                <a:cubicBezTo>
                  <a:pt x="491" y="1281"/>
                  <a:pt x="487" y="1281"/>
                  <a:pt x="482" y="1281"/>
                </a:cubicBezTo>
                <a:cubicBezTo>
                  <a:pt x="442" y="1281"/>
                  <a:pt x="401" y="1282"/>
                  <a:pt x="360" y="1281"/>
                </a:cubicBezTo>
                <a:cubicBezTo>
                  <a:pt x="345" y="1281"/>
                  <a:pt x="330" y="1281"/>
                  <a:pt x="314" y="1281"/>
                </a:cubicBezTo>
                <a:cubicBezTo>
                  <a:pt x="240" y="1281"/>
                  <a:pt x="165" y="1282"/>
                  <a:pt x="90" y="1281"/>
                </a:cubicBezTo>
                <a:cubicBezTo>
                  <a:pt x="64" y="1282"/>
                  <a:pt x="38" y="1281"/>
                  <a:pt x="13" y="1281"/>
                </a:cubicBezTo>
                <a:cubicBezTo>
                  <a:pt x="8" y="1281"/>
                  <a:pt x="4" y="1281"/>
                  <a:pt x="0" y="1278"/>
                </a:cubicBezTo>
                <a:cubicBezTo>
                  <a:pt x="0" y="853"/>
                  <a:pt x="0" y="429"/>
                  <a:pt x="0" y="4"/>
                </a:cubicBezTo>
                <a:cubicBezTo>
                  <a:pt x="4" y="1"/>
                  <a:pt x="10" y="1"/>
                  <a:pt x="15" y="1"/>
                </a:cubicBezTo>
                <a:cubicBezTo>
                  <a:pt x="56" y="1"/>
                  <a:pt x="96" y="1"/>
                  <a:pt x="137" y="1"/>
                </a:cubicBezTo>
                <a:cubicBezTo>
                  <a:pt x="184" y="1"/>
                  <a:pt x="230" y="1"/>
                  <a:pt x="276" y="1"/>
                </a:cubicBezTo>
                <a:cubicBezTo>
                  <a:pt x="321" y="1"/>
                  <a:pt x="366" y="1"/>
                  <a:pt x="411" y="1"/>
                </a:cubicBezTo>
                <a:cubicBezTo>
                  <a:pt x="462" y="1"/>
                  <a:pt x="512" y="2"/>
                  <a:pt x="563" y="1"/>
                </a:cubicBezTo>
                <a:cubicBezTo>
                  <a:pt x="577" y="0"/>
                  <a:pt x="591" y="4"/>
                  <a:pt x="605" y="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FEA8F67-2A9B-49DC-885E-C0113F920F17}"/>
              </a:ext>
            </a:extLst>
          </p:cNvPr>
          <p:cNvGrpSpPr/>
          <p:nvPr/>
        </p:nvGrpSpPr>
        <p:grpSpPr>
          <a:xfrm>
            <a:off x="6537886" y="3257493"/>
            <a:ext cx="1913255" cy="673250"/>
            <a:chOff x="1113220" y="4149080"/>
            <a:chExt cx="1516195" cy="89766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B46890-0D73-4F93-9543-67A3C1BCE3C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>
                  <a:cs typeface="Arial" panose="020B0604020202020204" pitchFamily="34" charset="0"/>
                </a:rPr>
                <a:t>Your Text Here</a:t>
              </a:r>
              <a:endParaRPr lang="ko-KR" altLang="en-US" sz="900" b="1"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407FFD2-5518-4904-BE8A-2B3BAAFE940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900">
                <a:cs typeface="Arial" panose="020B0604020202020204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4AC86D8B-172F-4020-A70C-CA2BB50FAFE0}"/>
              </a:ext>
            </a:extLst>
          </p:cNvPr>
          <p:cNvSpPr/>
          <p:nvPr/>
        </p:nvSpPr>
        <p:spPr>
          <a:xfrm>
            <a:off x="6052158" y="3300775"/>
            <a:ext cx="425102" cy="425102"/>
          </a:xfrm>
          <a:prstGeom prst="ellipse">
            <a:avLst/>
          </a:prstGeom>
          <a:solidFill>
            <a:srgbClr val="006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930037-0F27-4972-B3C3-90ED991A8327}"/>
              </a:ext>
            </a:extLst>
          </p:cNvPr>
          <p:cNvSpPr txBox="1"/>
          <p:nvPr/>
        </p:nvSpPr>
        <p:spPr>
          <a:xfrm>
            <a:off x="6052158" y="3401287"/>
            <a:ext cx="42510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500" b="1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endParaRPr lang="ko-KR" altLang="en-US" sz="15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3F74860-E94A-4CD4-983D-254279DCEB90}"/>
              </a:ext>
            </a:extLst>
          </p:cNvPr>
          <p:cNvGrpSpPr/>
          <p:nvPr/>
        </p:nvGrpSpPr>
        <p:grpSpPr>
          <a:xfrm>
            <a:off x="6539355" y="4050848"/>
            <a:ext cx="1913255" cy="673250"/>
            <a:chOff x="1113220" y="4149080"/>
            <a:chExt cx="1516195" cy="89766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81B2A0C-C90C-4359-B51E-CB020FF8074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>
                  <a:cs typeface="Arial" panose="020B0604020202020204" pitchFamily="34" charset="0"/>
                </a:rPr>
                <a:t>Your Text Here</a:t>
              </a:r>
              <a:endParaRPr lang="ko-KR" altLang="en-US" sz="900" b="1"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F5BAD8-7134-4A77-B998-7CF5E4001D0F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900">
                <a:cs typeface="Arial" panose="020B060402020202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FA4D4F-1DD7-42BB-9638-9E698EDFC6B6}"/>
              </a:ext>
            </a:extLst>
          </p:cNvPr>
          <p:cNvSpPr/>
          <p:nvPr/>
        </p:nvSpPr>
        <p:spPr>
          <a:xfrm>
            <a:off x="6053628" y="4094130"/>
            <a:ext cx="425102" cy="425102"/>
          </a:xfrm>
          <a:prstGeom prst="ellipse">
            <a:avLst/>
          </a:prstGeom>
          <a:solidFill>
            <a:srgbClr val="006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FA3963-11F1-4AEC-AF47-27D9B2ACC516}"/>
              </a:ext>
            </a:extLst>
          </p:cNvPr>
          <p:cNvSpPr txBox="1"/>
          <p:nvPr/>
        </p:nvSpPr>
        <p:spPr>
          <a:xfrm>
            <a:off x="6053628" y="4194641"/>
            <a:ext cx="42510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500" b="1">
                <a:solidFill>
                  <a:schemeClr val="bg1"/>
                </a:solidFill>
                <a:cs typeface="Arial" panose="020B0604020202020204" pitchFamily="34" charset="0"/>
              </a:rPr>
              <a:t>06</a:t>
            </a:r>
            <a:endParaRPr lang="ko-KR" altLang="en-US" sz="15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6ADF06-6C32-4C27-86BB-CF02EABC14D4}"/>
              </a:ext>
            </a:extLst>
          </p:cNvPr>
          <p:cNvGrpSpPr/>
          <p:nvPr/>
        </p:nvGrpSpPr>
        <p:grpSpPr>
          <a:xfrm>
            <a:off x="1086943" y="3257493"/>
            <a:ext cx="1913255" cy="673250"/>
            <a:chOff x="1113220" y="4149080"/>
            <a:chExt cx="1516195" cy="8976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2A3065-0BDB-4C09-B892-E9138EC596DF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9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5623A6-91F9-4B3C-9FE8-A60E22EA34C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9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FB83812-81FA-44DE-A921-E4D4D26E43E3}"/>
              </a:ext>
            </a:extLst>
          </p:cNvPr>
          <p:cNvSpPr/>
          <p:nvPr/>
        </p:nvSpPr>
        <p:spPr>
          <a:xfrm>
            <a:off x="601216" y="3300775"/>
            <a:ext cx="425102" cy="425102"/>
          </a:xfrm>
          <a:prstGeom prst="ellipse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37F208-33AC-4223-B211-A7D8D044FCB0}"/>
              </a:ext>
            </a:extLst>
          </p:cNvPr>
          <p:cNvSpPr txBox="1"/>
          <p:nvPr/>
        </p:nvSpPr>
        <p:spPr>
          <a:xfrm>
            <a:off x="601216" y="3401287"/>
            <a:ext cx="42510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500" b="1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ko-KR" altLang="en-US" sz="15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F810A9-4FD1-48B9-931B-4EC628892399}"/>
              </a:ext>
            </a:extLst>
          </p:cNvPr>
          <p:cNvGrpSpPr/>
          <p:nvPr/>
        </p:nvGrpSpPr>
        <p:grpSpPr>
          <a:xfrm>
            <a:off x="1088413" y="4050848"/>
            <a:ext cx="1913255" cy="673250"/>
            <a:chOff x="1113220" y="4149080"/>
            <a:chExt cx="1516195" cy="8976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07ED4D-098C-4971-AAD2-63F373E9D12B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9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82A72C-38CB-4391-B147-A55C8030E1D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9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AAD788D-B522-4279-AB00-78855C4D0662}"/>
              </a:ext>
            </a:extLst>
          </p:cNvPr>
          <p:cNvSpPr/>
          <p:nvPr/>
        </p:nvSpPr>
        <p:spPr>
          <a:xfrm>
            <a:off x="602685" y="4094130"/>
            <a:ext cx="425102" cy="425102"/>
          </a:xfrm>
          <a:prstGeom prst="ellipse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D08E6A-38BA-4E2B-AE26-153474B25DCC}"/>
              </a:ext>
            </a:extLst>
          </p:cNvPr>
          <p:cNvSpPr txBox="1"/>
          <p:nvPr/>
        </p:nvSpPr>
        <p:spPr>
          <a:xfrm>
            <a:off x="602685" y="4194641"/>
            <a:ext cx="42510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500" b="1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endParaRPr lang="ko-KR" altLang="en-US" sz="15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9" name="Google Shape;979;p51">
            <a:extLst>
              <a:ext uri="{FF2B5EF4-FFF2-40B4-BE49-F238E27FC236}">
                <a16:creationId xmlns:a16="http://schemas.microsoft.com/office/drawing/2014/main" id="{09EBEC11-5356-1C52-76D2-AF51088505EC}"/>
              </a:ext>
            </a:extLst>
          </p:cNvPr>
          <p:cNvGrpSpPr/>
          <p:nvPr/>
        </p:nvGrpSpPr>
        <p:grpSpPr>
          <a:xfrm rot="4500000" flipV="1">
            <a:off x="6871" y="-91184"/>
            <a:ext cx="1355099" cy="1479550"/>
            <a:chOff x="6706610" y="2969959"/>
            <a:chExt cx="2266333" cy="2474471"/>
          </a:xfrm>
        </p:grpSpPr>
        <p:sp>
          <p:nvSpPr>
            <p:cNvPr id="60" name="Google Shape;980;p51">
              <a:extLst>
                <a:ext uri="{FF2B5EF4-FFF2-40B4-BE49-F238E27FC236}">
                  <a16:creationId xmlns:a16="http://schemas.microsoft.com/office/drawing/2014/main" id="{C9B252A6-37A4-A182-8192-452082088A83}"/>
                </a:ext>
              </a:extLst>
            </p:cNvPr>
            <p:cNvSpPr/>
            <p:nvPr/>
          </p:nvSpPr>
          <p:spPr>
            <a:xfrm rot="8868408" flipH="1">
              <a:off x="7188830" y="3259114"/>
              <a:ext cx="936089" cy="218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334"/>
                <a:gd name="f4" fmla="val 59122"/>
                <a:gd name="f5" fmla="val 20111"/>
                <a:gd name="f6" fmla="val 1"/>
                <a:gd name="f7" fmla="val 20002"/>
                <a:gd name="f8" fmla="val 129"/>
                <a:gd name="f9" fmla="val 19894"/>
                <a:gd name="f10" fmla="val 252"/>
                <a:gd name="f11" fmla="val 19785"/>
                <a:gd name="f12" fmla="val 387"/>
                <a:gd name="f13" fmla="val 15899"/>
                <a:gd name="f14" fmla="val 5087"/>
                <a:gd name="f15" fmla="val 13098"/>
                <a:gd name="f16" fmla="val 9889"/>
                <a:gd name="f17" fmla="val 11456"/>
                <a:gd name="f18" fmla="val 14664"/>
                <a:gd name="f19" fmla="val 10798"/>
                <a:gd name="f20" fmla="val 16590"/>
                <a:gd name="f21" fmla="val 10771"/>
                <a:gd name="f22" fmla="val 17967"/>
                <a:gd name="f23" fmla="val 11382"/>
                <a:gd name="f24" fmla="val 18781"/>
                <a:gd name="f25" fmla="val 13172"/>
                <a:gd name="f26" fmla="val 21155"/>
                <a:gd name="f27" fmla="val 14983"/>
                <a:gd name="f28" fmla="val 23556"/>
                <a:gd name="f29" fmla="val 16780"/>
                <a:gd name="f30" fmla="val 25930"/>
                <a:gd name="f31" fmla="val 16855"/>
                <a:gd name="f32" fmla="val 26038"/>
                <a:gd name="f33" fmla="val 16943"/>
                <a:gd name="f34" fmla="val 26133"/>
                <a:gd name="f35" fmla="val 17045"/>
                <a:gd name="f36" fmla="val 26215"/>
                <a:gd name="f37" fmla="val 16597"/>
                <a:gd name="f38" fmla="val 26540"/>
                <a:gd name="f39" fmla="val 16143"/>
                <a:gd name="f40" fmla="val 26852"/>
                <a:gd name="f41" fmla="val 15695"/>
                <a:gd name="f42" fmla="val 27164"/>
                <a:gd name="f43" fmla="val 15458"/>
                <a:gd name="f44" fmla="val 27334"/>
                <a:gd name="f45" fmla="val 15221"/>
                <a:gd name="f46" fmla="val 27497"/>
                <a:gd name="f47" fmla="val 14990"/>
                <a:gd name="f48" fmla="val 27659"/>
                <a:gd name="f49" fmla="val 12216"/>
                <a:gd name="f50" fmla="val 29606"/>
                <a:gd name="f51" fmla="val 9666"/>
                <a:gd name="f52" fmla="val 31837"/>
                <a:gd name="f53" fmla="val 7366"/>
                <a:gd name="f54" fmla="val 34326"/>
                <a:gd name="f55" fmla="val 6946"/>
                <a:gd name="f56" fmla="val 34781"/>
                <a:gd name="f57" fmla="val 6498"/>
                <a:gd name="f58" fmla="val 35310"/>
                <a:gd name="f59" fmla="val 6451"/>
                <a:gd name="f60" fmla="val 35866"/>
                <a:gd name="f61" fmla="val 6431"/>
                <a:gd name="f62" fmla="val 36097"/>
                <a:gd name="f63" fmla="val 36334"/>
                <a:gd name="f64" fmla="val 6641"/>
                <a:gd name="f65" fmla="val 36524"/>
                <a:gd name="f66" fmla="val 8431"/>
                <a:gd name="f67" fmla="val 38898"/>
                <a:gd name="f68" fmla="val 10242"/>
                <a:gd name="f69" fmla="val 41299"/>
                <a:gd name="f70" fmla="val 12033"/>
                <a:gd name="f71" fmla="val 43673"/>
                <a:gd name="f72" fmla="val 12141"/>
                <a:gd name="f73" fmla="val 43808"/>
                <a:gd name="f74" fmla="val 12277"/>
                <a:gd name="f75" fmla="val 43917"/>
                <a:gd name="f76" fmla="val 12426"/>
                <a:gd name="f77" fmla="val 43998"/>
                <a:gd name="f78" fmla="val 12311"/>
                <a:gd name="f79" fmla="val 44059"/>
                <a:gd name="f80" fmla="val 12202"/>
                <a:gd name="f81" fmla="val 44127"/>
                <a:gd name="f82" fmla="val 12094"/>
                <a:gd name="f83" fmla="val 44188"/>
                <a:gd name="f84" fmla="val 11972"/>
                <a:gd name="f85" fmla="val 44263"/>
                <a:gd name="f86" fmla="val 11843"/>
                <a:gd name="f87" fmla="val 44337"/>
                <a:gd name="f88" fmla="val 11714"/>
                <a:gd name="f89" fmla="val 44412"/>
                <a:gd name="f90" fmla="val 8594"/>
                <a:gd name="f91" fmla="val 46311"/>
                <a:gd name="f92" fmla="val 5820"/>
                <a:gd name="f93" fmla="val 48732"/>
                <a:gd name="f94" fmla="val 3521"/>
                <a:gd name="f95" fmla="val 51574"/>
                <a:gd name="f96" fmla="val 2137"/>
                <a:gd name="f97" fmla="val 53263"/>
                <a:gd name="f98" fmla="val 957"/>
                <a:gd name="f99" fmla="val 55101"/>
                <a:gd name="f100" fmla="val 57054"/>
                <a:gd name="f101" fmla="val 1111"/>
                <a:gd name="f102" fmla="val 58377"/>
                <a:gd name="f103" fmla="val 2740"/>
                <a:gd name="f104" fmla="val 59121"/>
                <a:gd name="f105" fmla="val 4432"/>
                <a:gd name="f106" fmla="val 4787"/>
                <a:gd name="f107" fmla="val 5145"/>
                <a:gd name="f108" fmla="val 59088"/>
                <a:gd name="f109" fmla="val 5501"/>
                <a:gd name="f110" fmla="val 59021"/>
                <a:gd name="f111" fmla="val 9306"/>
                <a:gd name="f112" fmla="val 53093"/>
                <a:gd name="f113" fmla="val 14956"/>
                <a:gd name="f114" fmla="val 48583"/>
                <a:gd name="f115" fmla="val 21576"/>
                <a:gd name="f116" fmla="val 46189"/>
                <a:gd name="f117" fmla="val 22430"/>
                <a:gd name="f118" fmla="val 45884"/>
                <a:gd name="f119" fmla="val 23326"/>
                <a:gd name="f120" fmla="val 45606"/>
                <a:gd name="f121" fmla="val 24051"/>
                <a:gd name="f122" fmla="val 45056"/>
                <a:gd name="f123" fmla="val 24784"/>
                <a:gd name="f124" fmla="val 44507"/>
                <a:gd name="f125" fmla="val 25333"/>
                <a:gd name="f126" fmla="val 43618"/>
                <a:gd name="f127" fmla="val 25197"/>
                <a:gd name="f128" fmla="val 42716"/>
                <a:gd name="f129" fmla="val 25028"/>
                <a:gd name="f130" fmla="val 41550"/>
                <a:gd name="f131" fmla="val 23793"/>
                <a:gd name="f132" fmla="val 40810"/>
                <a:gd name="f133" fmla="val 22620"/>
                <a:gd name="f134" fmla="val 40634"/>
                <a:gd name="f135" fmla="val 22272"/>
                <a:gd name="f136" fmla="val 40584"/>
                <a:gd name="f137" fmla="val 21921"/>
                <a:gd name="f138" fmla="val 40568"/>
                <a:gd name="f139" fmla="val 21568"/>
                <a:gd name="f140" fmla="val 21004"/>
                <a:gd name="f141" fmla="val 20436"/>
                <a:gd name="f142" fmla="val 40608"/>
                <a:gd name="f143" fmla="val 19870"/>
                <a:gd name="f144" fmla="val 19604"/>
                <a:gd name="f145" fmla="val 19338"/>
                <a:gd name="f146" fmla="val 40599"/>
                <a:gd name="f147" fmla="val 19073"/>
                <a:gd name="f148" fmla="val 40573"/>
                <a:gd name="f149" fmla="val 16794"/>
                <a:gd name="f150" fmla="val 40363"/>
                <a:gd name="f151" fmla="val 14549"/>
                <a:gd name="f152" fmla="val 38504"/>
                <a:gd name="f153" fmla="val 14617"/>
                <a:gd name="f154" fmla="val 36212"/>
                <a:gd name="f155" fmla="val 14678"/>
                <a:gd name="f156" fmla="val 33974"/>
                <a:gd name="f157" fmla="val 16713"/>
                <a:gd name="f158" fmla="val 32373"/>
                <a:gd name="f159" fmla="val 18496"/>
                <a:gd name="f160" fmla="val 31030"/>
                <a:gd name="f161" fmla="val 20287"/>
                <a:gd name="f162" fmla="val 29681"/>
                <a:gd name="f163" fmla="val 27381"/>
                <a:gd name="f164" fmla="val 21270"/>
                <a:gd name="f165" fmla="val 25170"/>
                <a:gd name="f166" fmla="val 19982"/>
                <a:gd name="f167" fmla="val 24363"/>
                <a:gd name="f168" fmla="val 18680"/>
                <a:gd name="f169" fmla="val 23549"/>
                <a:gd name="f170" fmla="val 17635"/>
                <a:gd name="f171" fmla="val 22444"/>
                <a:gd name="f172" fmla="val 16591"/>
                <a:gd name="f173" fmla="val 21338"/>
                <a:gd name="f174" fmla="val 15824"/>
                <a:gd name="f175" fmla="val 19900"/>
                <a:gd name="f176" fmla="val 15844"/>
                <a:gd name="f177" fmla="val 18381"/>
                <a:gd name="f178" fmla="val 15858"/>
                <a:gd name="f179" fmla="val 17025"/>
                <a:gd name="f180" fmla="val 16489"/>
                <a:gd name="f181" fmla="val 15763"/>
                <a:gd name="f182" fmla="val 17140"/>
                <a:gd name="f183" fmla="val 14583"/>
                <a:gd name="f184" fmla="val 19358"/>
                <a:gd name="f185" fmla="val 10547"/>
                <a:gd name="f186" fmla="val 22016"/>
                <a:gd name="f187" fmla="val 6783"/>
                <a:gd name="f188" fmla="val 25082"/>
                <a:gd name="f189" fmla="val 3344"/>
                <a:gd name="f190" fmla="val 23617"/>
                <a:gd name="f191" fmla="val 1961"/>
                <a:gd name="f192" fmla="val 21942"/>
                <a:gd name="f193" fmla="val 835"/>
                <a:gd name="f194" fmla="*/ f0 1 25334"/>
                <a:gd name="f195" fmla="*/ f1 1 59122"/>
                <a:gd name="f196" fmla="val f2"/>
                <a:gd name="f197" fmla="val f3"/>
                <a:gd name="f198" fmla="val f4"/>
                <a:gd name="f199" fmla="+- f198 0 f196"/>
                <a:gd name="f200" fmla="+- f197 0 f196"/>
                <a:gd name="f201" fmla="*/ f200 1 25334"/>
                <a:gd name="f202" fmla="*/ f199 1 59122"/>
                <a:gd name="f203" fmla="*/ f196 1 f201"/>
                <a:gd name="f204" fmla="*/ f197 1 f201"/>
                <a:gd name="f205" fmla="*/ f196 1 f202"/>
                <a:gd name="f206" fmla="*/ f198 1 f202"/>
                <a:gd name="f207" fmla="*/ f203 f194 1"/>
                <a:gd name="f208" fmla="*/ f204 f194 1"/>
                <a:gd name="f209" fmla="*/ f206 f195 1"/>
                <a:gd name="f210" fmla="*/ f205 f1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7" t="f210" r="f208" b="f209"/>
              <a:pathLst>
                <a:path w="25334" h="591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57" y="f63"/>
                    <a:pt x="f64" y="f65"/>
                  </a:cubicBez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6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38"/>
                  </a:cubicBezTo>
                  <a:cubicBezTo>
                    <a:pt x="f140" y="f138"/>
                    <a:pt x="f141" y="f142"/>
                    <a:pt x="f143" y="f142"/>
                  </a:cubicBezTo>
                  <a:cubicBezTo>
                    <a:pt x="f144" y="f142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15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5" y="f6"/>
                  </a:cubicBezTo>
                  <a:close/>
                </a:path>
              </a:pathLst>
            </a:custGeom>
            <a:solidFill>
              <a:srgbClr val="196E32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981;p51">
              <a:extLst>
                <a:ext uri="{FF2B5EF4-FFF2-40B4-BE49-F238E27FC236}">
                  <a16:creationId xmlns:a16="http://schemas.microsoft.com/office/drawing/2014/main" id="{CEF95BE2-6A82-074F-476C-D2E8632E81D1}"/>
                </a:ext>
              </a:extLst>
            </p:cNvPr>
            <p:cNvSpPr/>
            <p:nvPr/>
          </p:nvSpPr>
          <p:spPr>
            <a:xfrm rot="8868408" flipH="1">
              <a:off x="6706610" y="3190750"/>
              <a:ext cx="1065632" cy="1066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40"/>
                <a:gd name="f4" fmla="val 28854"/>
                <a:gd name="f5" fmla="val 26771"/>
                <a:gd name="f6" fmla="val 1"/>
                <a:gd name="f7" fmla="val 26838"/>
                <a:gd name="f8" fmla="val 103"/>
                <a:gd name="f9" fmla="val 26893"/>
                <a:gd name="f10" fmla="val 218"/>
                <a:gd name="f11" fmla="val 26933"/>
                <a:gd name="f12" fmla="val 333"/>
                <a:gd name="f13" fmla="val 27164"/>
                <a:gd name="f14" fmla="val 1073"/>
                <a:gd name="f15" fmla="val 26730"/>
                <a:gd name="f16" fmla="val 2117"/>
                <a:gd name="f17" fmla="val 25760"/>
                <a:gd name="f18" fmla="val 3134"/>
                <a:gd name="f19" fmla="val 23820"/>
                <a:gd name="f20" fmla="val 5183"/>
                <a:gd name="f21" fmla="val 21101"/>
                <a:gd name="f22" fmla="val 6309"/>
                <a:gd name="f23" fmla="val 18462"/>
                <a:gd name="f24" fmla="val 7401"/>
                <a:gd name="f25" fmla="val 17628"/>
                <a:gd name="f26" fmla="val 7747"/>
                <a:gd name="f27" fmla="val 16760"/>
                <a:gd name="f28" fmla="val 8106"/>
                <a:gd name="f29" fmla="val 15932"/>
                <a:gd name="f30" fmla="val 8486"/>
                <a:gd name="f31" fmla="val 12161"/>
                <a:gd name="f32" fmla="val 10236"/>
                <a:gd name="f33" fmla="val 8648"/>
                <a:gd name="f34" fmla="val 12854"/>
                <a:gd name="f35" fmla="val 5779"/>
                <a:gd name="f36" fmla="val 16055"/>
                <a:gd name="f37" fmla="val 2917"/>
                <a:gd name="f38" fmla="val 19250"/>
                <a:gd name="f39" fmla="val 882"/>
                <a:gd name="f40" fmla="val 22831"/>
                <a:gd name="f41" fmla="val 26398"/>
                <a:gd name="f42" fmla="val 1676"/>
                <a:gd name="f43" fmla="val 28853"/>
                <a:gd name="f44" fmla="val 2557"/>
                <a:gd name="f45" fmla="val 25293"/>
                <a:gd name="f46" fmla="val 4592"/>
                <a:gd name="f47" fmla="val 21712"/>
                <a:gd name="f48" fmla="val 7454"/>
                <a:gd name="f49" fmla="val 18510"/>
                <a:gd name="f50" fmla="val 10323"/>
                <a:gd name="f51" fmla="val 15309"/>
                <a:gd name="f52" fmla="val 13830"/>
                <a:gd name="f53" fmla="val 12691"/>
                <a:gd name="f54" fmla="val 17608"/>
                <a:gd name="f55" fmla="val 10948"/>
                <a:gd name="f56" fmla="val 18435"/>
                <a:gd name="f57" fmla="val 10561"/>
                <a:gd name="f58" fmla="val 19303"/>
                <a:gd name="f59" fmla="val 10202"/>
                <a:gd name="f60" fmla="val 20137"/>
                <a:gd name="f61" fmla="val 9856"/>
                <a:gd name="f62" fmla="val 22776"/>
                <a:gd name="f63" fmla="val 8771"/>
                <a:gd name="f64" fmla="val 25496"/>
                <a:gd name="f65" fmla="val 7638"/>
                <a:gd name="f66" fmla="val 27435"/>
                <a:gd name="f67" fmla="val 5590"/>
                <a:gd name="f68" fmla="val 28398"/>
                <a:gd name="f69" fmla="val 4572"/>
                <a:gd name="f70" fmla="val 28839"/>
                <a:gd name="f71" fmla="val 3528"/>
                <a:gd name="f72" fmla="val 28602"/>
                <a:gd name="f73" fmla="val 2795"/>
                <a:gd name="f74" fmla="val 28568"/>
                <a:gd name="f75" fmla="val 2673"/>
                <a:gd name="f76" fmla="val 28514"/>
                <a:gd name="f77" fmla="val 2565"/>
                <a:gd name="f78" fmla="val 28446"/>
                <a:gd name="f79" fmla="val 2463"/>
                <a:gd name="f80" fmla="*/ f0 1 28840"/>
                <a:gd name="f81" fmla="*/ f1 1 28854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28840"/>
                <a:gd name="f88" fmla="*/ f85 1 28854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28840" h="2885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2" y="f41"/>
                  </a:cubicBezTo>
                  <a:lnTo>
                    <a:pt x="f42" y="f43"/>
                  </a:ln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C923E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982;p51">
              <a:extLst>
                <a:ext uri="{FF2B5EF4-FFF2-40B4-BE49-F238E27FC236}">
                  <a16:creationId xmlns:a16="http://schemas.microsoft.com/office/drawing/2014/main" id="{1CF94F94-650F-E5C8-1572-29ACC012FD91}"/>
                </a:ext>
              </a:extLst>
            </p:cNvPr>
            <p:cNvSpPr/>
            <p:nvPr/>
          </p:nvSpPr>
          <p:spPr>
            <a:xfrm rot="8868408" flipH="1">
              <a:off x="6710098" y="3080036"/>
              <a:ext cx="1066409" cy="1067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61"/>
                <a:gd name="f4" fmla="val 28880"/>
                <a:gd name="f5" fmla="val 26778"/>
                <a:gd name="f6" fmla="val 26846"/>
                <a:gd name="f7" fmla="val 102"/>
                <a:gd name="f8" fmla="val 26900"/>
                <a:gd name="f9" fmla="val 217"/>
                <a:gd name="f10" fmla="val 26941"/>
                <a:gd name="f11" fmla="val 333"/>
                <a:gd name="f12" fmla="val 27171"/>
                <a:gd name="f13" fmla="val 1072"/>
                <a:gd name="f14" fmla="val 26737"/>
                <a:gd name="f15" fmla="val 2116"/>
                <a:gd name="f16" fmla="val 25774"/>
                <a:gd name="f17" fmla="val 3134"/>
                <a:gd name="f18" fmla="val 23828"/>
                <a:gd name="f19" fmla="val 5182"/>
                <a:gd name="f20" fmla="val 21108"/>
                <a:gd name="f21" fmla="val 6308"/>
                <a:gd name="f22" fmla="val 18476"/>
                <a:gd name="f23" fmla="val 7400"/>
                <a:gd name="f24" fmla="val 17642"/>
                <a:gd name="f25" fmla="val 7746"/>
                <a:gd name="f26" fmla="val 16767"/>
                <a:gd name="f27" fmla="val 8105"/>
                <a:gd name="f28" fmla="val 15946"/>
                <a:gd name="f29" fmla="val 8485"/>
                <a:gd name="f30" fmla="val 12169"/>
                <a:gd name="f31" fmla="val 10235"/>
                <a:gd name="f32" fmla="val 8649"/>
                <a:gd name="f33" fmla="val 12853"/>
                <a:gd name="f34" fmla="val 5786"/>
                <a:gd name="f35" fmla="val 16054"/>
                <a:gd name="f36" fmla="val 2917"/>
                <a:gd name="f37" fmla="val 19249"/>
                <a:gd name="f38" fmla="val 889"/>
                <a:gd name="f39" fmla="val 22830"/>
                <a:gd name="f40" fmla="val 1"/>
                <a:gd name="f41" fmla="val 26397"/>
                <a:gd name="f42" fmla="val 1697"/>
                <a:gd name="f43" fmla="val 2585"/>
                <a:gd name="f44" fmla="val 25319"/>
                <a:gd name="f45" fmla="val 4620"/>
                <a:gd name="f46" fmla="val 21738"/>
                <a:gd name="f47" fmla="val 7482"/>
                <a:gd name="f48" fmla="val 18537"/>
                <a:gd name="f49" fmla="val 10351"/>
                <a:gd name="f50" fmla="val 15335"/>
                <a:gd name="f51" fmla="val 13857"/>
                <a:gd name="f52" fmla="val 12724"/>
                <a:gd name="f53" fmla="val 17635"/>
                <a:gd name="f54" fmla="val 10974"/>
                <a:gd name="f55" fmla="val 18463"/>
                <a:gd name="f56" fmla="val 10594"/>
                <a:gd name="f57" fmla="val 19324"/>
                <a:gd name="f58" fmla="val 20165"/>
                <a:gd name="f59" fmla="val 9889"/>
                <a:gd name="f60" fmla="val 22797"/>
                <a:gd name="f61" fmla="val 8797"/>
                <a:gd name="f62" fmla="val 25523"/>
                <a:gd name="f63" fmla="val 7671"/>
                <a:gd name="f64" fmla="val 27463"/>
                <a:gd name="f65" fmla="val 5623"/>
                <a:gd name="f66" fmla="val 28426"/>
                <a:gd name="f67" fmla="val 4605"/>
                <a:gd name="f68" fmla="val 28860"/>
                <a:gd name="f69" fmla="val 3561"/>
                <a:gd name="f70" fmla="val 28630"/>
                <a:gd name="f71" fmla="val 2828"/>
                <a:gd name="f72" fmla="val 28596"/>
                <a:gd name="f73" fmla="val 2706"/>
                <a:gd name="f74" fmla="val 28541"/>
                <a:gd name="f75" fmla="val 2591"/>
                <a:gd name="f76" fmla="val 28467"/>
                <a:gd name="f77" fmla="val 2489"/>
                <a:gd name="f78" fmla="val 28474"/>
                <a:gd name="f79" fmla="*/ f0 1 28861"/>
                <a:gd name="f80" fmla="*/ f1 1 28880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28861"/>
                <a:gd name="f87" fmla="*/ f84 1 28880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28861" h="2888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lnTo>
                    <a:pt x="f42" y="f4"/>
                  </a:ln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31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lnTo>
                    <a:pt x="f78" y="f7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983;p51">
              <a:extLst>
                <a:ext uri="{FF2B5EF4-FFF2-40B4-BE49-F238E27FC236}">
                  <a16:creationId xmlns:a16="http://schemas.microsoft.com/office/drawing/2014/main" id="{992360D4-E900-4064-5CDA-1D931DF5F1F4}"/>
                </a:ext>
              </a:extLst>
            </p:cNvPr>
            <p:cNvSpPr/>
            <p:nvPr/>
          </p:nvSpPr>
          <p:spPr>
            <a:xfrm rot="8868408" flipH="1">
              <a:off x="6714393" y="2969959"/>
              <a:ext cx="1065632" cy="1065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40"/>
                <a:gd name="f4" fmla="val 28846"/>
                <a:gd name="f5" fmla="val 26771"/>
                <a:gd name="f6" fmla="val 26814"/>
                <a:gd name="f7" fmla="val 64"/>
                <a:gd name="f8" fmla="val 26800"/>
                <a:gd name="f9" fmla="val 42"/>
                <a:gd name="f10" fmla="val 26786"/>
                <a:gd name="f11" fmla="val 21"/>
                <a:gd name="f12" fmla="val 26867"/>
                <a:gd name="f13" fmla="val 147"/>
                <a:gd name="f14" fmla="val 26907"/>
                <a:gd name="f15" fmla="val 235"/>
                <a:gd name="f16" fmla="val 26934"/>
                <a:gd name="f17" fmla="val 332"/>
                <a:gd name="f18" fmla="val 27164"/>
                <a:gd name="f19" fmla="val 1072"/>
                <a:gd name="f20" fmla="val 26730"/>
                <a:gd name="f21" fmla="val 2109"/>
                <a:gd name="f22" fmla="val 25767"/>
                <a:gd name="f23" fmla="val 3127"/>
                <a:gd name="f24" fmla="val 23827"/>
                <a:gd name="f25" fmla="val 5175"/>
                <a:gd name="f26" fmla="val 21101"/>
                <a:gd name="f27" fmla="val 6301"/>
                <a:gd name="f28" fmla="val 18469"/>
                <a:gd name="f29" fmla="val 7393"/>
                <a:gd name="f30" fmla="val 17635"/>
                <a:gd name="f31" fmla="val 7739"/>
                <a:gd name="f32" fmla="val 16767"/>
                <a:gd name="f33" fmla="val 8098"/>
                <a:gd name="f34" fmla="val 15939"/>
                <a:gd name="f35" fmla="val 8485"/>
                <a:gd name="f36" fmla="val 12161"/>
                <a:gd name="f37" fmla="val 10228"/>
                <a:gd name="f38" fmla="val 8655"/>
                <a:gd name="f39" fmla="val 12846"/>
                <a:gd name="f40" fmla="val 5786"/>
                <a:gd name="f41" fmla="val 16047"/>
                <a:gd name="f42" fmla="val 2917"/>
                <a:gd name="f43" fmla="val 19249"/>
                <a:gd name="f44" fmla="val 882"/>
                <a:gd name="f45" fmla="val 22823"/>
                <a:gd name="f46" fmla="val 1"/>
                <a:gd name="f47" fmla="val 26391"/>
                <a:gd name="f48" fmla="val 1676"/>
                <a:gd name="f49" fmla="val 2557"/>
                <a:gd name="f50" fmla="val 25285"/>
                <a:gd name="f51" fmla="val 4592"/>
                <a:gd name="f52" fmla="val 21711"/>
                <a:gd name="f53" fmla="val 7461"/>
                <a:gd name="f54" fmla="val 18503"/>
                <a:gd name="f55" fmla="val 10323"/>
                <a:gd name="f56" fmla="val 15301"/>
                <a:gd name="f57" fmla="val 13837"/>
                <a:gd name="f58" fmla="val 12690"/>
                <a:gd name="f59" fmla="val 17614"/>
                <a:gd name="f60" fmla="val 10940"/>
                <a:gd name="f61" fmla="val 18435"/>
                <a:gd name="f62" fmla="val 10560"/>
                <a:gd name="f63" fmla="val 19303"/>
                <a:gd name="f64" fmla="val 10201"/>
                <a:gd name="f65" fmla="val 20144"/>
                <a:gd name="f66" fmla="val 9855"/>
                <a:gd name="f67" fmla="val 22776"/>
                <a:gd name="f68" fmla="val 8763"/>
                <a:gd name="f69" fmla="val 25496"/>
                <a:gd name="f70" fmla="val 7637"/>
                <a:gd name="f71" fmla="val 27442"/>
                <a:gd name="f72" fmla="val 5589"/>
                <a:gd name="f73" fmla="val 28405"/>
                <a:gd name="f74" fmla="val 4572"/>
                <a:gd name="f75" fmla="val 28839"/>
                <a:gd name="f76" fmla="val 3520"/>
                <a:gd name="f77" fmla="val 28609"/>
                <a:gd name="f78" fmla="val 2788"/>
                <a:gd name="f79" fmla="val 28575"/>
                <a:gd name="f80" fmla="val 2672"/>
                <a:gd name="f81" fmla="val 28521"/>
                <a:gd name="f82" fmla="val 28446"/>
                <a:gd name="f83" fmla="val 2455"/>
                <a:gd name="f84" fmla="*/ f0 1 28840"/>
                <a:gd name="f85" fmla="*/ f1 1 28846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28840"/>
                <a:gd name="f92" fmla="*/ f89 1 28846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28840" h="28846">
                  <a:moveTo>
                    <a:pt x="f5" y="f2"/>
                  </a:moveTo>
                  <a:lnTo>
                    <a:pt x="f6" y="f7"/>
                  </a:lnTo>
                  <a:lnTo>
                    <a:pt x="f6" y="f7"/>
                  </a:lnTo>
                  <a:cubicBezTo>
                    <a:pt x="f8" y="f9"/>
                    <a:pt x="f10" y="f11"/>
                    <a:pt x="f5" y="f2"/>
                  </a:cubicBezTo>
                  <a:close/>
                  <a:moveTo>
                    <a:pt x="f6" y="f7"/>
                  </a:moveTo>
                  <a:lnTo>
                    <a:pt x="f6" y="f7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lnTo>
                    <a:pt x="f48" y="f4"/>
                  </a:ln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49"/>
                    <a:pt x="f82" y="f83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D92C2C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984;p51">
              <a:extLst>
                <a:ext uri="{FF2B5EF4-FFF2-40B4-BE49-F238E27FC236}">
                  <a16:creationId xmlns:a16="http://schemas.microsoft.com/office/drawing/2014/main" id="{8D6FA151-ECEE-33B1-1372-B678948E7DEB}"/>
                </a:ext>
              </a:extLst>
            </p:cNvPr>
            <p:cNvSpPr/>
            <p:nvPr/>
          </p:nvSpPr>
          <p:spPr>
            <a:xfrm rot="8868408" flipH="1">
              <a:off x="6835744" y="3130148"/>
              <a:ext cx="1027026" cy="997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95"/>
                <a:gd name="f4" fmla="val 26988"/>
                <a:gd name="f5" fmla="val 23399"/>
                <a:gd name="f6" fmla="val 23074"/>
                <a:gd name="f7" fmla="val 22741"/>
                <a:gd name="f8" fmla="val 7"/>
                <a:gd name="f9" fmla="val 22416"/>
                <a:gd name="f10" fmla="val 20"/>
                <a:gd name="f11" fmla="val 22219"/>
                <a:gd name="f12" fmla="val 522"/>
                <a:gd name="f13" fmla="val 21860"/>
                <a:gd name="f14" fmla="val 1065"/>
                <a:gd name="f15" fmla="val 21351"/>
                <a:gd name="f16" fmla="val 1601"/>
                <a:gd name="f17" fmla="val 19411"/>
                <a:gd name="f18" fmla="val 3649"/>
                <a:gd name="f19" fmla="val 16692"/>
                <a:gd name="f20" fmla="val 4775"/>
                <a:gd name="f21" fmla="val 14053"/>
                <a:gd name="f22" fmla="val 5867"/>
                <a:gd name="f23" fmla="val 13531"/>
                <a:gd name="f24" fmla="val 6084"/>
                <a:gd name="f25" fmla="val 13002"/>
                <a:gd name="f26" fmla="val 6301"/>
                <a:gd name="f27" fmla="val 12473"/>
                <a:gd name="f28" fmla="val 6532"/>
                <a:gd name="f29" fmla="val 14548"/>
                <a:gd name="f30" fmla="val 5745"/>
                <a:gd name="f31" fmla="val 16719"/>
                <a:gd name="f32" fmla="val 5223"/>
                <a:gd name="f33" fmla="val 18930"/>
                <a:gd name="f34" fmla="val 5114"/>
                <a:gd name="f35" fmla="val 19117"/>
                <a:gd name="f36" fmla="val 5103"/>
                <a:gd name="f37" fmla="val 19306"/>
                <a:gd name="f38" fmla="val 5095"/>
                <a:gd name="f39" fmla="val 19495"/>
                <a:gd name="f40" fmla="val 20003"/>
                <a:gd name="f41" fmla="val 20508"/>
                <a:gd name="f42" fmla="val 5150"/>
                <a:gd name="f43" fmla="val 20978"/>
                <a:gd name="f44" fmla="val 5338"/>
                <a:gd name="f45" fmla="val 21622"/>
                <a:gd name="f46" fmla="val 5589"/>
                <a:gd name="f47" fmla="val 22192"/>
                <a:gd name="f48" fmla="val 6131"/>
                <a:gd name="f49" fmla="val 22301"/>
                <a:gd name="f50" fmla="val 6816"/>
                <a:gd name="f51" fmla="val 22402"/>
                <a:gd name="f52" fmla="val 7508"/>
                <a:gd name="f53" fmla="val 22009"/>
                <a:gd name="f54" fmla="val 8207"/>
                <a:gd name="f55" fmla="val 21466"/>
                <a:gd name="f56" fmla="val 8654"/>
                <a:gd name="f57" fmla="val 20917"/>
                <a:gd name="f58" fmla="val 9095"/>
                <a:gd name="f59" fmla="val 20232"/>
                <a:gd name="f60" fmla="val 9333"/>
                <a:gd name="f61" fmla="val 19561"/>
                <a:gd name="f62" fmla="val 9556"/>
                <a:gd name="f63" fmla="val 14982"/>
                <a:gd name="f64" fmla="val 11049"/>
                <a:gd name="f65" fmla="val 10140"/>
                <a:gd name="f66" fmla="val 12202"/>
                <a:gd name="f67" fmla="val 6328"/>
                <a:gd name="f68" fmla="val 15145"/>
                <a:gd name="f69" fmla="val 2896"/>
                <a:gd name="f70" fmla="val 17817"/>
                <a:gd name="f71" fmla="val 631"/>
                <a:gd name="f72" fmla="val 21717"/>
                <a:gd name="f73" fmla="val 26024"/>
                <a:gd name="f74" fmla="val 746"/>
                <a:gd name="f75" fmla="val 26553"/>
                <a:gd name="f76" fmla="val 1730"/>
                <a:gd name="f77" fmla="val 26852"/>
                <a:gd name="f78" fmla="val 2767"/>
                <a:gd name="f79" fmla="val 26987"/>
                <a:gd name="f80" fmla="val 3791"/>
                <a:gd name="f81" fmla="val 25170"/>
                <a:gd name="f82" fmla="val 5019"/>
                <a:gd name="f83" fmla="val 23474"/>
                <a:gd name="f84" fmla="val 6416"/>
                <a:gd name="f85" fmla="val 21921"/>
                <a:gd name="f86" fmla="val 9278"/>
                <a:gd name="f87" fmla="val 18720"/>
                <a:gd name="f88" fmla="val 12792"/>
                <a:gd name="f89" fmla="val 16102"/>
                <a:gd name="f90" fmla="val 16569"/>
                <a:gd name="f91" fmla="val 14358"/>
                <a:gd name="f92" fmla="val 17390"/>
                <a:gd name="f93" fmla="val 13972"/>
                <a:gd name="f94" fmla="val 18258"/>
                <a:gd name="f95" fmla="val 13619"/>
                <a:gd name="f96" fmla="val 19099"/>
                <a:gd name="f97" fmla="val 13266"/>
                <a:gd name="f98" fmla="val 21731"/>
                <a:gd name="f99" fmla="val 12181"/>
                <a:gd name="f100" fmla="val 24451"/>
                <a:gd name="f101" fmla="val 11055"/>
                <a:gd name="f102" fmla="val 26397"/>
                <a:gd name="f103" fmla="val 9007"/>
                <a:gd name="f104" fmla="val 27360"/>
                <a:gd name="f105" fmla="val 7990"/>
                <a:gd name="f106" fmla="val 27794"/>
                <a:gd name="f107" fmla="val 6945"/>
                <a:gd name="f108" fmla="val 27564"/>
                <a:gd name="f109" fmla="val 6213"/>
                <a:gd name="f110" fmla="val 27530"/>
                <a:gd name="f111" fmla="val 6097"/>
                <a:gd name="f112" fmla="val 27476"/>
                <a:gd name="f113" fmla="val 5982"/>
                <a:gd name="f114" fmla="val 27401"/>
                <a:gd name="f115" fmla="val 5880"/>
                <a:gd name="f116" fmla="val 24810"/>
                <a:gd name="f117" fmla="val 2062"/>
                <a:gd name="f118" fmla="val 24037"/>
                <a:gd name="f119" fmla="val 929"/>
                <a:gd name="f120" fmla="*/ f0 1 27795"/>
                <a:gd name="f121" fmla="*/ f1 1 26988"/>
                <a:gd name="f122" fmla="val f2"/>
                <a:gd name="f123" fmla="val f3"/>
                <a:gd name="f124" fmla="val f4"/>
                <a:gd name="f125" fmla="+- f124 0 f122"/>
                <a:gd name="f126" fmla="+- f123 0 f122"/>
                <a:gd name="f127" fmla="*/ f126 1 27795"/>
                <a:gd name="f128" fmla="*/ f125 1 26988"/>
                <a:gd name="f129" fmla="*/ f122 1 f127"/>
                <a:gd name="f130" fmla="*/ f123 1 f127"/>
                <a:gd name="f131" fmla="*/ f122 1 f128"/>
                <a:gd name="f132" fmla="*/ f124 1 f128"/>
                <a:gd name="f133" fmla="*/ f129 f120 1"/>
                <a:gd name="f134" fmla="*/ f130 f120 1"/>
                <a:gd name="f135" fmla="*/ f132 f121 1"/>
                <a:gd name="f136" fmla="*/ f131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3" t="f136" r="f134" b="f135"/>
              <a:pathLst>
                <a:path w="27795" h="2698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lnTo>
                    <a:pt x="f116" y="f117"/>
                  </a:lnTo>
                  <a:lnTo>
                    <a:pt x="f118" y="f11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C1D1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985;p51">
              <a:extLst>
                <a:ext uri="{FF2B5EF4-FFF2-40B4-BE49-F238E27FC236}">
                  <a16:creationId xmlns:a16="http://schemas.microsoft.com/office/drawing/2014/main" id="{F6FA3AB9-5A1E-88C8-D0CF-1AF0AE557A13}"/>
                </a:ext>
              </a:extLst>
            </p:cNvPr>
            <p:cNvSpPr/>
            <p:nvPr/>
          </p:nvSpPr>
          <p:spPr>
            <a:xfrm rot="8868408" flipH="1">
              <a:off x="7355229" y="3653263"/>
              <a:ext cx="646325" cy="336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92"/>
                <a:gd name="f4" fmla="val 9111"/>
                <a:gd name="f5" fmla="val 12588"/>
                <a:gd name="f6" fmla="val 12432"/>
                <a:gd name="f7" fmla="val 570"/>
                <a:gd name="f8" fmla="val 12039"/>
                <a:gd name="f9" fmla="val 1201"/>
                <a:gd name="f10" fmla="val 11449"/>
                <a:gd name="f11" fmla="val 1825"/>
                <a:gd name="f12" fmla="val 9502"/>
                <a:gd name="f13" fmla="val 3873"/>
                <a:gd name="f14" fmla="val 6783"/>
                <a:gd name="f15" fmla="val 4999"/>
                <a:gd name="f16" fmla="val 4144"/>
                <a:gd name="f17" fmla="val 6091"/>
                <a:gd name="f18" fmla="val 3310"/>
                <a:gd name="f19" fmla="val 6437"/>
                <a:gd name="f20" fmla="val 2442"/>
                <a:gd name="f21" fmla="val 6796"/>
                <a:gd name="f22" fmla="val 1614"/>
                <a:gd name="f23" fmla="val 7176"/>
                <a:gd name="f24" fmla="val 1072"/>
                <a:gd name="f25" fmla="val 7434"/>
                <a:gd name="f26" fmla="val 536"/>
                <a:gd name="f27" fmla="val 7705"/>
                <a:gd name="f28" fmla="val 7990"/>
                <a:gd name="f29" fmla="val 502"/>
                <a:gd name="f30" fmla="val 8614"/>
                <a:gd name="f31" fmla="val 733"/>
                <a:gd name="f32" fmla="val 8906"/>
                <a:gd name="f33" fmla="val 1133"/>
                <a:gd name="f34" fmla="val 9075"/>
                <a:gd name="f35" fmla="val 1526"/>
                <a:gd name="f36" fmla="val 9102"/>
                <a:gd name="f37" fmla="val 1595"/>
                <a:gd name="f38" fmla="val 9108"/>
                <a:gd name="f39" fmla="val 1665"/>
                <a:gd name="f40" fmla="val 9110"/>
                <a:gd name="f41" fmla="val 1735"/>
                <a:gd name="f42" fmla="val 1932"/>
                <a:gd name="f43" fmla="val 2129"/>
                <a:gd name="f44" fmla="val 9090"/>
                <a:gd name="f45" fmla="val 2320"/>
                <a:gd name="f46" fmla="val 9055"/>
                <a:gd name="f47" fmla="val 2761"/>
                <a:gd name="f48" fmla="val 8973"/>
                <a:gd name="f49" fmla="val 3188"/>
                <a:gd name="f50" fmla="val 8858"/>
                <a:gd name="f51" fmla="val 3608"/>
                <a:gd name="f52" fmla="val 8716"/>
                <a:gd name="f53" fmla="val 6911"/>
                <a:gd name="f54" fmla="val 7664"/>
                <a:gd name="f55" fmla="val 10269"/>
                <a:gd name="f56" fmla="val 6701"/>
                <a:gd name="f57" fmla="val 13585"/>
                <a:gd name="f58" fmla="val 5833"/>
                <a:gd name="f59" fmla="val 13891"/>
                <a:gd name="f60" fmla="val 5752"/>
                <a:gd name="f61" fmla="val 14216"/>
                <a:gd name="f62" fmla="val 5677"/>
                <a:gd name="f63" fmla="val 14548"/>
                <a:gd name="f64" fmla="val 5623"/>
                <a:gd name="f65" fmla="val 14967"/>
                <a:gd name="f66" fmla="val 5549"/>
                <a:gd name="f67" fmla="val 15388"/>
                <a:gd name="f68" fmla="val 5502"/>
                <a:gd name="f69" fmla="val 15781"/>
                <a:gd name="f70" fmla="val 16505"/>
                <a:gd name="f71" fmla="val 17136"/>
                <a:gd name="f72" fmla="val 5661"/>
                <a:gd name="f73" fmla="val 6104"/>
                <a:gd name="f74" fmla="val 16997"/>
                <a:gd name="f75" fmla="val 5480"/>
                <a:gd name="f76" fmla="val 16807"/>
                <a:gd name="f77" fmla="val 5250"/>
                <a:gd name="f78" fmla="val 16617"/>
                <a:gd name="f79" fmla="val 5012"/>
                <a:gd name="f80" fmla="val 16427"/>
                <a:gd name="f81" fmla="val 4775"/>
                <a:gd name="f82" fmla="val 15634"/>
                <a:gd name="f83" fmla="val 3785"/>
                <a:gd name="f84" fmla="val 13748"/>
                <a:gd name="f85" fmla="val 1438"/>
                <a:gd name="f86" fmla="*/ f0 1 17492"/>
                <a:gd name="f87" fmla="*/ f1 1 9111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17492"/>
                <a:gd name="f94" fmla="*/ f91 1 9111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17492" h="9111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3" y="f73"/>
                  </a:cubicBezTo>
                  <a:lnTo>
                    <a:pt x="f74" y="f75"/>
                  </a:lnTo>
                  <a:cubicBezTo>
                    <a:pt x="f76" y="f77"/>
                    <a:pt x="f78" y="f79"/>
                    <a:pt x="f80" y="f81"/>
                  </a:cubicBezTo>
                  <a:lnTo>
                    <a:pt x="f82" y="f83"/>
                  </a:lnTo>
                  <a:lnTo>
                    <a:pt x="f84" y="f85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196E32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986;p51">
              <a:extLst>
                <a:ext uri="{FF2B5EF4-FFF2-40B4-BE49-F238E27FC236}">
                  <a16:creationId xmlns:a16="http://schemas.microsoft.com/office/drawing/2014/main" id="{9CFA5D85-82A9-C4A0-7FF3-A3D6035347CB}"/>
                </a:ext>
              </a:extLst>
            </p:cNvPr>
            <p:cNvSpPr/>
            <p:nvPr/>
          </p:nvSpPr>
          <p:spPr>
            <a:xfrm rot="8868408" flipH="1">
              <a:off x="7286066" y="3937778"/>
              <a:ext cx="695209" cy="183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15"/>
                <a:gd name="f4" fmla="val 4977"/>
                <a:gd name="f5" fmla="val 1913"/>
                <a:gd name="f6" fmla="val 2"/>
                <a:gd name="f7" fmla="val 1915"/>
                <a:gd name="f8" fmla="val 4"/>
                <a:gd name="f9" fmla="val 1918"/>
                <a:gd name="f10" fmla="val 6"/>
                <a:gd name="f11" fmla="val 1920"/>
                <a:gd name="f12" fmla="val 15026"/>
                <a:gd name="f13" fmla="val 1"/>
                <a:gd name="f14" fmla="val 14768"/>
                <a:gd name="f15" fmla="val 14503"/>
                <a:gd name="f16" fmla="val 15"/>
                <a:gd name="f17" fmla="val 14237"/>
                <a:gd name="f18" fmla="val 41"/>
                <a:gd name="f19" fmla="val 13911"/>
                <a:gd name="f20" fmla="val 75"/>
                <a:gd name="f21" fmla="val 13579"/>
                <a:gd name="f22" fmla="val 115"/>
                <a:gd name="f23" fmla="val 13260"/>
                <a:gd name="f24" fmla="val 176"/>
                <a:gd name="f25" fmla="val 9889"/>
                <a:gd name="f26" fmla="val 767"/>
                <a:gd name="f27" fmla="val 6471"/>
                <a:gd name="f28" fmla="val 1472"/>
                <a:gd name="f29" fmla="val 3086"/>
                <a:gd name="f30" fmla="val 2259"/>
                <a:gd name="f31" fmla="val 2659"/>
                <a:gd name="f32" fmla="val 2367"/>
                <a:gd name="f33" fmla="val 2225"/>
                <a:gd name="f34" fmla="val 2449"/>
                <a:gd name="f35" fmla="val 1784"/>
                <a:gd name="f36" fmla="val 2503"/>
                <a:gd name="f37" fmla="val 1674"/>
                <a:gd name="f38" fmla="val 2514"/>
                <a:gd name="f39" fmla="val 1562"/>
                <a:gd name="f40" fmla="val 2520"/>
                <a:gd name="f41" fmla="val 1450"/>
                <a:gd name="f42" fmla="val 1294"/>
                <a:gd name="f43" fmla="val 1138"/>
                <a:gd name="f44" fmla="val 2509"/>
                <a:gd name="f45" fmla="val 984"/>
                <a:gd name="f46" fmla="val 2489"/>
                <a:gd name="f47" fmla="val 594"/>
                <a:gd name="f48" fmla="val 2422"/>
                <a:gd name="f49" fmla="val 217"/>
                <a:gd name="f50" fmla="val 2228"/>
                <a:gd name="f51" fmla="val 1676"/>
                <a:gd name="f52" fmla="val 4375"/>
                <a:gd name="f53" fmla="val 1886"/>
                <a:gd name="f54" fmla="val 4680"/>
                <a:gd name="f55" fmla="val 2266"/>
                <a:gd name="f56" fmla="val 4883"/>
                <a:gd name="f57" fmla="val 4945"/>
                <a:gd name="f58" fmla="val 2805"/>
                <a:gd name="f59" fmla="val 4967"/>
                <a:gd name="f60" fmla="val 2950"/>
                <a:gd name="f61" fmla="val 3097"/>
                <a:gd name="f62" fmla="val 3217"/>
                <a:gd name="f63" fmla="val 3338"/>
                <a:gd name="f64" fmla="val 4970"/>
                <a:gd name="f65" fmla="val 3460"/>
                <a:gd name="f66" fmla="val 4958"/>
                <a:gd name="f67" fmla="val 3900"/>
                <a:gd name="f68" fmla="val 4904"/>
                <a:gd name="f69" fmla="val 4334"/>
                <a:gd name="f70" fmla="val 4822"/>
                <a:gd name="f71" fmla="val 4762"/>
                <a:gd name="f72" fmla="val 4714"/>
                <a:gd name="f73" fmla="val 8139"/>
                <a:gd name="f74" fmla="val 3934"/>
                <a:gd name="f75" fmla="val 11564"/>
                <a:gd name="f76" fmla="val 3229"/>
                <a:gd name="f77" fmla="val 14935"/>
                <a:gd name="f78" fmla="val 2632"/>
                <a:gd name="f79" fmla="val 15254"/>
                <a:gd name="f80" fmla="val 2577"/>
                <a:gd name="f81" fmla="val 15586"/>
                <a:gd name="f82" fmla="val 2530"/>
                <a:gd name="f83" fmla="val 15912"/>
                <a:gd name="f84" fmla="val 2496"/>
                <a:gd name="f85" fmla="val 16170"/>
                <a:gd name="f86" fmla="val 2473"/>
                <a:gd name="f87" fmla="val 16427"/>
                <a:gd name="f88" fmla="val 2459"/>
                <a:gd name="f89" fmla="val 16677"/>
                <a:gd name="f90" fmla="val 17599"/>
                <a:gd name="f91" fmla="val 18425"/>
                <a:gd name="f92" fmla="val 2644"/>
                <a:gd name="f93" fmla="val 3215"/>
                <a:gd name="f94" fmla="val 17140"/>
                <a:gd name="f95" fmla="val 753"/>
                <a:gd name="f96" fmla="val 16754"/>
                <a:gd name="f97" fmla="val 187"/>
                <a:gd name="f98" fmla="val 15938"/>
                <a:gd name="f99" fmla="*/ f0 1 18815"/>
                <a:gd name="f100" fmla="*/ f1 1 4977"/>
                <a:gd name="f101" fmla="val f2"/>
                <a:gd name="f102" fmla="val f3"/>
                <a:gd name="f103" fmla="val f4"/>
                <a:gd name="f104" fmla="+- f103 0 f101"/>
                <a:gd name="f105" fmla="+- f102 0 f101"/>
                <a:gd name="f106" fmla="*/ f105 1 18815"/>
                <a:gd name="f107" fmla="*/ f104 1 4977"/>
                <a:gd name="f108" fmla="*/ f101 1 f106"/>
                <a:gd name="f109" fmla="*/ f102 1 f106"/>
                <a:gd name="f110" fmla="*/ f101 1 f107"/>
                <a:gd name="f111" fmla="*/ f103 1 f107"/>
                <a:gd name="f112" fmla="*/ f108 f99 1"/>
                <a:gd name="f113" fmla="*/ f109 f99 1"/>
                <a:gd name="f114" fmla="*/ f111 f100 1"/>
                <a:gd name="f115" fmla="*/ f110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5" r="f113" b="f114"/>
              <a:pathLst>
                <a:path w="18815" h="4977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0" y="f11"/>
                  </a:lnTo>
                  <a:lnTo>
                    <a:pt x="f2" y="f5"/>
                  </a:lnTo>
                  <a:close/>
                  <a:moveTo>
                    <a:pt x="f12" y="f13"/>
                  </a:moveTo>
                  <a:cubicBezTo>
                    <a:pt x="f14" y="f13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10" y="f11"/>
                  </a:cubicBezTo>
                  <a:lnTo>
                    <a:pt x="f10" y="f11"/>
                  </a:lnTo>
                  <a:lnTo>
                    <a:pt x="f51" y="f52"/>
                  </a:lnTo>
                  <a:cubicBezTo>
                    <a:pt x="f53" y="f54"/>
                    <a:pt x="f55" y="f56"/>
                    <a:pt x="f31" y="f57"/>
                  </a:cubicBezTo>
                  <a:cubicBezTo>
                    <a:pt x="f58" y="f59"/>
                    <a:pt x="f60" y="f4"/>
                    <a:pt x="f61" y="f4"/>
                  </a:cubicBezTo>
                  <a:cubicBezTo>
                    <a:pt x="f62" y="f4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3" y="f93"/>
                  </a:cubicBezTo>
                  <a:lnTo>
                    <a:pt x="f94" y="f95"/>
                  </a:lnTo>
                  <a:cubicBezTo>
                    <a:pt x="f96" y="f97"/>
                    <a:pt x="f98" y="f13"/>
                    <a:pt x="f12" y="f13"/>
                  </a:cubicBezTo>
                  <a:close/>
                </a:path>
              </a:pathLst>
            </a:custGeom>
            <a:solidFill>
              <a:srgbClr val="437539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987;p51">
              <a:extLst>
                <a:ext uri="{FF2B5EF4-FFF2-40B4-BE49-F238E27FC236}">
                  <a16:creationId xmlns:a16="http://schemas.microsoft.com/office/drawing/2014/main" id="{CCEA5DE8-67FD-09E8-EE40-A8923F3C92B9}"/>
                </a:ext>
              </a:extLst>
            </p:cNvPr>
            <p:cNvSpPr/>
            <p:nvPr/>
          </p:nvSpPr>
          <p:spPr>
            <a:xfrm rot="8868408" flipH="1">
              <a:off x="7289476" y="3826893"/>
              <a:ext cx="695986" cy="1849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36"/>
                <a:gd name="f4" fmla="val 5005"/>
                <a:gd name="f5" fmla="val 15002"/>
                <a:gd name="f6" fmla="val 14752"/>
                <a:gd name="f7" fmla="val 14495"/>
                <a:gd name="f8" fmla="val 14"/>
                <a:gd name="f9" fmla="val 14237"/>
                <a:gd name="f10" fmla="val 37"/>
                <a:gd name="f11" fmla="val 13912"/>
                <a:gd name="f12" fmla="val 71"/>
                <a:gd name="f13" fmla="val 13579"/>
                <a:gd name="f14" fmla="val 118"/>
                <a:gd name="f15" fmla="val 13267"/>
                <a:gd name="f16" fmla="val 173"/>
                <a:gd name="f17" fmla="val 9890"/>
                <a:gd name="f18" fmla="val 770"/>
                <a:gd name="f19" fmla="val 6471"/>
                <a:gd name="f20" fmla="val 1475"/>
                <a:gd name="f21" fmla="val 3094"/>
                <a:gd name="f22" fmla="val 2255"/>
                <a:gd name="f23" fmla="val 2660"/>
                <a:gd name="f24" fmla="val 2363"/>
                <a:gd name="f25" fmla="val 2226"/>
                <a:gd name="f26" fmla="val 2445"/>
                <a:gd name="f27" fmla="val 1785"/>
                <a:gd name="f28" fmla="val 2499"/>
                <a:gd name="f29" fmla="val 1666"/>
                <a:gd name="f30" fmla="val 2511"/>
                <a:gd name="f31" fmla="val 1546"/>
                <a:gd name="f32" fmla="val 2518"/>
                <a:gd name="f33" fmla="val 1425"/>
                <a:gd name="f34" fmla="val 1278"/>
                <a:gd name="f35" fmla="val 1130"/>
                <a:gd name="f36" fmla="val 2508"/>
                <a:gd name="f37" fmla="val 984"/>
                <a:gd name="f38" fmla="val 2486"/>
                <a:gd name="f39" fmla="val 591"/>
                <a:gd name="f40" fmla="val 2424"/>
                <a:gd name="f41" fmla="val 211"/>
                <a:gd name="f42" fmla="val 2221"/>
                <a:gd name="f43" fmla="val 1"/>
                <a:gd name="f44" fmla="val 1916"/>
                <a:gd name="f45" fmla="val 1697"/>
                <a:gd name="f46" fmla="val 4405"/>
                <a:gd name="f47" fmla="val 1703"/>
                <a:gd name="f48" fmla="val 1914"/>
                <a:gd name="f49" fmla="val 4710"/>
                <a:gd name="f50" fmla="val 2293"/>
                <a:gd name="f51" fmla="val 4914"/>
                <a:gd name="f52" fmla="val 2687"/>
                <a:gd name="f53" fmla="val 4975"/>
                <a:gd name="f54" fmla="val 2841"/>
                <a:gd name="f55" fmla="val 4994"/>
                <a:gd name="f56" fmla="val 2995"/>
                <a:gd name="f57" fmla="val 3149"/>
                <a:gd name="f58" fmla="val 3260"/>
                <a:gd name="f59" fmla="val 3370"/>
                <a:gd name="f60" fmla="val 5000"/>
                <a:gd name="f61" fmla="val 3480"/>
                <a:gd name="f62" fmla="val 4988"/>
                <a:gd name="f63" fmla="val 3921"/>
                <a:gd name="f64" fmla="val 4934"/>
                <a:gd name="f65" fmla="val 4355"/>
                <a:gd name="f66" fmla="val 4853"/>
                <a:gd name="f67" fmla="val 4789"/>
                <a:gd name="f68" fmla="val 4744"/>
                <a:gd name="f69" fmla="val 8160"/>
                <a:gd name="f70" fmla="val 3957"/>
                <a:gd name="f71" fmla="val 11585"/>
                <a:gd name="f72" fmla="val 3259"/>
                <a:gd name="f73" fmla="val 14963"/>
                <a:gd name="f74" fmla="val 2662"/>
                <a:gd name="f75" fmla="val 15275"/>
                <a:gd name="f76" fmla="val 2608"/>
                <a:gd name="f77" fmla="val 15607"/>
                <a:gd name="f78" fmla="val 2560"/>
                <a:gd name="f79" fmla="val 15933"/>
                <a:gd name="f80" fmla="val 2526"/>
                <a:gd name="f81" fmla="val 16195"/>
                <a:gd name="f82" fmla="val 2501"/>
                <a:gd name="f83" fmla="val 16456"/>
                <a:gd name="f84" fmla="val 2487"/>
                <a:gd name="f85" fmla="val 16710"/>
                <a:gd name="f86" fmla="val 17628"/>
                <a:gd name="f87" fmla="val 18448"/>
                <a:gd name="f88" fmla="val 2675"/>
                <a:gd name="f89" fmla="val 3238"/>
                <a:gd name="f90" fmla="val 17140"/>
                <a:gd name="f91" fmla="val 756"/>
                <a:gd name="f92" fmla="val 16751"/>
                <a:gd name="f93" fmla="val 185"/>
                <a:gd name="f94" fmla="val 15925"/>
                <a:gd name="f95" fmla="*/ f0 1 18836"/>
                <a:gd name="f96" fmla="*/ f1 1 5005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8836"/>
                <a:gd name="f103" fmla="*/ f100 1 5005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8836" h="500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lnTo>
                    <a:pt x="f43" y="f44"/>
                  </a:lnTo>
                  <a:lnTo>
                    <a:pt x="f45" y="f46"/>
                  </a:lnTo>
                  <a:lnTo>
                    <a:pt x="f47" y="f46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4"/>
                    <a:pt x="f57" y="f4"/>
                  </a:cubicBezTo>
                  <a:cubicBezTo>
                    <a:pt x="f58" y="f4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3" y="f89"/>
                  </a:cubicBezTo>
                  <a:lnTo>
                    <a:pt x="f90" y="f91"/>
                  </a:lnTo>
                  <a:cubicBezTo>
                    <a:pt x="f92" y="f93"/>
                    <a:pt x="f94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988;p51">
              <a:extLst>
                <a:ext uri="{FF2B5EF4-FFF2-40B4-BE49-F238E27FC236}">
                  <a16:creationId xmlns:a16="http://schemas.microsoft.com/office/drawing/2014/main" id="{26802F22-9301-85F5-9B9F-9A6A7496021D}"/>
                </a:ext>
              </a:extLst>
            </p:cNvPr>
            <p:cNvSpPr/>
            <p:nvPr/>
          </p:nvSpPr>
          <p:spPr>
            <a:xfrm rot="8868408" flipH="1">
              <a:off x="7294094" y="3716695"/>
              <a:ext cx="695209" cy="184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15"/>
                <a:gd name="f4" fmla="val 4980"/>
                <a:gd name="f5" fmla="val 15014"/>
                <a:gd name="f6" fmla="val 1"/>
                <a:gd name="f7" fmla="val 14760"/>
                <a:gd name="f8" fmla="val 14499"/>
                <a:gd name="f9" fmla="val 15"/>
                <a:gd name="f10" fmla="val 14237"/>
                <a:gd name="f11" fmla="val 40"/>
                <a:gd name="f12" fmla="val 13904"/>
                <a:gd name="f13" fmla="val 74"/>
                <a:gd name="f14" fmla="val 13579"/>
                <a:gd name="f15" fmla="val 122"/>
                <a:gd name="f16" fmla="val 13260"/>
                <a:gd name="f17" fmla="val 176"/>
                <a:gd name="f18" fmla="val 9889"/>
                <a:gd name="f19" fmla="val 766"/>
                <a:gd name="f20" fmla="val 6464"/>
                <a:gd name="f21" fmla="val 1471"/>
                <a:gd name="f22" fmla="val 3086"/>
                <a:gd name="f23" fmla="val 2258"/>
                <a:gd name="f24" fmla="val 2659"/>
                <a:gd name="f25" fmla="val 2367"/>
                <a:gd name="f26" fmla="val 2218"/>
                <a:gd name="f27" fmla="val 2448"/>
                <a:gd name="f28" fmla="val 1777"/>
                <a:gd name="f29" fmla="val 2502"/>
                <a:gd name="f30" fmla="val 1667"/>
                <a:gd name="f31" fmla="val 2514"/>
                <a:gd name="f32" fmla="val 1557"/>
                <a:gd name="f33" fmla="val 2519"/>
                <a:gd name="f34" fmla="val 1446"/>
                <a:gd name="f35" fmla="val 1292"/>
                <a:gd name="f36" fmla="val 1138"/>
                <a:gd name="f37" fmla="val 2508"/>
                <a:gd name="f38" fmla="val 984"/>
                <a:gd name="f39" fmla="val 2489"/>
                <a:gd name="f40" fmla="val 590"/>
                <a:gd name="f41" fmla="val 2421"/>
                <a:gd name="f42" fmla="val 211"/>
                <a:gd name="f43" fmla="val 2224"/>
                <a:gd name="f44" fmla="val 1919"/>
                <a:gd name="f45" fmla="val 1676"/>
                <a:gd name="f46" fmla="val 4374"/>
                <a:gd name="f47" fmla="val 1879"/>
                <a:gd name="f48" fmla="val 4679"/>
                <a:gd name="f49" fmla="val 2259"/>
                <a:gd name="f50" fmla="val 4883"/>
                <a:gd name="f51" fmla="val 4944"/>
                <a:gd name="f52" fmla="val 2809"/>
                <a:gd name="f53" fmla="val 4967"/>
                <a:gd name="f54" fmla="val 2959"/>
                <a:gd name="f55" fmla="val 4979"/>
                <a:gd name="f56" fmla="val 3110"/>
                <a:gd name="f57" fmla="val 3224"/>
                <a:gd name="f58" fmla="val 3338"/>
                <a:gd name="f59" fmla="val 4972"/>
                <a:gd name="f60" fmla="val 3453"/>
                <a:gd name="f61" fmla="val 4957"/>
                <a:gd name="f62" fmla="val 3893"/>
                <a:gd name="f63" fmla="val 4910"/>
                <a:gd name="f64" fmla="val 4328"/>
                <a:gd name="f65" fmla="val 4822"/>
                <a:gd name="f66" fmla="val 4762"/>
                <a:gd name="f67" fmla="val 4713"/>
                <a:gd name="f68" fmla="val 8139"/>
                <a:gd name="f69" fmla="val 3933"/>
                <a:gd name="f70" fmla="val 11558"/>
                <a:gd name="f71" fmla="val 3228"/>
                <a:gd name="f72" fmla="val 14935"/>
                <a:gd name="f73" fmla="val 2638"/>
                <a:gd name="f74" fmla="val 15254"/>
                <a:gd name="f75" fmla="val 2577"/>
                <a:gd name="f76" fmla="val 15580"/>
                <a:gd name="f77" fmla="val 2529"/>
                <a:gd name="f78" fmla="val 15912"/>
                <a:gd name="f79" fmla="val 16176"/>
                <a:gd name="f80" fmla="val 2477"/>
                <a:gd name="f81" fmla="val 16441"/>
                <a:gd name="f82" fmla="val 2462"/>
                <a:gd name="f83" fmla="val 16698"/>
                <a:gd name="f84" fmla="val 17609"/>
                <a:gd name="f85" fmla="val 18429"/>
                <a:gd name="f86" fmla="val 2648"/>
                <a:gd name="f87" fmla="val 3214"/>
                <a:gd name="f88" fmla="val 17140"/>
                <a:gd name="f89" fmla="val 752"/>
                <a:gd name="f90" fmla="val 16752"/>
                <a:gd name="f91" fmla="val 189"/>
                <a:gd name="f92" fmla="val 15932"/>
                <a:gd name="f93" fmla="*/ f0 1 18815"/>
                <a:gd name="f94" fmla="*/ f1 1 4980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8815"/>
                <a:gd name="f101" fmla="*/ f98 1 4980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8815" h="498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43"/>
                    <a:pt x="f2" y="f44"/>
                  </a:cubicBezTo>
                  <a:lnTo>
                    <a:pt x="f2" y="f44"/>
                  </a:lnTo>
                  <a:lnTo>
                    <a:pt x="f45" y="f46"/>
                  </a:lnTo>
                  <a:cubicBezTo>
                    <a:pt x="f47" y="f48"/>
                    <a:pt x="f49" y="f50"/>
                    <a:pt x="f24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29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6"/>
                    <a:pt x="f3" y="f87"/>
                  </a:cubicBezTo>
                  <a:lnTo>
                    <a:pt x="f88" y="f89"/>
                  </a:lnTo>
                  <a:cubicBezTo>
                    <a:pt x="f90" y="f91"/>
                    <a:pt x="f92" y="f6"/>
                    <a:pt x="f5" y="f6"/>
                  </a:cubicBezTo>
                  <a:close/>
                </a:path>
              </a:pathLst>
            </a:custGeom>
            <a:solidFill>
              <a:srgbClr val="A12121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989;p51">
              <a:extLst>
                <a:ext uri="{FF2B5EF4-FFF2-40B4-BE49-F238E27FC236}">
                  <a16:creationId xmlns:a16="http://schemas.microsoft.com/office/drawing/2014/main" id="{761E06EB-0F9D-451D-1ED1-B51551E05B97}"/>
                </a:ext>
              </a:extLst>
            </p:cNvPr>
            <p:cNvSpPr/>
            <p:nvPr/>
          </p:nvSpPr>
          <p:spPr>
            <a:xfrm rot="8868408" flipH="1">
              <a:off x="7286472" y="3719157"/>
              <a:ext cx="755367" cy="3642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3"/>
                <a:gd name="f4" fmla="val 9859"/>
                <a:gd name="f5" fmla="val 20440"/>
                <a:gd name="f6" fmla="val 8094"/>
                <a:gd name="f7" fmla="val 8098"/>
                <a:gd name="f8" fmla="val 20442"/>
                <a:gd name="f9" fmla="val 8097"/>
                <a:gd name="f10" fmla="val 20441"/>
                <a:gd name="f11" fmla="val 8096"/>
                <a:gd name="f12" fmla="val 12291"/>
                <a:gd name="f13" fmla="val 12033"/>
                <a:gd name="f14" fmla="val 27"/>
                <a:gd name="f15" fmla="val 11775"/>
                <a:gd name="f16" fmla="val 68"/>
                <a:gd name="f17" fmla="val 11531"/>
                <a:gd name="f18" fmla="val 115"/>
                <a:gd name="f19" fmla="val 8187"/>
                <a:gd name="f20" fmla="val 706"/>
                <a:gd name="f21" fmla="val 4796"/>
                <a:gd name="f22" fmla="val 1397"/>
                <a:gd name="f23" fmla="val 1452"/>
                <a:gd name="f24" fmla="val 2171"/>
                <a:gd name="f25" fmla="val 876"/>
                <a:gd name="f26" fmla="val 2849"/>
                <a:gd name="f27" fmla="val 394"/>
                <a:gd name="f28" fmla="val 3602"/>
                <a:gd name="f29" fmla="val 1"/>
                <a:gd name="f30" fmla="val 4395"/>
                <a:gd name="f31" fmla="val 1635"/>
                <a:gd name="f32" fmla="val 6796"/>
                <a:gd name="f33" fmla="val 3311"/>
                <a:gd name="f34" fmla="val 9258"/>
                <a:gd name="f35" fmla="val 3521"/>
                <a:gd name="f36" fmla="val 9563"/>
                <a:gd name="f37" fmla="val 3901"/>
                <a:gd name="f38" fmla="val 9767"/>
                <a:gd name="f39" fmla="val 4294"/>
                <a:gd name="f40" fmla="val 9828"/>
                <a:gd name="f41" fmla="val 4448"/>
                <a:gd name="f42" fmla="val 9848"/>
                <a:gd name="f43" fmla="val 4602"/>
                <a:gd name="f44" fmla="val 9858"/>
                <a:gd name="f45" fmla="val 4756"/>
                <a:gd name="f46" fmla="val 4867"/>
                <a:gd name="f47" fmla="val 4977"/>
                <a:gd name="f48" fmla="val 9853"/>
                <a:gd name="f49" fmla="val 5088"/>
                <a:gd name="f50" fmla="val 9841"/>
                <a:gd name="f51" fmla="val 5528"/>
                <a:gd name="f52" fmla="val 9787"/>
                <a:gd name="f53" fmla="val 5969"/>
                <a:gd name="f54" fmla="val 9706"/>
                <a:gd name="f55" fmla="val 6397"/>
                <a:gd name="f56" fmla="val 9597"/>
                <a:gd name="f57" fmla="val 9774"/>
                <a:gd name="f58" fmla="val 8811"/>
                <a:gd name="f59" fmla="val 13199"/>
                <a:gd name="f60" fmla="val 8112"/>
                <a:gd name="f61" fmla="val 16570"/>
                <a:gd name="f62" fmla="val 7515"/>
                <a:gd name="f63" fmla="val 16889"/>
                <a:gd name="f64" fmla="val 7461"/>
                <a:gd name="f65" fmla="val 17221"/>
                <a:gd name="f66" fmla="val 7413"/>
                <a:gd name="f67" fmla="val 17547"/>
                <a:gd name="f68" fmla="val 7379"/>
                <a:gd name="f69" fmla="val 17803"/>
                <a:gd name="f70" fmla="val 7356"/>
                <a:gd name="f71" fmla="val 18059"/>
                <a:gd name="f72" fmla="val 7343"/>
                <a:gd name="f73" fmla="val 18309"/>
                <a:gd name="f74" fmla="val 19228"/>
                <a:gd name="f75" fmla="val 20055"/>
                <a:gd name="f76" fmla="val 7527"/>
                <a:gd name="f77" fmla="val 19948"/>
                <a:gd name="f78" fmla="val 7366"/>
                <a:gd name="f79" fmla="val 19310"/>
                <a:gd name="f80" fmla="val 6437"/>
                <a:gd name="f81" fmla="val 18612"/>
                <a:gd name="f82" fmla="val 5406"/>
                <a:gd name="f83" fmla="val 17913"/>
                <a:gd name="f84" fmla="val 4382"/>
                <a:gd name="f85" fmla="val 17695"/>
                <a:gd name="f86" fmla="val 4366"/>
                <a:gd name="f87" fmla="val 17476"/>
                <a:gd name="f88" fmla="val 4359"/>
                <a:gd name="f89" fmla="val 17257"/>
                <a:gd name="f90" fmla="val 16613"/>
                <a:gd name="f91" fmla="val 15969"/>
                <a:gd name="f92" fmla="val 4425"/>
                <a:gd name="f93" fmla="val 15336"/>
                <a:gd name="f94" fmla="val 4551"/>
                <a:gd name="f95" fmla="val 13674"/>
                <a:gd name="f96" fmla="val 4856"/>
                <a:gd name="f97" fmla="val 12080"/>
                <a:gd name="f98" fmla="val 5446"/>
                <a:gd name="f99" fmla="val 10419"/>
                <a:gd name="f100" fmla="val 5731"/>
                <a:gd name="f101" fmla="val 10159"/>
                <a:gd name="f102" fmla="val 5776"/>
                <a:gd name="f103" fmla="val 9884"/>
                <a:gd name="f104" fmla="val 5810"/>
                <a:gd name="f105" fmla="val 9615"/>
                <a:gd name="f106" fmla="val 9187"/>
                <a:gd name="f107" fmla="val 8772"/>
                <a:gd name="f108" fmla="val 5724"/>
                <a:gd name="f109" fmla="val 8452"/>
                <a:gd name="f110" fmla="val 5453"/>
                <a:gd name="f111" fmla="val 7977"/>
                <a:gd name="f112" fmla="val 5053"/>
                <a:gd name="f113" fmla="val 7848"/>
                <a:gd name="f114" fmla="val 4348"/>
                <a:gd name="f115" fmla="val 8004"/>
                <a:gd name="f116" fmla="val 3744"/>
                <a:gd name="f117" fmla="val 8160"/>
                <a:gd name="f118" fmla="val 3140"/>
                <a:gd name="f119" fmla="val 8560"/>
                <a:gd name="f120" fmla="val 2632"/>
                <a:gd name="f121" fmla="val 8994"/>
                <a:gd name="f122" fmla="val 2184"/>
                <a:gd name="f123" fmla="val 9923"/>
                <a:gd name="f124" fmla="val 1228"/>
                <a:gd name="f125" fmla="val 11049"/>
                <a:gd name="f126" fmla="val 482"/>
                <a:gd name="f127" fmla="*/ f0 1 20443"/>
                <a:gd name="f128" fmla="*/ f1 1 9859"/>
                <a:gd name="f129" fmla="val f2"/>
                <a:gd name="f130" fmla="val f3"/>
                <a:gd name="f131" fmla="val f4"/>
                <a:gd name="f132" fmla="+- f131 0 f129"/>
                <a:gd name="f133" fmla="+- f130 0 f129"/>
                <a:gd name="f134" fmla="*/ f133 1 20443"/>
                <a:gd name="f135" fmla="*/ f132 1 9859"/>
                <a:gd name="f136" fmla="*/ f129 1 f134"/>
                <a:gd name="f137" fmla="*/ f130 1 f134"/>
                <a:gd name="f138" fmla="*/ f129 1 f135"/>
                <a:gd name="f139" fmla="*/ f131 1 f135"/>
                <a:gd name="f140" fmla="*/ f136 f127 1"/>
                <a:gd name="f141" fmla="*/ f137 f127 1"/>
                <a:gd name="f142" fmla="*/ f139 f128 1"/>
                <a:gd name="f143" fmla="*/ f138 f1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0" t="f143" r="f141" b="f142"/>
              <a:pathLst>
                <a:path w="20443" h="9859">
                  <a:moveTo>
                    <a:pt x="f5" y="f6"/>
                  </a:moveTo>
                  <a:lnTo>
                    <a:pt x="f3" y="f7"/>
                  </a:lnTo>
                  <a:cubicBezTo>
                    <a:pt x="f8" y="f9"/>
                    <a:pt x="f10" y="f11"/>
                    <a:pt x="f5" y="f6"/>
                  </a:cubicBezTo>
                  <a:close/>
                  <a:moveTo>
                    <a:pt x="f12" y="f2"/>
                  </a:moveTo>
                  <a:lnTo>
                    <a:pt x="f12" y="f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5" y="f6"/>
                  </a:cubicBezTo>
                  <a:lnTo>
                    <a:pt x="f5" y="f6"/>
                  </a:lnTo>
                  <a:lnTo>
                    <a:pt x="f77" y="f78"/>
                  </a:ln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" y="f2"/>
                  </a:cubicBezTo>
                  <a:close/>
                </a:path>
              </a:pathLst>
            </a:custGeom>
            <a:solidFill>
              <a:srgbClr val="191919">
                <a:alpha val="17420"/>
              </a:srgbClr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990;p51">
              <a:extLst>
                <a:ext uri="{FF2B5EF4-FFF2-40B4-BE49-F238E27FC236}">
                  <a16:creationId xmlns:a16="http://schemas.microsoft.com/office/drawing/2014/main" id="{47D834BB-1C11-8AFC-A81A-94DBCEEB8320}"/>
                </a:ext>
              </a:extLst>
            </p:cNvPr>
            <p:cNvSpPr/>
            <p:nvPr/>
          </p:nvSpPr>
          <p:spPr>
            <a:xfrm rot="8868408" flipH="1">
              <a:off x="7296163" y="3793050"/>
              <a:ext cx="578705" cy="344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662"/>
                <a:gd name="f4" fmla="val 9319"/>
                <a:gd name="f5" fmla="val 13614"/>
                <a:gd name="f6" fmla="val 1"/>
                <a:gd name="f7" fmla="val 13359"/>
                <a:gd name="f8" fmla="val 13096"/>
                <a:gd name="f9" fmla="val 15"/>
                <a:gd name="f10" fmla="val 12833"/>
                <a:gd name="f11" fmla="val 40"/>
                <a:gd name="f12" fmla="val 12507"/>
                <a:gd name="f13" fmla="val 74"/>
                <a:gd name="f14" fmla="val 12175"/>
                <a:gd name="f15" fmla="val 114"/>
                <a:gd name="f16" fmla="val 11856"/>
                <a:gd name="f17" fmla="val 175"/>
                <a:gd name="f18" fmla="val 8485"/>
                <a:gd name="f19" fmla="val 766"/>
                <a:gd name="f20" fmla="val 5067"/>
                <a:gd name="f21" fmla="val 1471"/>
                <a:gd name="f22" fmla="val 1682"/>
                <a:gd name="f23" fmla="val 2258"/>
                <a:gd name="f24" fmla="val 1255"/>
                <a:gd name="f25" fmla="val 2366"/>
                <a:gd name="f26" fmla="val 814"/>
                <a:gd name="f27" fmla="val 2448"/>
                <a:gd name="f28" fmla="val 380"/>
                <a:gd name="f29" fmla="val 2502"/>
                <a:gd name="f30" fmla="val 251"/>
                <a:gd name="f31" fmla="val 2509"/>
                <a:gd name="f32" fmla="val 123"/>
                <a:gd name="f33" fmla="val 2515"/>
                <a:gd name="f34" fmla="val 3636"/>
                <a:gd name="f35" fmla="val 9318"/>
                <a:gd name="f36" fmla="val 3527"/>
                <a:gd name="f37" fmla="val 9115"/>
                <a:gd name="f38" fmla="val 3493"/>
                <a:gd name="f39" fmla="val 8871"/>
                <a:gd name="f40" fmla="val 3554"/>
                <a:gd name="f41" fmla="val 8640"/>
                <a:gd name="f42" fmla="val 3683"/>
                <a:gd name="f43" fmla="val 8104"/>
                <a:gd name="f44" fmla="val 4212"/>
                <a:gd name="f45" fmla="val 7650"/>
                <a:gd name="f46" fmla="val 4701"/>
                <a:gd name="f47" fmla="val 7263"/>
                <a:gd name="f48" fmla="val 7353"/>
                <a:gd name="f49" fmla="val 5161"/>
                <a:gd name="f50" fmla="val 10222"/>
                <a:gd name="f51" fmla="val 3350"/>
                <a:gd name="f52" fmla="val 13253"/>
                <a:gd name="f53" fmla="val 1851"/>
                <a:gd name="f54" fmla="val 13511"/>
                <a:gd name="f55" fmla="val 1729"/>
                <a:gd name="f56" fmla="val 13769"/>
                <a:gd name="f57" fmla="val 1600"/>
                <a:gd name="f58" fmla="val 14033"/>
                <a:gd name="f59" fmla="val 1478"/>
                <a:gd name="f60" fmla="val 14576"/>
                <a:gd name="f61" fmla="val 1213"/>
                <a:gd name="f62" fmla="val 15125"/>
                <a:gd name="f63" fmla="val 949"/>
                <a:gd name="f64" fmla="val 15661"/>
                <a:gd name="f65" fmla="val 664"/>
                <a:gd name="f66" fmla="val 15253"/>
                <a:gd name="f67" fmla="val 167"/>
                <a:gd name="f68" fmla="val 14477"/>
                <a:gd name="f69" fmla="*/ f0 1 15662"/>
                <a:gd name="f70" fmla="*/ f1 1 9319"/>
                <a:gd name="f71" fmla="val f2"/>
                <a:gd name="f72" fmla="val f3"/>
                <a:gd name="f73" fmla="val f4"/>
                <a:gd name="f74" fmla="+- f73 0 f71"/>
                <a:gd name="f75" fmla="+- f72 0 f71"/>
                <a:gd name="f76" fmla="*/ f75 1 15662"/>
                <a:gd name="f77" fmla="*/ f74 1 9319"/>
                <a:gd name="f78" fmla="*/ f71 1 f76"/>
                <a:gd name="f79" fmla="*/ f72 1 f76"/>
                <a:gd name="f80" fmla="*/ f71 1 f77"/>
                <a:gd name="f81" fmla="*/ f73 1 f77"/>
                <a:gd name="f82" fmla="*/ f78 f69 1"/>
                <a:gd name="f83" fmla="*/ f79 f69 1"/>
                <a:gd name="f84" fmla="*/ f81 f70 1"/>
                <a:gd name="f85" fmla="*/ f80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15662" h="931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2" y="f33"/>
                  </a:cubicBez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"/>
                    <a:pt x="f5" y="f6"/>
                  </a:cubicBezTo>
                  <a:close/>
                </a:path>
              </a:pathLst>
            </a:custGeom>
            <a:solidFill>
              <a:srgbClr val="191919">
                <a:alpha val="17420"/>
              </a:srgbClr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991;p51">
              <a:extLst>
                <a:ext uri="{FF2B5EF4-FFF2-40B4-BE49-F238E27FC236}">
                  <a16:creationId xmlns:a16="http://schemas.microsoft.com/office/drawing/2014/main" id="{E67228E5-AD5A-71A2-DF20-BF0CF6C04207}"/>
                </a:ext>
              </a:extLst>
            </p:cNvPr>
            <p:cNvSpPr/>
            <p:nvPr/>
          </p:nvSpPr>
          <p:spPr>
            <a:xfrm rot="8868408" flipH="1">
              <a:off x="7432012" y="3940390"/>
              <a:ext cx="624306" cy="689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96"/>
                <a:gd name="f4" fmla="val 18652"/>
                <a:gd name="f5" fmla="val 14603"/>
                <a:gd name="f6" fmla="val 15220"/>
                <a:gd name="f7" fmla="val 909"/>
                <a:gd name="f8" fmla="val 15105"/>
                <a:gd name="f9" fmla="val 2571"/>
                <a:gd name="f10" fmla="val 13749"/>
                <a:gd name="f11" fmla="val 4165"/>
                <a:gd name="f12" fmla="val 12657"/>
                <a:gd name="f13" fmla="val 5446"/>
                <a:gd name="f14" fmla="val 11151"/>
                <a:gd name="f15" fmla="val 6382"/>
                <a:gd name="f16" fmla="val 9693"/>
                <a:gd name="f17" fmla="val 7291"/>
                <a:gd name="f18" fmla="val 9448"/>
                <a:gd name="f19" fmla="val 7440"/>
                <a:gd name="f20" fmla="val 9204"/>
                <a:gd name="f21" fmla="val 7596"/>
                <a:gd name="f22" fmla="val 8960"/>
                <a:gd name="f23" fmla="val 7746"/>
                <a:gd name="f24" fmla="val 6098"/>
                <a:gd name="f25" fmla="val 9557"/>
                <a:gd name="f26" fmla="val 3439"/>
                <a:gd name="f27" fmla="val 11666"/>
                <a:gd name="f28" fmla="val 1025"/>
                <a:gd name="f29" fmla="val 14033"/>
                <a:gd name="f30" fmla="val 584"/>
                <a:gd name="f31" fmla="val 14467"/>
                <a:gd name="f32" fmla="val 109"/>
                <a:gd name="f33" fmla="val 14976"/>
                <a:gd name="f34" fmla="val 34"/>
                <a:gd name="f35" fmla="val 15525"/>
                <a:gd name="f36" fmla="val 1"/>
                <a:gd name="f37" fmla="val 15762"/>
                <a:gd name="f38" fmla="val 62"/>
                <a:gd name="f39" fmla="val 16000"/>
                <a:gd name="f40" fmla="val 190"/>
                <a:gd name="f41" fmla="val 16190"/>
                <a:gd name="f42" fmla="val 1859"/>
                <a:gd name="f43" fmla="val 18642"/>
                <a:gd name="f44" fmla="val 1728"/>
                <a:gd name="f45" fmla="val 18447"/>
                <a:gd name="f46" fmla="val 1676"/>
                <a:gd name="f47" fmla="val 18214"/>
                <a:gd name="f48" fmla="val 1710"/>
                <a:gd name="f49" fmla="val 17987"/>
                <a:gd name="f50" fmla="val 1784"/>
                <a:gd name="f51" fmla="val 17438"/>
                <a:gd name="f52" fmla="val 2259"/>
                <a:gd name="f53" fmla="val 16929"/>
                <a:gd name="f54" fmla="val 2700"/>
                <a:gd name="f55" fmla="val 16495"/>
                <a:gd name="f56" fmla="val 5115"/>
                <a:gd name="f57" fmla="val 14121"/>
                <a:gd name="f58" fmla="val 7773"/>
                <a:gd name="f59" fmla="val 12012"/>
                <a:gd name="f60" fmla="val 10635"/>
                <a:gd name="f61" fmla="val 10208"/>
                <a:gd name="f62" fmla="val 10880"/>
                <a:gd name="f63" fmla="val 10052"/>
                <a:gd name="f64" fmla="val 11124"/>
                <a:gd name="f65" fmla="val 9902"/>
                <a:gd name="f66" fmla="val 11368"/>
                <a:gd name="f67" fmla="val 9746"/>
                <a:gd name="f68" fmla="val 12826"/>
                <a:gd name="f69" fmla="val 8838"/>
                <a:gd name="f70" fmla="val 14332"/>
                <a:gd name="f71" fmla="val 7902"/>
                <a:gd name="f72" fmla="val 15424"/>
                <a:gd name="f73" fmla="val 6620"/>
                <a:gd name="f74" fmla="val 16773"/>
                <a:gd name="f75" fmla="val 5026"/>
                <a:gd name="f76" fmla="val 3371"/>
                <a:gd name="f77" fmla="val 16278"/>
                <a:gd name="f78" fmla="val 2462"/>
                <a:gd name="f79" fmla="val 1861"/>
                <a:gd name="f80" fmla="val 18645"/>
                <a:gd name="f81" fmla="val 1863"/>
                <a:gd name="f82" fmla="val 18649"/>
                <a:gd name="f83" fmla="val 1866"/>
                <a:gd name="f84" fmla="*/ f0 1 16896"/>
                <a:gd name="f85" fmla="*/ f1 1 18652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6896"/>
                <a:gd name="f92" fmla="*/ f89 1 18652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6896" h="18652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lnTo>
                    <a:pt x="f42" y="f43"/>
                  </a:lnTo>
                  <a:lnTo>
                    <a:pt x="f42" y="f43"/>
                  </a:ln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3" y="f76"/>
                    <a:pt x="f77" y="f78"/>
                  </a:cubicBezTo>
                  <a:lnTo>
                    <a:pt x="f5" y="f2"/>
                  </a:lnTo>
                  <a:close/>
                  <a:moveTo>
                    <a:pt x="f42" y="f43"/>
                  </a:moveTo>
                  <a:lnTo>
                    <a:pt x="f42" y="f43"/>
                  </a:lnTo>
                  <a:cubicBezTo>
                    <a:pt x="f79" y="f80"/>
                    <a:pt x="f81" y="f82"/>
                    <a:pt x="f83" y="f4"/>
                  </a:cubicBezTo>
                  <a:lnTo>
                    <a:pt x="f42" y="f43"/>
                  </a:lnTo>
                  <a:close/>
                </a:path>
              </a:pathLst>
            </a:custGeom>
            <a:solidFill>
              <a:srgbClr val="0C923E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992;p51">
              <a:extLst>
                <a:ext uri="{FF2B5EF4-FFF2-40B4-BE49-F238E27FC236}">
                  <a16:creationId xmlns:a16="http://schemas.microsoft.com/office/drawing/2014/main" id="{8292662E-A12C-AE35-8F23-59D1A34FDFC1}"/>
                </a:ext>
              </a:extLst>
            </p:cNvPr>
            <p:cNvSpPr/>
            <p:nvPr/>
          </p:nvSpPr>
          <p:spPr>
            <a:xfrm rot="8868408" flipH="1">
              <a:off x="7435608" y="3829306"/>
              <a:ext cx="625083" cy="6901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17"/>
                <a:gd name="f4" fmla="val 18679"/>
                <a:gd name="f5" fmla="val 14597"/>
                <a:gd name="f6" fmla="val 14604"/>
                <a:gd name="f7" fmla="val 11"/>
                <a:gd name="f8" fmla="val 14601"/>
                <a:gd name="f9" fmla="val 7"/>
                <a:gd name="f10" fmla="val 14599"/>
                <a:gd name="f11" fmla="val 4"/>
                <a:gd name="f12" fmla="val 15220"/>
                <a:gd name="f13" fmla="val 922"/>
                <a:gd name="f14" fmla="val 15093"/>
                <a:gd name="f15" fmla="val 2570"/>
                <a:gd name="f16" fmla="val 13742"/>
                <a:gd name="f17" fmla="val 4158"/>
                <a:gd name="f18" fmla="val 12657"/>
                <a:gd name="f19" fmla="val 5440"/>
                <a:gd name="f20" fmla="val 11151"/>
                <a:gd name="f21" fmla="val 6376"/>
                <a:gd name="f22" fmla="val 9686"/>
                <a:gd name="f23" fmla="val 7284"/>
                <a:gd name="f24" fmla="val 9442"/>
                <a:gd name="f25" fmla="val 7440"/>
                <a:gd name="f26" fmla="val 9198"/>
                <a:gd name="f27" fmla="val 7590"/>
                <a:gd name="f28" fmla="val 8954"/>
                <a:gd name="f29" fmla="val 7746"/>
                <a:gd name="f30" fmla="val 6098"/>
                <a:gd name="f31" fmla="val 9550"/>
                <a:gd name="f32" fmla="val 3440"/>
                <a:gd name="f33" fmla="val 11659"/>
                <a:gd name="f34" fmla="val 1025"/>
                <a:gd name="f35" fmla="val 14033"/>
                <a:gd name="f36" fmla="val 577"/>
                <a:gd name="f37" fmla="val 14467"/>
                <a:gd name="f38" fmla="val 103"/>
                <a:gd name="f39" fmla="val 14976"/>
                <a:gd name="f40" fmla="val 35"/>
                <a:gd name="f41" fmla="val 15525"/>
                <a:gd name="f42" fmla="val 1"/>
                <a:gd name="f43" fmla="val 15756"/>
                <a:gd name="f44" fmla="val 55"/>
                <a:gd name="f45" fmla="val 15993"/>
                <a:gd name="f46" fmla="val 191"/>
                <a:gd name="f47" fmla="val 16190"/>
                <a:gd name="f48" fmla="val 1880"/>
                <a:gd name="f49" fmla="val 18670"/>
                <a:gd name="f50" fmla="val 1749"/>
                <a:gd name="f51" fmla="val 18475"/>
                <a:gd name="f52" fmla="val 1697"/>
                <a:gd name="f53" fmla="val 18241"/>
                <a:gd name="f54" fmla="val 1730"/>
                <a:gd name="f55" fmla="val 18007"/>
                <a:gd name="f56" fmla="val 1798"/>
                <a:gd name="f57" fmla="val 17465"/>
                <a:gd name="f58" fmla="val 2273"/>
                <a:gd name="f59" fmla="val 16949"/>
                <a:gd name="f60" fmla="val 2721"/>
                <a:gd name="f61" fmla="val 16515"/>
                <a:gd name="f62" fmla="val 5135"/>
                <a:gd name="f63" fmla="val 14148"/>
                <a:gd name="f64" fmla="val 7794"/>
                <a:gd name="f65" fmla="val 12039"/>
                <a:gd name="f66" fmla="val 10649"/>
                <a:gd name="f67" fmla="val 10228"/>
                <a:gd name="f68" fmla="val 10893"/>
                <a:gd name="f69" fmla="val 10079"/>
                <a:gd name="f70" fmla="val 11138"/>
                <a:gd name="f71" fmla="val 9923"/>
                <a:gd name="f72" fmla="val 11382"/>
                <a:gd name="f73" fmla="val 9774"/>
                <a:gd name="f74" fmla="val 12847"/>
                <a:gd name="f75" fmla="val 8865"/>
                <a:gd name="f76" fmla="val 14352"/>
                <a:gd name="f77" fmla="val 7929"/>
                <a:gd name="f78" fmla="val 15438"/>
                <a:gd name="f79" fmla="val 6647"/>
                <a:gd name="f80" fmla="val 16794"/>
                <a:gd name="f81" fmla="val 5053"/>
                <a:gd name="f82" fmla="val 16916"/>
                <a:gd name="f83" fmla="val 3398"/>
                <a:gd name="f84" fmla="val 16292"/>
                <a:gd name="f85" fmla="val 2489"/>
                <a:gd name="f86" fmla="val 1882"/>
                <a:gd name="f87" fmla="val 18673"/>
                <a:gd name="f88" fmla="val 1884"/>
                <a:gd name="f89" fmla="val 18676"/>
                <a:gd name="f90" fmla="val 1886"/>
                <a:gd name="f91" fmla="*/ f0 1 16917"/>
                <a:gd name="f92" fmla="*/ f1 1 18679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16917"/>
                <a:gd name="f99" fmla="*/ f96 1 18679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16917" h="18679">
                  <a:moveTo>
                    <a:pt x="f5" y="f2"/>
                  </a:moveTo>
                  <a:lnTo>
                    <a:pt x="f6" y="f7"/>
                  </a:lnTo>
                  <a:lnTo>
                    <a:pt x="f6" y="f7"/>
                  </a:lnTo>
                  <a:cubicBezTo>
                    <a:pt x="f8" y="f9"/>
                    <a:pt x="f10" y="f11"/>
                    <a:pt x="f5" y="f2"/>
                  </a:cubicBezTo>
                  <a:close/>
                  <a:moveTo>
                    <a:pt x="f6" y="f7"/>
                  </a:move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48" y="f49"/>
                  </a:ln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lnTo>
                    <a:pt x="f6" y="f7"/>
                  </a:lnTo>
                  <a:close/>
                  <a:moveTo>
                    <a:pt x="f48" y="f49"/>
                  </a:moveTo>
                  <a:lnTo>
                    <a:pt x="f48" y="f49"/>
                  </a:lnTo>
                  <a:cubicBezTo>
                    <a:pt x="f86" y="f87"/>
                    <a:pt x="f88" y="f89"/>
                    <a:pt x="f90" y="f4"/>
                  </a:cubicBezTo>
                  <a:lnTo>
                    <a:pt x="f48" y="f4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993;p51">
              <a:extLst>
                <a:ext uri="{FF2B5EF4-FFF2-40B4-BE49-F238E27FC236}">
                  <a16:creationId xmlns:a16="http://schemas.microsoft.com/office/drawing/2014/main" id="{7633CEE5-D753-FA47-6732-C909672ADC30}"/>
                </a:ext>
              </a:extLst>
            </p:cNvPr>
            <p:cNvSpPr/>
            <p:nvPr/>
          </p:nvSpPr>
          <p:spPr>
            <a:xfrm rot="8868408" flipH="1">
              <a:off x="7440013" y="3719425"/>
              <a:ext cx="624306" cy="68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96"/>
                <a:gd name="f4" fmla="val 18646"/>
                <a:gd name="f5" fmla="val 14596"/>
                <a:gd name="f6" fmla="val 15213"/>
                <a:gd name="f7" fmla="val 909"/>
                <a:gd name="f8" fmla="val 15098"/>
                <a:gd name="f9" fmla="val 2564"/>
                <a:gd name="f10" fmla="val 13742"/>
                <a:gd name="f11" fmla="val 4158"/>
                <a:gd name="f12" fmla="val 12656"/>
                <a:gd name="f13" fmla="val 5440"/>
                <a:gd name="f14" fmla="val 11144"/>
                <a:gd name="f15" fmla="val 6376"/>
                <a:gd name="f16" fmla="val 9686"/>
                <a:gd name="f17" fmla="val 7285"/>
                <a:gd name="f18" fmla="val 9442"/>
                <a:gd name="f19" fmla="val 7434"/>
                <a:gd name="f20" fmla="val 9197"/>
                <a:gd name="f21" fmla="val 7590"/>
                <a:gd name="f22" fmla="val 8953"/>
                <a:gd name="f23" fmla="val 7739"/>
                <a:gd name="f24" fmla="val 6098"/>
                <a:gd name="f25" fmla="val 9550"/>
                <a:gd name="f26" fmla="val 3439"/>
                <a:gd name="f27" fmla="val 11659"/>
                <a:gd name="f28" fmla="val 1025"/>
                <a:gd name="f29" fmla="val 14026"/>
                <a:gd name="f30" fmla="val 577"/>
                <a:gd name="f31" fmla="val 14467"/>
                <a:gd name="f32" fmla="val 102"/>
                <a:gd name="f33" fmla="val 14976"/>
                <a:gd name="f34" fmla="val 34"/>
                <a:gd name="f35" fmla="val 15525"/>
                <a:gd name="f36" fmla="val 15756"/>
                <a:gd name="f37" fmla="val 55"/>
                <a:gd name="f38" fmla="val 15993"/>
                <a:gd name="f39" fmla="val 190"/>
                <a:gd name="f40" fmla="val 16190"/>
                <a:gd name="f41" fmla="val 1860"/>
                <a:gd name="f42" fmla="val 18637"/>
                <a:gd name="f43" fmla="val 1729"/>
                <a:gd name="f44" fmla="val 18442"/>
                <a:gd name="f45" fmla="val 1676"/>
                <a:gd name="f46" fmla="val 18208"/>
                <a:gd name="f47" fmla="val 1703"/>
                <a:gd name="f48" fmla="val 17981"/>
                <a:gd name="f49" fmla="val 1777"/>
                <a:gd name="f50" fmla="val 17431"/>
                <a:gd name="f51" fmla="val 2252"/>
                <a:gd name="f52" fmla="val 16922"/>
                <a:gd name="f53" fmla="val 2700"/>
                <a:gd name="f54" fmla="val 16488"/>
                <a:gd name="f55" fmla="val 5114"/>
                <a:gd name="f56" fmla="val 14115"/>
                <a:gd name="f57" fmla="val 7773"/>
                <a:gd name="f58" fmla="val 12012"/>
                <a:gd name="f59" fmla="val 10628"/>
                <a:gd name="f60" fmla="val 10201"/>
                <a:gd name="f61" fmla="val 10873"/>
                <a:gd name="f62" fmla="val 10045"/>
                <a:gd name="f63" fmla="val 11117"/>
                <a:gd name="f64" fmla="val 9896"/>
                <a:gd name="f65" fmla="val 11361"/>
                <a:gd name="f66" fmla="val 9740"/>
                <a:gd name="f67" fmla="val 12819"/>
                <a:gd name="f68" fmla="val 8838"/>
                <a:gd name="f69" fmla="val 14332"/>
                <a:gd name="f70" fmla="val 7895"/>
                <a:gd name="f71" fmla="val 15417"/>
                <a:gd name="f72" fmla="val 6620"/>
                <a:gd name="f73" fmla="val 16767"/>
                <a:gd name="f74" fmla="val 5019"/>
                <a:gd name="f75" fmla="val 16895"/>
                <a:gd name="f76" fmla="val 3364"/>
                <a:gd name="f77" fmla="val 16271"/>
                <a:gd name="f78" fmla="val 2456"/>
                <a:gd name="f79" fmla="val 15715"/>
                <a:gd name="f80" fmla="val 1635"/>
                <a:gd name="f81" fmla="val 15152"/>
                <a:gd name="f82" fmla="val 814"/>
                <a:gd name="f83" fmla="val 1862"/>
                <a:gd name="f84" fmla="val 18640"/>
                <a:gd name="f85" fmla="val 1864"/>
                <a:gd name="f86" fmla="val 18643"/>
                <a:gd name="f87" fmla="val 1866"/>
                <a:gd name="f88" fmla="val 18645"/>
                <a:gd name="f89" fmla="*/ f0 1 16896"/>
                <a:gd name="f90" fmla="*/ f1 1 1864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16896"/>
                <a:gd name="f97" fmla="*/ f94 1 1864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16896" h="18646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5" y="f2"/>
                  </a:cubicBezTo>
                  <a:close/>
                  <a:moveTo>
                    <a:pt x="f41" y="f42"/>
                  </a:moveTo>
                  <a:lnTo>
                    <a:pt x="f41" y="f42"/>
                  </a:lnTo>
                  <a:cubicBezTo>
                    <a:pt x="f83" y="f84"/>
                    <a:pt x="f85" y="f86"/>
                    <a:pt x="f87" y="f88"/>
                  </a:cubicBezTo>
                  <a:lnTo>
                    <a:pt x="f41" y="f42"/>
                  </a:lnTo>
                  <a:close/>
                </a:path>
              </a:pathLst>
            </a:custGeom>
            <a:solidFill>
              <a:srgbClr val="D92C2C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994;p51">
              <a:extLst>
                <a:ext uri="{FF2B5EF4-FFF2-40B4-BE49-F238E27FC236}">
                  <a16:creationId xmlns:a16="http://schemas.microsoft.com/office/drawing/2014/main" id="{838A40E9-D657-6644-B0B4-19BE7C9E9A5F}"/>
                </a:ext>
              </a:extLst>
            </p:cNvPr>
            <p:cNvSpPr/>
            <p:nvPr/>
          </p:nvSpPr>
          <p:spPr>
            <a:xfrm rot="8868408" flipH="1">
              <a:off x="7435217" y="3723573"/>
              <a:ext cx="648620" cy="785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554"/>
                <a:gd name="f4" fmla="val 21257"/>
                <a:gd name="f5" fmla="val 13742"/>
                <a:gd name="f6" fmla="val 13227"/>
                <a:gd name="f7" fmla="val 81"/>
                <a:gd name="f8" fmla="val 12718"/>
                <a:gd name="f9" fmla="val 190"/>
                <a:gd name="f10" fmla="val 12216"/>
                <a:gd name="f11" fmla="val 326"/>
                <a:gd name="f12" fmla="val 11985"/>
                <a:gd name="f13" fmla="val 875"/>
                <a:gd name="f14" fmla="val 11673"/>
                <a:gd name="f15" fmla="val 1377"/>
                <a:gd name="f16" fmla="val 11287"/>
                <a:gd name="f17" fmla="val 1825"/>
                <a:gd name="f18" fmla="val 10208"/>
                <a:gd name="f19" fmla="val 3106"/>
                <a:gd name="f20" fmla="val 8696"/>
                <a:gd name="f21" fmla="val 4042"/>
                <a:gd name="f22" fmla="val 7244"/>
                <a:gd name="f23" fmla="val 4951"/>
                <a:gd name="f24" fmla="val 6993"/>
                <a:gd name="f25" fmla="val 5100"/>
                <a:gd name="f26" fmla="val 6749"/>
                <a:gd name="f27" fmla="val 5256"/>
                <a:gd name="f28" fmla="val 6512"/>
                <a:gd name="f29" fmla="val 5406"/>
                <a:gd name="f30" fmla="val 5684"/>
                <a:gd name="f31" fmla="val 5928"/>
                <a:gd name="f32" fmla="val 4877"/>
                <a:gd name="f33" fmla="val 6477"/>
                <a:gd name="f34" fmla="val 4084"/>
                <a:gd name="f35" fmla="val 7047"/>
                <a:gd name="f36" fmla="val 4498"/>
                <a:gd name="f37" fmla="val 6871"/>
                <a:gd name="f38" fmla="val 4898"/>
                <a:gd name="f39" fmla="val 6498"/>
                <a:gd name="f40" fmla="val 5264"/>
                <a:gd name="f41" fmla="val 6294"/>
                <a:gd name="f42" fmla="val 7041"/>
                <a:gd name="f43" fmla="val 5297"/>
                <a:gd name="f44" fmla="val 9021"/>
                <a:gd name="f45" fmla="val 4741"/>
                <a:gd name="f46" fmla="val 11056"/>
                <a:gd name="f47" fmla="val 4653"/>
                <a:gd name="f48" fmla="val 11148"/>
                <a:gd name="f49" fmla="val 4648"/>
                <a:gd name="f50" fmla="val 11241"/>
                <a:gd name="f51" fmla="val 4646"/>
                <a:gd name="f52" fmla="val 11335"/>
                <a:gd name="f53" fmla="val 11820"/>
                <a:gd name="f54" fmla="val 12312"/>
                <a:gd name="f55" fmla="val 4721"/>
                <a:gd name="f56" fmla="val 12670"/>
                <a:gd name="f57" fmla="val 5039"/>
                <a:gd name="f58" fmla="val 13335"/>
                <a:gd name="f59" fmla="val 5636"/>
                <a:gd name="f60" fmla="val 13145"/>
                <a:gd name="f61" fmla="val 6742"/>
                <a:gd name="f62" fmla="val 12738"/>
                <a:gd name="f63" fmla="val 7542"/>
                <a:gd name="f64" fmla="val 11707"/>
                <a:gd name="f65" fmla="val 9584"/>
                <a:gd name="f66" fmla="val 9754"/>
                <a:gd name="f67" fmla="val 11001"/>
                <a:gd name="f68" fmla="val 7746"/>
                <a:gd name="f69" fmla="val 12100"/>
                <a:gd name="f70" fmla="val 5746"/>
                <a:gd name="f71" fmla="val 13199"/>
                <a:gd name="f72" fmla="val 3595"/>
                <a:gd name="f73" fmla="val 14080"/>
                <a:gd name="f74" fmla="val 1771"/>
                <a:gd name="f75" fmla="val 15450"/>
                <a:gd name="f76" fmla="val 1106"/>
                <a:gd name="f77" fmla="val 15946"/>
                <a:gd name="f78" fmla="val 489"/>
                <a:gd name="f79" fmla="val 16515"/>
                <a:gd name="f80" fmla="val 1"/>
                <a:gd name="f81" fmla="val 17180"/>
                <a:gd name="f82" fmla="val 665"/>
                <a:gd name="f83" fmla="val 18157"/>
                <a:gd name="f84" fmla="val 18801"/>
                <a:gd name="f85" fmla="val 2760"/>
                <a:gd name="f86" fmla="val 21225"/>
                <a:gd name="f87" fmla="val 2640"/>
                <a:gd name="f88" fmla="val 21041"/>
                <a:gd name="f89" fmla="val 2594"/>
                <a:gd name="f90" fmla="val 20816"/>
                <a:gd name="f91" fmla="val 2626"/>
                <a:gd name="f92" fmla="val 20592"/>
                <a:gd name="f93" fmla="val 2693"/>
                <a:gd name="f94" fmla="val 20042"/>
                <a:gd name="f95" fmla="val 3175"/>
                <a:gd name="f96" fmla="val 19533"/>
                <a:gd name="f97" fmla="val 3616"/>
                <a:gd name="f98" fmla="val 19099"/>
                <a:gd name="f99" fmla="val 6030"/>
                <a:gd name="f100" fmla="val 16732"/>
                <a:gd name="f101" fmla="val 8689"/>
                <a:gd name="f102" fmla="val 14623"/>
                <a:gd name="f103" fmla="val 11551"/>
                <a:gd name="f104" fmla="val 12812"/>
                <a:gd name="f105" fmla="val 11789"/>
                <a:gd name="f106" fmla="val 12663"/>
                <a:gd name="f107" fmla="val 12033"/>
                <a:gd name="f108" fmla="val 12507"/>
                <a:gd name="f109" fmla="val 12284"/>
                <a:gd name="f110" fmla="val 12358"/>
                <a:gd name="f111" fmla="val 11449"/>
                <a:gd name="f112" fmla="val 15248"/>
                <a:gd name="f113" fmla="val 10513"/>
                <a:gd name="f114" fmla="val 16333"/>
                <a:gd name="f115" fmla="val 9231"/>
                <a:gd name="f116" fmla="val 17052"/>
                <a:gd name="f117" fmla="val 8383"/>
                <a:gd name="f118" fmla="val 17425"/>
                <a:gd name="f119" fmla="val 7515"/>
                <a:gd name="f120" fmla="val 17520"/>
                <a:gd name="f121" fmla="val 6755"/>
                <a:gd name="f122" fmla="val 17533"/>
                <a:gd name="f123" fmla="val 6667"/>
                <a:gd name="f124" fmla="val 17540"/>
                <a:gd name="f125" fmla="val 6579"/>
                <a:gd name="f126" fmla="val 17547"/>
                <a:gd name="f127" fmla="val 6491"/>
                <a:gd name="f128" fmla="val 6328"/>
                <a:gd name="f129" fmla="val 6159"/>
                <a:gd name="f130" fmla="val 17527"/>
                <a:gd name="f131" fmla="val 5996"/>
                <a:gd name="f132" fmla="val 17486"/>
                <a:gd name="f133" fmla="val 5663"/>
                <a:gd name="f134" fmla="val 17371"/>
                <a:gd name="f135" fmla="val 5345"/>
                <a:gd name="f136" fmla="val 17187"/>
                <a:gd name="f137" fmla="val 5067"/>
                <a:gd name="f138" fmla="val 16631"/>
                <a:gd name="f139" fmla="val 4246"/>
                <a:gd name="f140" fmla="val 16068"/>
                <a:gd name="f141" fmla="val 3425"/>
                <a:gd name="f142" fmla="val 15512"/>
                <a:gd name="f143" fmla="val 2611"/>
                <a:gd name="f144" fmla="val 14346"/>
                <a:gd name="f145" fmla="val 895"/>
                <a:gd name="f146" fmla="val 2767"/>
                <a:gd name="f147" fmla="val 21236"/>
                <a:gd name="f148" fmla="val 2774"/>
                <a:gd name="f149" fmla="val 21246"/>
                <a:gd name="f150" fmla="val 2782"/>
                <a:gd name="f151" fmla="val 21256"/>
                <a:gd name="f152" fmla="*/ f0 1 17554"/>
                <a:gd name="f153" fmla="*/ f1 1 21257"/>
                <a:gd name="f154" fmla="val f2"/>
                <a:gd name="f155" fmla="val f3"/>
                <a:gd name="f156" fmla="val f4"/>
                <a:gd name="f157" fmla="+- f156 0 f154"/>
                <a:gd name="f158" fmla="+- f155 0 f154"/>
                <a:gd name="f159" fmla="*/ f158 1 17554"/>
                <a:gd name="f160" fmla="*/ f157 1 21257"/>
                <a:gd name="f161" fmla="*/ f154 1 f159"/>
                <a:gd name="f162" fmla="*/ f155 1 f159"/>
                <a:gd name="f163" fmla="*/ f154 1 f160"/>
                <a:gd name="f164" fmla="*/ f156 1 f160"/>
                <a:gd name="f165" fmla="*/ f161 f152 1"/>
                <a:gd name="f166" fmla="*/ f162 f152 1"/>
                <a:gd name="f167" fmla="*/ f164 f153 1"/>
                <a:gd name="f168" fmla="*/ f163 f1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5" t="f168" r="f166" b="f167"/>
              <a:pathLst>
                <a:path w="17554" h="21257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lnTo>
                    <a:pt x="f82" y="f83"/>
                  </a:lnTo>
                  <a:lnTo>
                    <a:pt x="f76" y="f84"/>
                  </a:lnTo>
                  <a:lnTo>
                    <a:pt x="f85" y="f86"/>
                  </a:lnTo>
                  <a:lnTo>
                    <a:pt x="f85" y="f86"/>
                  </a:ln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5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3" y="f128"/>
                    <a:pt x="f126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lnTo>
                    <a:pt x="f144" y="f145"/>
                  </a:lnTo>
                  <a:lnTo>
                    <a:pt x="f5" y="f2"/>
                  </a:lnTo>
                  <a:close/>
                  <a:moveTo>
                    <a:pt x="f85" y="f86"/>
                  </a:moveTo>
                  <a:cubicBezTo>
                    <a:pt x="f146" y="f147"/>
                    <a:pt x="f148" y="f149"/>
                    <a:pt x="f150" y="f151"/>
                  </a:cubicBezTo>
                  <a:lnTo>
                    <a:pt x="f85" y="f86"/>
                  </a:lnTo>
                  <a:close/>
                </a:path>
              </a:pathLst>
            </a:custGeom>
            <a:solidFill>
              <a:srgbClr val="191919">
                <a:alpha val="17420"/>
              </a:srgbClr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995;p51">
              <a:extLst>
                <a:ext uri="{FF2B5EF4-FFF2-40B4-BE49-F238E27FC236}">
                  <a16:creationId xmlns:a16="http://schemas.microsoft.com/office/drawing/2014/main" id="{4FE762A3-A3E1-240E-3E41-5F7001AA603E}"/>
                </a:ext>
              </a:extLst>
            </p:cNvPr>
            <p:cNvSpPr/>
            <p:nvPr/>
          </p:nvSpPr>
          <p:spPr>
            <a:xfrm rot="8868408" flipH="1">
              <a:off x="7803453" y="4438051"/>
              <a:ext cx="387239" cy="1388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80"/>
                <a:gd name="f4" fmla="val 3759"/>
                <a:gd name="f5" fmla="val 1"/>
                <a:gd name="f6" fmla="val 8"/>
                <a:gd name="f7" fmla="val 11"/>
                <a:gd name="f8" fmla="val 14"/>
                <a:gd name="f9" fmla="val 21"/>
                <a:gd name="f10" fmla="val 31"/>
                <a:gd name="f11" fmla="val 1676"/>
                <a:gd name="f12" fmla="val 2463"/>
                <a:gd name="f13" fmla="val 1771"/>
                <a:gd name="f14" fmla="val 2598"/>
                <a:gd name="f15" fmla="val 1879"/>
                <a:gd name="f16" fmla="val 2720"/>
                <a:gd name="f17" fmla="val 2008"/>
                <a:gd name="f18" fmla="val 2829"/>
                <a:gd name="f19" fmla="val 2504"/>
                <a:gd name="f20" fmla="val 3242"/>
                <a:gd name="f21" fmla="val 3164"/>
                <a:gd name="f22" fmla="val 3375"/>
                <a:gd name="f23" fmla="val 3897"/>
                <a:gd name="f24" fmla="val 4138"/>
                <a:gd name="f25" fmla="val 4387"/>
                <a:gd name="f26" fmla="val 3361"/>
                <a:gd name="f27" fmla="val 4640"/>
                <a:gd name="f28" fmla="val 3338"/>
                <a:gd name="f29" fmla="val 5115"/>
                <a:gd name="f30" fmla="val 3297"/>
                <a:gd name="f31" fmla="val 5617"/>
                <a:gd name="f32" fmla="val 3216"/>
                <a:gd name="f33" fmla="val 6105"/>
                <a:gd name="f34" fmla="val 3134"/>
                <a:gd name="f35" fmla="val 6600"/>
                <a:gd name="f36" fmla="val 3060"/>
                <a:gd name="f37" fmla="val 7095"/>
                <a:gd name="f38" fmla="val 2978"/>
                <a:gd name="f39" fmla="val 7577"/>
                <a:gd name="f40" fmla="val 2931"/>
                <a:gd name="f41" fmla="val 7824"/>
                <a:gd name="f42" fmla="val 2908"/>
                <a:gd name="f43" fmla="val 8068"/>
                <a:gd name="f44" fmla="val 2895"/>
                <a:gd name="f45" fmla="val 8304"/>
                <a:gd name="f46" fmla="val 8993"/>
                <a:gd name="f47" fmla="val 9620"/>
                <a:gd name="f48" fmla="val 3011"/>
                <a:gd name="f49" fmla="val 10100"/>
                <a:gd name="f50" fmla="val 3365"/>
                <a:gd name="f51" fmla="val 10234"/>
                <a:gd name="f52" fmla="val 3463"/>
                <a:gd name="f53" fmla="val 10353"/>
                <a:gd name="f54" fmla="val 3577"/>
                <a:gd name="f55" fmla="val 10449"/>
                <a:gd name="f56" fmla="val 3713"/>
                <a:gd name="f57" fmla="val 8804"/>
                <a:gd name="f58" fmla="val 1296"/>
                <a:gd name="f59" fmla="val 8703"/>
                <a:gd name="f60" fmla="val 1147"/>
                <a:gd name="f61" fmla="val 8574"/>
                <a:gd name="f62" fmla="val 1011"/>
                <a:gd name="f63" fmla="val 8431"/>
                <a:gd name="f64" fmla="val 903"/>
                <a:gd name="f65" fmla="val 7952"/>
                <a:gd name="f66" fmla="val 553"/>
                <a:gd name="f67" fmla="val 7337"/>
                <a:gd name="f68" fmla="val 435"/>
                <a:gd name="f69" fmla="val 6655"/>
                <a:gd name="f70" fmla="val 6411"/>
                <a:gd name="f71" fmla="val 6159"/>
                <a:gd name="f72" fmla="val 450"/>
                <a:gd name="f73" fmla="val 5901"/>
                <a:gd name="f74" fmla="val 475"/>
                <a:gd name="f75" fmla="val 5420"/>
                <a:gd name="f76" fmla="val 516"/>
                <a:gd name="f77" fmla="val 4925"/>
                <a:gd name="f78" fmla="val 598"/>
                <a:gd name="f79" fmla="val 4430"/>
                <a:gd name="f80" fmla="val 679"/>
                <a:gd name="f81" fmla="val 3941"/>
                <a:gd name="f82" fmla="val 754"/>
                <a:gd name="f83" fmla="val 3439"/>
                <a:gd name="f84" fmla="val 835"/>
                <a:gd name="f85" fmla="val 2965"/>
                <a:gd name="f86" fmla="val 882"/>
                <a:gd name="f87" fmla="val 2710"/>
                <a:gd name="f88" fmla="val 906"/>
                <a:gd name="f89" fmla="val 2460"/>
                <a:gd name="f90" fmla="val 920"/>
                <a:gd name="f91" fmla="val 2218"/>
                <a:gd name="f92" fmla="val 1482"/>
                <a:gd name="f93" fmla="val 823"/>
                <a:gd name="f94" fmla="val 787"/>
                <a:gd name="f95" fmla="val 333"/>
                <a:gd name="f96" fmla="val 374"/>
                <a:gd name="f97" fmla="val 213"/>
                <a:gd name="f98" fmla="val 273"/>
                <a:gd name="f99" fmla="val 111"/>
                <a:gd name="f100" fmla="val 160"/>
                <a:gd name="f101" fmla="val 3758"/>
                <a:gd name="f102" fmla="val 10470"/>
                <a:gd name="f103" fmla="val 3743"/>
                <a:gd name="f104" fmla="val 10459"/>
                <a:gd name="f105" fmla="val 3728"/>
                <a:gd name="f106" fmla="*/ f0 1 10480"/>
                <a:gd name="f107" fmla="*/ f1 1 3759"/>
                <a:gd name="f108" fmla="val f2"/>
                <a:gd name="f109" fmla="val f3"/>
                <a:gd name="f110" fmla="val f4"/>
                <a:gd name="f111" fmla="+- f110 0 f108"/>
                <a:gd name="f112" fmla="+- f109 0 f108"/>
                <a:gd name="f113" fmla="*/ f112 1 10480"/>
                <a:gd name="f114" fmla="*/ f111 1 3759"/>
                <a:gd name="f115" fmla="*/ f108 1 f113"/>
                <a:gd name="f116" fmla="*/ f109 1 f113"/>
                <a:gd name="f117" fmla="*/ f108 1 f114"/>
                <a:gd name="f118" fmla="*/ f110 1 f114"/>
                <a:gd name="f119" fmla="*/ f115 f106 1"/>
                <a:gd name="f120" fmla="*/ f116 f106 1"/>
                <a:gd name="f121" fmla="*/ f118 f107 1"/>
                <a:gd name="f122" fmla="*/ f11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9" t="f122" r="f120" b="f121"/>
              <a:pathLst>
                <a:path w="10480" h="3759">
                  <a:moveTo>
                    <a:pt x="f5" y="f5"/>
                  </a:moveTo>
                  <a:cubicBezTo>
                    <a:pt x="f6" y="f7"/>
                    <a:pt x="f8" y="f9"/>
                    <a:pt x="f9" y="f10"/>
                  </a:cubicBezTo>
                  <a:lnTo>
                    <a:pt x="f9" y="f10"/>
                  </a:lnTo>
                  <a:lnTo>
                    <a:pt x="f5" y="f5"/>
                  </a:lnTo>
                  <a:close/>
                  <a:moveTo>
                    <a:pt x="f9" y="f10"/>
                  </a:move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lnTo>
                    <a:pt x="f55" y="f56"/>
                  </a:lnTo>
                  <a:lnTo>
                    <a:pt x="f57" y="f58"/>
                  </a:ln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0"/>
                  </a:cubicBezTo>
                  <a:cubicBezTo>
                    <a:pt x="f92" y="f90"/>
                    <a:pt x="f93" y="f94"/>
                    <a:pt x="f95" y="f96"/>
                  </a:cubicBezTo>
                  <a:cubicBezTo>
                    <a:pt x="f97" y="f98"/>
                    <a:pt x="f99" y="f100"/>
                    <a:pt x="f9" y="f10"/>
                  </a:cubicBezTo>
                  <a:close/>
                  <a:moveTo>
                    <a:pt x="f55" y="f56"/>
                  </a:moveTo>
                  <a:lnTo>
                    <a:pt x="f3" y="f101"/>
                  </a:lnTo>
                  <a:cubicBezTo>
                    <a:pt x="f102" y="f103"/>
                    <a:pt x="f104" y="f105"/>
                    <a:pt x="f55" y="f56"/>
                  </a:cubicBezTo>
                  <a:close/>
                </a:path>
              </a:pathLst>
            </a:custGeom>
            <a:solidFill>
              <a:srgbClr val="437539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996;p51">
              <a:extLst>
                <a:ext uri="{FF2B5EF4-FFF2-40B4-BE49-F238E27FC236}">
                  <a16:creationId xmlns:a16="http://schemas.microsoft.com/office/drawing/2014/main" id="{8DB9464A-7D47-2E78-227B-4E0F77363D97}"/>
                </a:ext>
              </a:extLst>
            </p:cNvPr>
            <p:cNvSpPr/>
            <p:nvPr/>
          </p:nvSpPr>
          <p:spPr>
            <a:xfrm rot="8868408" flipH="1">
              <a:off x="7806833" y="4327014"/>
              <a:ext cx="388235" cy="139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07"/>
                <a:gd name="f4" fmla="val 3786"/>
                <a:gd name="f5" fmla="val 1"/>
                <a:gd name="f6" fmla="val 1696"/>
                <a:gd name="f7" fmla="val 2490"/>
                <a:gd name="f8" fmla="val 1791"/>
                <a:gd name="f9" fmla="val 2625"/>
                <a:gd name="f10" fmla="val 1906"/>
                <a:gd name="f11" fmla="val 2748"/>
                <a:gd name="f12" fmla="val 2035"/>
                <a:gd name="f13" fmla="val 2856"/>
                <a:gd name="f14" fmla="val 2525"/>
                <a:gd name="f15" fmla="val 3270"/>
                <a:gd name="f16" fmla="val 3184"/>
                <a:gd name="f17" fmla="val 3403"/>
                <a:gd name="f18" fmla="val 3917"/>
                <a:gd name="f19" fmla="val 4158"/>
                <a:gd name="f20" fmla="val 4406"/>
                <a:gd name="f21" fmla="val 3388"/>
                <a:gd name="f22" fmla="val 4660"/>
                <a:gd name="f23" fmla="val 3365"/>
                <a:gd name="f24" fmla="val 5141"/>
                <a:gd name="f25" fmla="val 3317"/>
                <a:gd name="f26" fmla="val 5636"/>
                <a:gd name="f27" fmla="val 3236"/>
                <a:gd name="f28" fmla="val 6132"/>
                <a:gd name="f29" fmla="val 3161"/>
                <a:gd name="f30" fmla="val 6620"/>
                <a:gd name="f31" fmla="val 3080"/>
                <a:gd name="f32" fmla="val 7122"/>
                <a:gd name="f33" fmla="val 3005"/>
                <a:gd name="f34" fmla="val 7597"/>
                <a:gd name="f35" fmla="val 2958"/>
                <a:gd name="f36" fmla="val 7854"/>
                <a:gd name="f37" fmla="val 2933"/>
                <a:gd name="f38" fmla="val 8107"/>
                <a:gd name="f39" fmla="val 2918"/>
                <a:gd name="f40" fmla="val 8352"/>
                <a:gd name="f41" fmla="val 9034"/>
                <a:gd name="f42" fmla="val 9652"/>
                <a:gd name="f43" fmla="val 3036"/>
                <a:gd name="f44" fmla="val 10126"/>
                <a:gd name="f45" fmla="val 3385"/>
                <a:gd name="f46" fmla="val 10259"/>
                <a:gd name="f47" fmla="val 3482"/>
                <a:gd name="f48" fmla="val 10376"/>
                <a:gd name="f49" fmla="val 3600"/>
                <a:gd name="f50" fmla="val 10471"/>
                <a:gd name="f51" fmla="val 3734"/>
                <a:gd name="f52" fmla="val 8811"/>
                <a:gd name="f53" fmla="val 1296"/>
                <a:gd name="f54" fmla="val 8709"/>
                <a:gd name="f55" fmla="val 1140"/>
                <a:gd name="f56" fmla="val 8580"/>
                <a:gd name="f57" fmla="val 1011"/>
                <a:gd name="f58" fmla="val 8431"/>
                <a:gd name="f59" fmla="val 903"/>
                <a:gd name="f60" fmla="val 7954"/>
                <a:gd name="f61" fmla="val 546"/>
                <a:gd name="f62" fmla="val 7333"/>
                <a:gd name="f63" fmla="val 432"/>
                <a:gd name="f64" fmla="val 6646"/>
                <a:gd name="f65" fmla="val 6405"/>
                <a:gd name="f66" fmla="val 6155"/>
                <a:gd name="f67" fmla="val 446"/>
                <a:gd name="f68" fmla="val 5901"/>
                <a:gd name="f69" fmla="val 469"/>
                <a:gd name="f70" fmla="val 5419"/>
                <a:gd name="f71" fmla="val 516"/>
                <a:gd name="f72" fmla="val 4924"/>
                <a:gd name="f73" fmla="val 598"/>
                <a:gd name="f74" fmla="val 4436"/>
                <a:gd name="f75" fmla="val 672"/>
                <a:gd name="f76" fmla="val 3941"/>
                <a:gd name="f77" fmla="val 754"/>
                <a:gd name="f78" fmla="val 3446"/>
                <a:gd name="f79" fmla="val 835"/>
                <a:gd name="f80" fmla="val 2964"/>
                <a:gd name="f81" fmla="val 876"/>
                <a:gd name="f82" fmla="val 2708"/>
                <a:gd name="f83" fmla="val 901"/>
                <a:gd name="f84" fmla="val 2457"/>
                <a:gd name="f85" fmla="val 916"/>
                <a:gd name="f86" fmla="val 2214"/>
                <a:gd name="f87" fmla="val 1484"/>
                <a:gd name="f88" fmla="val 828"/>
                <a:gd name="f89" fmla="val 779"/>
                <a:gd name="f90" fmla="val 339"/>
                <a:gd name="f91" fmla="val 367"/>
                <a:gd name="f92" fmla="val 210"/>
                <a:gd name="f93" fmla="val 258"/>
                <a:gd name="f94" fmla="val 95"/>
                <a:gd name="f95" fmla="val 136"/>
                <a:gd name="f96" fmla="val 10506"/>
                <a:gd name="f97" fmla="val 3785"/>
                <a:gd name="f98" fmla="val 10495"/>
                <a:gd name="f99" fmla="val 3768"/>
                <a:gd name="f100" fmla="val 10483"/>
                <a:gd name="f101" fmla="val 3751"/>
                <a:gd name="f102" fmla="*/ f0 1 10507"/>
                <a:gd name="f103" fmla="*/ f1 1 3786"/>
                <a:gd name="f104" fmla="val f2"/>
                <a:gd name="f105" fmla="val f3"/>
                <a:gd name="f106" fmla="val f4"/>
                <a:gd name="f107" fmla="+- f106 0 f104"/>
                <a:gd name="f108" fmla="+- f105 0 f104"/>
                <a:gd name="f109" fmla="*/ f108 1 10507"/>
                <a:gd name="f110" fmla="*/ f107 1 3786"/>
                <a:gd name="f111" fmla="*/ f104 1 f109"/>
                <a:gd name="f112" fmla="*/ f105 1 f109"/>
                <a:gd name="f113" fmla="*/ f104 1 f110"/>
                <a:gd name="f114" fmla="*/ f106 1 f110"/>
                <a:gd name="f115" fmla="*/ f111 f102 1"/>
                <a:gd name="f116" fmla="*/ f112 f102 1"/>
                <a:gd name="f117" fmla="*/ f114 f103 1"/>
                <a:gd name="f118" fmla="*/ f113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5" t="f118" r="f116" b="f117"/>
              <a:pathLst>
                <a:path w="10507" h="3786">
                  <a:moveTo>
                    <a:pt x="f2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50" y="f51"/>
                  </a:ln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93"/>
                    <a:pt x="f94" y="f95"/>
                    <a:pt x="f2" y="f5"/>
                  </a:cubicBezTo>
                  <a:close/>
                  <a:moveTo>
                    <a:pt x="f50" y="f51"/>
                  </a:moveTo>
                  <a:lnTo>
                    <a:pt x="f96" y="f97"/>
                  </a:lnTo>
                  <a:cubicBezTo>
                    <a:pt x="f98" y="f99"/>
                    <a:pt x="f100" y="f101"/>
                    <a:pt x="f50" y="f5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997;p51">
              <a:extLst>
                <a:ext uri="{FF2B5EF4-FFF2-40B4-BE49-F238E27FC236}">
                  <a16:creationId xmlns:a16="http://schemas.microsoft.com/office/drawing/2014/main" id="{E3EE637F-5C11-2CBA-801B-87FDE307B1B7}"/>
                </a:ext>
              </a:extLst>
            </p:cNvPr>
            <p:cNvSpPr/>
            <p:nvPr/>
          </p:nvSpPr>
          <p:spPr>
            <a:xfrm rot="8868408" flipH="1">
              <a:off x="7811237" y="4217186"/>
              <a:ext cx="387495" cy="138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87"/>
                <a:gd name="f4" fmla="val 3752"/>
                <a:gd name="f5" fmla="val 1"/>
                <a:gd name="f6" fmla="val 1676"/>
                <a:gd name="f7" fmla="val 2456"/>
                <a:gd name="f8" fmla="val 1771"/>
                <a:gd name="f9" fmla="val 2592"/>
                <a:gd name="f10" fmla="val 1886"/>
                <a:gd name="f11" fmla="val 2721"/>
                <a:gd name="f12" fmla="val 2008"/>
                <a:gd name="f13" fmla="val 2829"/>
                <a:gd name="f14" fmla="val 2507"/>
                <a:gd name="f15" fmla="val 3240"/>
                <a:gd name="f16" fmla="val 3172"/>
                <a:gd name="f17" fmla="val 3375"/>
                <a:gd name="f18" fmla="val 3910"/>
                <a:gd name="f19" fmla="val 4147"/>
                <a:gd name="f20" fmla="val 4391"/>
                <a:gd name="f21" fmla="val 3361"/>
                <a:gd name="f22" fmla="val 4640"/>
                <a:gd name="f23" fmla="val 3338"/>
                <a:gd name="f24" fmla="val 5122"/>
                <a:gd name="f25" fmla="val 3290"/>
                <a:gd name="f26" fmla="val 5617"/>
                <a:gd name="f27" fmla="val 3209"/>
                <a:gd name="f28" fmla="val 6105"/>
                <a:gd name="f29" fmla="val 3134"/>
                <a:gd name="f30" fmla="val 6600"/>
                <a:gd name="f31" fmla="val 3053"/>
                <a:gd name="f32" fmla="val 7095"/>
                <a:gd name="f33" fmla="val 2972"/>
                <a:gd name="f34" fmla="val 7577"/>
                <a:gd name="f35" fmla="val 2931"/>
                <a:gd name="f36" fmla="val 7834"/>
                <a:gd name="f37" fmla="val 2906"/>
                <a:gd name="f38" fmla="val 8087"/>
                <a:gd name="f39" fmla="val 2891"/>
                <a:gd name="f40" fmla="val 8331"/>
                <a:gd name="f41" fmla="val 9012"/>
                <a:gd name="f42" fmla="val 9627"/>
                <a:gd name="f43" fmla="val 3009"/>
                <a:gd name="f44" fmla="val 10107"/>
                <a:gd name="f45" fmla="val 3358"/>
                <a:gd name="f46" fmla="val 10256"/>
                <a:gd name="f47" fmla="val 3467"/>
                <a:gd name="f48" fmla="val 10385"/>
                <a:gd name="f49" fmla="val 3602"/>
                <a:gd name="f50" fmla="val 10486"/>
                <a:gd name="f51" fmla="val 9930"/>
                <a:gd name="f52" fmla="val 9367"/>
                <a:gd name="f53" fmla="val 2117"/>
                <a:gd name="f54" fmla="val 8811"/>
                <a:gd name="f55" fmla="val 1296"/>
                <a:gd name="f56" fmla="val 8709"/>
                <a:gd name="f57" fmla="val 1140"/>
                <a:gd name="f58" fmla="val 8581"/>
                <a:gd name="f59" fmla="val 1005"/>
                <a:gd name="f60" fmla="val 8431"/>
                <a:gd name="f61" fmla="val 896"/>
                <a:gd name="f62" fmla="val 7957"/>
                <a:gd name="f63" fmla="val 547"/>
                <a:gd name="f64" fmla="val 7339"/>
                <a:gd name="f65" fmla="val 429"/>
                <a:gd name="f66" fmla="val 6657"/>
                <a:gd name="f67" fmla="val 6412"/>
                <a:gd name="f68" fmla="val 6159"/>
                <a:gd name="f69" fmla="val 444"/>
                <a:gd name="f70" fmla="val 5902"/>
                <a:gd name="f71" fmla="val 469"/>
                <a:gd name="f72" fmla="val 5420"/>
                <a:gd name="f73" fmla="val 516"/>
                <a:gd name="f74" fmla="val 4925"/>
                <a:gd name="f75" fmla="val 591"/>
                <a:gd name="f76" fmla="val 4437"/>
                <a:gd name="f77" fmla="val 672"/>
                <a:gd name="f78" fmla="val 3941"/>
                <a:gd name="f79" fmla="val 747"/>
                <a:gd name="f80" fmla="val 3446"/>
                <a:gd name="f81" fmla="val 828"/>
                <a:gd name="f82" fmla="val 2965"/>
                <a:gd name="f83" fmla="val 876"/>
                <a:gd name="f84" fmla="val 2711"/>
                <a:gd name="f85" fmla="val 899"/>
                <a:gd name="f86" fmla="val 2463"/>
                <a:gd name="f87" fmla="val 914"/>
                <a:gd name="f88" fmla="val 2222"/>
                <a:gd name="f89" fmla="val 1489"/>
                <a:gd name="f90" fmla="val 830"/>
                <a:gd name="f91" fmla="val 781"/>
                <a:gd name="f92" fmla="val 340"/>
                <a:gd name="f93" fmla="val 367"/>
                <a:gd name="f94" fmla="val 211"/>
                <a:gd name="f95" fmla="val 259"/>
                <a:gd name="f96" fmla="val 96"/>
                <a:gd name="f97" fmla="val 136"/>
                <a:gd name="f98" fmla="*/ f0 1 10487"/>
                <a:gd name="f99" fmla="*/ f1 1 3752"/>
                <a:gd name="f100" fmla="val f2"/>
                <a:gd name="f101" fmla="val f3"/>
                <a:gd name="f102" fmla="val f4"/>
                <a:gd name="f103" fmla="+- f102 0 f100"/>
                <a:gd name="f104" fmla="+- f101 0 f100"/>
                <a:gd name="f105" fmla="*/ f104 1 10487"/>
                <a:gd name="f106" fmla="*/ f103 1 3752"/>
                <a:gd name="f107" fmla="*/ f100 1 f105"/>
                <a:gd name="f108" fmla="*/ f101 1 f105"/>
                <a:gd name="f109" fmla="*/ f100 1 f106"/>
                <a:gd name="f110" fmla="*/ f102 1 f106"/>
                <a:gd name="f111" fmla="*/ f107 f98 1"/>
                <a:gd name="f112" fmla="*/ f108 f98 1"/>
                <a:gd name="f113" fmla="*/ f110 f99 1"/>
                <a:gd name="f114" fmla="*/ f109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1" t="f114" r="f112" b="f113"/>
              <a:pathLst>
                <a:path w="10487" h="3752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"/>
                  </a:cubicBezTo>
                  <a:cubicBezTo>
                    <a:pt x="f51" y="f35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93"/>
                  </a:cubicBezTo>
                  <a:cubicBezTo>
                    <a:pt x="f94" y="f95"/>
                    <a:pt x="f96" y="f97"/>
                    <a:pt x="f5" y="f5"/>
                  </a:cubicBezTo>
                  <a:close/>
                </a:path>
              </a:pathLst>
            </a:custGeom>
            <a:solidFill>
              <a:srgbClr val="A12121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998;p51">
              <a:extLst>
                <a:ext uri="{FF2B5EF4-FFF2-40B4-BE49-F238E27FC236}">
                  <a16:creationId xmlns:a16="http://schemas.microsoft.com/office/drawing/2014/main" id="{E39EE7E8-169F-8BF8-FFC7-06C9804895B7}"/>
                </a:ext>
              </a:extLst>
            </p:cNvPr>
            <p:cNvSpPr/>
            <p:nvPr/>
          </p:nvSpPr>
          <p:spPr>
            <a:xfrm rot="8868408" flipH="1">
              <a:off x="7767571" y="4229859"/>
              <a:ext cx="482711" cy="305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64"/>
                <a:gd name="f4" fmla="val 8268"/>
                <a:gd name="f5" fmla="val 5875"/>
                <a:gd name="f6" fmla="val 5631"/>
                <a:gd name="f7" fmla="val 5379"/>
                <a:gd name="f8" fmla="val 15"/>
                <a:gd name="f9" fmla="val 5121"/>
                <a:gd name="f10" fmla="val 40"/>
                <a:gd name="f11" fmla="val 4640"/>
                <a:gd name="f12" fmla="val 81"/>
                <a:gd name="f13" fmla="val 4145"/>
                <a:gd name="f14" fmla="val 163"/>
                <a:gd name="f15" fmla="val 3650"/>
                <a:gd name="f16" fmla="val 244"/>
                <a:gd name="f17" fmla="val 3161"/>
                <a:gd name="f18" fmla="val 319"/>
                <a:gd name="f19" fmla="val 2666"/>
                <a:gd name="f20" fmla="val 400"/>
                <a:gd name="f21" fmla="val 2185"/>
                <a:gd name="f22" fmla="val 447"/>
                <a:gd name="f23" fmla="val 1931"/>
                <a:gd name="f24" fmla="val 472"/>
                <a:gd name="f25" fmla="val 1682"/>
                <a:gd name="f26" fmla="val 486"/>
                <a:gd name="f27" fmla="val 1442"/>
                <a:gd name="f28" fmla="val 1008"/>
                <a:gd name="f29" fmla="val 600"/>
                <a:gd name="f30" fmla="val 438"/>
                <a:gd name="f31" fmla="val 238"/>
                <a:gd name="f32" fmla="val 312"/>
                <a:gd name="f33" fmla="val 150"/>
                <a:gd name="f34" fmla="val 75"/>
                <a:gd name="f35" fmla="val 583"/>
                <a:gd name="f36" fmla="val 1"/>
                <a:gd name="f37" fmla="val 719"/>
                <a:gd name="f38" fmla="val 2327"/>
                <a:gd name="f39" fmla="val 4130"/>
                <a:gd name="f40" fmla="val 2585"/>
                <a:gd name="f41" fmla="val 4517"/>
                <a:gd name="f42" fmla="val 4260"/>
                <a:gd name="f43" fmla="val 6972"/>
                <a:gd name="f44" fmla="val 4355"/>
                <a:gd name="f45" fmla="val 7108"/>
                <a:gd name="f46" fmla="val 4464"/>
                <a:gd name="f47" fmla="val 7237"/>
                <a:gd name="f48" fmla="val 4592"/>
                <a:gd name="f49" fmla="val 7345"/>
                <a:gd name="f50" fmla="val 5091"/>
                <a:gd name="f51" fmla="val 7756"/>
                <a:gd name="f52" fmla="val 5756"/>
                <a:gd name="f53" fmla="val 7891"/>
                <a:gd name="f54" fmla="val 6491"/>
                <a:gd name="f55" fmla="val 6727"/>
                <a:gd name="f56" fmla="val 6970"/>
                <a:gd name="f57" fmla="val 7877"/>
                <a:gd name="f58" fmla="val 7217"/>
                <a:gd name="f59" fmla="val 7854"/>
                <a:gd name="f60" fmla="val 7699"/>
                <a:gd name="f61" fmla="val 7806"/>
                <a:gd name="f62" fmla="val 8201"/>
                <a:gd name="f63" fmla="val 7725"/>
                <a:gd name="f64" fmla="val 8689"/>
                <a:gd name="f65" fmla="val 7650"/>
                <a:gd name="f66" fmla="val 9184"/>
                <a:gd name="f67" fmla="val 7569"/>
                <a:gd name="f68" fmla="val 9679"/>
                <a:gd name="f69" fmla="val 7488"/>
                <a:gd name="f70" fmla="val 10161"/>
                <a:gd name="f71" fmla="val 7447"/>
                <a:gd name="f72" fmla="val 10417"/>
                <a:gd name="f73" fmla="val 7422"/>
                <a:gd name="f74" fmla="val 10668"/>
                <a:gd name="f75" fmla="val 7407"/>
                <a:gd name="f76" fmla="val 10912"/>
                <a:gd name="f77" fmla="val 11592"/>
                <a:gd name="f78" fmla="val 12209"/>
                <a:gd name="f79" fmla="val 7525"/>
                <a:gd name="f80" fmla="val 12684"/>
                <a:gd name="f81" fmla="val 7874"/>
                <a:gd name="f82" fmla="val 12833"/>
                <a:gd name="f83" fmla="val 7983"/>
                <a:gd name="f84" fmla="val 12962"/>
                <a:gd name="f85" fmla="val 8118"/>
                <a:gd name="f86" fmla="val 11856"/>
                <a:gd name="f87" fmla="val 9177"/>
                <a:gd name="f88" fmla="val 6599"/>
                <a:gd name="f89" fmla="val 9046"/>
                <a:gd name="f90" fmla="val 6604"/>
                <a:gd name="f91" fmla="val 8912"/>
                <a:gd name="f92" fmla="val 6609"/>
                <a:gd name="f93" fmla="val 8777"/>
                <a:gd name="f94" fmla="val 8394"/>
                <a:gd name="f95" fmla="val 8008"/>
                <a:gd name="f96" fmla="val 6570"/>
                <a:gd name="f97" fmla="val 7672"/>
                <a:gd name="f98" fmla="val 6389"/>
                <a:gd name="f99" fmla="val 7021"/>
                <a:gd name="f100" fmla="val 6036"/>
                <a:gd name="f101" fmla="val 6722"/>
                <a:gd name="f102" fmla="val 5202"/>
                <a:gd name="f103" fmla="val 6878"/>
                <a:gd name="f104" fmla="val 4469"/>
                <a:gd name="f105" fmla="val 7027"/>
                <a:gd name="f106" fmla="val 3737"/>
                <a:gd name="f107" fmla="val 7543"/>
                <a:gd name="f108" fmla="val 3133"/>
                <a:gd name="f109" fmla="val 8160"/>
                <a:gd name="f110" fmla="val 2720"/>
                <a:gd name="f111" fmla="val 8418"/>
                <a:gd name="f112" fmla="val 2543"/>
                <a:gd name="f113" fmla="val 8696"/>
                <a:gd name="f114" fmla="val 2387"/>
                <a:gd name="f115" fmla="val 8987"/>
                <a:gd name="f116" fmla="val 2265"/>
                <a:gd name="f117" fmla="val 8954"/>
                <a:gd name="f118" fmla="val 2224"/>
                <a:gd name="f119" fmla="val 8926"/>
                <a:gd name="f120" fmla="val 2177"/>
                <a:gd name="f121" fmla="val 8899"/>
                <a:gd name="f122" fmla="val 2143"/>
                <a:gd name="f123" fmla="val 8031"/>
                <a:gd name="f124" fmla="val 861"/>
                <a:gd name="f125" fmla="val 8004"/>
                <a:gd name="f126" fmla="val 827"/>
                <a:gd name="f127" fmla="val 7977"/>
                <a:gd name="f128" fmla="val 787"/>
                <a:gd name="f129" fmla="val 7943"/>
                <a:gd name="f130" fmla="val 753"/>
                <a:gd name="f131" fmla="val 7862"/>
                <a:gd name="f132" fmla="val 644"/>
                <a:gd name="f133" fmla="val 7760"/>
                <a:gd name="f134" fmla="val 549"/>
                <a:gd name="f135" fmla="val 7651"/>
                <a:gd name="f136" fmla="val 468"/>
                <a:gd name="f137" fmla="val 7172"/>
                <a:gd name="f138" fmla="val 118"/>
                <a:gd name="f139" fmla="val 6557"/>
                <a:gd name="f140" fmla="*/ f0 1 13064"/>
                <a:gd name="f141" fmla="*/ f1 1 8268"/>
                <a:gd name="f142" fmla="val f2"/>
                <a:gd name="f143" fmla="val f3"/>
                <a:gd name="f144" fmla="val f4"/>
                <a:gd name="f145" fmla="+- f144 0 f142"/>
                <a:gd name="f146" fmla="+- f143 0 f142"/>
                <a:gd name="f147" fmla="*/ f146 1 13064"/>
                <a:gd name="f148" fmla="*/ f145 1 8268"/>
                <a:gd name="f149" fmla="*/ f142 1 f147"/>
                <a:gd name="f150" fmla="*/ f143 1 f147"/>
                <a:gd name="f151" fmla="*/ f142 1 f148"/>
                <a:gd name="f152" fmla="*/ f144 1 f148"/>
                <a:gd name="f153" fmla="*/ f149 f140 1"/>
                <a:gd name="f154" fmla="*/ f150 f140 1"/>
                <a:gd name="f155" fmla="*/ f152 f141 1"/>
                <a:gd name="f156" fmla="*/ f151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3" t="f156" r="f154" b="f155"/>
              <a:pathLst>
                <a:path w="13063" h="82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22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83"/>
                    <a:pt x="f84" y="f85"/>
                    <a:pt x="f3" y="f4"/>
                  </a:cubicBezTo>
                  <a:lnTo>
                    <a:pt x="f86" y="f54"/>
                  </a:lnTo>
                  <a:lnTo>
                    <a:pt x="f87" y="f88"/>
                  </a:ln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lnTo>
                    <a:pt x="f123" y="f124"/>
                  </a:ln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2"/>
                    <a:pt x="f5" y="f2"/>
                  </a:cubicBezTo>
                  <a:close/>
                </a:path>
              </a:pathLst>
            </a:custGeom>
            <a:solidFill>
              <a:srgbClr val="191919">
                <a:alpha val="17420"/>
              </a:srgbClr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999;p51">
              <a:extLst>
                <a:ext uri="{FF2B5EF4-FFF2-40B4-BE49-F238E27FC236}">
                  <a16:creationId xmlns:a16="http://schemas.microsoft.com/office/drawing/2014/main" id="{77970EF5-C0E4-3608-889D-619DAD81ED9D}"/>
                </a:ext>
              </a:extLst>
            </p:cNvPr>
            <p:cNvSpPr/>
            <p:nvPr/>
          </p:nvSpPr>
          <p:spPr>
            <a:xfrm rot="8868408" flipH="1">
              <a:off x="7851680" y="4313819"/>
              <a:ext cx="213567" cy="257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80"/>
                <a:gd name="f4" fmla="val 6972"/>
                <a:gd name="f5" fmla="val 4246"/>
                <a:gd name="f6" fmla="val 1"/>
                <a:gd name="f7" fmla="val 4004"/>
                <a:gd name="f8" fmla="val 3755"/>
                <a:gd name="f9" fmla="val 15"/>
                <a:gd name="f10" fmla="val 3500"/>
                <a:gd name="f11" fmla="val 39"/>
                <a:gd name="f12" fmla="val 3026"/>
                <a:gd name="f13" fmla="val 80"/>
                <a:gd name="f14" fmla="val 2524"/>
                <a:gd name="f15" fmla="val 162"/>
                <a:gd name="f16" fmla="val 2035"/>
                <a:gd name="f17" fmla="val 243"/>
                <a:gd name="f18" fmla="val 1540"/>
                <a:gd name="f19" fmla="val 318"/>
                <a:gd name="f20" fmla="val 1045"/>
                <a:gd name="f21" fmla="val 399"/>
                <a:gd name="f22" fmla="val 564"/>
                <a:gd name="f23" fmla="val 446"/>
                <a:gd name="f24" fmla="val 374"/>
                <a:gd name="f25" fmla="val 460"/>
                <a:gd name="f26" fmla="val 184"/>
                <a:gd name="f27" fmla="val 474"/>
                <a:gd name="f28" fmla="val 480"/>
                <a:gd name="f29" fmla="val 387"/>
                <a:gd name="f30" fmla="val 1430"/>
                <a:gd name="f31" fmla="val 1520"/>
                <a:gd name="f32" fmla="val 4217"/>
                <a:gd name="f33" fmla="val 2639"/>
                <a:gd name="f34" fmla="val 6971"/>
                <a:gd name="f35" fmla="val 2259"/>
                <a:gd name="f36" fmla="val 6035"/>
                <a:gd name="f37" fmla="val 4706"/>
                <a:gd name="f38" fmla="val 3779"/>
                <a:gd name="f39" fmla="val 3010"/>
                <a:gd name="f40" fmla="val 4389"/>
                <a:gd name="f41" fmla="val 2101"/>
                <a:gd name="f42" fmla="val 5060"/>
                <a:gd name="f43" fmla="val 1199"/>
                <a:gd name="f44" fmla="val 5779"/>
                <a:gd name="f45" fmla="val 311"/>
                <a:gd name="f46" fmla="val 5341"/>
                <a:gd name="f47" fmla="val 82"/>
                <a:gd name="f48" fmla="val 4816"/>
                <a:gd name="f49" fmla="*/ f0 1 5780"/>
                <a:gd name="f50" fmla="*/ f1 1 6972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780"/>
                <a:gd name="f57" fmla="*/ f54 1 6972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780" h="697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6" y="f28"/>
                  </a:cubicBez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cubicBezTo>
                    <a:pt x="f35" y="f36"/>
                    <a:pt x="f33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191919">
                <a:alpha val="17420"/>
              </a:srgbClr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00;p51">
              <a:extLst>
                <a:ext uri="{FF2B5EF4-FFF2-40B4-BE49-F238E27FC236}">
                  <a16:creationId xmlns:a16="http://schemas.microsoft.com/office/drawing/2014/main" id="{1697EC40-30D8-F6F1-12C3-C4FA99E86443}"/>
                </a:ext>
              </a:extLst>
            </p:cNvPr>
            <p:cNvSpPr/>
            <p:nvPr/>
          </p:nvSpPr>
          <p:spPr>
            <a:xfrm rot="8868408" flipH="1">
              <a:off x="8046584" y="4268530"/>
              <a:ext cx="918505" cy="1175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58"/>
                <a:gd name="f4" fmla="val 31824"/>
                <a:gd name="f5" fmla="val 23182"/>
                <a:gd name="f6" fmla="val 1"/>
                <a:gd name="f7" fmla="val 18055"/>
                <a:gd name="f8" fmla="val 3500"/>
                <a:gd name="f9" fmla="val 13572"/>
                <a:gd name="f10" fmla="val 7339"/>
                <a:gd name="f11" fmla="val 9862"/>
                <a:gd name="f12" fmla="val 11402"/>
                <a:gd name="f13" fmla="val 5752"/>
                <a:gd name="f14" fmla="val 15905"/>
                <a:gd name="f15" fmla="val 2720"/>
                <a:gd name="f16" fmla="val 20565"/>
                <a:gd name="f17" fmla="val 848"/>
                <a:gd name="f18" fmla="val 25252"/>
                <a:gd name="f19" fmla="val 95"/>
                <a:gd name="f20" fmla="val 27151"/>
                <a:gd name="f21" fmla="val 28527"/>
                <a:gd name="f22" fmla="val 570"/>
                <a:gd name="f23" fmla="val 29362"/>
                <a:gd name="f24" fmla="val 2245"/>
                <a:gd name="f25" fmla="val 1675"/>
                <a:gd name="f26" fmla="val 30983"/>
                <a:gd name="f27" fmla="val 1770"/>
                <a:gd name="f28" fmla="val 29606"/>
                <a:gd name="f29" fmla="val 2523"/>
                <a:gd name="f30" fmla="val 27714"/>
                <a:gd name="f31" fmla="val 4388"/>
                <a:gd name="f32" fmla="val 23027"/>
                <a:gd name="f33" fmla="val 7427"/>
                <a:gd name="f34" fmla="val 18367"/>
                <a:gd name="f35" fmla="val 11537"/>
                <a:gd name="f36" fmla="val 13857"/>
                <a:gd name="f37" fmla="val 15240"/>
                <a:gd name="f38" fmla="val 9794"/>
                <a:gd name="f39" fmla="val 19723"/>
                <a:gd name="f40" fmla="val 5962"/>
                <a:gd name="f41" fmla="val 24851"/>
                <a:gd name="f42" fmla="val 2463"/>
                <a:gd name="f43" fmla="*/ f0 1 24858"/>
                <a:gd name="f44" fmla="*/ f1 1 31824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24858"/>
                <a:gd name="f51" fmla="*/ f48 1 31824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24858" h="3182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22" y="f23"/>
                  </a:cubicBezTo>
                  <a:lnTo>
                    <a:pt x="f24" y="f4"/>
                  </a:ln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lnTo>
                    <a:pt x="f3" y="f4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C923E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01;p51">
              <a:extLst>
                <a:ext uri="{FF2B5EF4-FFF2-40B4-BE49-F238E27FC236}">
                  <a16:creationId xmlns:a16="http://schemas.microsoft.com/office/drawing/2014/main" id="{D844C491-65C2-804F-D156-AC647904CF4E}"/>
                </a:ext>
              </a:extLst>
            </p:cNvPr>
            <p:cNvSpPr/>
            <p:nvPr/>
          </p:nvSpPr>
          <p:spPr>
            <a:xfrm rot="8868408" flipH="1">
              <a:off x="8049953" y="4157573"/>
              <a:ext cx="919273" cy="1176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79"/>
                <a:gd name="f4" fmla="val 31851"/>
                <a:gd name="f5" fmla="val 24878"/>
                <a:gd name="f6" fmla="val 2483"/>
                <a:gd name="f7" fmla="val 24877"/>
                <a:gd name="f8" fmla="val 2484"/>
                <a:gd name="f9" fmla="val 24876"/>
                <a:gd name="f10" fmla="val 24875"/>
                <a:gd name="f11" fmla="val 2485"/>
                <a:gd name="f12" fmla="val 2490"/>
                <a:gd name="f13" fmla="val 23183"/>
                <a:gd name="f14" fmla="val 1"/>
                <a:gd name="f15" fmla="val 18055"/>
                <a:gd name="f16" fmla="val 3500"/>
                <a:gd name="f17" fmla="val 13572"/>
                <a:gd name="f18" fmla="val 7332"/>
                <a:gd name="f19" fmla="val 9869"/>
                <a:gd name="f20" fmla="val 11395"/>
                <a:gd name="f21" fmla="val 5759"/>
                <a:gd name="f22" fmla="val 15905"/>
                <a:gd name="f23" fmla="val 2720"/>
                <a:gd name="f24" fmla="val 20565"/>
                <a:gd name="f25" fmla="val 848"/>
                <a:gd name="f26" fmla="val 25252"/>
                <a:gd name="f27" fmla="val 95"/>
                <a:gd name="f28" fmla="val 27144"/>
                <a:gd name="f29" fmla="val 28521"/>
                <a:gd name="f30" fmla="val 570"/>
                <a:gd name="f31" fmla="val 29362"/>
                <a:gd name="f32" fmla="val 2266"/>
                <a:gd name="f33" fmla="val 1696"/>
                <a:gd name="f34" fmla="val 31010"/>
                <a:gd name="f35" fmla="val 1791"/>
                <a:gd name="f36" fmla="val 29633"/>
                <a:gd name="f37" fmla="val 2544"/>
                <a:gd name="f38" fmla="val 27741"/>
                <a:gd name="f39" fmla="val 4416"/>
                <a:gd name="f40" fmla="val 23054"/>
                <a:gd name="f41" fmla="val 7448"/>
                <a:gd name="f42" fmla="val 18388"/>
                <a:gd name="f43" fmla="val 11558"/>
                <a:gd name="f44" fmla="val 13884"/>
                <a:gd name="f45" fmla="val 15267"/>
                <a:gd name="f46" fmla="val 9822"/>
                <a:gd name="f47" fmla="val 19749"/>
                <a:gd name="f48" fmla="val 5984"/>
                <a:gd name="f49" fmla="*/ f0 1 24879"/>
                <a:gd name="f50" fmla="*/ f1 1 31851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24879"/>
                <a:gd name="f57" fmla="*/ f54 1 31851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24879" h="31851">
                  <a:moveTo>
                    <a:pt x="f5" y="f6"/>
                  </a:moveTo>
                  <a:cubicBezTo>
                    <a:pt x="f7" y="f8"/>
                    <a:pt x="f9" y="f8"/>
                    <a:pt x="f10" y="f11"/>
                  </a:cubicBezTo>
                  <a:lnTo>
                    <a:pt x="f10" y="f11"/>
                  </a:lnTo>
                  <a:lnTo>
                    <a:pt x="f5" y="f12"/>
                  </a:lnTo>
                  <a:lnTo>
                    <a:pt x="f5" y="f6"/>
                  </a:ln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14" y="f29"/>
                    <a:pt x="f30" y="f31"/>
                  </a:cubicBezTo>
                  <a:lnTo>
                    <a:pt x="f32" y="f4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10" y="f11"/>
                  </a:cubicBezTo>
                  <a:lnTo>
                    <a:pt x="f10" y="f11"/>
                  </a:lnTo>
                  <a:lnTo>
                    <a:pt x="f13" y="f1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02;p51">
              <a:extLst>
                <a:ext uri="{FF2B5EF4-FFF2-40B4-BE49-F238E27FC236}">
                  <a16:creationId xmlns:a16="http://schemas.microsoft.com/office/drawing/2014/main" id="{AFBE8487-9328-3D89-3154-E3066CBD82FA}"/>
                </a:ext>
              </a:extLst>
            </p:cNvPr>
            <p:cNvSpPr/>
            <p:nvPr/>
          </p:nvSpPr>
          <p:spPr>
            <a:xfrm rot="8868408" flipH="1">
              <a:off x="8054438" y="4047685"/>
              <a:ext cx="918505" cy="11759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58"/>
                <a:gd name="f4" fmla="val 31825"/>
                <a:gd name="f5" fmla="val 23182"/>
                <a:gd name="f6" fmla="val 1"/>
                <a:gd name="f7" fmla="val 18055"/>
                <a:gd name="f8" fmla="val 3501"/>
                <a:gd name="f9" fmla="val 13572"/>
                <a:gd name="f10" fmla="val 7340"/>
                <a:gd name="f11" fmla="val 9862"/>
                <a:gd name="f12" fmla="val 11402"/>
                <a:gd name="f13" fmla="val 5752"/>
                <a:gd name="f14" fmla="val 15906"/>
                <a:gd name="f15" fmla="val 2720"/>
                <a:gd name="f16" fmla="val 20572"/>
                <a:gd name="f17" fmla="val 848"/>
                <a:gd name="f18" fmla="val 25259"/>
                <a:gd name="f19" fmla="val 95"/>
                <a:gd name="f20" fmla="val 27151"/>
                <a:gd name="f21" fmla="val 28528"/>
                <a:gd name="f22" fmla="val 570"/>
                <a:gd name="f23" fmla="val 29369"/>
                <a:gd name="f24" fmla="val 2245"/>
                <a:gd name="f25" fmla="val 31824"/>
                <a:gd name="f26" fmla="val 1675"/>
                <a:gd name="f27" fmla="val 30990"/>
                <a:gd name="f28" fmla="val 1770"/>
                <a:gd name="f29" fmla="val 29606"/>
                <a:gd name="f30" fmla="val 2523"/>
                <a:gd name="f31" fmla="val 27714"/>
                <a:gd name="f32" fmla="val 4395"/>
                <a:gd name="f33" fmla="val 23027"/>
                <a:gd name="f34" fmla="val 7427"/>
                <a:gd name="f35" fmla="val 18368"/>
                <a:gd name="f36" fmla="val 11537"/>
                <a:gd name="f37" fmla="val 13864"/>
                <a:gd name="f38" fmla="val 15247"/>
                <a:gd name="f39" fmla="val 9795"/>
                <a:gd name="f40" fmla="val 19723"/>
                <a:gd name="f41" fmla="val 5963"/>
                <a:gd name="f42" fmla="val 2463"/>
                <a:gd name="f43" fmla="val 24851"/>
                <a:gd name="f44" fmla="*/ f0 1 24858"/>
                <a:gd name="f45" fmla="*/ f1 1 31825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4858"/>
                <a:gd name="f52" fmla="*/ f49 1 31825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4858" h="3182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3" y="f42"/>
                  </a:cubicBezTo>
                  <a:lnTo>
                    <a:pt x="f43" y="f4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C1D1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03;p51">
              <a:extLst>
                <a:ext uri="{FF2B5EF4-FFF2-40B4-BE49-F238E27FC236}">
                  <a16:creationId xmlns:a16="http://schemas.microsoft.com/office/drawing/2014/main" id="{99B6EF45-2AF9-B452-FFE2-36CE19DE8357}"/>
                </a:ext>
              </a:extLst>
            </p:cNvPr>
            <p:cNvSpPr/>
            <p:nvPr/>
          </p:nvSpPr>
          <p:spPr>
            <a:xfrm rot="8868408" flipH="1">
              <a:off x="8038325" y="4108015"/>
              <a:ext cx="737079" cy="11026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948"/>
                <a:gd name="f4" fmla="val 29841"/>
                <a:gd name="f5" fmla="val 11976"/>
                <a:gd name="f6" fmla="val 11748"/>
                <a:gd name="f7" fmla="val 11521"/>
                <a:gd name="f8" fmla="val 9"/>
                <a:gd name="f9" fmla="val 11293"/>
                <a:gd name="f10" fmla="val 25"/>
                <a:gd name="f11" fmla="val 9706"/>
                <a:gd name="f12" fmla="val 1470"/>
                <a:gd name="f13" fmla="val 8214"/>
                <a:gd name="f14" fmla="val 2949"/>
                <a:gd name="f15" fmla="val 6831"/>
                <a:gd name="f16" fmla="val 4468"/>
                <a:gd name="f17" fmla="val 4057"/>
                <a:gd name="f18" fmla="val 7506"/>
                <a:gd name="f19" fmla="val 1771"/>
                <a:gd name="f20" fmla="val 10619"/>
                <a:gd name="f21" fmla="val 1"/>
                <a:gd name="f22" fmla="val 13767"/>
                <a:gd name="f23" fmla="val 435"/>
                <a:gd name="f24" fmla="val 13258"/>
                <a:gd name="f25" fmla="val 896"/>
                <a:gd name="f26" fmla="val 12776"/>
                <a:gd name="f27" fmla="val 1384"/>
                <a:gd name="f28" fmla="val 12322"/>
                <a:gd name="f29" fmla="val 2965"/>
                <a:gd name="f30" fmla="val 10877"/>
                <a:gd name="f31" fmla="val 4972"/>
                <a:gd name="f32" fmla="val 9778"/>
                <a:gd name="f33" fmla="val 7116"/>
                <a:gd name="f34" fmla="val 9704"/>
                <a:gd name="f35" fmla="val 7184"/>
                <a:gd name="f36" fmla="val 9701"/>
                <a:gd name="f37" fmla="val 7254"/>
                <a:gd name="f38" fmla="val 9699"/>
                <a:gd name="f39" fmla="val 7324"/>
                <a:gd name="f40" fmla="val 7848"/>
                <a:gd name="f41" fmla="val 8394"/>
                <a:gd name="f42" fmla="val 9799"/>
                <a:gd name="f43" fmla="val 8770"/>
                <a:gd name="f44" fmla="val 10151"/>
                <a:gd name="f45" fmla="val 9279"/>
                <a:gd name="f46" fmla="val 9354"/>
                <a:gd name="f47" fmla="val 11427"/>
                <a:gd name="f48" fmla="val 9130"/>
                <a:gd name="f49" fmla="val 12084"/>
                <a:gd name="f50" fmla="val 8899"/>
                <a:gd name="f51" fmla="val 12742"/>
                <a:gd name="f52" fmla="val 8438"/>
                <a:gd name="f53" fmla="val 13285"/>
                <a:gd name="f54" fmla="val 7990"/>
                <a:gd name="f55" fmla="val 13814"/>
                <a:gd name="f56" fmla="val 5495"/>
                <a:gd name="f57" fmla="val 16758"/>
                <a:gd name="f58" fmla="val 3114"/>
                <a:gd name="f59" fmla="val 19932"/>
                <a:gd name="f60" fmla="val 2056"/>
                <a:gd name="f61" fmla="val 23642"/>
                <a:gd name="f62" fmla="val 1615"/>
                <a:gd name="f63" fmla="val 25175"/>
                <a:gd name="f64" fmla="val 1452"/>
                <a:gd name="f65" fmla="val 26775"/>
                <a:gd name="f66" fmla="val 1581"/>
                <a:gd name="f67" fmla="val 28369"/>
                <a:gd name="f68" fmla="val 2578"/>
                <a:gd name="f69" fmla="val 2008"/>
                <a:gd name="f70" fmla="val 29000"/>
                <a:gd name="f71" fmla="val 2103"/>
                <a:gd name="f72" fmla="val 27623"/>
                <a:gd name="f73" fmla="val 2856"/>
                <a:gd name="f74" fmla="val 25731"/>
                <a:gd name="f75" fmla="val 4728"/>
                <a:gd name="f76" fmla="val 21037"/>
                <a:gd name="f77" fmla="val 7760"/>
                <a:gd name="f78" fmla="val 16378"/>
                <a:gd name="f79" fmla="val 11870"/>
                <a:gd name="f80" fmla="val 11874"/>
                <a:gd name="f81" fmla="val 14366"/>
                <a:gd name="f82" fmla="val 9154"/>
                <a:gd name="f83" fmla="val 17065"/>
                <a:gd name="f84" fmla="val 6638"/>
                <a:gd name="f85" fmla="val 4346"/>
                <a:gd name="f86" fmla="val 19426"/>
                <a:gd name="f87" fmla="val 3369"/>
                <a:gd name="f88" fmla="val 18605"/>
                <a:gd name="f89" fmla="val 2582"/>
                <a:gd name="f90" fmla="val 17703"/>
                <a:gd name="f91" fmla="val 1938"/>
                <a:gd name="f92" fmla="val 16448"/>
                <a:gd name="f93" fmla="val 1043"/>
                <a:gd name="f94" fmla="val 15017"/>
                <a:gd name="f95" fmla="val 378"/>
                <a:gd name="f96" fmla="val 13498"/>
                <a:gd name="f97" fmla="val 127"/>
                <a:gd name="f98" fmla="val 12995"/>
                <a:gd name="f99" fmla="val 43"/>
                <a:gd name="f100" fmla="val 12486"/>
                <a:gd name="f101" fmla="*/ f0 1 19948"/>
                <a:gd name="f102" fmla="*/ f1 1 2984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9948"/>
                <a:gd name="f109" fmla="*/ f106 1 2984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9948" h="2984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45" y="f20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lnTo>
                    <a:pt x="f68" y="f4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3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2"/>
                    <a:pt x="f5" y="f2"/>
                  </a:cubicBezTo>
                  <a:close/>
                </a:path>
              </a:pathLst>
            </a:custGeom>
            <a:solidFill>
              <a:srgbClr val="191919">
                <a:alpha val="17420"/>
              </a:srgbClr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DAF6F22B-22C0-474C-9F88-10DFD73EE3F8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19A59C1-138B-4E5C-9307-70F6C27721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879" y="194762"/>
            <a:ext cx="3532177" cy="2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484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2;p41">
            <a:extLst>
              <a:ext uri="{FF2B5EF4-FFF2-40B4-BE49-F238E27FC236}">
                <a16:creationId xmlns:a16="http://schemas.microsoft.com/office/drawing/2014/main" id="{E4D0CA31-750C-4CC0-9E5F-95EF2F1087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4716" y="644430"/>
            <a:ext cx="6001083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sz="4000" b="1" dirty="0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3" name="Google Shape;2234;p41">
            <a:extLst>
              <a:ext uri="{FF2B5EF4-FFF2-40B4-BE49-F238E27FC236}">
                <a16:creationId xmlns:a16="http://schemas.microsoft.com/office/drawing/2014/main" id="{B2A24707-13B5-4B3B-B19A-F72E583C0474}"/>
              </a:ext>
            </a:extLst>
          </p:cNvPr>
          <p:cNvSpPr txBox="1"/>
          <p:nvPr/>
        </p:nvSpPr>
        <p:spPr>
          <a:xfrm>
            <a:off x="6024003" y="3822301"/>
            <a:ext cx="2461199" cy="586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a very poisonous atmosphere</a:t>
            </a:r>
          </a:p>
        </p:txBody>
      </p:sp>
      <p:sp>
        <p:nvSpPr>
          <p:cNvPr id="4" name="Google Shape;2235;p41">
            <a:extLst>
              <a:ext uri="{FF2B5EF4-FFF2-40B4-BE49-F238E27FC236}">
                <a16:creationId xmlns:a16="http://schemas.microsoft.com/office/drawing/2014/main" id="{FE4990B4-C7A6-4F92-AD35-0B77D17E7D7E}"/>
              </a:ext>
            </a:extLst>
          </p:cNvPr>
          <p:cNvSpPr txBox="1"/>
          <p:nvPr/>
        </p:nvSpPr>
        <p:spPr>
          <a:xfrm>
            <a:off x="6024003" y="1631774"/>
            <a:ext cx="2461199" cy="586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actually the biggest planet in the Solar System</a:t>
            </a:r>
          </a:p>
        </p:txBody>
      </p:sp>
      <p:sp>
        <p:nvSpPr>
          <p:cNvPr id="5" name="Google Shape;2236;p41">
            <a:extLst>
              <a:ext uri="{FF2B5EF4-FFF2-40B4-BE49-F238E27FC236}">
                <a16:creationId xmlns:a16="http://schemas.microsoft.com/office/drawing/2014/main" id="{98F0E397-B7EF-4A79-9618-7CFDE88A3AC2}"/>
              </a:ext>
            </a:extLst>
          </p:cNvPr>
          <p:cNvSpPr txBox="1"/>
          <p:nvPr/>
        </p:nvSpPr>
        <p:spPr>
          <a:xfrm>
            <a:off x="6024003" y="2361950"/>
            <a:ext cx="2461199" cy="586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Actually, Saturn is composed mostly of hydrogen and helium</a:t>
            </a:r>
          </a:p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6" name="Google Shape;2237;p41">
            <a:extLst>
              <a:ext uri="{FF2B5EF4-FFF2-40B4-BE49-F238E27FC236}">
                <a16:creationId xmlns:a16="http://schemas.microsoft.com/office/drawing/2014/main" id="{684702A0-32B2-4A31-A58E-7F94DF4F5D57}"/>
              </a:ext>
            </a:extLst>
          </p:cNvPr>
          <p:cNvSpPr txBox="1"/>
          <p:nvPr/>
        </p:nvSpPr>
        <p:spPr>
          <a:xfrm>
            <a:off x="6024003" y="3092125"/>
            <a:ext cx="2461199" cy="586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It’s full of iron oxide dust</a:t>
            </a:r>
          </a:p>
        </p:txBody>
      </p:sp>
      <p:sp>
        <p:nvSpPr>
          <p:cNvPr id="7" name="Google Shape;2238;p41">
            <a:extLst>
              <a:ext uri="{FF2B5EF4-FFF2-40B4-BE49-F238E27FC236}">
                <a16:creationId xmlns:a16="http://schemas.microsoft.com/office/drawing/2014/main" id="{F1693E88-B904-4E02-90AC-35DE9DCB5CBE}"/>
              </a:ext>
            </a:extLst>
          </p:cNvPr>
          <p:cNvSpPr txBox="1"/>
          <p:nvPr/>
        </p:nvSpPr>
        <p:spPr>
          <a:xfrm>
            <a:off x="3683294" y="1703005"/>
            <a:ext cx="3302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1</a:t>
            </a:r>
          </a:p>
        </p:txBody>
      </p:sp>
      <p:sp>
        <p:nvSpPr>
          <p:cNvPr id="8" name="Google Shape;2239;p41">
            <a:extLst>
              <a:ext uri="{FF2B5EF4-FFF2-40B4-BE49-F238E27FC236}">
                <a16:creationId xmlns:a16="http://schemas.microsoft.com/office/drawing/2014/main" id="{4F1E92E4-96A4-4166-8FE1-34DE9BDA520A}"/>
              </a:ext>
            </a:extLst>
          </p:cNvPr>
          <p:cNvSpPr txBox="1"/>
          <p:nvPr/>
        </p:nvSpPr>
        <p:spPr>
          <a:xfrm>
            <a:off x="3683294" y="2433584"/>
            <a:ext cx="3302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</a:t>
            </a:r>
          </a:p>
        </p:txBody>
      </p:sp>
      <p:sp>
        <p:nvSpPr>
          <p:cNvPr id="9" name="Google Shape;2240;p41">
            <a:extLst>
              <a:ext uri="{FF2B5EF4-FFF2-40B4-BE49-F238E27FC236}">
                <a16:creationId xmlns:a16="http://schemas.microsoft.com/office/drawing/2014/main" id="{171B816A-7993-4B4F-AB99-C8B2D75D613F}"/>
              </a:ext>
            </a:extLst>
          </p:cNvPr>
          <p:cNvSpPr txBox="1"/>
          <p:nvPr/>
        </p:nvSpPr>
        <p:spPr>
          <a:xfrm>
            <a:off x="3683294" y="3164171"/>
            <a:ext cx="3302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3</a:t>
            </a:r>
          </a:p>
        </p:txBody>
      </p:sp>
      <p:sp>
        <p:nvSpPr>
          <p:cNvPr id="10" name="Google Shape;2241;p41">
            <a:extLst>
              <a:ext uri="{FF2B5EF4-FFF2-40B4-BE49-F238E27FC236}">
                <a16:creationId xmlns:a16="http://schemas.microsoft.com/office/drawing/2014/main" id="{3E0BE0F1-1F82-4EA8-95FC-0539D4991B8D}"/>
              </a:ext>
            </a:extLst>
          </p:cNvPr>
          <p:cNvSpPr txBox="1"/>
          <p:nvPr/>
        </p:nvSpPr>
        <p:spPr>
          <a:xfrm>
            <a:off x="3683294" y="3891476"/>
            <a:ext cx="3302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4</a:t>
            </a:r>
          </a:p>
        </p:txBody>
      </p:sp>
      <p:cxnSp>
        <p:nvCxnSpPr>
          <p:cNvPr id="11" name="Google Shape;2242;p41">
            <a:extLst>
              <a:ext uri="{FF2B5EF4-FFF2-40B4-BE49-F238E27FC236}">
                <a16:creationId xmlns:a16="http://schemas.microsoft.com/office/drawing/2014/main" id="{E229D7AC-0AD8-4570-A8E6-0EC95CF719F1}"/>
              </a:ext>
            </a:extLst>
          </p:cNvPr>
          <p:cNvCxnSpPr/>
          <p:nvPr/>
        </p:nvCxnSpPr>
        <p:spPr>
          <a:xfrm flipH="1" flipV="1">
            <a:off x="2368094" y="1925177"/>
            <a:ext cx="1315200" cy="2103"/>
          </a:xfrm>
          <a:prstGeom prst="straightConnector1">
            <a:avLst/>
          </a:prstGeom>
          <a:noFill/>
          <a:ln w="19046" cap="flat">
            <a:solidFill>
              <a:srgbClr val="EB7B7B"/>
            </a:solidFill>
            <a:prstDash val="solid"/>
            <a:round/>
            <a:headEnd type="arrow"/>
          </a:ln>
        </p:spPr>
      </p:cxnSp>
      <p:cxnSp>
        <p:nvCxnSpPr>
          <p:cNvPr id="12" name="Google Shape;2243;p41">
            <a:extLst>
              <a:ext uri="{FF2B5EF4-FFF2-40B4-BE49-F238E27FC236}">
                <a16:creationId xmlns:a16="http://schemas.microsoft.com/office/drawing/2014/main" id="{9DE3B47B-A493-47F5-B636-A0FEE09C3C53}"/>
              </a:ext>
            </a:extLst>
          </p:cNvPr>
          <p:cNvCxnSpPr/>
          <p:nvPr/>
        </p:nvCxnSpPr>
        <p:spPr>
          <a:xfrm flipH="1">
            <a:off x="2368094" y="2657868"/>
            <a:ext cx="1315200" cy="3282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  <a:headEnd type="arrow"/>
          </a:ln>
        </p:spPr>
      </p:cxnSp>
      <p:cxnSp>
        <p:nvCxnSpPr>
          <p:cNvPr id="13" name="Google Shape;2244;p41">
            <a:extLst>
              <a:ext uri="{FF2B5EF4-FFF2-40B4-BE49-F238E27FC236}">
                <a16:creationId xmlns:a16="http://schemas.microsoft.com/office/drawing/2014/main" id="{758FFC3F-9311-4D68-8EF3-D667629FA9F0}"/>
              </a:ext>
            </a:extLst>
          </p:cNvPr>
          <p:cNvCxnSpPr/>
          <p:nvPr/>
        </p:nvCxnSpPr>
        <p:spPr>
          <a:xfrm flipH="1">
            <a:off x="2368094" y="3388455"/>
            <a:ext cx="1315200" cy="0"/>
          </a:xfrm>
          <a:prstGeom prst="straightConnector1">
            <a:avLst/>
          </a:prstGeom>
          <a:noFill/>
          <a:ln w="19046" cap="flat">
            <a:solidFill>
              <a:srgbClr val="E69138"/>
            </a:solidFill>
            <a:prstDash val="solid"/>
            <a:round/>
            <a:headEnd type="arrow"/>
          </a:ln>
        </p:spPr>
      </p:cxnSp>
      <p:cxnSp>
        <p:nvCxnSpPr>
          <p:cNvPr id="14" name="Google Shape;2245;p41">
            <a:extLst>
              <a:ext uri="{FF2B5EF4-FFF2-40B4-BE49-F238E27FC236}">
                <a16:creationId xmlns:a16="http://schemas.microsoft.com/office/drawing/2014/main" id="{21A45798-9EFC-4530-AD4F-BAE9C713515F}"/>
              </a:ext>
            </a:extLst>
          </p:cNvPr>
          <p:cNvCxnSpPr/>
          <p:nvPr/>
        </p:nvCxnSpPr>
        <p:spPr>
          <a:xfrm flipH="1">
            <a:off x="2368094" y="4115750"/>
            <a:ext cx="1315200" cy="0"/>
          </a:xfrm>
          <a:prstGeom prst="straightConnector1">
            <a:avLst/>
          </a:prstGeom>
          <a:noFill/>
          <a:ln w="19046" cap="flat">
            <a:solidFill>
              <a:srgbClr val="EEB245"/>
            </a:solidFill>
            <a:prstDash val="solid"/>
            <a:round/>
            <a:headEnd type="arrow"/>
          </a:ln>
        </p:spPr>
      </p:cxnSp>
      <p:sp>
        <p:nvSpPr>
          <p:cNvPr id="15" name="Google Shape;2246;p41">
            <a:extLst>
              <a:ext uri="{FF2B5EF4-FFF2-40B4-BE49-F238E27FC236}">
                <a16:creationId xmlns:a16="http://schemas.microsoft.com/office/drawing/2014/main" id="{590BDE7D-99D8-455D-8458-D3DA7F0632CE}"/>
              </a:ext>
            </a:extLst>
          </p:cNvPr>
          <p:cNvSpPr txBox="1"/>
          <p:nvPr/>
        </p:nvSpPr>
        <p:spPr>
          <a:xfrm>
            <a:off x="5106805" y="3894740"/>
            <a:ext cx="9893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16" name="Google Shape;2247;p41">
            <a:extLst>
              <a:ext uri="{FF2B5EF4-FFF2-40B4-BE49-F238E27FC236}">
                <a16:creationId xmlns:a16="http://schemas.microsoft.com/office/drawing/2014/main" id="{F4405704-4147-4C16-9B55-31D70BA58CE4}"/>
              </a:ext>
            </a:extLst>
          </p:cNvPr>
          <p:cNvSpPr txBox="1"/>
          <p:nvPr/>
        </p:nvSpPr>
        <p:spPr>
          <a:xfrm>
            <a:off x="5106805" y="3164171"/>
            <a:ext cx="9893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17" name="Google Shape;2248;p41">
            <a:extLst>
              <a:ext uri="{FF2B5EF4-FFF2-40B4-BE49-F238E27FC236}">
                <a16:creationId xmlns:a16="http://schemas.microsoft.com/office/drawing/2014/main" id="{A27B0C74-BA20-44E7-B746-2C408B524DC1}"/>
              </a:ext>
            </a:extLst>
          </p:cNvPr>
          <p:cNvSpPr txBox="1"/>
          <p:nvPr/>
        </p:nvSpPr>
        <p:spPr>
          <a:xfrm>
            <a:off x="5106805" y="2433584"/>
            <a:ext cx="9893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18" name="Google Shape;2249;p41">
            <a:extLst>
              <a:ext uri="{FF2B5EF4-FFF2-40B4-BE49-F238E27FC236}">
                <a16:creationId xmlns:a16="http://schemas.microsoft.com/office/drawing/2014/main" id="{014C25CA-EAEF-4716-8FC6-3BC9EE11A92A}"/>
              </a:ext>
            </a:extLst>
          </p:cNvPr>
          <p:cNvSpPr txBox="1"/>
          <p:nvPr/>
        </p:nvSpPr>
        <p:spPr>
          <a:xfrm>
            <a:off x="5106805" y="1703005"/>
            <a:ext cx="9893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cxnSp>
        <p:nvCxnSpPr>
          <p:cNvPr id="19" name="Google Shape;2250;p41">
            <a:extLst>
              <a:ext uri="{FF2B5EF4-FFF2-40B4-BE49-F238E27FC236}">
                <a16:creationId xmlns:a16="http://schemas.microsoft.com/office/drawing/2014/main" id="{C0EA3ABA-DEFA-4B6E-A8CB-7988E7863BD6}"/>
              </a:ext>
            </a:extLst>
          </p:cNvPr>
          <p:cNvCxnSpPr>
            <a:stCxn id="7" idx="3"/>
            <a:endCxn id="18" idx="1"/>
          </p:cNvCxnSpPr>
          <p:nvPr/>
        </p:nvCxnSpPr>
        <p:spPr>
          <a:xfrm>
            <a:off x="4013593" y="1927257"/>
            <a:ext cx="1093212" cy="0"/>
          </a:xfrm>
          <a:prstGeom prst="straightConnector1">
            <a:avLst/>
          </a:prstGeom>
          <a:noFill/>
          <a:ln w="19046" cap="flat">
            <a:solidFill>
              <a:srgbClr val="EB7B7B"/>
            </a:solidFill>
            <a:prstDash val="solid"/>
            <a:round/>
            <a:headEnd type="arrow"/>
          </a:ln>
        </p:spPr>
      </p:cxnSp>
      <p:cxnSp>
        <p:nvCxnSpPr>
          <p:cNvPr id="20" name="Google Shape;2251;p41">
            <a:extLst>
              <a:ext uri="{FF2B5EF4-FFF2-40B4-BE49-F238E27FC236}">
                <a16:creationId xmlns:a16="http://schemas.microsoft.com/office/drawing/2014/main" id="{7BDD8476-5210-474D-A96A-4F7C89B58D54}"/>
              </a:ext>
            </a:extLst>
          </p:cNvPr>
          <p:cNvCxnSpPr>
            <a:stCxn id="8" idx="3"/>
            <a:endCxn id="17" idx="1"/>
          </p:cNvCxnSpPr>
          <p:nvPr/>
        </p:nvCxnSpPr>
        <p:spPr>
          <a:xfrm>
            <a:off x="4013593" y="2657836"/>
            <a:ext cx="1093212" cy="0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  <a:headEnd type="arrow"/>
          </a:ln>
        </p:spPr>
      </p:cxnSp>
      <p:cxnSp>
        <p:nvCxnSpPr>
          <p:cNvPr id="21" name="Google Shape;2252;p41">
            <a:extLst>
              <a:ext uri="{FF2B5EF4-FFF2-40B4-BE49-F238E27FC236}">
                <a16:creationId xmlns:a16="http://schemas.microsoft.com/office/drawing/2014/main" id="{264692AC-AFFA-4ECB-AAB2-D2C9A3067F06}"/>
              </a:ext>
            </a:extLst>
          </p:cNvPr>
          <p:cNvCxnSpPr>
            <a:stCxn id="9" idx="3"/>
            <a:endCxn id="16" idx="1"/>
          </p:cNvCxnSpPr>
          <p:nvPr/>
        </p:nvCxnSpPr>
        <p:spPr>
          <a:xfrm>
            <a:off x="4013593" y="3388423"/>
            <a:ext cx="1093212" cy="0"/>
          </a:xfrm>
          <a:prstGeom prst="straightConnector1">
            <a:avLst/>
          </a:prstGeom>
          <a:noFill/>
          <a:ln w="19046" cap="flat">
            <a:solidFill>
              <a:srgbClr val="E69138"/>
            </a:solidFill>
            <a:prstDash val="solid"/>
            <a:round/>
            <a:headEnd type="arrow"/>
          </a:ln>
        </p:spPr>
      </p:cxnSp>
      <p:cxnSp>
        <p:nvCxnSpPr>
          <p:cNvPr id="22" name="Google Shape;2253;p41">
            <a:extLst>
              <a:ext uri="{FF2B5EF4-FFF2-40B4-BE49-F238E27FC236}">
                <a16:creationId xmlns:a16="http://schemas.microsoft.com/office/drawing/2014/main" id="{5DD551AD-A1F3-4E5A-B2D1-21C80BDDD7D5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>
            <a:off x="4013593" y="4115728"/>
            <a:ext cx="1093212" cy="3264"/>
          </a:xfrm>
          <a:prstGeom prst="straightConnector1">
            <a:avLst/>
          </a:prstGeom>
          <a:noFill/>
          <a:ln w="19046" cap="flat">
            <a:solidFill>
              <a:srgbClr val="EEB245"/>
            </a:solidFill>
            <a:prstDash val="solid"/>
            <a:round/>
            <a:headEnd type="arrow"/>
          </a:ln>
        </p:spPr>
      </p:cxn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2DEE060-96C4-4ABB-9EF4-8C22B5AF6F2A}"/>
              </a:ext>
            </a:extLst>
          </p:cNvPr>
          <p:cNvSpPr/>
          <p:nvPr/>
        </p:nvSpPr>
        <p:spPr>
          <a:xfrm>
            <a:off x="323385" y="1517858"/>
            <a:ext cx="8363415" cy="305543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C55D49CE-4486-4EEA-947F-C83BD2C00D41}"/>
              </a:ext>
            </a:extLst>
          </p:cNvPr>
          <p:cNvSpPr>
            <a:spLocks/>
          </p:cNvSpPr>
          <p:nvPr/>
        </p:nvSpPr>
        <p:spPr bwMode="auto">
          <a:xfrm>
            <a:off x="1" y="1"/>
            <a:ext cx="7439890" cy="289841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A4DCB629-19FE-4C59-B7DC-B11665CCEE36}"/>
              </a:ext>
            </a:extLst>
          </p:cNvPr>
          <p:cNvSpPr>
            <a:spLocks/>
          </p:cNvSpPr>
          <p:nvPr/>
        </p:nvSpPr>
        <p:spPr bwMode="auto">
          <a:xfrm rot="5400000">
            <a:off x="8445172" y="4443052"/>
            <a:ext cx="777943" cy="619712"/>
          </a:xfrm>
          <a:custGeom>
            <a:avLst/>
            <a:gdLst>
              <a:gd name="T0" fmla="*/ 259 w 914"/>
              <a:gd name="T1" fmla="*/ 550 h 550"/>
              <a:gd name="T2" fmla="*/ 914 w 914"/>
              <a:gd name="T3" fmla="*/ 550 h 550"/>
              <a:gd name="T4" fmla="*/ 914 w 914"/>
              <a:gd name="T5" fmla="*/ 0 h 550"/>
              <a:gd name="T6" fmla="*/ 259 w 914"/>
              <a:gd name="T7" fmla="*/ 0 h 550"/>
              <a:gd name="T8" fmla="*/ 0 w 914"/>
              <a:gd name="T9" fmla="*/ 275 h 550"/>
              <a:gd name="T10" fmla="*/ 259 w 914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4" h="55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91CEC906-12A1-4428-8971-10A0DC052A67}"/>
              </a:ext>
            </a:extLst>
          </p:cNvPr>
          <p:cNvSpPr/>
          <p:nvPr/>
        </p:nvSpPr>
        <p:spPr>
          <a:xfrm>
            <a:off x="754293" y="0"/>
            <a:ext cx="370115" cy="791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0C9CCA0D-E73E-492E-AB86-BA1D700B0E2C}"/>
              </a:ext>
            </a:extLst>
          </p:cNvPr>
          <p:cNvSpPr/>
          <p:nvPr/>
        </p:nvSpPr>
        <p:spPr>
          <a:xfrm>
            <a:off x="334492" y="0"/>
            <a:ext cx="245801" cy="654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9FB43E40-A2DC-4008-AE2A-8FA4DA7A665B}"/>
              </a:ext>
            </a:extLst>
          </p:cNvPr>
          <p:cNvSpPr/>
          <p:nvPr/>
        </p:nvSpPr>
        <p:spPr>
          <a:xfrm>
            <a:off x="8605868" y="4573293"/>
            <a:ext cx="456549" cy="473682"/>
          </a:xfrm>
          <a:custGeom>
            <a:avLst/>
            <a:gdLst>
              <a:gd name="connsiteX0" fmla="*/ 461696 w 911376"/>
              <a:gd name="connsiteY0" fmla="*/ 359270 h 945577"/>
              <a:gd name="connsiteX1" fmla="*/ 614249 w 911376"/>
              <a:gd name="connsiteY1" fmla="*/ 284077 h 945577"/>
              <a:gd name="connsiteX2" fmla="*/ 626401 w 911376"/>
              <a:gd name="connsiteY2" fmla="*/ 150636 h 945577"/>
              <a:gd name="connsiteX3" fmla="*/ 580475 w 911376"/>
              <a:gd name="connsiteY3" fmla="*/ 22216 h 945577"/>
              <a:gd name="connsiteX4" fmla="*/ 578935 w 911376"/>
              <a:gd name="connsiteY4" fmla="*/ 1849 h 945577"/>
              <a:gd name="connsiteX5" fmla="*/ 595993 w 911376"/>
              <a:gd name="connsiteY5" fmla="*/ 7953 h 945577"/>
              <a:gd name="connsiteX6" fmla="*/ 709124 w 911376"/>
              <a:gd name="connsiteY6" fmla="*/ 295602 h 945577"/>
              <a:gd name="connsiteX7" fmla="*/ 660004 w 911376"/>
              <a:gd name="connsiteY7" fmla="*/ 401944 h 945577"/>
              <a:gd name="connsiteX8" fmla="*/ 651104 w 911376"/>
              <a:gd name="connsiteY8" fmla="*/ 424307 h 945577"/>
              <a:gd name="connsiteX9" fmla="*/ 671756 w 911376"/>
              <a:gd name="connsiteY9" fmla="*/ 415693 h 945577"/>
              <a:gd name="connsiteX10" fmla="*/ 878222 w 911376"/>
              <a:gd name="connsiteY10" fmla="*/ 392759 h 945577"/>
              <a:gd name="connsiteX11" fmla="*/ 892199 w 911376"/>
              <a:gd name="connsiteY11" fmla="*/ 463387 h 945577"/>
              <a:gd name="connsiteX12" fmla="*/ 735367 w 911376"/>
              <a:gd name="connsiteY12" fmla="*/ 522662 h 945577"/>
              <a:gd name="connsiteX13" fmla="*/ 680599 w 911376"/>
              <a:gd name="connsiteY13" fmla="*/ 516558 h 945577"/>
              <a:gd name="connsiteX14" fmla="*/ 667135 w 911376"/>
              <a:gd name="connsiteY14" fmla="*/ 569216 h 945577"/>
              <a:gd name="connsiteX15" fmla="*/ 635643 w 911376"/>
              <a:gd name="connsiteY15" fmla="*/ 672819 h 945577"/>
              <a:gd name="connsiteX16" fmla="*/ 629254 w 911376"/>
              <a:gd name="connsiteY16" fmla="*/ 807459 h 945577"/>
              <a:gd name="connsiteX17" fmla="*/ 587892 w 911376"/>
              <a:gd name="connsiteY17" fmla="*/ 909750 h 945577"/>
              <a:gd name="connsiteX18" fmla="*/ 315305 w 911376"/>
              <a:gd name="connsiteY18" fmla="*/ 903474 h 945577"/>
              <a:gd name="connsiteX19" fmla="*/ 281131 w 911376"/>
              <a:gd name="connsiteY19" fmla="*/ 816472 h 945577"/>
              <a:gd name="connsiteX20" fmla="*/ 268523 w 911376"/>
              <a:gd name="connsiteY20" fmla="*/ 646063 h 945577"/>
              <a:gd name="connsiteX21" fmla="*/ 238686 w 911376"/>
              <a:gd name="connsiteY21" fmla="*/ 533274 h 945577"/>
              <a:gd name="connsiteX22" fmla="*/ 210617 w 911376"/>
              <a:gd name="connsiteY22" fmla="*/ 516387 h 945577"/>
              <a:gd name="connsiteX23" fmla="*/ 32391 w 911376"/>
              <a:gd name="connsiteY23" fmla="*/ 475482 h 945577"/>
              <a:gd name="connsiteX24" fmla="*/ 50248 w 911376"/>
              <a:gd name="connsiteY24" fmla="*/ 385456 h 945577"/>
              <a:gd name="connsiteX25" fmla="*/ 241139 w 911376"/>
              <a:gd name="connsiteY25" fmla="*/ 415864 h 945577"/>
              <a:gd name="connsiteX26" fmla="*/ 266355 w 911376"/>
              <a:gd name="connsiteY26" fmla="*/ 420770 h 945577"/>
              <a:gd name="connsiteX27" fmla="*/ 256714 w 911376"/>
              <a:gd name="connsiteY27" fmla="*/ 398749 h 945577"/>
              <a:gd name="connsiteX28" fmla="*/ 205425 w 911376"/>
              <a:gd name="connsiteY28" fmla="*/ 237923 h 945577"/>
              <a:gd name="connsiteX29" fmla="*/ 307489 w 911376"/>
              <a:gd name="connsiteY29" fmla="*/ 17994 h 945577"/>
              <a:gd name="connsiteX30" fmla="*/ 313137 w 911376"/>
              <a:gd name="connsiteY30" fmla="*/ 11604 h 945577"/>
              <a:gd name="connsiteX31" fmla="*/ 333903 w 911376"/>
              <a:gd name="connsiteY31" fmla="*/ 2590 h 945577"/>
              <a:gd name="connsiteX32" fmla="*/ 331051 w 911376"/>
              <a:gd name="connsiteY32" fmla="*/ 23072 h 945577"/>
              <a:gd name="connsiteX33" fmla="*/ 292713 w 911376"/>
              <a:gd name="connsiteY33" fmla="*/ 121198 h 945577"/>
              <a:gd name="connsiteX34" fmla="*/ 279990 w 911376"/>
              <a:gd name="connsiteY34" fmla="*/ 216815 h 945577"/>
              <a:gd name="connsiteX35" fmla="*/ 422103 w 911376"/>
              <a:gd name="connsiteY35" fmla="*/ 356817 h 945577"/>
              <a:gd name="connsiteX36" fmla="*/ 461924 w 911376"/>
              <a:gd name="connsiteY36" fmla="*/ 359156 h 945577"/>
              <a:gd name="connsiteX37" fmla="*/ 450001 w 911376"/>
              <a:gd name="connsiteY37" fmla="*/ 911918 h 945577"/>
              <a:gd name="connsiteX38" fmla="*/ 553034 w 911376"/>
              <a:gd name="connsiteY38" fmla="*/ 893034 h 945577"/>
              <a:gd name="connsiteX39" fmla="*/ 599987 w 911376"/>
              <a:gd name="connsiteY39" fmla="*/ 834729 h 945577"/>
              <a:gd name="connsiteX40" fmla="*/ 548755 w 911376"/>
              <a:gd name="connsiteY40" fmla="*/ 776309 h 945577"/>
              <a:gd name="connsiteX41" fmla="*/ 371100 w 911376"/>
              <a:gd name="connsiteY41" fmla="*/ 772487 h 945577"/>
              <a:gd name="connsiteX42" fmla="*/ 328597 w 911376"/>
              <a:gd name="connsiteY42" fmla="*/ 800099 h 945577"/>
              <a:gd name="connsiteX43" fmla="*/ 331735 w 911376"/>
              <a:gd name="connsiteY43" fmla="*/ 873979 h 945577"/>
              <a:gd name="connsiteX44" fmla="*/ 450115 w 911376"/>
              <a:gd name="connsiteY44" fmla="*/ 911861 h 945577"/>
              <a:gd name="connsiteX45" fmla="*/ 231440 w 911376"/>
              <a:gd name="connsiteY45" fmla="*/ 469777 h 945577"/>
              <a:gd name="connsiteX46" fmla="*/ 41177 w 911376"/>
              <a:gd name="connsiteY46" fmla="*/ 431838 h 945577"/>
              <a:gd name="connsiteX47" fmla="*/ 231440 w 911376"/>
              <a:gd name="connsiteY47" fmla="*/ 469777 h 945577"/>
              <a:gd name="connsiteX48" fmla="*/ 679572 w 911376"/>
              <a:gd name="connsiteY48" fmla="*/ 470233 h 945577"/>
              <a:gd name="connsiteX49" fmla="*/ 856029 w 911376"/>
              <a:gd name="connsiteY49" fmla="*/ 454145 h 945577"/>
              <a:gd name="connsiteX50" fmla="*/ 864644 w 911376"/>
              <a:gd name="connsiteY50" fmla="*/ 437657 h 945577"/>
              <a:gd name="connsiteX51" fmla="*/ 850153 w 911376"/>
              <a:gd name="connsiteY51" fmla="*/ 431154 h 945577"/>
              <a:gd name="connsiteX52" fmla="*/ 679572 w 911376"/>
              <a:gd name="connsiteY52" fmla="*/ 470233 h 94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1376" h="945577">
                <a:moveTo>
                  <a:pt x="461696" y="359270"/>
                </a:moveTo>
                <a:cubicBezTo>
                  <a:pt x="526049" y="361381"/>
                  <a:pt x="580646" y="343068"/>
                  <a:pt x="614249" y="284077"/>
                </a:cubicBezTo>
                <a:cubicBezTo>
                  <a:pt x="638211" y="241974"/>
                  <a:pt x="634730" y="196106"/>
                  <a:pt x="626401" y="150636"/>
                </a:cubicBezTo>
                <a:cubicBezTo>
                  <a:pt x="618129" y="105452"/>
                  <a:pt x="601698" y="62950"/>
                  <a:pt x="580475" y="22216"/>
                </a:cubicBezTo>
                <a:cubicBezTo>
                  <a:pt x="577052" y="15712"/>
                  <a:pt x="570834" y="8067"/>
                  <a:pt x="578935" y="1849"/>
                </a:cubicBezTo>
                <a:cubicBezTo>
                  <a:pt x="585553" y="-3172"/>
                  <a:pt x="591942" y="3104"/>
                  <a:pt x="595993" y="7953"/>
                </a:cubicBezTo>
                <a:cubicBezTo>
                  <a:pt x="665423" y="91361"/>
                  <a:pt x="712034" y="184296"/>
                  <a:pt x="709124" y="295602"/>
                </a:cubicBezTo>
                <a:cubicBezTo>
                  <a:pt x="708040" y="336735"/>
                  <a:pt x="689613" y="372449"/>
                  <a:pt x="660004" y="401944"/>
                </a:cubicBezTo>
                <a:cubicBezTo>
                  <a:pt x="654242" y="407649"/>
                  <a:pt x="640150" y="413696"/>
                  <a:pt x="651104" y="424307"/>
                </a:cubicBezTo>
                <a:cubicBezTo>
                  <a:pt x="659947" y="432808"/>
                  <a:pt x="665595" y="420314"/>
                  <a:pt x="671756" y="415693"/>
                </a:cubicBezTo>
                <a:cubicBezTo>
                  <a:pt x="736109" y="367371"/>
                  <a:pt x="805311" y="359099"/>
                  <a:pt x="878222" y="392759"/>
                </a:cubicBezTo>
                <a:cubicBezTo>
                  <a:pt x="917416" y="410844"/>
                  <a:pt x="921580" y="430982"/>
                  <a:pt x="892199" y="463387"/>
                </a:cubicBezTo>
                <a:cubicBezTo>
                  <a:pt x="850495" y="509370"/>
                  <a:pt x="796639" y="527169"/>
                  <a:pt x="735367" y="522662"/>
                </a:cubicBezTo>
                <a:cubicBezTo>
                  <a:pt x="716712" y="521293"/>
                  <a:pt x="694576" y="509826"/>
                  <a:pt x="680599" y="516558"/>
                </a:cubicBezTo>
                <a:cubicBezTo>
                  <a:pt x="664226" y="524431"/>
                  <a:pt x="673068" y="551302"/>
                  <a:pt x="667135" y="569216"/>
                </a:cubicBezTo>
                <a:cubicBezTo>
                  <a:pt x="655782" y="603446"/>
                  <a:pt x="646939" y="638532"/>
                  <a:pt x="635643" y="672819"/>
                </a:cubicBezTo>
                <a:cubicBezTo>
                  <a:pt x="620981" y="717319"/>
                  <a:pt x="618585" y="761647"/>
                  <a:pt x="629254" y="807459"/>
                </a:cubicBezTo>
                <a:cubicBezTo>
                  <a:pt x="640264" y="855096"/>
                  <a:pt x="628170" y="882195"/>
                  <a:pt x="587892" y="909750"/>
                </a:cubicBezTo>
                <a:cubicBezTo>
                  <a:pt x="514639" y="959783"/>
                  <a:pt x="386503" y="957159"/>
                  <a:pt x="315305" y="903474"/>
                </a:cubicBezTo>
                <a:cubicBezTo>
                  <a:pt x="286437" y="881738"/>
                  <a:pt x="271148" y="853156"/>
                  <a:pt x="281131" y="816472"/>
                </a:cubicBezTo>
                <a:cubicBezTo>
                  <a:pt x="297048" y="757939"/>
                  <a:pt x="288662" y="701858"/>
                  <a:pt x="268523" y="646063"/>
                </a:cubicBezTo>
                <a:cubicBezTo>
                  <a:pt x="255287" y="609379"/>
                  <a:pt x="243421" y="572011"/>
                  <a:pt x="238686" y="533274"/>
                </a:cubicBezTo>
                <a:cubicBezTo>
                  <a:pt x="236118" y="512393"/>
                  <a:pt x="227903" y="511823"/>
                  <a:pt x="210617" y="516387"/>
                </a:cubicBezTo>
                <a:cubicBezTo>
                  <a:pt x="144382" y="533787"/>
                  <a:pt x="83451" y="521293"/>
                  <a:pt x="32391" y="475482"/>
                </a:cubicBezTo>
                <a:cubicBezTo>
                  <a:pt x="-15759" y="432238"/>
                  <a:pt x="-10568" y="406508"/>
                  <a:pt x="50248" y="385456"/>
                </a:cubicBezTo>
                <a:cubicBezTo>
                  <a:pt x="118423" y="361837"/>
                  <a:pt x="183176" y="369995"/>
                  <a:pt x="241139" y="415864"/>
                </a:cubicBezTo>
                <a:cubicBezTo>
                  <a:pt x="248670" y="421854"/>
                  <a:pt x="255287" y="434634"/>
                  <a:pt x="266355" y="420770"/>
                </a:cubicBezTo>
                <a:cubicBezTo>
                  <a:pt x="276396" y="408162"/>
                  <a:pt x="262533" y="404169"/>
                  <a:pt x="256714" y="398749"/>
                </a:cubicBezTo>
                <a:cubicBezTo>
                  <a:pt x="209077" y="354706"/>
                  <a:pt x="194814" y="300394"/>
                  <a:pt x="205425" y="237923"/>
                </a:cubicBezTo>
                <a:cubicBezTo>
                  <a:pt x="219460" y="155314"/>
                  <a:pt x="255174" y="82860"/>
                  <a:pt x="307489" y="17994"/>
                </a:cubicBezTo>
                <a:cubicBezTo>
                  <a:pt x="309257" y="15769"/>
                  <a:pt x="310969" y="13430"/>
                  <a:pt x="313137" y="11604"/>
                </a:cubicBezTo>
                <a:cubicBezTo>
                  <a:pt x="319241" y="6413"/>
                  <a:pt x="324490" y="-4541"/>
                  <a:pt x="333903" y="2590"/>
                </a:cubicBezTo>
                <a:cubicBezTo>
                  <a:pt x="341548" y="8467"/>
                  <a:pt x="334131" y="16511"/>
                  <a:pt x="331051" y="23072"/>
                </a:cubicBezTo>
                <a:cubicBezTo>
                  <a:pt x="315989" y="54906"/>
                  <a:pt x="301727" y="87025"/>
                  <a:pt x="292713" y="121198"/>
                </a:cubicBezTo>
                <a:cubicBezTo>
                  <a:pt x="284498" y="152519"/>
                  <a:pt x="276910" y="184296"/>
                  <a:pt x="279990" y="216815"/>
                </a:cubicBezTo>
                <a:cubicBezTo>
                  <a:pt x="287179" y="292521"/>
                  <a:pt x="343545" y="347518"/>
                  <a:pt x="422103" y="356817"/>
                </a:cubicBezTo>
                <a:cubicBezTo>
                  <a:pt x="435282" y="358357"/>
                  <a:pt x="448632" y="358414"/>
                  <a:pt x="461924" y="359156"/>
                </a:cubicBezTo>
                <a:close/>
                <a:moveTo>
                  <a:pt x="450001" y="911918"/>
                </a:moveTo>
                <a:cubicBezTo>
                  <a:pt x="487939" y="912374"/>
                  <a:pt x="521542" y="908666"/>
                  <a:pt x="553034" y="893034"/>
                </a:cubicBezTo>
                <a:cubicBezTo>
                  <a:pt x="577851" y="880711"/>
                  <a:pt x="600785" y="865536"/>
                  <a:pt x="599987" y="834729"/>
                </a:cubicBezTo>
                <a:cubicBezTo>
                  <a:pt x="599131" y="802951"/>
                  <a:pt x="574656" y="787320"/>
                  <a:pt x="548755" y="776309"/>
                </a:cubicBezTo>
                <a:cubicBezTo>
                  <a:pt x="490278" y="751492"/>
                  <a:pt x="430718" y="752918"/>
                  <a:pt x="371100" y="772487"/>
                </a:cubicBezTo>
                <a:cubicBezTo>
                  <a:pt x="354670" y="777906"/>
                  <a:pt x="340578" y="787491"/>
                  <a:pt x="328597" y="800099"/>
                </a:cubicBezTo>
                <a:cubicBezTo>
                  <a:pt x="304978" y="824916"/>
                  <a:pt x="306062" y="851844"/>
                  <a:pt x="331735" y="873979"/>
                </a:cubicBezTo>
                <a:cubicBezTo>
                  <a:pt x="366821" y="904273"/>
                  <a:pt x="408810" y="912660"/>
                  <a:pt x="450115" y="911861"/>
                </a:cubicBezTo>
                <a:close/>
                <a:moveTo>
                  <a:pt x="231440" y="469777"/>
                </a:moveTo>
                <a:cubicBezTo>
                  <a:pt x="170739" y="440110"/>
                  <a:pt x="108554" y="429499"/>
                  <a:pt x="41177" y="431838"/>
                </a:cubicBezTo>
                <a:cubicBezTo>
                  <a:pt x="76662" y="490429"/>
                  <a:pt x="175531" y="509940"/>
                  <a:pt x="231440" y="469777"/>
                </a:cubicBezTo>
                <a:close/>
                <a:moveTo>
                  <a:pt x="679572" y="470233"/>
                </a:moveTo>
                <a:cubicBezTo>
                  <a:pt x="732458" y="501896"/>
                  <a:pt x="818889" y="492540"/>
                  <a:pt x="856029" y="454145"/>
                </a:cubicBezTo>
                <a:cubicBezTo>
                  <a:pt x="860479" y="449581"/>
                  <a:pt x="867325" y="445302"/>
                  <a:pt x="864644" y="437657"/>
                </a:cubicBezTo>
                <a:cubicBezTo>
                  <a:pt x="862476" y="431553"/>
                  <a:pt x="855801" y="430982"/>
                  <a:pt x="850153" y="431154"/>
                </a:cubicBezTo>
                <a:cubicBezTo>
                  <a:pt x="792076" y="432751"/>
                  <a:pt x="735995" y="443020"/>
                  <a:pt x="679572" y="470233"/>
                </a:cubicBezTo>
                <a:close/>
              </a:path>
            </a:pathLst>
          </a:custGeom>
          <a:solidFill>
            <a:schemeClr val="bg1"/>
          </a:solidFill>
          <a:ln w="569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2A6E48F9-8340-46CE-94BB-208CA01EE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54" b="41574"/>
          <a:stretch/>
        </p:blipFill>
        <p:spPr>
          <a:xfrm>
            <a:off x="-1" y="1189655"/>
            <a:ext cx="4137931" cy="39538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58;p42">
            <a:extLst>
              <a:ext uri="{FF2B5EF4-FFF2-40B4-BE49-F238E27FC236}">
                <a16:creationId xmlns:a16="http://schemas.microsoft.com/office/drawing/2014/main" id="{4EEA7324-31CE-48BB-9502-1F7826FC90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7276" y="324058"/>
            <a:ext cx="7808244" cy="481203"/>
          </a:xfrm>
        </p:spPr>
        <p:txBody>
          <a:bodyPr/>
          <a:lstStyle>
            <a:defPPr/>
          </a:lstStyle>
          <a:p>
            <a:pPr lvl="0"/>
            <a:r>
              <a:rPr lang="en-US" sz="4400" b="1" dirty="0">
                <a:solidFill>
                  <a:srgbClr val="FFC000"/>
                </a:solidFill>
              </a:rPr>
              <a:t>Real Estate Infographics</a:t>
            </a:r>
          </a:p>
        </p:txBody>
      </p:sp>
      <p:sp>
        <p:nvSpPr>
          <p:cNvPr id="3" name="Google Shape;2259;p42">
            <a:extLst>
              <a:ext uri="{FF2B5EF4-FFF2-40B4-BE49-F238E27FC236}">
                <a16:creationId xmlns:a16="http://schemas.microsoft.com/office/drawing/2014/main" id="{6D1BD5E9-C4FA-49E6-94E5-69C15FC2C31E}"/>
              </a:ext>
            </a:extLst>
          </p:cNvPr>
          <p:cNvSpPr/>
          <p:nvPr/>
        </p:nvSpPr>
        <p:spPr>
          <a:xfrm>
            <a:off x="2480456" y="3594094"/>
            <a:ext cx="174211" cy="279486"/>
          </a:xfrm>
          <a:custGeom>
            <a:avLst/>
            <a:gdLst>
              <a:gd name="f0" fmla="val w"/>
              <a:gd name="f1" fmla="val h"/>
              <a:gd name="f2" fmla="val 0"/>
              <a:gd name="f3" fmla="val 15845"/>
              <a:gd name="f4" fmla="val 25419"/>
              <a:gd name="f5" fmla="val 7205"/>
              <a:gd name="f6" fmla="val 6238"/>
              <a:gd name="f7" fmla="val 5137"/>
              <a:gd name="f8" fmla="val 167"/>
              <a:gd name="f9" fmla="val 3970"/>
              <a:gd name="f10" fmla="val 434"/>
              <a:gd name="f11" fmla="val 2802"/>
              <a:gd name="f12" fmla="val 701"/>
              <a:gd name="f13" fmla="val 1535"/>
              <a:gd name="f14" fmla="val 1134"/>
              <a:gd name="f15" fmla="val 1668"/>
              <a:gd name="f16" fmla="val 5070"/>
              <a:gd name="f17" fmla="val 1501"/>
              <a:gd name="f18" fmla="val 4337"/>
              <a:gd name="f19" fmla="val 2735"/>
              <a:gd name="f20" fmla="val 3770"/>
              <a:gd name="f21" fmla="val 3936"/>
              <a:gd name="f22" fmla="val 3403"/>
              <a:gd name="f23" fmla="val 5104"/>
              <a:gd name="f24" fmla="val 3036"/>
              <a:gd name="f25" fmla="val 2869"/>
              <a:gd name="f26" fmla="val 7272"/>
              <a:gd name="f27" fmla="val 8773"/>
              <a:gd name="f28" fmla="val 9974"/>
              <a:gd name="f29" fmla="val 3269"/>
              <a:gd name="f30" fmla="val 10908"/>
              <a:gd name="f31" fmla="val 4103"/>
              <a:gd name="f32" fmla="val 11842"/>
              <a:gd name="f33" fmla="val 4937"/>
              <a:gd name="f34" fmla="val 12309"/>
              <a:gd name="f35" fmla="val 6038"/>
              <a:gd name="f36" fmla="val 7339"/>
              <a:gd name="f37" fmla="val 8173"/>
              <a:gd name="f38" fmla="val 12109"/>
              <a:gd name="f39" fmla="val 9007"/>
              <a:gd name="f40" fmla="val 11675"/>
              <a:gd name="f41" fmla="val 9841"/>
              <a:gd name="f42" fmla="val 11242"/>
              <a:gd name="f43" fmla="val 10674"/>
              <a:gd name="f44" fmla="val 10474"/>
              <a:gd name="f45" fmla="val 11709"/>
              <a:gd name="f46" fmla="val 9407"/>
              <a:gd name="f47" fmla="val 12909"/>
              <a:gd name="f48" fmla="val 8840"/>
              <a:gd name="f49" fmla="val 13577"/>
              <a:gd name="f50" fmla="val 7439"/>
              <a:gd name="f51" fmla="val 15011"/>
              <a:gd name="f52" fmla="val 5237"/>
              <a:gd name="f53" fmla="val 17246"/>
              <a:gd name="f54" fmla="val 3002"/>
              <a:gd name="f55" fmla="val 19481"/>
              <a:gd name="f56" fmla="val 1268"/>
              <a:gd name="f57" fmla="val 21249"/>
              <a:gd name="f58" fmla="val 22583"/>
              <a:gd name="f59" fmla="val 25418"/>
              <a:gd name="f60" fmla="val 4070"/>
              <a:gd name="f61" fmla="val 6772"/>
              <a:gd name="f62" fmla="val 19814"/>
              <a:gd name="f63" fmla="val 8873"/>
              <a:gd name="f64" fmla="val 17646"/>
              <a:gd name="f65" fmla="val 10374"/>
              <a:gd name="f66" fmla="val 16112"/>
              <a:gd name="f67" fmla="val 11875"/>
              <a:gd name="f68" fmla="val 14577"/>
              <a:gd name="f69" fmla="val 12743"/>
              <a:gd name="f70" fmla="val 13643"/>
              <a:gd name="f71" fmla="val 13043"/>
              <a:gd name="f72" fmla="val 13310"/>
              <a:gd name="f73" fmla="val 14044"/>
              <a:gd name="f74" fmla="val 12042"/>
              <a:gd name="f75" fmla="val 14744"/>
              <a:gd name="f76" fmla="val 10975"/>
              <a:gd name="f77" fmla="val 15111"/>
              <a:gd name="f78" fmla="val 10074"/>
              <a:gd name="f79" fmla="val 15511"/>
              <a:gd name="f80" fmla="val 9140"/>
              <a:gd name="f81" fmla="val 15711"/>
              <a:gd name="f82" fmla="val 7139"/>
              <a:gd name="f83" fmla="val 4970"/>
              <a:gd name="f84" fmla="val 14944"/>
              <a:gd name="f85" fmla="val 3236"/>
              <a:gd name="f86" fmla="val 13410"/>
              <a:gd name="f87" fmla="val 1968"/>
              <a:gd name="f88" fmla="val 667"/>
              <a:gd name="f89" fmla="val 9807"/>
              <a:gd name="f90" fmla="*/ f0 1 15845"/>
              <a:gd name="f91" fmla="*/ f1 1 25419"/>
              <a:gd name="f92" fmla="val f2"/>
              <a:gd name="f93" fmla="val f3"/>
              <a:gd name="f94" fmla="val f4"/>
              <a:gd name="f95" fmla="+- f94 0 f92"/>
              <a:gd name="f96" fmla="+- f93 0 f92"/>
              <a:gd name="f97" fmla="*/ f96 1 15845"/>
              <a:gd name="f98" fmla="*/ f95 1 25419"/>
              <a:gd name="f99" fmla="*/ f92 1 f97"/>
              <a:gd name="f100" fmla="*/ f93 1 f97"/>
              <a:gd name="f101" fmla="*/ f92 1 f98"/>
              <a:gd name="f102" fmla="*/ f94 1 f98"/>
              <a:gd name="f103" fmla="*/ f99 f90 1"/>
              <a:gd name="f104" fmla="*/ f100 f90 1"/>
              <a:gd name="f105" fmla="*/ f102 f91 1"/>
              <a:gd name="f106" fmla="*/ f101 f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3" t="f106" r="f104" b="f105"/>
            <a:pathLst>
              <a:path w="15845" h="2541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8" y="f15"/>
                </a:cubicBezTo>
                <a:lnTo>
                  <a:pt x="f8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6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2" y="f33"/>
                  <a:pt x="f34" y="f35"/>
                  <a:pt x="f34" y="f36"/>
                </a:cubicBezTo>
                <a:cubicBezTo>
                  <a:pt x="f34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2" y="f58"/>
                </a:cubicBezTo>
                <a:lnTo>
                  <a:pt x="f2" y="f59"/>
                </a:lnTo>
                <a:lnTo>
                  <a:pt x="f3" y="f59"/>
                </a:lnTo>
                <a:lnTo>
                  <a:pt x="f3" y="f58"/>
                </a:lnTo>
                <a:lnTo>
                  <a:pt x="f60" y="f58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37"/>
                  <a:pt x="f81" y="f82"/>
                </a:cubicBezTo>
                <a:cubicBezTo>
                  <a:pt x="f81" y="f83"/>
                  <a:pt x="f84" y="f85"/>
                  <a:pt x="f86" y="f87"/>
                </a:cubicBezTo>
                <a:cubicBezTo>
                  <a:pt x="f67" y="f88"/>
                  <a:pt x="f89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260;p42">
            <a:extLst>
              <a:ext uri="{FF2B5EF4-FFF2-40B4-BE49-F238E27FC236}">
                <a16:creationId xmlns:a16="http://schemas.microsoft.com/office/drawing/2014/main" id="{1129E42D-C0C5-4698-9BCE-37176D846982}"/>
              </a:ext>
            </a:extLst>
          </p:cNvPr>
          <p:cNvSpPr txBox="1"/>
          <p:nvPr/>
        </p:nvSpPr>
        <p:spPr>
          <a:xfrm>
            <a:off x="649379" y="1949226"/>
            <a:ext cx="1898998" cy="352199"/>
          </a:xfrm>
          <a:prstGeom prst="rect">
            <a:avLst/>
          </a:prstGeom>
          <a:solidFill>
            <a:srgbClr val="EB7B7B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5" name="Google Shape;2261;p42">
            <a:extLst>
              <a:ext uri="{FF2B5EF4-FFF2-40B4-BE49-F238E27FC236}">
                <a16:creationId xmlns:a16="http://schemas.microsoft.com/office/drawing/2014/main" id="{F0C1D0F5-CC15-4FEB-839F-6B84437ED8BC}"/>
              </a:ext>
            </a:extLst>
          </p:cNvPr>
          <p:cNvSpPr txBox="1"/>
          <p:nvPr/>
        </p:nvSpPr>
        <p:spPr>
          <a:xfrm>
            <a:off x="649379" y="2301435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smallest planet in the Solar System</a:t>
            </a:r>
          </a:p>
        </p:txBody>
      </p:sp>
      <p:sp>
        <p:nvSpPr>
          <p:cNvPr id="6" name="Google Shape;2262;p42">
            <a:extLst>
              <a:ext uri="{FF2B5EF4-FFF2-40B4-BE49-F238E27FC236}">
                <a16:creationId xmlns:a16="http://schemas.microsoft.com/office/drawing/2014/main" id="{3665D9AC-84AA-415A-9C3B-7472AE01B58F}"/>
              </a:ext>
            </a:extLst>
          </p:cNvPr>
          <p:cNvSpPr txBox="1"/>
          <p:nvPr/>
        </p:nvSpPr>
        <p:spPr>
          <a:xfrm>
            <a:off x="649352" y="3226003"/>
            <a:ext cx="1898998" cy="352199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7" name="Google Shape;2263;p42">
            <a:extLst>
              <a:ext uri="{FF2B5EF4-FFF2-40B4-BE49-F238E27FC236}">
                <a16:creationId xmlns:a16="http://schemas.microsoft.com/office/drawing/2014/main" id="{1E6CF113-4A78-43C0-88C2-53392DD1377F}"/>
              </a:ext>
            </a:extLst>
          </p:cNvPr>
          <p:cNvSpPr txBox="1"/>
          <p:nvPr/>
        </p:nvSpPr>
        <p:spPr>
          <a:xfrm>
            <a:off x="647276" y="3584356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composed mostly of hydrogen and helium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8" name="Google Shape;2264;p42">
            <a:extLst>
              <a:ext uri="{FF2B5EF4-FFF2-40B4-BE49-F238E27FC236}">
                <a16:creationId xmlns:a16="http://schemas.microsoft.com/office/drawing/2014/main" id="{50171B64-A97B-4925-BF28-97A6B7025ECB}"/>
              </a:ext>
            </a:extLst>
          </p:cNvPr>
          <p:cNvSpPr txBox="1"/>
          <p:nvPr/>
        </p:nvSpPr>
        <p:spPr>
          <a:xfrm>
            <a:off x="6593546" y="3681804"/>
            <a:ext cx="1898998" cy="352199"/>
          </a:xfrm>
          <a:prstGeom prst="rect">
            <a:avLst/>
          </a:prstGeom>
          <a:solidFill>
            <a:srgbClr val="FFD966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Neptune</a:t>
            </a:r>
          </a:p>
        </p:txBody>
      </p:sp>
      <p:sp>
        <p:nvSpPr>
          <p:cNvPr id="9" name="Google Shape;2265;p42">
            <a:extLst>
              <a:ext uri="{FF2B5EF4-FFF2-40B4-BE49-F238E27FC236}">
                <a16:creationId xmlns:a16="http://schemas.microsoft.com/office/drawing/2014/main" id="{8C5585D6-6E24-4055-9765-4D6DA42373B0}"/>
              </a:ext>
            </a:extLst>
          </p:cNvPr>
          <p:cNvSpPr txBox="1"/>
          <p:nvPr/>
        </p:nvSpPr>
        <p:spPr>
          <a:xfrm>
            <a:off x="6593546" y="2599721"/>
            <a:ext cx="1898998" cy="352199"/>
          </a:xfrm>
          <a:prstGeom prst="rect">
            <a:avLst/>
          </a:prstGeom>
          <a:solidFill>
            <a:srgbClr val="E69138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10" name="Google Shape;2266;p42">
            <a:extLst>
              <a:ext uri="{FF2B5EF4-FFF2-40B4-BE49-F238E27FC236}">
                <a16:creationId xmlns:a16="http://schemas.microsoft.com/office/drawing/2014/main" id="{219656A5-987B-4984-9859-55C273656535}"/>
              </a:ext>
            </a:extLst>
          </p:cNvPr>
          <p:cNvSpPr txBox="1"/>
          <p:nvPr/>
        </p:nvSpPr>
        <p:spPr>
          <a:xfrm>
            <a:off x="6701271" y="4040148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farthest planet from the Sun</a:t>
            </a:r>
          </a:p>
        </p:txBody>
      </p:sp>
      <p:sp>
        <p:nvSpPr>
          <p:cNvPr id="11" name="Google Shape;2267;p42">
            <a:extLst>
              <a:ext uri="{FF2B5EF4-FFF2-40B4-BE49-F238E27FC236}">
                <a16:creationId xmlns:a16="http://schemas.microsoft.com/office/drawing/2014/main" id="{A440C22B-C30F-4E59-A646-2C8A9F921763}"/>
              </a:ext>
            </a:extLst>
          </p:cNvPr>
          <p:cNvSpPr txBox="1"/>
          <p:nvPr/>
        </p:nvSpPr>
        <p:spPr>
          <a:xfrm>
            <a:off x="6703347" y="2958074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cold place. It’s full of iron oxide dust</a:t>
            </a:r>
          </a:p>
        </p:txBody>
      </p:sp>
      <p:sp>
        <p:nvSpPr>
          <p:cNvPr id="12" name="Google Shape;2268;p42">
            <a:extLst>
              <a:ext uri="{FF2B5EF4-FFF2-40B4-BE49-F238E27FC236}">
                <a16:creationId xmlns:a16="http://schemas.microsoft.com/office/drawing/2014/main" id="{110BB0EA-99EE-412B-8785-3EA364AF0C60}"/>
              </a:ext>
            </a:extLst>
          </p:cNvPr>
          <p:cNvSpPr txBox="1"/>
          <p:nvPr/>
        </p:nvSpPr>
        <p:spPr>
          <a:xfrm>
            <a:off x="6593546" y="1523829"/>
            <a:ext cx="1898998" cy="352199"/>
          </a:xfrm>
          <a:prstGeom prst="rect">
            <a:avLst/>
          </a:prstGeom>
          <a:solidFill>
            <a:srgbClr val="BE4626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13" name="Google Shape;2269;p42">
            <a:extLst>
              <a:ext uri="{FF2B5EF4-FFF2-40B4-BE49-F238E27FC236}">
                <a16:creationId xmlns:a16="http://schemas.microsoft.com/office/drawing/2014/main" id="{5F7E79A3-92C9-4366-96DE-1C598C16D129}"/>
              </a:ext>
            </a:extLst>
          </p:cNvPr>
          <p:cNvSpPr txBox="1"/>
          <p:nvPr/>
        </p:nvSpPr>
        <p:spPr>
          <a:xfrm>
            <a:off x="6703347" y="1876010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biggest planet in the Solar System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6BDCF8F-BE4B-4EAD-922E-27C7E5A44F9C}"/>
              </a:ext>
            </a:extLst>
          </p:cNvPr>
          <p:cNvSpPr/>
          <p:nvPr/>
        </p:nvSpPr>
        <p:spPr>
          <a:xfrm>
            <a:off x="323385" y="1191986"/>
            <a:ext cx="8497230" cy="370658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3340538D-B918-4643-87AC-9BB1EBF498F2}"/>
              </a:ext>
            </a:extLst>
          </p:cNvPr>
          <p:cNvSpPr>
            <a:spLocks/>
          </p:cNvSpPr>
          <p:nvPr/>
        </p:nvSpPr>
        <p:spPr bwMode="auto">
          <a:xfrm>
            <a:off x="1" y="1"/>
            <a:ext cx="7439890" cy="289841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6CBA87F2-6D38-4961-83F9-9C820347B09C}"/>
              </a:ext>
            </a:extLst>
          </p:cNvPr>
          <p:cNvSpPr>
            <a:spLocks/>
          </p:cNvSpPr>
          <p:nvPr/>
        </p:nvSpPr>
        <p:spPr bwMode="auto">
          <a:xfrm rot="5400000">
            <a:off x="8445172" y="4443052"/>
            <a:ext cx="777943" cy="619712"/>
          </a:xfrm>
          <a:custGeom>
            <a:avLst/>
            <a:gdLst>
              <a:gd name="T0" fmla="*/ 259 w 914"/>
              <a:gd name="T1" fmla="*/ 550 h 550"/>
              <a:gd name="T2" fmla="*/ 914 w 914"/>
              <a:gd name="T3" fmla="*/ 550 h 550"/>
              <a:gd name="T4" fmla="*/ 914 w 914"/>
              <a:gd name="T5" fmla="*/ 0 h 550"/>
              <a:gd name="T6" fmla="*/ 259 w 914"/>
              <a:gd name="T7" fmla="*/ 0 h 550"/>
              <a:gd name="T8" fmla="*/ 0 w 914"/>
              <a:gd name="T9" fmla="*/ 275 h 550"/>
              <a:gd name="T10" fmla="*/ 259 w 914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4" h="55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413FD7A-AD9D-4E05-ACDC-9299B91DEC0C}"/>
              </a:ext>
            </a:extLst>
          </p:cNvPr>
          <p:cNvSpPr/>
          <p:nvPr/>
        </p:nvSpPr>
        <p:spPr>
          <a:xfrm>
            <a:off x="754293" y="0"/>
            <a:ext cx="370115" cy="7913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F30919D-7F32-4587-BF7B-87BCDF7BA037}"/>
              </a:ext>
            </a:extLst>
          </p:cNvPr>
          <p:cNvSpPr/>
          <p:nvPr/>
        </p:nvSpPr>
        <p:spPr>
          <a:xfrm>
            <a:off x="334492" y="0"/>
            <a:ext cx="245801" cy="654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5198B450-CE80-4B21-878E-11283B3D9E76}"/>
              </a:ext>
            </a:extLst>
          </p:cNvPr>
          <p:cNvSpPr/>
          <p:nvPr/>
        </p:nvSpPr>
        <p:spPr>
          <a:xfrm>
            <a:off x="8605868" y="4573293"/>
            <a:ext cx="456549" cy="473682"/>
          </a:xfrm>
          <a:custGeom>
            <a:avLst/>
            <a:gdLst>
              <a:gd name="connsiteX0" fmla="*/ 461696 w 911376"/>
              <a:gd name="connsiteY0" fmla="*/ 359270 h 945577"/>
              <a:gd name="connsiteX1" fmla="*/ 614249 w 911376"/>
              <a:gd name="connsiteY1" fmla="*/ 284077 h 945577"/>
              <a:gd name="connsiteX2" fmla="*/ 626401 w 911376"/>
              <a:gd name="connsiteY2" fmla="*/ 150636 h 945577"/>
              <a:gd name="connsiteX3" fmla="*/ 580475 w 911376"/>
              <a:gd name="connsiteY3" fmla="*/ 22216 h 945577"/>
              <a:gd name="connsiteX4" fmla="*/ 578935 w 911376"/>
              <a:gd name="connsiteY4" fmla="*/ 1849 h 945577"/>
              <a:gd name="connsiteX5" fmla="*/ 595993 w 911376"/>
              <a:gd name="connsiteY5" fmla="*/ 7953 h 945577"/>
              <a:gd name="connsiteX6" fmla="*/ 709124 w 911376"/>
              <a:gd name="connsiteY6" fmla="*/ 295602 h 945577"/>
              <a:gd name="connsiteX7" fmla="*/ 660004 w 911376"/>
              <a:gd name="connsiteY7" fmla="*/ 401944 h 945577"/>
              <a:gd name="connsiteX8" fmla="*/ 651104 w 911376"/>
              <a:gd name="connsiteY8" fmla="*/ 424307 h 945577"/>
              <a:gd name="connsiteX9" fmla="*/ 671756 w 911376"/>
              <a:gd name="connsiteY9" fmla="*/ 415693 h 945577"/>
              <a:gd name="connsiteX10" fmla="*/ 878222 w 911376"/>
              <a:gd name="connsiteY10" fmla="*/ 392759 h 945577"/>
              <a:gd name="connsiteX11" fmla="*/ 892199 w 911376"/>
              <a:gd name="connsiteY11" fmla="*/ 463387 h 945577"/>
              <a:gd name="connsiteX12" fmla="*/ 735367 w 911376"/>
              <a:gd name="connsiteY12" fmla="*/ 522662 h 945577"/>
              <a:gd name="connsiteX13" fmla="*/ 680599 w 911376"/>
              <a:gd name="connsiteY13" fmla="*/ 516558 h 945577"/>
              <a:gd name="connsiteX14" fmla="*/ 667135 w 911376"/>
              <a:gd name="connsiteY14" fmla="*/ 569216 h 945577"/>
              <a:gd name="connsiteX15" fmla="*/ 635643 w 911376"/>
              <a:gd name="connsiteY15" fmla="*/ 672819 h 945577"/>
              <a:gd name="connsiteX16" fmla="*/ 629254 w 911376"/>
              <a:gd name="connsiteY16" fmla="*/ 807459 h 945577"/>
              <a:gd name="connsiteX17" fmla="*/ 587892 w 911376"/>
              <a:gd name="connsiteY17" fmla="*/ 909750 h 945577"/>
              <a:gd name="connsiteX18" fmla="*/ 315305 w 911376"/>
              <a:gd name="connsiteY18" fmla="*/ 903474 h 945577"/>
              <a:gd name="connsiteX19" fmla="*/ 281131 w 911376"/>
              <a:gd name="connsiteY19" fmla="*/ 816472 h 945577"/>
              <a:gd name="connsiteX20" fmla="*/ 268523 w 911376"/>
              <a:gd name="connsiteY20" fmla="*/ 646063 h 945577"/>
              <a:gd name="connsiteX21" fmla="*/ 238686 w 911376"/>
              <a:gd name="connsiteY21" fmla="*/ 533274 h 945577"/>
              <a:gd name="connsiteX22" fmla="*/ 210617 w 911376"/>
              <a:gd name="connsiteY22" fmla="*/ 516387 h 945577"/>
              <a:gd name="connsiteX23" fmla="*/ 32391 w 911376"/>
              <a:gd name="connsiteY23" fmla="*/ 475482 h 945577"/>
              <a:gd name="connsiteX24" fmla="*/ 50248 w 911376"/>
              <a:gd name="connsiteY24" fmla="*/ 385456 h 945577"/>
              <a:gd name="connsiteX25" fmla="*/ 241139 w 911376"/>
              <a:gd name="connsiteY25" fmla="*/ 415864 h 945577"/>
              <a:gd name="connsiteX26" fmla="*/ 266355 w 911376"/>
              <a:gd name="connsiteY26" fmla="*/ 420770 h 945577"/>
              <a:gd name="connsiteX27" fmla="*/ 256714 w 911376"/>
              <a:gd name="connsiteY27" fmla="*/ 398749 h 945577"/>
              <a:gd name="connsiteX28" fmla="*/ 205425 w 911376"/>
              <a:gd name="connsiteY28" fmla="*/ 237923 h 945577"/>
              <a:gd name="connsiteX29" fmla="*/ 307489 w 911376"/>
              <a:gd name="connsiteY29" fmla="*/ 17994 h 945577"/>
              <a:gd name="connsiteX30" fmla="*/ 313137 w 911376"/>
              <a:gd name="connsiteY30" fmla="*/ 11604 h 945577"/>
              <a:gd name="connsiteX31" fmla="*/ 333903 w 911376"/>
              <a:gd name="connsiteY31" fmla="*/ 2590 h 945577"/>
              <a:gd name="connsiteX32" fmla="*/ 331051 w 911376"/>
              <a:gd name="connsiteY32" fmla="*/ 23072 h 945577"/>
              <a:gd name="connsiteX33" fmla="*/ 292713 w 911376"/>
              <a:gd name="connsiteY33" fmla="*/ 121198 h 945577"/>
              <a:gd name="connsiteX34" fmla="*/ 279990 w 911376"/>
              <a:gd name="connsiteY34" fmla="*/ 216815 h 945577"/>
              <a:gd name="connsiteX35" fmla="*/ 422103 w 911376"/>
              <a:gd name="connsiteY35" fmla="*/ 356817 h 945577"/>
              <a:gd name="connsiteX36" fmla="*/ 461924 w 911376"/>
              <a:gd name="connsiteY36" fmla="*/ 359156 h 945577"/>
              <a:gd name="connsiteX37" fmla="*/ 450001 w 911376"/>
              <a:gd name="connsiteY37" fmla="*/ 911918 h 945577"/>
              <a:gd name="connsiteX38" fmla="*/ 553034 w 911376"/>
              <a:gd name="connsiteY38" fmla="*/ 893034 h 945577"/>
              <a:gd name="connsiteX39" fmla="*/ 599987 w 911376"/>
              <a:gd name="connsiteY39" fmla="*/ 834729 h 945577"/>
              <a:gd name="connsiteX40" fmla="*/ 548755 w 911376"/>
              <a:gd name="connsiteY40" fmla="*/ 776309 h 945577"/>
              <a:gd name="connsiteX41" fmla="*/ 371100 w 911376"/>
              <a:gd name="connsiteY41" fmla="*/ 772487 h 945577"/>
              <a:gd name="connsiteX42" fmla="*/ 328597 w 911376"/>
              <a:gd name="connsiteY42" fmla="*/ 800099 h 945577"/>
              <a:gd name="connsiteX43" fmla="*/ 331735 w 911376"/>
              <a:gd name="connsiteY43" fmla="*/ 873979 h 945577"/>
              <a:gd name="connsiteX44" fmla="*/ 450115 w 911376"/>
              <a:gd name="connsiteY44" fmla="*/ 911861 h 945577"/>
              <a:gd name="connsiteX45" fmla="*/ 231440 w 911376"/>
              <a:gd name="connsiteY45" fmla="*/ 469777 h 945577"/>
              <a:gd name="connsiteX46" fmla="*/ 41177 w 911376"/>
              <a:gd name="connsiteY46" fmla="*/ 431838 h 945577"/>
              <a:gd name="connsiteX47" fmla="*/ 231440 w 911376"/>
              <a:gd name="connsiteY47" fmla="*/ 469777 h 945577"/>
              <a:gd name="connsiteX48" fmla="*/ 679572 w 911376"/>
              <a:gd name="connsiteY48" fmla="*/ 470233 h 945577"/>
              <a:gd name="connsiteX49" fmla="*/ 856029 w 911376"/>
              <a:gd name="connsiteY49" fmla="*/ 454145 h 945577"/>
              <a:gd name="connsiteX50" fmla="*/ 864644 w 911376"/>
              <a:gd name="connsiteY50" fmla="*/ 437657 h 945577"/>
              <a:gd name="connsiteX51" fmla="*/ 850153 w 911376"/>
              <a:gd name="connsiteY51" fmla="*/ 431154 h 945577"/>
              <a:gd name="connsiteX52" fmla="*/ 679572 w 911376"/>
              <a:gd name="connsiteY52" fmla="*/ 470233 h 94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1376" h="945577">
                <a:moveTo>
                  <a:pt x="461696" y="359270"/>
                </a:moveTo>
                <a:cubicBezTo>
                  <a:pt x="526049" y="361381"/>
                  <a:pt x="580646" y="343068"/>
                  <a:pt x="614249" y="284077"/>
                </a:cubicBezTo>
                <a:cubicBezTo>
                  <a:pt x="638211" y="241974"/>
                  <a:pt x="634730" y="196106"/>
                  <a:pt x="626401" y="150636"/>
                </a:cubicBezTo>
                <a:cubicBezTo>
                  <a:pt x="618129" y="105452"/>
                  <a:pt x="601698" y="62950"/>
                  <a:pt x="580475" y="22216"/>
                </a:cubicBezTo>
                <a:cubicBezTo>
                  <a:pt x="577052" y="15712"/>
                  <a:pt x="570834" y="8067"/>
                  <a:pt x="578935" y="1849"/>
                </a:cubicBezTo>
                <a:cubicBezTo>
                  <a:pt x="585553" y="-3172"/>
                  <a:pt x="591942" y="3104"/>
                  <a:pt x="595993" y="7953"/>
                </a:cubicBezTo>
                <a:cubicBezTo>
                  <a:pt x="665423" y="91361"/>
                  <a:pt x="712034" y="184296"/>
                  <a:pt x="709124" y="295602"/>
                </a:cubicBezTo>
                <a:cubicBezTo>
                  <a:pt x="708040" y="336735"/>
                  <a:pt x="689613" y="372449"/>
                  <a:pt x="660004" y="401944"/>
                </a:cubicBezTo>
                <a:cubicBezTo>
                  <a:pt x="654242" y="407649"/>
                  <a:pt x="640150" y="413696"/>
                  <a:pt x="651104" y="424307"/>
                </a:cubicBezTo>
                <a:cubicBezTo>
                  <a:pt x="659947" y="432808"/>
                  <a:pt x="665595" y="420314"/>
                  <a:pt x="671756" y="415693"/>
                </a:cubicBezTo>
                <a:cubicBezTo>
                  <a:pt x="736109" y="367371"/>
                  <a:pt x="805311" y="359099"/>
                  <a:pt x="878222" y="392759"/>
                </a:cubicBezTo>
                <a:cubicBezTo>
                  <a:pt x="917416" y="410844"/>
                  <a:pt x="921580" y="430982"/>
                  <a:pt x="892199" y="463387"/>
                </a:cubicBezTo>
                <a:cubicBezTo>
                  <a:pt x="850495" y="509370"/>
                  <a:pt x="796639" y="527169"/>
                  <a:pt x="735367" y="522662"/>
                </a:cubicBezTo>
                <a:cubicBezTo>
                  <a:pt x="716712" y="521293"/>
                  <a:pt x="694576" y="509826"/>
                  <a:pt x="680599" y="516558"/>
                </a:cubicBezTo>
                <a:cubicBezTo>
                  <a:pt x="664226" y="524431"/>
                  <a:pt x="673068" y="551302"/>
                  <a:pt x="667135" y="569216"/>
                </a:cubicBezTo>
                <a:cubicBezTo>
                  <a:pt x="655782" y="603446"/>
                  <a:pt x="646939" y="638532"/>
                  <a:pt x="635643" y="672819"/>
                </a:cubicBezTo>
                <a:cubicBezTo>
                  <a:pt x="620981" y="717319"/>
                  <a:pt x="618585" y="761647"/>
                  <a:pt x="629254" y="807459"/>
                </a:cubicBezTo>
                <a:cubicBezTo>
                  <a:pt x="640264" y="855096"/>
                  <a:pt x="628170" y="882195"/>
                  <a:pt x="587892" y="909750"/>
                </a:cubicBezTo>
                <a:cubicBezTo>
                  <a:pt x="514639" y="959783"/>
                  <a:pt x="386503" y="957159"/>
                  <a:pt x="315305" y="903474"/>
                </a:cubicBezTo>
                <a:cubicBezTo>
                  <a:pt x="286437" y="881738"/>
                  <a:pt x="271148" y="853156"/>
                  <a:pt x="281131" y="816472"/>
                </a:cubicBezTo>
                <a:cubicBezTo>
                  <a:pt x="297048" y="757939"/>
                  <a:pt x="288662" y="701858"/>
                  <a:pt x="268523" y="646063"/>
                </a:cubicBezTo>
                <a:cubicBezTo>
                  <a:pt x="255287" y="609379"/>
                  <a:pt x="243421" y="572011"/>
                  <a:pt x="238686" y="533274"/>
                </a:cubicBezTo>
                <a:cubicBezTo>
                  <a:pt x="236118" y="512393"/>
                  <a:pt x="227903" y="511823"/>
                  <a:pt x="210617" y="516387"/>
                </a:cubicBezTo>
                <a:cubicBezTo>
                  <a:pt x="144382" y="533787"/>
                  <a:pt x="83451" y="521293"/>
                  <a:pt x="32391" y="475482"/>
                </a:cubicBezTo>
                <a:cubicBezTo>
                  <a:pt x="-15759" y="432238"/>
                  <a:pt x="-10568" y="406508"/>
                  <a:pt x="50248" y="385456"/>
                </a:cubicBezTo>
                <a:cubicBezTo>
                  <a:pt x="118423" y="361837"/>
                  <a:pt x="183176" y="369995"/>
                  <a:pt x="241139" y="415864"/>
                </a:cubicBezTo>
                <a:cubicBezTo>
                  <a:pt x="248670" y="421854"/>
                  <a:pt x="255287" y="434634"/>
                  <a:pt x="266355" y="420770"/>
                </a:cubicBezTo>
                <a:cubicBezTo>
                  <a:pt x="276396" y="408162"/>
                  <a:pt x="262533" y="404169"/>
                  <a:pt x="256714" y="398749"/>
                </a:cubicBezTo>
                <a:cubicBezTo>
                  <a:pt x="209077" y="354706"/>
                  <a:pt x="194814" y="300394"/>
                  <a:pt x="205425" y="237923"/>
                </a:cubicBezTo>
                <a:cubicBezTo>
                  <a:pt x="219460" y="155314"/>
                  <a:pt x="255174" y="82860"/>
                  <a:pt x="307489" y="17994"/>
                </a:cubicBezTo>
                <a:cubicBezTo>
                  <a:pt x="309257" y="15769"/>
                  <a:pt x="310969" y="13430"/>
                  <a:pt x="313137" y="11604"/>
                </a:cubicBezTo>
                <a:cubicBezTo>
                  <a:pt x="319241" y="6413"/>
                  <a:pt x="324490" y="-4541"/>
                  <a:pt x="333903" y="2590"/>
                </a:cubicBezTo>
                <a:cubicBezTo>
                  <a:pt x="341548" y="8467"/>
                  <a:pt x="334131" y="16511"/>
                  <a:pt x="331051" y="23072"/>
                </a:cubicBezTo>
                <a:cubicBezTo>
                  <a:pt x="315989" y="54906"/>
                  <a:pt x="301727" y="87025"/>
                  <a:pt x="292713" y="121198"/>
                </a:cubicBezTo>
                <a:cubicBezTo>
                  <a:pt x="284498" y="152519"/>
                  <a:pt x="276910" y="184296"/>
                  <a:pt x="279990" y="216815"/>
                </a:cubicBezTo>
                <a:cubicBezTo>
                  <a:pt x="287179" y="292521"/>
                  <a:pt x="343545" y="347518"/>
                  <a:pt x="422103" y="356817"/>
                </a:cubicBezTo>
                <a:cubicBezTo>
                  <a:pt x="435282" y="358357"/>
                  <a:pt x="448632" y="358414"/>
                  <a:pt x="461924" y="359156"/>
                </a:cubicBezTo>
                <a:close/>
                <a:moveTo>
                  <a:pt x="450001" y="911918"/>
                </a:moveTo>
                <a:cubicBezTo>
                  <a:pt x="487939" y="912374"/>
                  <a:pt x="521542" y="908666"/>
                  <a:pt x="553034" y="893034"/>
                </a:cubicBezTo>
                <a:cubicBezTo>
                  <a:pt x="577851" y="880711"/>
                  <a:pt x="600785" y="865536"/>
                  <a:pt x="599987" y="834729"/>
                </a:cubicBezTo>
                <a:cubicBezTo>
                  <a:pt x="599131" y="802951"/>
                  <a:pt x="574656" y="787320"/>
                  <a:pt x="548755" y="776309"/>
                </a:cubicBezTo>
                <a:cubicBezTo>
                  <a:pt x="490278" y="751492"/>
                  <a:pt x="430718" y="752918"/>
                  <a:pt x="371100" y="772487"/>
                </a:cubicBezTo>
                <a:cubicBezTo>
                  <a:pt x="354670" y="777906"/>
                  <a:pt x="340578" y="787491"/>
                  <a:pt x="328597" y="800099"/>
                </a:cubicBezTo>
                <a:cubicBezTo>
                  <a:pt x="304978" y="824916"/>
                  <a:pt x="306062" y="851844"/>
                  <a:pt x="331735" y="873979"/>
                </a:cubicBezTo>
                <a:cubicBezTo>
                  <a:pt x="366821" y="904273"/>
                  <a:pt x="408810" y="912660"/>
                  <a:pt x="450115" y="911861"/>
                </a:cubicBezTo>
                <a:close/>
                <a:moveTo>
                  <a:pt x="231440" y="469777"/>
                </a:moveTo>
                <a:cubicBezTo>
                  <a:pt x="170739" y="440110"/>
                  <a:pt x="108554" y="429499"/>
                  <a:pt x="41177" y="431838"/>
                </a:cubicBezTo>
                <a:cubicBezTo>
                  <a:pt x="76662" y="490429"/>
                  <a:pt x="175531" y="509940"/>
                  <a:pt x="231440" y="469777"/>
                </a:cubicBezTo>
                <a:close/>
                <a:moveTo>
                  <a:pt x="679572" y="470233"/>
                </a:moveTo>
                <a:cubicBezTo>
                  <a:pt x="732458" y="501896"/>
                  <a:pt x="818889" y="492540"/>
                  <a:pt x="856029" y="454145"/>
                </a:cubicBezTo>
                <a:cubicBezTo>
                  <a:pt x="860479" y="449581"/>
                  <a:pt x="867325" y="445302"/>
                  <a:pt x="864644" y="437657"/>
                </a:cubicBezTo>
                <a:cubicBezTo>
                  <a:pt x="862476" y="431553"/>
                  <a:pt x="855801" y="430982"/>
                  <a:pt x="850153" y="431154"/>
                </a:cubicBezTo>
                <a:cubicBezTo>
                  <a:pt x="792076" y="432751"/>
                  <a:pt x="735995" y="443020"/>
                  <a:pt x="679572" y="470233"/>
                </a:cubicBezTo>
                <a:close/>
              </a:path>
            </a:pathLst>
          </a:custGeom>
          <a:solidFill>
            <a:schemeClr val="bg1"/>
          </a:solidFill>
          <a:ln w="569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04A057D-AB2C-4871-9DD2-4EF2C1AC76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013" y="1636294"/>
            <a:ext cx="3772141" cy="25147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3FD9E9D5-C1D0-4846-9845-931FF5378478}"/>
              </a:ext>
            </a:extLst>
          </p:cNvPr>
          <p:cNvSpPr/>
          <p:nvPr/>
        </p:nvSpPr>
        <p:spPr>
          <a:xfrm>
            <a:off x="277091" y="1155400"/>
            <a:ext cx="8534400" cy="3709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4599700" y="535000"/>
            <a:ext cx="3829200" cy="6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2D050"/>
                </a:solidFill>
              </a:rPr>
              <a:t>OUR CAMPAIGN!</a:t>
            </a:r>
            <a:endParaRPr b="1" dirty="0">
              <a:solidFill>
                <a:srgbClr val="92D050"/>
              </a:solidFill>
            </a:endParaRPr>
          </a:p>
        </p:txBody>
      </p:sp>
      <p:sp>
        <p:nvSpPr>
          <p:cNvPr id="389" name="Google Shape;389;p41"/>
          <p:cNvSpPr txBox="1">
            <a:spLocks noGrp="1"/>
          </p:cNvSpPr>
          <p:nvPr>
            <p:ph type="subTitle" idx="1"/>
          </p:nvPr>
        </p:nvSpPr>
        <p:spPr>
          <a:xfrm>
            <a:off x="4305095" y="1399100"/>
            <a:ext cx="43151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“Embrace the power within you to be a catalyst for change. With determination and compassion, let us unite to make a difference, one step at a time. Together, we can create a brighter future!”</a:t>
            </a:r>
            <a:endParaRPr sz="140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CF6D493-44E1-451A-8049-87CB99799B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565"/>
          <a:stretch/>
        </p:blipFill>
        <p:spPr>
          <a:xfrm>
            <a:off x="7503059" y="0"/>
            <a:ext cx="1640941" cy="1351072"/>
          </a:xfrm>
          <a:prstGeom prst="rect">
            <a:avLst/>
          </a:prstGeom>
        </p:spPr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219427DD-E4ED-4FF6-843A-A894C0D81DA7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EA05C2A5-FDA3-4D35-B9A2-EC0CABD39C55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6EA51361-BB7B-431D-BABF-5E6C2CCC594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553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94D524C-C233-4C1D-8D26-16C348E77222}"/>
              </a:ext>
            </a:extLst>
          </p:cNvPr>
          <p:cNvSpPr/>
          <p:nvPr/>
        </p:nvSpPr>
        <p:spPr>
          <a:xfrm>
            <a:off x="323385" y="1191986"/>
            <a:ext cx="8497230" cy="370658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Forma libre: forma 44">
            <a:extLst>
              <a:ext uri="{FF2B5EF4-FFF2-40B4-BE49-F238E27FC236}">
                <a16:creationId xmlns:a16="http://schemas.microsoft.com/office/drawing/2014/main" id="{CBC2BDFC-DED9-414F-BC89-B0918B2AD5BF}"/>
              </a:ext>
            </a:extLst>
          </p:cNvPr>
          <p:cNvSpPr/>
          <p:nvPr/>
        </p:nvSpPr>
        <p:spPr>
          <a:xfrm>
            <a:off x="-530" y="1986250"/>
            <a:ext cx="4534427" cy="31572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87906"/>
              <a:gd name="f7" fmla="val 2846341"/>
              <a:gd name="f8" fmla="val 2043953"/>
              <a:gd name="f9" fmla="val 3172797"/>
              <a:gd name="f10" fmla="val 915109"/>
              <a:gd name="f11" fmla="val 2326164"/>
              <a:gd name="f12" fmla="val 4030712"/>
              <a:gd name="f13" fmla="val 2595016"/>
              <a:gd name="f14" fmla="val 3927282"/>
              <a:gd name="f15" fmla="val 2839552"/>
              <a:gd name="f16" fmla="val 3924012"/>
              <a:gd name="f17" fmla="+- 0 0 -90"/>
              <a:gd name="f18" fmla="*/ f3 1 4087906"/>
              <a:gd name="f19" fmla="*/ f4 1 2846341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4087906"/>
              <a:gd name="f28" fmla="*/ f24 1 2846341"/>
              <a:gd name="f29" fmla="*/ 2043953 f25 1"/>
              <a:gd name="f30" fmla="*/ 0 f24 1"/>
              <a:gd name="f31" fmla="*/ 4087906 f25 1"/>
              <a:gd name="f32" fmla="*/ 2043953 f24 1"/>
              <a:gd name="f33" fmla="*/ 3927282 f25 1"/>
              <a:gd name="f34" fmla="*/ 2839552 f24 1"/>
              <a:gd name="f35" fmla="*/ 3924012 f25 1"/>
              <a:gd name="f36" fmla="*/ 2846341 f24 1"/>
              <a:gd name="f37" fmla="*/ 0 f25 1"/>
              <a:gd name="f38" fmla="+- f26 0 f1"/>
              <a:gd name="f39" fmla="*/ f29 1 4087906"/>
              <a:gd name="f40" fmla="*/ f30 1 2846341"/>
              <a:gd name="f41" fmla="*/ f31 1 4087906"/>
              <a:gd name="f42" fmla="*/ f32 1 2846341"/>
              <a:gd name="f43" fmla="*/ f33 1 4087906"/>
              <a:gd name="f44" fmla="*/ f34 1 2846341"/>
              <a:gd name="f45" fmla="*/ f35 1 4087906"/>
              <a:gd name="f46" fmla="*/ f36 1 2846341"/>
              <a:gd name="f47" fmla="*/ f37 1 4087906"/>
              <a:gd name="f48" fmla="*/ f20 1 f27"/>
              <a:gd name="f49" fmla="*/ f21 1 f27"/>
              <a:gd name="f50" fmla="*/ f20 1 f28"/>
              <a:gd name="f51" fmla="*/ f22 1 f28"/>
              <a:gd name="f52" fmla="*/ f39 1 f27"/>
              <a:gd name="f53" fmla="*/ f40 1 f28"/>
              <a:gd name="f54" fmla="*/ f41 1 f27"/>
              <a:gd name="f55" fmla="*/ f42 1 f28"/>
              <a:gd name="f56" fmla="*/ f43 1 f27"/>
              <a:gd name="f57" fmla="*/ f44 1 f28"/>
              <a:gd name="f58" fmla="*/ f45 1 f27"/>
              <a:gd name="f59" fmla="*/ f46 1 f28"/>
              <a:gd name="f60" fmla="*/ f47 1 f27"/>
              <a:gd name="f61" fmla="*/ f48 f18 1"/>
              <a:gd name="f62" fmla="*/ f49 f18 1"/>
              <a:gd name="f63" fmla="*/ f51 f19 1"/>
              <a:gd name="f64" fmla="*/ f50 f19 1"/>
              <a:gd name="f65" fmla="*/ f52 f18 1"/>
              <a:gd name="f66" fmla="*/ f53 f19 1"/>
              <a:gd name="f67" fmla="*/ f54 f18 1"/>
              <a:gd name="f68" fmla="*/ f55 f19 1"/>
              <a:gd name="f69" fmla="*/ f56 f18 1"/>
              <a:gd name="f70" fmla="*/ f57 f19 1"/>
              <a:gd name="f71" fmla="*/ f58 f18 1"/>
              <a:gd name="f72" fmla="*/ f59 f19 1"/>
              <a:gd name="f73" fmla="*/ f60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5" y="f66"/>
              </a:cxn>
              <a:cxn ang="f38">
                <a:pos x="f67" y="f68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2"/>
              </a:cxn>
              <a:cxn ang="f38">
                <a:pos x="f73" y="f68"/>
              </a:cxn>
              <a:cxn ang="f38">
                <a:pos x="f65" y="f66"/>
              </a:cxn>
            </a:cxnLst>
            <a:rect l="f61" t="f64" r="f62" b="f63"/>
            <a:pathLst>
              <a:path w="4087906" h="2846341">
                <a:moveTo>
                  <a:pt x="f8" y="f5"/>
                </a:moveTo>
                <a:cubicBezTo>
                  <a:pt x="f9" y="f5"/>
                  <a:pt x="f6" y="f10"/>
                  <a:pt x="f6" y="f8"/>
                </a:cubicBezTo>
                <a:cubicBezTo>
                  <a:pt x="f6" y="f11"/>
                  <a:pt x="f12" y="f13"/>
                  <a:pt x="f14" y="f15"/>
                </a:cubicBezTo>
                <a:lnTo>
                  <a:pt x="f16" y="f7"/>
                </a:lnTo>
                <a:lnTo>
                  <a:pt x="f5" y="f7"/>
                </a:lnTo>
                <a:lnTo>
                  <a:pt x="f5" y="f8"/>
                </a:lnTo>
                <a:cubicBezTo>
                  <a:pt x="f5" y="f10"/>
                  <a:pt x="f10" y="f5"/>
                  <a:pt x="f8" y="f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292;p43">
            <a:extLst>
              <a:ext uri="{FF2B5EF4-FFF2-40B4-BE49-F238E27FC236}">
                <a16:creationId xmlns:a16="http://schemas.microsoft.com/office/drawing/2014/main" id="{2D53CE0B-600D-41CE-B5C2-31AA6F0EF7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6894" y="380939"/>
            <a:ext cx="7064607" cy="481203"/>
          </a:xfrm>
        </p:spPr>
        <p:txBody>
          <a:bodyPr/>
          <a:lstStyle>
            <a:defPPr/>
          </a:lstStyle>
          <a:p>
            <a:pPr lvl="0"/>
            <a:r>
              <a:rPr lang="en-US" dirty="0">
                <a:solidFill>
                  <a:srgbClr val="FFC000"/>
                </a:solidFill>
                <a:latin typeface="Eras Bold ITC" panose="020B0907030504020204" pitchFamily="34" charset="0"/>
              </a:rPr>
              <a:t>Real Estate Infographics</a:t>
            </a:r>
          </a:p>
        </p:txBody>
      </p:sp>
      <p:sp>
        <p:nvSpPr>
          <p:cNvPr id="25" name="Google Shape;2330;p43">
            <a:extLst>
              <a:ext uri="{FF2B5EF4-FFF2-40B4-BE49-F238E27FC236}">
                <a16:creationId xmlns:a16="http://schemas.microsoft.com/office/drawing/2014/main" id="{C8DC8BDB-90DC-4EB5-B277-637A2584F5CF}"/>
              </a:ext>
            </a:extLst>
          </p:cNvPr>
          <p:cNvSpPr/>
          <p:nvPr/>
        </p:nvSpPr>
        <p:spPr>
          <a:xfrm>
            <a:off x="5056147" y="2298152"/>
            <a:ext cx="3429000" cy="546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182870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actually also the biggest planet in the Solar System</a:t>
            </a:r>
          </a:p>
        </p:txBody>
      </p:sp>
      <p:sp>
        <p:nvSpPr>
          <p:cNvPr id="26" name="Google Shape;2331;p43">
            <a:extLst>
              <a:ext uri="{FF2B5EF4-FFF2-40B4-BE49-F238E27FC236}">
                <a16:creationId xmlns:a16="http://schemas.microsoft.com/office/drawing/2014/main" id="{0D513260-A71C-4717-9452-CB22BC99E465}"/>
              </a:ext>
            </a:extLst>
          </p:cNvPr>
          <p:cNvSpPr/>
          <p:nvPr/>
        </p:nvSpPr>
        <p:spPr>
          <a:xfrm>
            <a:off x="5056147" y="3116375"/>
            <a:ext cx="3429000" cy="546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182870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 in the Solar System, composed mostly of hydrogen and helium</a:t>
            </a:r>
          </a:p>
        </p:txBody>
      </p:sp>
      <p:sp>
        <p:nvSpPr>
          <p:cNvPr id="27" name="Google Shape;2332;p43">
            <a:extLst>
              <a:ext uri="{FF2B5EF4-FFF2-40B4-BE49-F238E27FC236}">
                <a16:creationId xmlns:a16="http://schemas.microsoft.com/office/drawing/2014/main" id="{1FCC7297-7BC9-46E1-89EF-26790970CE88}"/>
              </a:ext>
            </a:extLst>
          </p:cNvPr>
          <p:cNvSpPr/>
          <p:nvPr/>
        </p:nvSpPr>
        <p:spPr>
          <a:xfrm>
            <a:off x="5056147" y="3933428"/>
            <a:ext cx="3429000" cy="546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182870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name, but it’s extremely hot</a:t>
            </a:r>
          </a:p>
        </p:txBody>
      </p:sp>
      <p:sp>
        <p:nvSpPr>
          <p:cNvPr id="28" name="Google Shape;2333;p43">
            <a:extLst>
              <a:ext uri="{FF2B5EF4-FFF2-40B4-BE49-F238E27FC236}">
                <a16:creationId xmlns:a16="http://schemas.microsoft.com/office/drawing/2014/main" id="{DB446EEC-D606-4318-9516-B94275A444C5}"/>
              </a:ext>
            </a:extLst>
          </p:cNvPr>
          <p:cNvSpPr/>
          <p:nvPr/>
        </p:nvSpPr>
        <p:spPr>
          <a:xfrm>
            <a:off x="4819198" y="2297155"/>
            <a:ext cx="547286" cy="546637"/>
          </a:xfrm>
          <a:custGeom>
            <a:avLst/>
            <a:gdLst>
              <a:gd name="f0" fmla="val w"/>
              <a:gd name="f1" fmla="val h"/>
              <a:gd name="f2" fmla="val 0"/>
              <a:gd name="f3" fmla="val 27554"/>
              <a:gd name="f4" fmla="val 27521"/>
              <a:gd name="f5" fmla="val 27553"/>
              <a:gd name="f6" fmla="val 13777"/>
              <a:gd name="f7" fmla="val 21349"/>
              <a:gd name="f8" fmla="val 21382"/>
              <a:gd name="f9" fmla="val 27520"/>
              <a:gd name="f10" fmla="val 6171"/>
              <a:gd name="f11" fmla="val 6172"/>
              <a:gd name="f12" fmla="val 1"/>
              <a:gd name="f13" fmla="*/ f0 1 27554"/>
              <a:gd name="f14" fmla="*/ f1 1 27521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27554"/>
              <a:gd name="f21" fmla="*/ f18 1 27521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27554" h="27521">
                <a:moveTo>
                  <a:pt x="f5" y="f6"/>
                </a:moveTo>
                <a:cubicBezTo>
                  <a:pt x="f5" y="f7"/>
                  <a:pt x="f8" y="f9"/>
                  <a:pt x="f6" y="f9"/>
                </a:cubicBezTo>
                <a:cubicBezTo>
                  <a:pt x="f10" y="f9"/>
                  <a:pt x="f2" y="f7"/>
                  <a:pt x="f2" y="f6"/>
                </a:cubicBezTo>
                <a:cubicBezTo>
                  <a:pt x="f2" y="f11"/>
                  <a:pt x="f10" y="f12"/>
                  <a:pt x="f6" y="f12"/>
                </a:cubicBezTo>
                <a:cubicBezTo>
                  <a:pt x="f8" y="f12"/>
                  <a:pt x="f5" y="f11"/>
                  <a:pt x="f5" y="f6"/>
                </a:cubicBez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1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Google Shape;2334;p43">
            <a:extLst>
              <a:ext uri="{FF2B5EF4-FFF2-40B4-BE49-F238E27FC236}">
                <a16:creationId xmlns:a16="http://schemas.microsoft.com/office/drawing/2014/main" id="{DC33A918-79D8-40A5-9399-5405D4C33F48}"/>
              </a:ext>
            </a:extLst>
          </p:cNvPr>
          <p:cNvSpPr/>
          <p:nvPr/>
        </p:nvSpPr>
        <p:spPr>
          <a:xfrm>
            <a:off x="4819198" y="3114190"/>
            <a:ext cx="547286" cy="546619"/>
          </a:xfrm>
          <a:custGeom>
            <a:avLst/>
            <a:gdLst>
              <a:gd name="f0" fmla="val w"/>
              <a:gd name="f1" fmla="val h"/>
              <a:gd name="f2" fmla="val 0"/>
              <a:gd name="f3" fmla="val 27554"/>
              <a:gd name="f4" fmla="val 27520"/>
              <a:gd name="f5" fmla="val 27553"/>
              <a:gd name="f6" fmla="val 13777"/>
              <a:gd name="f7" fmla="val 21349"/>
              <a:gd name="f8" fmla="val 21382"/>
              <a:gd name="f9" fmla="val 6171"/>
              <a:gd name="f10" fmla="*/ f0 1 27554"/>
              <a:gd name="f11" fmla="*/ f1 1 27520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27554"/>
              <a:gd name="f18" fmla="*/ f15 1 27520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27554" h="27520">
                <a:moveTo>
                  <a:pt x="f5" y="f6"/>
                </a:moveTo>
                <a:cubicBezTo>
                  <a:pt x="f5" y="f7"/>
                  <a:pt x="f8" y="f4"/>
                  <a:pt x="f6" y="f4"/>
                </a:cubicBezTo>
                <a:cubicBezTo>
                  <a:pt x="f9" y="f4"/>
                  <a:pt x="f2" y="f7"/>
                  <a:pt x="f2" y="f6"/>
                </a:cubicBezTo>
                <a:cubicBezTo>
                  <a:pt x="f2" y="f9"/>
                  <a:pt x="f9" y="f2"/>
                  <a:pt x="f6" y="f2"/>
                </a:cubicBezTo>
                <a:cubicBezTo>
                  <a:pt x="f8" y="f2"/>
                  <a:pt x="f5" y="f9"/>
                  <a:pt x="f5" y="f6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Google Shape;2335;p43">
            <a:extLst>
              <a:ext uri="{FF2B5EF4-FFF2-40B4-BE49-F238E27FC236}">
                <a16:creationId xmlns:a16="http://schemas.microsoft.com/office/drawing/2014/main" id="{2BEE96AA-C58D-4E4F-B07C-0F88292BC65E}"/>
              </a:ext>
            </a:extLst>
          </p:cNvPr>
          <p:cNvSpPr/>
          <p:nvPr/>
        </p:nvSpPr>
        <p:spPr>
          <a:xfrm>
            <a:off x="4819198" y="3930118"/>
            <a:ext cx="547286" cy="546637"/>
          </a:xfrm>
          <a:custGeom>
            <a:avLst/>
            <a:gdLst>
              <a:gd name="f0" fmla="val w"/>
              <a:gd name="f1" fmla="val h"/>
              <a:gd name="f2" fmla="val 0"/>
              <a:gd name="f3" fmla="val 27554"/>
              <a:gd name="f4" fmla="val 27521"/>
              <a:gd name="f5" fmla="val 27553"/>
              <a:gd name="f6" fmla="val 13777"/>
              <a:gd name="f7" fmla="val 21349"/>
              <a:gd name="f8" fmla="val 21382"/>
              <a:gd name="f9" fmla="val 27520"/>
              <a:gd name="f10" fmla="val 6171"/>
              <a:gd name="f11" fmla="val 6172"/>
              <a:gd name="f12" fmla="*/ f0 1 27554"/>
              <a:gd name="f13" fmla="*/ f1 1 27521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27554"/>
              <a:gd name="f20" fmla="*/ f17 1 27521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27554" h="27521">
                <a:moveTo>
                  <a:pt x="f5" y="f6"/>
                </a:moveTo>
                <a:cubicBezTo>
                  <a:pt x="f5" y="f7"/>
                  <a:pt x="f8" y="f9"/>
                  <a:pt x="f6" y="f9"/>
                </a:cubicBezTo>
                <a:cubicBezTo>
                  <a:pt x="f10" y="f9"/>
                  <a:pt x="f2" y="f7"/>
                  <a:pt x="f2" y="f6"/>
                </a:cubicBezTo>
                <a:cubicBezTo>
                  <a:pt x="f2" y="f11"/>
                  <a:pt x="f10" y="f2"/>
                  <a:pt x="f6" y="f2"/>
                </a:cubicBezTo>
                <a:cubicBezTo>
                  <a:pt x="f8" y="f2"/>
                  <a:pt x="f5" y="f11"/>
                  <a:pt x="f5" y="f6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Google Shape;2336;p43">
            <a:extLst>
              <a:ext uri="{FF2B5EF4-FFF2-40B4-BE49-F238E27FC236}">
                <a16:creationId xmlns:a16="http://schemas.microsoft.com/office/drawing/2014/main" id="{B9A558A4-1002-4373-A4E4-184299F47993}"/>
              </a:ext>
            </a:extLst>
          </p:cNvPr>
          <p:cNvSpPr txBox="1"/>
          <p:nvPr/>
        </p:nvSpPr>
        <p:spPr>
          <a:xfrm>
            <a:off x="4819198" y="1360691"/>
            <a:ext cx="3666003" cy="5162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also is the smallest one in the Solar System: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879AF71-EF6D-4D64-AAAB-A6BF15BE1F95}"/>
              </a:ext>
            </a:extLst>
          </p:cNvPr>
          <p:cNvSpPr>
            <a:spLocks/>
          </p:cNvSpPr>
          <p:nvPr/>
        </p:nvSpPr>
        <p:spPr bwMode="auto">
          <a:xfrm>
            <a:off x="1" y="1"/>
            <a:ext cx="7439890" cy="289841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B3E2BE0-4A04-42E2-B533-19D52C500E62}"/>
              </a:ext>
            </a:extLst>
          </p:cNvPr>
          <p:cNvSpPr/>
          <p:nvPr/>
        </p:nvSpPr>
        <p:spPr>
          <a:xfrm>
            <a:off x="754293" y="0"/>
            <a:ext cx="370115" cy="7913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ED0A85C-17E5-4AB3-B836-4695132E173B}"/>
              </a:ext>
            </a:extLst>
          </p:cNvPr>
          <p:cNvSpPr/>
          <p:nvPr/>
        </p:nvSpPr>
        <p:spPr>
          <a:xfrm>
            <a:off x="334492" y="0"/>
            <a:ext cx="245801" cy="654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9BF7A0-B995-43C6-9D61-57583BA551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93" y="1425797"/>
            <a:ext cx="3356619" cy="33566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69766C5-CE85-4D65-A0D6-67B3BB1B73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43F4C52-0F2B-4CDE-9328-3102141FF2FD}"/>
              </a:ext>
            </a:extLst>
          </p:cNvPr>
          <p:cNvSpPr/>
          <p:nvPr/>
        </p:nvSpPr>
        <p:spPr>
          <a:xfrm>
            <a:off x="2598234" y="635620"/>
            <a:ext cx="3980985" cy="40032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Google Shape;4352;p73">
            <a:extLst>
              <a:ext uri="{FF2B5EF4-FFF2-40B4-BE49-F238E27FC236}">
                <a16:creationId xmlns:a16="http://schemas.microsoft.com/office/drawing/2014/main" id="{B9E5CC73-A640-4052-B60B-1C4CBDA528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1521" y="3098032"/>
            <a:ext cx="3857698" cy="666899"/>
          </a:xfrm>
        </p:spPr>
        <p:txBody>
          <a:bodyPr/>
          <a:lstStyle>
            <a:defPPr/>
          </a:lstStyle>
          <a:p>
            <a:pPr lvl="0"/>
            <a:r>
              <a:rPr lang="en-US" sz="8800" b="1" dirty="0">
                <a:solidFill>
                  <a:schemeClr val="bg1"/>
                </a:solidFill>
              </a:rPr>
              <a:t>Thanks!</a:t>
            </a:r>
          </a:p>
        </p:txBody>
      </p:sp>
      <p:sp>
        <p:nvSpPr>
          <p:cNvPr id="3" name="Google Shape;4353;p73">
            <a:extLst>
              <a:ext uri="{FF2B5EF4-FFF2-40B4-BE49-F238E27FC236}">
                <a16:creationId xmlns:a16="http://schemas.microsoft.com/office/drawing/2014/main" id="{3FB75C22-4A52-44CA-946E-1EFD95FE09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21521" y="3984569"/>
            <a:ext cx="3857698" cy="523311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Do Hyeon"/>
                <a:cs typeface="Do Hyeon"/>
              </a:rPr>
              <a:t>SLIDESPPT.NET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61EF3C2-315A-457B-9656-1144761595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321" y="262908"/>
            <a:ext cx="2704097" cy="27040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4E6EB2B-6993-4210-AF45-F65C38798E86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50955C5-1AB1-4F89-9AE9-9A0F5466D1AB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2EA762A-A528-4AB7-9455-9A0B384D94EC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90909"/>
              </a:solidFill>
              <a:uFillTx/>
              <a:latin typeface="Roboto" panose="02000000000000000000" pitchFamily="2" charset="0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F200B451-95C3-420A-845F-8CB5B8953174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6F6318AE-CAFD-4557-9B14-FC47F70F6BDE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CB5B996-88D2-4B75-95A1-B62075165C91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5711489-C2C6-4670-AE1C-A42D4C8A6C2E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D341692-1D30-41B5-B6EF-4D60479BD935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1A1EDF37-94E9-45B3-A54D-E34BCE98BB38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FFC000"/>
            </a:solidFill>
            <a:prstDash val="dash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113E93E-6330-4484-8BA1-4CC3FAD7B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44">
            <a:extLst>
              <a:ext uri="{FF2B5EF4-FFF2-40B4-BE49-F238E27FC236}">
                <a16:creationId xmlns:a16="http://schemas.microsoft.com/office/drawing/2014/main" id="{6F04CCE4-39F9-48C9-B625-AEE6425171A0}"/>
              </a:ext>
            </a:extLst>
          </p:cNvPr>
          <p:cNvGrpSpPr/>
          <p:nvPr/>
        </p:nvGrpSpPr>
        <p:grpSpPr>
          <a:xfrm>
            <a:off x="1884755" y="3878599"/>
            <a:ext cx="5683088" cy="863364"/>
            <a:chOff x="5880305" y="2057244"/>
            <a:chExt cx="1944215" cy="863364"/>
          </a:xfrm>
          <a:solidFill>
            <a:srgbClr val="FFC000"/>
          </a:solidFill>
        </p:grpSpPr>
        <p:sp>
          <p:nvSpPr>
            <p:cNvPr id="4" name="TextBox 45">
              <a:extLst>
                <a:ext uri="{FF2B5EF4-FFF2-40B4-BE49-F238E27FC236}">
                  <a16:creationId xmlns:a16="http://schemas.microsoft.com/office/drawing/2014/main" id="{B6677648-D03B-43F3-9636-2514A0495BA3}"/>
                </a:ext>
              </a:extLst>
            </p:cNvPr>
            <p:cNvSpPr txBox="1"/>
            <p:nvPr/>
          </p:nvSpPr>
          <p:spPr>
            <a:xfrm>
              <a:off x="5880305" y="2274277"/>
              <a:ext cx="1944215" cy="646331"/>
            </a:xfrm>
            <a:prstGeom prst="rect">
              <a:avLst/>
            </a:prstGeom>
            <a:grp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. </a:t>
              </a:r>
            </a:p>
          </p:txBody>
        </p:sp>
        <p:sp>
          <p:nvSpPr>
            <p:cNvPr id="5" name="TextBox 46">
              <a:extLst>
                <a:ext uri="{FF2B5EF4-FFF2-40B4-BE49-F238E27FC236}">
                  <a16:creationId xmlns:a16="http://schemas.microsoft.com/office/drawing/2014/main" id="{262F6E9C-F794-4F9F-BBDF-3B4B0A46C167}"/>
                </a:ext>
              </a:extLst>
            </p:cNvPr>
            <p:cNvSpPr txBox="1"/>
            <p:nvPr/>
          </p:nvSpPr>
          <p:spPr>
            <a:xfrm>
              <a:off x="5880305" y="2057244"/>
              <a:ext cx="1944215" cy="276999"/>
            </a:xfrm>
            <a:prstGeom prst="rect">
              <a:avLst/>
            </a:prstGeom>
            <a:solidFill>
              <a:schemeClr val="bg1"/>
            </a:solidFill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 dirty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5658506-CA4A-4C9C-B88C-2B89A8FEF885}"/>
              </a:ext>
            </a:extLst>
          </p:cNvPr>
          <p:cNvSpPr txBox="1"/>
          <p:nvPr/>
        </p:nvSpPr>
        <p:spPr>
          <a:xfrm>
            <a:off x="154299" y="3019935"/>
            <a:ext cx="9144000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Section Break</a:t>
            </a:r>
          </a:p>
        </p:txBody>
      </p:sp>
      <p:sp>
        <p:nvSpPr>
          <p:cNvPr id="9" name="Rectángulo 6">
            <a:extLst>
              <a:ext uri="{FF2B5EF4-FFF2-40B4-BE49-F238E27FC236}">
                <a16:creationId xmlns:a16="http://schemas.microsoft.com/office/drawing/2014/main" id="{93F11AA3-58D9-42AC-A856-8E66429CC893}"/>
              </a:ext>
            </a:extLst>
          </p:cNvPr>
          <p:cNvSpPr/>
          <p:nvPr/>
        </p:nvSpPr>
        <p:spPr>
          <a:xfrm>
            <a:off x="251524" y="96525"/>
            <a:ext cx="8640961" cy="4839231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5F435BB-D1AE-4734-B830-2E80EF42708E}"/>
              </a:ext>
            </a:extLst>
          </p:cNvPr>
          <p:cNvSpPr>
            <a:spLocks/>
          </p:cNvSpPr>
          <p:nvPr/>
        </p:nvSpPr>
        <p:spPr bwMode="auto">
          <a:xfrm>
            <a:off x="1" y="1"/>
            <a:ext cx="7439890" cy="289841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8895E2E-9E21-4704-A737-310C6AFFEB58}"/>
              </a:ext>
            </a:extLst>
          </p:cNvPr>
          <p:cNvSpPr>
            <a:spLocks/>
          </p:cNvSpPr>
          <p:nvPr/>
        </p:nvSpPr>
        <p:spPr bwMode="auto">
          <a:xfrm rot="5400000">
            <a:off x="8445172" y="4443052"/>
            <a:ext cx="777943" cy="619712"/>
          </a:xfrm>
          <a:custGeom>
            <a:avLst/>
            <a:gdLst>
              <a:gd name="T0" fmla="*/ 259 w 914"/>
              <a:gd name="T1" fmla="*/ 550 h 550"/>
              <a:gd name="T2" fmla="*/ 914 w 914"/>
              <a:gd name="T3" fmla="*/ 550 h 550"/>
              <a:gd name="T4" fmla="*/ 914 w 914"/>
              <a:gd name="T5" fmla="*/ 0 h 550"/>
              <a:gd name="T6" fmla="*/ 259 w 914"/>
              <a:gd name="T7" fmla="*/ 0 h 550"/>
              <a:gd name="T8" fmla="*/ 0 w 914"/>
              <a:gd name="T9" fmla="*/ 275 h 550"/>
              <a:gd name="T10" fmla="*/ 259 w 914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4" h="55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33750B2-8450-43E5-AE18-F0EB5EF40D02}"/>
              </a:ext>
            </a:extLst>
          </p:cNvPr>
          <p:cNvSpPr/>
          <p:nvPr/>
        </p:nvSpPr>
        <p:spPr>
          <a:xfrm>
            <a:off x="754293" y="0"/>
            <a:ext cx="370115" cy="791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12740B2-2B8C-4708-93CE-6D825366A5C9}"/>
              </a:ext>
            </a:extLst>
          </p:cNvPr>
          <p:cNvSpPr/>
          <p:nvPr/>
        </p:nvSpPr>
        <p:spPr>
          <a:xfrm>
            <a:off x="334492" y="0"/>
            <a:ext cx="245801" cy="654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5A47649D-47F3-4C50-AE73-E81FDDEB184B}"/>
              </a:ext>
            </a:extLst>
          </p:cNvPr>
          <p:cNvSpPr/>
          <p:nvPr/>
        </p:nvSpPr>
        <p:spPr>
          <a:xfrm>
            <a:off x="8605868" y="4573293"/>
            <a:ext cx="456549" cy="473682"/>
          </a:xfrm>
          <a:custGeom>
            <a:avLst/>
            <a:gdLst>
              <a:gd name="connsiteX0" fmla="*/ 461696 w 911376"/>
              <a:gd name="connsiteY0" fmla="*/ 359270 h 945577"/>
              <a:gd name="connsiteX1" fmla="*/ 614249 w 911376"/>
              <a:gd name="connsiteY1" fmla="*/ 284077 h 945577"/>
              <a:gd name="connsiteX2" fmla="*/ 626401 w 911376"/>
              <a:gd name="connsiteY2" fmla="*/ 150636 h 945577"/>
              <a:gd name="connsiteX3" fmla="*/ 580475 w 911376"/>
              <a:gd name="connsiteY3" fmla="*/ 22216 h 945577"/>
              <a:gd name="connsiteX4" fmla="*/ 578935 w 911376"/>
              <a:gd name="connsiteY4" fmla="*/ 1849 h 945577"/>
              <a:gd name="connsiteX5" fmla="*/ 595993 w 911376"/>
              <a:gd name="connsiteY5" fmla="*/ 7953 h 945577"/>
              <a:gd name="connsiteX6" fmla="*/ 709124 w 911376"/>
              <a:gd name="connsiteY6" fmla="*/ 295602 h 945577"/>
              <a:gd name="connsiteX7" fmla="*/ 660004 w 911376"/>
              <a:gd name="connsiteY7" fmla="*/ 401944 h 945577"/>
              <a:gd name="connsiteX8" fmla="*/ 651104 w 911376"/>
              <a:gd name="connsiteY8" fmla="*/ 424307 h 945577"/>
              <a:gd name="connsiteX9" fmla="*/ 671756 w 911376"/>
              <a:gd name="connsiteY9" fmla="*/ 415693 h 945577"/>
              <a:gd name="connsiteX10" fmla="*/ 878222 w 911376"/>
              <a:gd name="connsiteY10" fmla="*/ 392759 h 945577"/>
              <a:gd name="connsiteX11" fmla="*/ 892199 w 911376"/>
              <a:gd name="connsiteY11" fmla="*/ 463387 h 945577"/>
              <a:gd name="connsiteX12" fmla="*/ 735367 w 911376"/>
              <a:gd name="connsiteY12" fmla="*/ 522662 h 945577"/>
              <a:gd name="connsiteX13" fmla="*/ 680599 w 911376"/>
              <a:gd name="connsiteY13" fmla="*/ 516558 h 945577"/>
              <a:gd name="connsiteX14" fmla="*/ 667135 w 911376"/>
              <a:gd name="connsiteY14" fmla="*/ 569216 h 945577"/>
              <a:gd name="connsiteX15" fmla="*/ 635643 w 911376"/>
              <a:gd name="connsiteY15" fmla="*/ 672819 h 945577"/>
              <a:gd name="connsiteX16" fmla="*/ 629254 w 911376"/>
              <a:gd name="connsiteY16" fmla="*/ 807459 h 945577"/>
              <a:gd name="connsiteX17" fmla="*/ 587892 w 911376"/>
              <a:gd name="connsiteY17" fmla="*/ 909750 h 945577"/>
              <a:gd name="connsiteX18" fmla="*/ 315305 w 911376"/>
              <a:gd name="connsiteY18" fmla="*/ 903474 h 945577"/>
              <a:gd name="connsiteX19" fmla="*/ 281131 w 911376"/>
              <a:gd name="connsiteY19" fmla="*/ 816472 h 945577"/>
              <a:gd name="connsiteX20" fmla="*/ 268523 w 911376"/>
              <a:gd name="connsiteY20" fmla="*/ 646063 h 945577"/>
              <a:gd name="connsiteX21" fmla="*/ 238686 w 911376"/>
              <a:gd name="connsiteY21" fmla="*/ 533274 h 945577"/>
              <a:gd name="connsiteX22" fmla="*/ 210617 w 911376"/>
              <a:gd name="connsiteY22" fmla="*/ 516387 h 945577"/>
              <a:gd name="connsiteX23" fmla="*/ 32391 w 911376"/>
              <a:gd name="connsiteY23" fmla="*/ 475482 h 945577"/>
              <a:gd name="connsiteX24" fmla="*/ 50248 w 911376"/>
              <a:gd name="connsiteY24" fmla="*/ 385456 h 945577"/>
              <a:gd name="connsiteX25" fmla="*/ 241139 w 911376"/>
              <a:gd name="connsiteY25" fmla="*/ 415864 h 945577"/>
              <a:gd name="connsiteX26" fmla="*/ 266355 w 911376"/>
              <a:gd name="connsiteY26" fmla="*/ 420770 h 945577"/>
              <a:gd name="connsiteX27" fmla="*/ 256714 w 911376"/>
              <a:gd name="connsiteY27" fmla="*/ 398749 h 945577"/>
              <a:gd name="connsiteX28" fmla="*/ 205425 w 911376"/>
              <a:gd name="connsiteY28" fmla="*/ 237923 h 945577"/>
              <a:gd name="connsiteX29" fmla="*/ 307489 w 911376"/>
              <a:gd name="connsiteY29" fmla="*/ 17994 h 945577"/>
              <a:gd name="connsiteX30" fmla="*/ 313137 w 911376"/>
              <a:gd name="connsiteY30" fmla="*/ 11604 h 945577"/>
              <a:gd name="connsiteX31" fmla="*/ 333903 w 911376"/>
              <a:gd name="connsiteY31" fmla="*/ 2590 h 945577"/>
              <a:gd name="connsiteX32" fmla="*/ 331051 w 911376"/>
              <a:gd name="connsiteY32" fmla="*/ 23072 h 945577"/>
              <a:gd name="connsiteX33" fmla="*/ 292713 w 911376"/>
              <a:gd name="connsiteY33" fmla="*/ 121198 h 945577"/>
              <a:gd name="connsiteX34" fmla="*/ 279990 w 911376"/>
              <a:gd name="connsiteY34" fmla="*/ 216815 h 945577"/>
              <a:gd name="connsiteX35" fmla="*/ 422103 w 911376"/>
              <a:gd name="connsiteY35" fmla="*/ 356817 h 945577"/>
              <a:gd name="connsiteX36" fmla="*/ 461924 w 911376"/>
              <a:gd name="connsiteY36" fmla="*/ 359156 h 945577"/>
              <a:gd name="connsiteX37" fmla="*/ 450001 w 911376"/>
              <a:gd name="connsiteY37" fmla="*/ 911918 h 945577"/>
              <a:gd name="connsiteX38" fmla="*/ 553034 w 911376"/>
              <a:gd name="connsiteY38" fmla="*/ 893034 h 945577"/>
              <a:gd name="connsiteX39" fmla="*/ 599987 w 911376"/>
              <a:gd name="connsiteY39" fmla="*/ 834729 h 945577"/>
              <a:gd name="connsiteX40" fmla="*/ 548755 w 911376"/>
              <a:gd name="connsiteY40" fmla="*/ 776309 h 945577"/>
              <a:gd name="connsiteX41" fmla="*/ 371100 w 911376"/>
              <a:gd name="connsiteY41" fmla="*/ 772487 h 945577"/>
              <a:gd name="connsiteX42" fmla="*/ 328597 w 911376"/>
              <a:gd name="connsiteY42" fmla="*/ 800099 h 945577"/>
              <a:gd name="connsiteX43" fmla="*/ 331735 w 911376"/>
              <a:gd name="connsiteY43" fmla="*/ 873979 h 945577"/>
              <a:gd name="connsiteX44" fmla="*/ 450115 w 911376"/>
              <a:gd name="connsiteY44" fmla="*/ 911861 h 945577"/>
              <a:gd name="connsiteX45" fmla="*/ 231440 w 911376"/>
              <a:gd name="connsiteY45" fmla="*/ 469777 h 945577"/>
              <a:gd name="connsiteX46" fmla="*/ 41177 w 911376"/>
              <a:gd name="connsiteY46" fmla="*/ 431838 h 945577"/>
              <a:gd name="connsiteX47" fmla="*/ 231440 w 911376"/>
              <a:gd name="connsiteY47" fmla="*/ 469777 h 945577"/>
              <a:gd name="connsiteX48" fmla="*/ 679572 w 911376"/>
              <a:gd name="connsiteY48" fmla="*/ 470233 h 945577"/>
              <a:gd name="connsiteX49" fmla="*/ 856029 w 911376"/>
              <a:gd name="connsiteY49" fmla="*/ 454145 h 945577"/>
              <a:gd name="connsiteX50" fmla="*/ 864644 w 911376"/>
              <a:gd name="connsiteY50" fmla="*/ 437657 h 945577"/>
              <a:gd name="connsiteX51" fmla="*/ 850153 w 911376"/>
              <a:gd name="connsiteY51" fmla="*/ 431154 h 945577"/>
              <a:gd name="connsiteX52" fmla="*/ 679572 w 911376"/>
              <a:gd name="connsiteY52" fmla="*/ 470233 h 94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1376" h="945577">
                <a:moveTo>
                  <a:pt x="461696" y="359270"/>
                </a:moveTo>
                <a:cubicBezTo>
                  <a:pt x="526049" y="361381"/>
                  <a:pt x="580646" y="343068"/>
                  <a:pt x="614249" y="284077"/>
                </a:cubicBezTo>
                <a:cubicBezTo>
                  <a:pt x="638211" y="241974"/>
                  <a:pt x="634730" y="196106"/>
                  <a:pt x="626401" y="150636"/>
                </a:cubicBezTo>
                <a:cubicBezTo>
                  <a:pt x="618129" y="105452"/>
                  <a:pt x="601698" y="62950"/>
                  <a:pt x="580475" y="22216"/>
                </a:cubicBezTo>
                <a:cubicBezTo>
                  <a:pt x="577052" y="15712"/>
                  <a:pt x="570834" y="8067"/>
                  <a:pt x="578935" y="1849"/>
                </a:cubicBezTo>
                <a:cubicBezTo>
                  <a:pt x="585553" y="-3172"/>
                  <a:pt x="591942" y="3104"/>
                  <a:pt x="595993" y="7953"/>
                </a:cubicBezTo>
                <a:cubicBezTo>
                  <a:pt x="665423" y="91361"/>
                  <a:pt x="712034" y="184296"/>
                  <a:pt x="709124" y="295602"/>
                </a:cubicBezTo>
                <a:cubicBezTo>
                  <a:pt x="708040" y="336735"/>
                  <a:pt x="689613" y="372449"/>
                  <a:pt x="660004" y="401944"/>
                </a:cubicBezTo>
                <a:cubicBezTo>
                  <a:pt x="654242" y="407649"/>
                  <a:pt x="640150" y="413696"/>
                  <a:pt x="651104" y="424307"/>
                </a:cubicBezTo>
                <a:cubicBezTo>
                  <a:pt x="659947" y="432808"/>
                  <a:pt x="665595" y="420314"/>
                  <a:pt x="671756" y="415693"/>
                </a:cubicBezTo>
                <a:cubicBezTo>
                  <a:pt x="736109" y="367371"/>
                  <a:pt x="805311" y="359099"/>
                  <a:pt x="878222" y="392759"/>
                </a:cubicBezTo>
                <a:cubicBezTo>
                  <a:pt x="917416" y="410844"/>
                  <a:pt x="921580" y="430982"/>
                  <a:pt x="892199" y="463387"/>
                </a:cubicBezTo>
                <a:cubicBezTo>
                  <a:pt x="850495" y="509370"/>
                  <a:pt x="796639" y="527169"/>
                  <a:pt x="735367" y="522662"/>
                </a:cubicBezTo>
                <a:cubicBezTo>
                  <a:pt x="716712" y="521293"/>
                  <a:pt x="694576" y="509826"/>
                  <a:pt x="680599" y="516558"/>
                </a:cubicBezTo>
                <a:cubicBezTo>
                  <a:pt x="664226" y="524431"/>
                  <a:pt x="673068" y="551302"/>
                  <a:pt x="667135" y="569216"/>
                </a:cubicBezTo>
                <a:cubicBezTo>
                  <a:pt x="655782" y="603446"/>
                  <a:pt x="646939" y="638532"/>
                  <a:pt x="635643" y="672819"/>
                </a:cubicBezTo>
                <a:cubicBezTo>
                  <a:pt x="620981" y="717319"/>
                  <a:pt x="618585" y="761647"/>
                  <a:pt x="629254" y="807459"/>
                </a:cubicBezTo>
                <a:cubicBezTo>
                  <a:pt x="640264" y="855096"/>
                  <a:pt x="628170" y="882195"/>
                  <a:pt x="587892" y="909750"/>
                </a:cubicBezTo>
                <a:cubicBezTo>
                  <a:pt x="514639" y="959783"/>
                  <a:pt x="386503" y="957159"/>
                  <a:pt x="315305" y="903474"/>
                </a:cubicBezTo>
                <a:cubicBezTo>
                  <a:pt x="286437" y="881738"/>
                  <a:pt x="271148" y="853156"/>
                  <a:pt x="281131" y="816472"/>
                </a:cubicBezTo>
                <a:cubicBezTo>
                  <a:pt x="297048" y="757939"/>
                  <a:pt x="288662" y="701858"/>
                  <a:pt x="268523" y="646063"/>
                </a:cubicBezTo>
                <a:cubicBezTo>
                  <a:pt x="255287" y="609379"/>
                  <a:pt x="243421" y="572011"/>
                  <a:pt x="238686" y="533274"/>
                </a:cubicBezTo>
                <a:cubicBezTo>
                  <a:pt x="236118" y="512393"/>
                  <a:pt x="227903" y="511823"/>
                  <a:pt x="210617" y="516387"/>
                </a:cubicBezTo>
                <a:cubicBezTo>
                  <a:pt x="144382" y="533787"/>
                  <a:pt x="83451" y="521293"/>
                  <a:pt x="32391" y="475482"/>
                </a:cubicBezTo>
                <a:cubicBezTo>
                  <a:pt x="-15759" y="432238"/>
                  <a:pt x="-10568" y="406508"/>
                  <a:pt x="50248" y="385456"/>
                </a:cubicBezTo>
                <a:cubicBezTo>
                  <a:pt x="118423" y="361837"/>
                  <a:pt x="183176" y="369995"/>
                  <a:pt x="241139" y="415864"/>
                </a:cubicBezTo>
                <a:cubicBezTo>
                  <a:pt x="248670" y="421854"/>
                  <a:pt x="255287" y="434634"/>
                  <a:pt x="266355" y="420770"/>
                </a:cubicBezTo>
                <a:cubicBezTo>
                  <a:pt x="276396" y="408162"/>
                  <a:pt x="262533" y="404169"/>
                  <a:pt x="256714" y="398749"/>
                </a:cubicBezTo>
                <a:cubicBezTo>
                  <a:pt x="209077" y="354706"/>
                  <a:pt x="194814" y="300394"/>
                  <a:pt x="205425" y="237923"/>
                </a:cubicBezTo>
                <a:cubicBezTo>
                  <a:pt x="219460" y="155314"/>
                  <a:pt x="255174" y="82860"/>
                  <a:pt x="307489" y="17994"/>
                </a:cubicBezTo>
                <a:cubicBezTo>
                  <a:pt x="309257" y="15769"/>
                  <a:pt x="310969" y="13430"/>
                  <a:pt x="313137" y="11604"/>
                </a:cubicBezTo>
                <a:cubicBezTo>
                  <a:pt x="319241" y="6413"/>
                  <a:pt x="324490" y="-4541"/>
                  <a:pt x="333903" y="2590"/>
                </a:cubicBezTo>
                <a:cubicBezTo>
                  <a:pt x="341548" y="8467"/>
                  <a:pt x="334131" y="16511"/>
                  <a:pt x="331051" y="23072"/>
                </a:cubicBezTo>
                <a:cubicBezTo>
                  <a:pt x="315989" y="54906"/>
                  <a:pt x="301727" y="87025"/>
                  <a:pt x="292713" y="121198"/>
                </a:cubicBezTo>
                <a:cubicBezTo>
                  <a:pt x="284498" y="152519"/>
                  <a:pt x="276910" y="184296"/>
                  <a:pt x="279990" y="216815"/>
                </a:cubicBezTo>
                <a:cubicBezTo>
                  <a:pt x="287179" y="292521"/>
                  <a:pt x="343545" y="347518"/>
                  <a:pt x="422103" y="356817"/>
                </a:cubicBezTo>
                <a:cubicBezTo>
                  <a:pt x="435282" y="358357"/>
                  <a:pt x="448632" y="358414"/>
                  <a:pt x="461924" y="359156"/>
                </a:cubicBezTo>
                <a:close/>
                <a:moveTo>
                  <a:pt x="450001" y="911918"/>
                </a:moveTo>
                <a:cubicBezTo>
                  <a:pt x="487939" y="912374"/>
                  <a:pt x="521542" y="908666"/>
                  <a:pt x="553034" y="893034"/>
                </a:cubicBezTo>
                <a:cubicBezTo>
                  <a:pt x="577851" y="880711"/>
                  <a:pt x="600785" y="865536"/>
                  <a:pt x="599987" y="834729"/>
                </a:cubicBezTo>
                <a:cubicBezTo>
                  <a:pt x="599131" y="802951"/>
                  <a:pt x="574656" y="787320"/>
                  <a:pt x="548755" y="776309"/>
                </a:cubicBezTo>
                <a:cubicBezTo>
                  <a:pt x="490278" y="751492"/>
                  <a:pt x="430718" y="752918"/>
                  <a:pt x="371100" y="772487"/>
                </a:cubicBezTo>
                <a:cubicBezTo>
                  <a:pt x="354670" y="777906"/>
                  <a:pt x="340578" y="787491"/>
                  <a:pt x="328597" y="800099"/>
                </a:cubicBezTo>
                <a:cubicBezTo>
                  <a:pt x="304978" y="824916"/>
                  <a:pt x="306062" y="851844"/>
                  <a:pt x="331735" y="873979"/>
                </a:cubicBezTo>
                <a:cubicBezTo>
                  <a:pt x="366821" y="904273"/>
                  <a:pt x="408810" y="912660"/>
                  <a:pt x="450115" y="911861"/>
                </a:cubicBezTo>
                <a:close/>
                <a:moveTo>
                  <a:pt x="231440" y="469777"/>
                </a:moveTo>
                <a:cubicBezTo>
                  <a:pt x="170739" y="440110"/>
                  <a:pt x="108554" y="429499"/>
                  <a:pt x="41177" y="431838"/>
                </a:cubicBezTo>
                <a:cubicBezTo>
                  <a:pt x="76662" y="490429"/>
                  <a:pt x="175531" y="509940"/>
                  <a:pt x="231440" y="469777"/>
                </a:cubicBezTo>
                <a:close/>
                <a:moveTo>
                  <a:pt x="679572" y="470233"/>
                </a:moveTo>
                <a:cubicBezTo>
                  <a:pt x="732458" y="501896"/>
                  <a:pt x="818889" y="492540"/>
                  <a:pt x="856029" y="454145"/>
                </a:cubicBezTo>
                <a:cubicBezTo>
                  <a:pt x="860479" y="449581"/>
                  <a:pt x="867325" y="445302"/>
                  <a:pt x="864644" y="437657"/>
                </a:cubicBezTo>
                <a:cubicBezTo>
                  <a:pt x="862476" y="431553"/>
                  <a:pt x="855801" y="430982"/>
                  <a:pt x="850153" y="431154"/>
                </a:cubicBezTo>
                <a:cubicBezTo>
                  <a:pt x="792076" y="432751"/>
                  <a:pt x="735995" y="443020"/>
                  <a:pt x="679572" y="470233"/>
                </a:cubicBezTo>
                <a:close/>
              </a:path>
            </a:pathLst>
          </a:custGeom>
          <a:solidFill>
            <a:schemeClr val="bg1"/>
          </a:solidFill>
          <a:ln w="569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72D6B00-35CF-4F32-8142-7D24A6C542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150" y="516590"/>
            <a:ext cx="3777877" cy="23271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5">
            <a:extLst>
              <a:ext uri="{FF2B5EF4-FFF2-40B4-BE49-F238E27FC236}">
                <a16:creationId xmlns:a16="http://schemas.microsoft.com/office/drawing/2014/main" id="{890FFB5D-0432-4D43-BB1D-F2ACB87D78A3}"/>
              </a:ext>
            </a:extLst>
          </p:cNvPr>
          <p:cNvSpPr/>
          <p:nvPr/>
        </p:nvSpPr>
        <p:spPr>
          <a:xfrm>
            <a:off x="4313499" y="0"/>
            <a:ext cx="3766678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F5D1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D0F4A06C-D938-4279-B6F6-8BA279E5969C}"/>
              </a:ext>
            </a:extLst>
          </p:cNvPr>
          <p:cNvSpPr txBox="1"/>
          <p:nvPr/>
        </p:nvSpPr>
        <p:spPr>
          <a:xfrm>
            <a:off x="39401" y="472918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E69138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9FE9A720-C2C3-48AE-95FA-7BD3C83C873A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EEB245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600" b="0" i="0" u="none" strike="noStrike" kern="0" cap="none" spc="0" baseline="0">
                <a:solidFill>
                  <a:srgbClr val="EEB245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 charset="0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90883874-1483-40D2-8F02-788DC0B24AF9}"/>
              </a:ext>
            </a:extLst>
          </p:cNvPr>
          <p:cNvGrpSpPr/>
          <p:nvPr/>
        </p:nvGrpSpPr>
        <p:grpSpPr>
          <a:xfrm>
            <a:off x="877750" y="2247677"/>
            <a:ext cx="2988926" cy="1594421"/>
            <a:chOff x="877750" y="2247677"/>
            <a:chExt cx="2988926" cy="159442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F2A930AA-753E-4149-A018-2FFBED358D41}"/>
                </a:ext>
              </a:extLst>
            </p:cNvPr>
            <p:cNvSpPr txBox="1"/>
            <p:nvPr/>
          </p:nvSpPr>
          <p:spPr>
            <a:xfrm>
              <a:off x="877750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EEB245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78D0FB9B-884D-4CC6-AA80-46AEDA5BFC93}"/>
                </a:ext>
              </a:extLst>
            </p:cNvPr>
            <p:cNvSpPr txBox="1"/>
            <p:nvPr/>
          </p:nvSpPr>
          <p:spPr>
            <a:xfrm>
              <a:off x="877750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>
              <a:defPPr/>
            </a:lstStyle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 charset="0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76AAB896-EB63-4091-92E9-096F0CA82CB7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EEB245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D8C7AF8F-7182-40C5-9F35-1803F6FC5C2A}"/>
              </a:ext>
            </a:extLst>
          </p:cNvPr>
          <p:cNvSpPr txBox="1"/>
          <p:nvPr/>
        </p:nvSpPr>
        <p:spPr>
          <a:xfrm>
            <a:off x="877750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>
            <a:defPPr/>
          </a:lstStyle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F11FBFC8-047B-430F-B776-4DD7124337AB}"/>
              </a:ext>
            </a:extLst>
          </p:cNvPr>
          <p:cNvSpPr txBox="1"/>
          <p:nvPr/>
        </p:nvSpPr>
        <p:spPr>
          <a:xfrm>
            <a:off x="7470145" y="4901129"/>
            <a:ext cx="167385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D0D0D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11B6C198-34C0-470C-8C5B-BFEE8C889FA9}"/>
              </a:ext>
            </a:extLst>
          </p:cNvPr>
          <p:cNvGrpSpPr/>
          <p:nvPr/>
        </p:nvGrpSpPr>
        <p:grpSpPr>
          <a:xfrm>
            <a:off x="8712119" y="4572265"/>
            <a:ext cx="317324" cy="317324"/>
            <a:chOff x="8712119" y="4572265"/>
            <a:chExt cx="317324" cy="317324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47984104-41A0-420D-8DC6-BCBF0F330922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5D1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9B28F98C-4BB0-4A7A-8382-E28F611D5616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8B85325A-3E20-406A-9B40-E158E39E33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09" t="5701" r="23449" b="41538"/>
          <a:stretch/>
        </p:blipFill>
        <p:spPr>
          <a:xfrm>
            <a:off x="4072828" y="292910"/>
            <a:ext cx="3397317" cy="4839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14DF8-F33C-405F-ADD4-A30CC894AA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6E44D092-2D8C-40EB-99C6-345CE31E7E34}"/>
              </a:ext>
            </a:extLst>
          </p:cNvPr>
          <p:cNvSpPr/>
          <p:nvPr/>
        </p:nvSpPr>
        <p:spPr>
          <a:xfrm>
            <a:off x="4584060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7A990ADC-DC42-47E7-B380-9D57E16D867B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6827C1BB-7ED1-443D-B4BC-AD805444E9DC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AE0F3FF-57C5-44D7-955F-E3BBC1F2532D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3BFA75B6-12B3-48CD-9978-328CAE192331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6200220C-4BD5-4187-9E79-469D43861BF1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B4896F10-7C78-4641-8150-E2E0BD5FDFFB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317FC2C-D59D-43C4-B4BE-3CE9B2C4207A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0B96414-1143-492F-8C71-9784D498FDBE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4A1C50CE-19EA-452C-9461-F29F70E67D81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14508699-6826-4CB2-81C0-281952E76752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E93999C3-FB00-4E07-BCC3-2743A8DD30F5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344A8490-C1D9-4588-89AC-5EA67626B97E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FACCC826-57BF-4FD2-953A-126427C7C51E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01B24DB-F219-41CC-965A-F743699F6511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218DB89-5848-430A-91A0-77D71DD06B8E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1CF8EC8F-AE37-4598-BBD3-3A2B02ED4DC1}"/>
              </a:ext>
            </a:extLst>
          </p:cNvPr>
          <p:cNvSpPr/>
          <p:nvPr/>
        </p:nvSpPr>
        <p:spPr>
          <a:xfrm rot="18805988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33F6DDA4-902E-4627-81C8-54938A0FC9D9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5C185849-78CD-4C42-8CB3-2C57EB29226A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3D49BD51-3882-4BFC-B7ED-C086BFC32E6E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35C343C6-2D45-4050-B4A4-90E599490225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0CE99059-68C0-483A-91E4-22F55C9627F9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B8ACD4B2-FDE2-467C-B155-40A84DB5AFA4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1EB0B71C-08B8-4CBD-BF67-2FA7FADD07C8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31E26329-46EC-4832-A7F3-35D983796007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38E269A2-D287-4B0C-B69F-1488C921D7AC}"/>
                </a:ext>
              </a:extLst>
            </p:cNvPr>
            <p:cNvSpPr/>
            <p:nvPr/>
          </p:nvSpPr>
          <p:spPr>
            <a:xfrm>
              <a:off x="7163574" y="4172443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F18AD1D1-7EED-4A5D-AC55-19F473974C50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E859CBB5-BBF0-42FF-85ED-D1740143602A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09C2E4A9-9951-4145-9883-A32141A4D571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DB8CF0D5-E895-4CFA-81C8-43CBB78D9889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6C2603E9-69C2-4AF6-8BBE-9CB0E87565C0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B0214B34-7163-4B58-8131-86A32D28E918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E796E5F6-4E12-43F0-87CE-B5317C4D73B0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D590E943-F46E-415B-8091-CB1523F16D7F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51493B69-06CB-4E7D-97E8-EFF9BC399FB3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C16D3E74-F4DC-4278-8223-C1BDD8A9A0C9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994C84BF-3AF1-42CD-A275-54E65F93FD93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0E7E7274-D2CD-4495-B880-863FE367A97A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98B70A6A-C5E2-4979-BD73-534634D5101B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5006FE4C-7407-4832-A6AF-44EB464C3535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7F69114C-AA09-4B86-B0F9-253579282001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6CF022C7-D6DA-4DF5-826B-2FCFB11CC438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833F6EAE-06D1-40C8-8B2E-864061B1C46A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DC8D6004-2932-4BF4-B036-4B2B35BCC3D2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8688AFF4-9FB4-4DB7-8F4B-6DA6C46191FA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9F1FCF22-1841-49D4-BFBC-A7E467BF3F57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87AECBE8-8187-412C-91E5-8AED168A0AAF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CB9B2127-DBFA-4D14-8A22-58B69DFC1E15}"/>
                </a:ext>
              </a:extLst>
            </p:cNvPr>
            <p:cNvSpPr/>
            <p:nvPr/>
          </p:nvSpPr>
          <p:spPr>
            <a:xfrm>
              <a:off x="773887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2E775758-AB3E-442B-A7CB-73EE2BE0B40C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0683CCDF-9298-4D53-89E6-74D57BC32C48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D84352FB-2B74-444E-8B99-80791714A83E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F757378C-7FA3-4E23-8086-B0D93BD63600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3A1B0121-C686-4312-932B-39298ADB6CDF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5CE10AD4-1E59-494B-8F59-5EBC7D11393B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4C606F45-8E2C-490C-A2BF-55B6CA6C8FF9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D02C6B5D-F9A9-4B64-BA02-FD4F98D48865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DC834E97-34AB-4351-B523-E7C04FA59162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5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5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5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0A553A45-8B18-4067-BDA9-2E1613CEB2AF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E132D4E4-A15F-4ACC-AEEA-B689830F1185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809D23A4-84D1-4664-9F0D-C402794D0CDA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C45A7A98-FCE1-4DF1-8B16-03F23DB38458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2EB011FF-981B-4C87-8B5B-BA982D6839DC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3AC4DBE0-38EB-4EDA-BDAD-7FF9E670A0EC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BD324148-6C00-4D2F-B69C-8D8A241E1C73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03816CD0-DF07-4112-847B-A54A74E401F6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1CC2E3F5-22EE-4206-B2B1-32BA6D647DFD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66A8A39C-E2DC-4A92-BB98-ACF3309BE115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D62BA31F-6415-46B1-8197-7137A759BBEC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FFAF8A7B-A22F-492E-B34F-D51EB2A704F2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F9178288-2FE1-4808-AB42-2260E9B895C8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97C3EAEB-AD65-4D81-9D7C-4E62A4E24FC2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6A8798BB-0EBD-424D-8FC9-B19A6A764F2D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AE125D72-664D-4D00-A813-3ADC94DAD0E8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CBB4E706-765E-473E-BBC6-BD9DE41C11F9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9C7792DD-E041-4CEF-868D-6EF91F5060C1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D6790593-257D-44A9-8D83-49E38A64A728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A18D0B76-039C-4117-B535-B9AF08EB24F9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B38C5C7D-CA81-4C6D-B2E1-FE43F5BC388F}"/>
              </a:ext>
            </a:extLst>
          </p:cNvPr>
          <p:cNvGrpSpPr/>
          <p:nvPr/>
        </p:nvGrpSpPr>
        <p:grpSpPr>
          <a:xfrm>
            <a:off x="7584893" y="1867579"/>
            <a:ext cx="421830" cy="414442"/>
            <a:chOff x="7584893" y="1867579"/>
            <a:chExt cx="421830" cy="414442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7938C158-D539-44B4-A944-CAAD362373A6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EF8967D2-8336-4317-9786-5730718492A5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05DF6884-E42D-409A-8905-16CE041F1F3F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016030A1-FF12-4DB7-B337-B9CBEA3EA1D3}"/>
                </a:ext>
              </a:extLst>
            </p:cNvPr>
            <p:cNvSpPr/>
            <p:nvPr/>
          </p:nvSpPr>
          <p:spPr>
            <a:xfrm>
              <a:off x="7891820" y="2169834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80CF66C4-ECFD-4D6D-A210-A3B10FE82739}"/>
                </a:ext>
              </a:extLst>
            </p:cNvPr>
            <p:cNvSpPr/>
            <p:nvPr/>
          </p:nvSpPr>
          <p:spPr>
            <a:xfrm>
              <a:off x="7598298" y="2084383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3C3B48EA-949B-41EB-8D00-C66186C38F22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8D04B9C6-B21D-406C-BF9D-A311514DA044}"/>
              </a:ext>
            </a:extLst>
          </p:cNvPr>
          <p:cNvSpPr/>
          <p:nvPr/>
        </p:nvSpPr>
        <p:spPr>
          <a:xfrm>
            <a:off x="520179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4FB1A85A-6E3A-46A5-9A03-26F976B67E36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98DE35B7-7D61-4F0A-BF8F-02051C8B81A8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D471FF6E-D09A-46AF-B60A-3C86346C1237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A2901268-874B-4657-8CDA-EC00B5AA7CFD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BCF74494-24E1-4C87-BF55-F586C4120456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C8E0791F-A473-47B0-A15C-847ACFE877AB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03764974-2C9F-4569-8551-2EE6B5AB0327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99CB7FF4-246D-4193-8B5B-009BC3700BE5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7F58F659-C59F-4833-90A3-217A451302C2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18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18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CB956700-6C1E-40A6-AE69-1DC55E482312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F81CA7F6-613D-411E-9343-86C02E20FA9E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0A6B9F93-17DE-4DB9-952E-F726CAE3294C}"/>
              </a:ext>
            </a:extLst>
          </p:cNvPr>
          <p:cNvGrpSpPr/>
          <p:nvPr/>
        </p:nvGrpSpPr>
        <p:grpSpPr>
          <a:xfrm>
            <a:off x="6396858" y="1856424"/>
            <a:ext cx="418173" cy="413043"/>
            <a:chOff x="6396858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E0837BC6-A2ED-45AA-B985-6ADA26FF2771}"/>
                </a:ext>
              </a:extLst>
            </p:cNvPr>
            <p:cNvSpPr/>
            <p:nvPr/>
          </p:nvSpPr>
          <p:spPr>
            <a:xfrm>
              <a:off x="6396858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E725B29D-A1EC-4F04-8B0C-B8BDF815659A}"/>
                </a:ext>
              </a:extLst>
            </p:cNvPr>
            <p:cNvSpPr/>
            <p:nvPr/>
          </p:nvSpPr>
          <p:spPr>
            <a:xfrm>
              <a:off x="6521473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7BFCE62A-257F-4ACC-8090-FE18C2A73CBF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AFCE99AB-A304-4DD7-99A9-5FB6C295FE01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3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3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3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BA767B35-94BC-46D3-B698-7F2B9BB5D7D6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DA50ACC9-1FE7-46DC-A5FB-D015A4898995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3E8579AA-3421-4336-9530-FB74E273F751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A1DF598A-ED71-46A9-BD66-9B52B703815E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0C0177D4-2BB7-490E-A894-D1ADB4A4481C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FAEA7156-7590-407C-9B15-36088E7FB3DE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80033E82-7C24-4922-A113-FA2C7889CCFD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62734204-1479-4210-9ACE-243DB8F192CB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6E83E376-1247-47EE-9849-35E36590A395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81097CA0-D144-4567-94AC-A4D0DB119FB4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461A6DCF-097E-42A6-8A06-1BA840C93C44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6EEA6A2A-E61C-416C-B2DD-D88E08043AA5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9BECE2B8-946E-4547-BDF9-918A56D0FFCB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E8893E28-3CB6-4FCB-83D7-0FD08161644F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162F12-7E64-49A7-9430-D88C0298CB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AFABD1CD-CFA3-449C-A552-0DF9689D0AE2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A525EF21-2062-4D61-81F2-ADB48EAFD28B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D6F67CB2-8091-446C-BAF5-FB325A72E9CD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DE0297F1-7747-4042-AE22-CBD642E4C0D5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6972D701-FB0D-4DFE-A672-6CCA3532827A}"/>
                </a:ext>
              </a:extLst>
            </p:cNvPr>
            <p:cNvSpPr/>
            <p:nvPr/>
          </p:nvSpPr>
          <p:spPr>
            <a:xfrm rot="18100528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1E464C3D-FF9D-4430-A288-5A7902002C52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5E621DAF-E68B-4400-80CC-E185197B534B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690E2899-5D6B-4478-996F-FAC0ED23FC0E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7A21F3B8-CFEF-471E-8541-73CCFACBC06F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A553A4E3-2350-489A-A7DF-FD057581FFDB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82C33555-C721-47A7-8AA2-F612583CE167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2B2F514C-E1CE-4F15-8892-6228FC69D7DD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91258643-5388-4CC2-9CD4-FF556E8A0E09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6646B632-F243-4C3B-9092-752F0B8AE406}"/>
              </a:ext>
            </a:extLst>
          </p:cNvPr>
          <p:cNvGrpSpPr/>
          <p:nvPr/>
        </p:nvGrpSpPr>
        <p:grpSpPr>
          <a:xfrm>
            <a:off x="7851248" y="4063081"/>
            <a:ext cx="410803" cy="437832"/>
            <a:chOff x="7851248" y="4063081"/>
            <a:chExt cx="410803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A67FD013-7795-4A8B-831D-345053A50372}"/>
                </a:ext>
              </a:extLst>
            </p:cNvPr>
            <p:cNvSpPr/>
            <p:nvPr/>
          </p:nvSpPr>
          <p:spPr>
            <a:xfrm>
              <a:off x="7851248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C124057C-D592-471A-92F9-8FFE68A02599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AF3A65B4-AFD9-4ADD-8EAD-D896B71B216B}"/>
              </a:ext>
            </a:extLst>
          </p:cNvPr>
          <p:cNvGrpSpPr/>
          <p:nvPr/>
        </p:nvGrpSpPr>
        <p:grpSpPr>
          <a:xfrm>
            <a:off x="3983647" y="2777105"/>
            <a:ext cx="392725" cy="381048"/>
            <a:chOff x="3983647" y="2777105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55D820A6-40A2-4AB2-B3D3-0579BA2A5744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72BA583E-0004-46AD-A6E0-E827BB63ED3D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1257CA4E-F543-4BA4-8124-81BBFCA6CB55}"/>
                </a:ext>
              </a:extLst>
            </p:cNvPr>
            <p:cNvSpPr/>
            <p:nvPr/>
          </p:nvSpPr>
          <p:spPr>
            <a:xfrm>
              <a:off x="3983647" y="2777105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9C5B1950-7AA9-4AE9-812F-6078D0D7961B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F25268A0-75F9-4A62-B104-A96B6A4FD708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5EC09E61-7DB2-4DBE-87B4-06BE390A6962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D40CD2F0-BBCB-453D-B7DC-F311A7570A77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9AC85B25-7E15-4A6D-AE06-5D25ECE4D906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C52D03FA-AD93-41A0-8ED4-7578076BB5BF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2B79DE9D-E816-4424-A4E0-551F2B45AA8A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8F05A24C-E119-4FC9-81B3-8033D6783848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127D86FC-3A05-4B85-9A06-B18748531435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E29356FC-87F7-4CC4-BD48-2D9525FDA338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CF8FA1E9-FC19-4501-98E8-E17AC4D3C6B3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0C5D58FA-0C49-49D3-9C69-800EBDAB2AC1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BE1F8E69-401E-43A5-8DC4-BAFB6747BD46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2E0041F1-C8F2-4DE3-A235-A31416DEAC7D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C3907CBD-9D96-4FB0-A576-6EBA1E21E4EB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94005777-C47F-4748-B690-957E193EC8EF}"/>
                </a:ext>
              </a:extLst>
            </p:cNvPr>
            <p:cNvSpPr/>
            <p:nvPr/>
          </p:nvSpPr>
          <p:spPr>
            <a:xfrm>
              <a:off x="8474860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BB1A78FE-D25A-4D2A-84D2-8FFBD49BF48A}"/>
                </a:ext>
              </a:extLst>
            </p:cNvPr>
            <p:cNvSpPr/>
            <p:nvPr/>
          </p:nvSpPr>
          <p:spPr>
            <a:xfrm>
              <a:off x="8598258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32A54174-6ED9-4AB8-969F-E10A3F9C632B}"/>
                </a:ext>
              </a:extLst>
            </p:cNvPr>
            <p:cNvSpPr/>
            <p:nvPr/>
          </p:nvSpPr>
          <p:spPr>
            <a:xfrm>
              <a:off x="8598258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86A2B140-333E-4D17-882A-FF7BF9F4D2BB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58EE7FBA-3410-430A-B88B-BFB7D95CCBF9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FE01E4DF-3CDB-4D8E-8358-56271AEBC32B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F486C99C-A8A9-45B4-96A7-EE3AFC36E380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D9C06913-2B88-4D9B-8CD4-E181A36F27E0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950FFF66-6575-4806-92A9-9004973C1FD1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9054D590-F96D-4904-AC69-D767674AFD80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1EE0813D-ADB9-4E98-9ECC-02614D440F73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A97170E0-A383-4F50-B526-4C9F854FED43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A677DDEB-FB40-4F4F-AD85-6987FA6FAC4B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CFCF80BA-B3A9-49C2-AFA9-5044D62DD15B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2F25FE34-EB01-4AA0-9141-3B508968555C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167C6DFA-70D5-4DA7-B672-89BBE69B9FAC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B749C450-1842-4CAB-9F3F-AC7670C25A14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F3078EFF-A1F8-44FD-B676-EBD9505A7A57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FA5369BE-33CE-4A99-8CBB-395C298FBC8B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DD7B0D25-3D6F-48F3-926B-F606FB18DDE3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59810B73-DF6A-4215-A502-983BE8FE4CA7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8EC8E096-C04C-4BAD-8AF8-3A608E2DC3AF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5C812C32-2A1D-46DE-84D7-4FFC560616EF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08BCDD06-F2F5-4008-BA23-6D5118DE64CE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C159A5BB-CC0B-4E8B-9ED9-1CB0FCA3E1F3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AC1DAE83-F8D6-4084-AD07-88CCBA464C97}"/>
              </a:ext>
            </a:extLst>
          </p:cNvPr>
          <p:cNvGrpSpPr/>
          <p:nvPr/>
        </p:nvGrpSpPr>
        <p:grpSpPr>
          <a:xfrm>
            <a:off x="7861874" y="2742724"/>
            <a:ext cx="359660" cy="378698"/>
            <a:chOff x="7861874" y="2742724"/>
            <a:chExt cx="359660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9BCC3D50-F38B-48CC-B243-159523D1EF13}"/>
                </a:ext>
              </a:extLst>
            </p:cNvPr>
            <p:cNvSpPr/>
            <p:nvPr/>
          </p:nvSpPr>
          <p:spPr>
            <a:xfrm>
              <a:off x="786187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B9B685F1-BC0A-4970-A6E5-7FB1742D099E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8C6F313E-D07E-4B74-AF97-4FF042070CE8}"/>
                </a:ext>
              </a:extLst>
            </p:cNvPr>
            <p:cNvSpPr/>
            <p:nvPr/>
          </p:nvSpPr>
          <p:spPr>
            <a:xfrm>
              <a:off x="8052791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A51A2275-43E2-4645-A6AC-990154AD8FE6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B7EE128F-4571-4169-94C6-F0382F6D3E3D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E14C02CA-99D4-4E07-B86D-495BE9E2005F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7B20A81A-1B2C-4A68-9306-49E80340FC16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A70EE317-2701-4454-8092-F3677E68E7A9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10E1C542-45C1-42DD-88D6-84D6D6A4F7CC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3B58F8ED-0593-4FB5-ACEC-2B2CE6F529B1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B6DADF33-1E72-4049-ACB9-68ABA3B19524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BD11E677-D84E-463C-B77E-515240D7E8A2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A4A69552-DE3E-45B0-9EFF-BA38298A9B25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D7FAD253-1791-4E72-AFEE-33D737519E64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E0E35530-FE9A-48EC-BA3C-1D3E9749C6BF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9233262C-A3CD-4B25-96DF-AEC599BE9452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EC22EFAE-73DE-45E1-BDC9-6F8560A956E0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DC4F2966-F0B3-481C-B2FB-57B029BBAFF1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3F57D992-70A3-4900-8C0D-79164D226499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4DCAA7FF-33CF-4261-9F33-D14C0F476703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12CBEBF8-CC29-4F82-AAAD-E7476590D44C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03689497-26C0-46C4-A6E3-65D7299C5D45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86D652F9-9FD9-44B9-9A06-181D916A2275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BEDFB28C-2420-49F9-B60E-2A252635E0DB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D6654897-A984-4EE1-A16B-8BBF9DCCCB85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3BB43F82-BC6E-49E0-BD8A-DC9FFCD22C0D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FD773061-BBD6-4620-90FC-E26409999385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8EA25209-1849-4B1F-90D4-9D96019DAC97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A2D7E075-FE1F-4C6D-986B-3559933201A1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BC2A15B5-1904-40CA-99B0-18D4B1D5091B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2D5E11B3-E241-47A9-8DE2-BFDEE2AFDE89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249C9E77-CB71-499F-A19E-5CE56474D7F0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A6336948-9EF0-4B44-AFD7-91A5D5E812BA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08DC90CB-252A-49AC-8C17-6C416727E822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77D42290-31F2-4E28-9D84-329D0B1BB537}"/>
                </a:ext>
              </a:extLst>
            </p:cNvPr>
            <p:cNvSpPr/>
            <p:nvPr/>
          </p:nvSpPr>
          <p:spPr>
            <a:xfrm>
              <a:off x="6584576" y="357130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5DCF5C38-E81B-45DE-9B58-75EAB9649BA6}"/>
                </a:ext>
              </a:extLst>
            </p:cNvPr>
            <p:cNvSpPr/>
            <p:nvPr/>
          </p:nvSpPr>
          <p:spPr>
            <a:xfrm>
              <a:off x="6818909" y="357130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7EABBB6C-EF9A-45FC-B311-5B938B083B53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F0D741F0-89A2-4A21-94CD-B5B2B9580436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E1A1020E-2215-422F-9DAB-2C0A210048B7}"/>
              </a:ext>
            </a:extLst>
          </p:cNvPr>
          <p:cNvGrpSpPr/>
          <p:nvPr/>
        </p:nvGrpSpPr>
        <p:grpSpPr>
          <a:xfrm>
            <a:off x="3132423" y="3410437"/>
            <a:ext cx="360163" cy="381817"/>
            <a:chOff x="3132423" y="3410437"/>
            <a:chExt cx="360163" cy="38181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B58F7FA4-72A5-4EC5-B8BF-CA26A99E5FF4}"/>
                </a:ext>
              </a:extLst>
            </p:cNvPr>
            <p:cNvSpPr/>
            <p:nvPr/>
          </p:nvSpPr>
          <p:spPr>
            <a:xfrm>
              <a:off x="3292800" y="3582408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DC9B4E94-1D9A-4671-A456-ACB1B58DA758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2E959D95-78BC-46D6-A210-158196319C92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04DF2E32-7969-461F-A823-6B2A75C0C3D6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27E121D4-ECB5-452F-A506-F4E794656903}"/>
                </a:ext>
              </a:extLst>
            </p:cNvPr>
            <p:cNvSpPr/>
            <p:nvPr/>
          </p:nvSpPr>
          <p:spPr>
            <a:xfrm>
              <a:off x="3369655" y="3585462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6B2CE99F-3890-41A1-A0E2-B6DD217D8BC2}"/>
                </a:ext>
              </a:extLst>
            </p:cNvPr>
            <p:cNvSpPr/>
            <p:nvPr/>
          </p:nvSpPr>
          <p:spPr>
            <a:xfrm>
              <a:off x="3142024" y="363868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DAFD7D3E-A252-4092-84E3-3FB2020A9457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BD8BF2E1-C6CD-43E2-B9ED-F759510050BE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DE23EF0F-564D-4D27-9AEE-27B88389B897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867FF20C-8DD5-482F-BC42-192E3005F1A4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C6A3C18B-E7BC-4EDE-89FA-34148313BAD0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66D43235-88D3-48C3-A317-92B3D35402B7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339E3A77-49AC-47BA-B686-003FEFF35459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EFDDC517-6757-4424-BCB7-54F46A810D21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B0F8AC46-ABF7-4B61-844B-F14EC70BA7C1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06D1E7FA-660F-4215-9AD3-B2C6A6B168EE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7BF2EFB3-08CB-4DB7-9C38-2C3DFB6F4CDE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05FB9E72-6D17-472A-92C2-072B8D1B8EFD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9C4F7F8B-7627-4027-BD86-11E6F5A49D08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086C82BE-15FA-4733-A1E3-B656580CA010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EC5E3FF3-CB62-4F33-ADEF-87F0F1D3599D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5A09130C-1D26-45DC-82C7-F21EA90F7E79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53DF86A9-0B0F-4B53-BBC5-B1E5EE1F760A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8D9CE445-FA0D-4626-A5FE-A22D0EE00906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514A1BD9-428E-47C9-9092-2AE35E6D7395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25E37269-CF73-4B95-830E-F97AF2FB663D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72D41069-347D-416A-887F-7299EDDD214D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726E55E9-68A9-46D2-8B2D-E236DFC9398C}"/>
                </a:ext>
              </a:extLst>
            </p:cNvPr>
            <p:cNvSpPr/>
            <p:nvPr/>
          </p:nvSpPr>
          <p:spPr>
            <a:xfrm>
              <a:off x="8681112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EDB50B82-EC44-4F78-B06A-290A5C16E53D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B18C3AC5-9831-4178-87FB-87AECFA1A60D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DB48D0E8-16B8-434F-9B23-BFD610B068A1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0FD56019-0575-4277-9108-07D6A7FE2A32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48D74C0E-5C56-4A80-ACE2-C3FF38F46C9C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18D4E001-FB12-4F2B-9EF4-55E40655D8C2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E9400F6C-A68C-45F1-86FD-363C99BF1F9C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6DCF2415-929A-4305-BC2A-407AC74FA69C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C90862E4-3607-4C7B-A238-E2AE2601A736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D72EADBC-F429-475A-B4EE-B99C430E05C0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50CEA35E-9317-48E7-AD5D-A497AE6CF9F9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13CE852C-823A-4C03-BC74-6FAFF0155A51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47DE819F-DDE8-4F31-A349-BE1FA82C80C0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CBEA19E9-779A-4887-899D-D03E94B0BCDF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D60D48C5-E21D-4364-824E-A6A4B337699D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6052B579-A2B6-4F1A-93AA-D1CF3AA5CEB6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1F48681F-F1BF-44E6-A1ED-4C5C100C6A9E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53E0083A-274B-4B71-ADEC-A263974EB3DE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ACAA20B7-648A-4D2F-B198-5C5420F36D7D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A8AB8F4C-F540-4AC2-8C1E-7A73085F4539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69DA0617-33CB-4E9A-BED4-8DC56555F774}"/>
                </a:ext>
              </a:extLst>
            </p:cNvPr>
            <p:cNvSpPr/>
            <p:nvPr/>
          </p:nvSpPr>
          <p:spPr>
            <a:xfrm>
              <a:off x="7888163" y="2097624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EF1FAF55-BB31-4377-B56E-4D57BC7797A2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7476E85B-EB46-42E3-9D79-213C8D12E1D3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736DDDB0-6741-4757-AA50-71B1A0068112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63A49145-557A-4D9F-A8BD-536F11C86C05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84152002-4614-4B77-A60D-3B806F9F2B59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31A8CC6B-27B8-49BE-BDD7-2590CD140EE8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8A42D6E3-2475-4835-92F6-4F7E957FC6CE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A96575B3-95D7-4991-836E-F5198EFA7756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50C6C473-CFEB-46D5-8C4A-ACC3B3968357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0503C972-E51D-4075-BCB4-5AD254C138E3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B66230A3-7E58-4BA7-AEC5-4339406BB017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DAEE3D6D-A382-4ED0-85D4-C033077DECF6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E6BC4CA2-FC72-419A-AF56-F1A477079053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82896071-334B-4522-8C8C-B2352D54989D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D065E07E-9E58-448F-B2B2-208F70A29351}"/>
              </a:ext>
            </a:extLst>
          </p:cNvPr>
          <p:cNvGrpSpPr/>
          <p:nvPr/>
        </p:nvGrpSpPr>
        <p:grpSpPr>
          <a:xfrm>
            <a:off x="4513661" y="1981623"/>
            <a:ext cx="470211" cy="499829"/>
            <a:chOff x="4513661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44497D7F-9366-4C0B-8757-443049FC9DBD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4C938217-4446-4495-A604-E182073774BF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3E039883-6ECF-496A-8075-08AFD259959E}"/>
                </a:ext>
              </a:extLst>
            </p:cNvPr>
            <p:cNvSpPr/>
            <p:nvPr/>
          </p:nvSpPr>
          <p:spPr>
            <a:xfrm>
              <a:off x="4513661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AD4592E4-DBFB-4241-9A81-A25E203B4ED5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C6ACC9C2-B8D8-405D-9182-E4C072386FC8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4AAC2673-68F7-4347-B104-DA012FFE6BF8}"/>
              </a:ext>
            </a:extLst>
          </p:cNvPr>
          <p:cNvGrpSpPr/>
          <p:nvPr/>
        </p:nvGrpSpPr>
        <p:grpSpPr>
          <a:xfrm>
            <a:off x="5183239" y="1990100"/>
            <a:ext cx="471492" cy="504291"/>
            <a:chOff x="5183239" y="1990100"/>
            <a:chExt cx="471492" cy="504291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A92564D0-277E-4BDC-B832-239ACC7D29DD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F8A4347B-43A9-4A59-86F5-9995540AF983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B8D4147E-FF38-4219-905B-B301E6E6D24B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441AB91B-23B3-4BFF-9E98-863FC70EA348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EFC04B2C-D67E-4A15-B937-DD34CD3FBD81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D5C45272-E110-4432-B3EF-07C04A1D2FDC}"/>
                </a:ext>
              </a:extLst>
            </p:cNvPr>
            <p:cNvSpPr/>
            <p:nvPr/>
          </p:nvSpPr>
          <p:spPr>
            <a:xfrm>
              <a:off x="5183239" y="2346231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3FF65C9A-D6B3-4DEF-8AC1-A916D5B70F2F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D8DA014E-0328-4978-8C34-E069DE8FE78C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86922761-8BDC-4479-B618-7874AC72B4AD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A4238EE7-B6EA-41F6-9DDE-EE1D93B083BD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96099E70-AB2F-4289-9E0D-3236B696E0B2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85B88E75-981D-4A8B-81B1-077EE9072DE9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683A1183-5482-4802-B19A-F7A80A710482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0C775FD2-5C86-4F1F-A1A4-95517BD50FDD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6D140268-ED7B-4F94-9E73-503EA78E3B42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083E5B55-C25C-4E81-B4E4-38CBF759AD7E}"/>
              </a:ext>
            </a:extLst>
          </p:cNvPr>
          <p:cNvGrpSpPr/>
          <p:nvPr/>
        </p:nvGrpSpPr>
        <p:grpSpPr>
          <a:xfrm>
            <a:off x="5894688" y="1990456"/>
            <a:ext cx="441399" cy="500423"/>
            <a:chOff x="5894688" y="1990456"/>
            <a:chExt cx="441399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617182CA-3617-4DD3-BD8E-CE0FEE9B409B}"/>
                </a:ext>
              </a:extLst>
            </p:cNvPr>
            <p:cNvSpPr/>
            <p:nvPr/>
          </p:nvSpPr>
          <p:spPr>
            <a:xfrm>
              <a:off x="6114135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2A463ECE-C1D2-4CF5-85CB-624BA9EFBEDB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2AD2CFD8-8E95-4AD9-AD74-9ADECF8BE2E0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635CD28B-2AFF-47A4-B5BB-01BF5ED843D8}"/>
                </a:ext>
              </a:extLst>
            </p:cNvPr>
            <p:cNvSpPr/>
            <p:nvPr/>
          </p:nvSpPr>
          <p:spPr>
            <a:xfrm>
              <a:off x="5894688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366547B5-D40C-4867-B48D-F0216447F0F8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27522CA0-3518-4876-A5D6-9F4B1F31FE1C}"/>
                </a:ext>
              </a:extLst>
            </p:cNvPr>
            <p:cNvSpPr/>
            <p:nvPr/>
          </p:nvSpPr>
          <p:spPr>
            <a:xfrm>
              <a:off x="5919761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0536CAA3-C540-46D5-8952-4D9188183266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A6B969AA-AD40-4631-BAA1-62EAE37F2B84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2E443E38-FA16-4EC9-B2F7-045ADA089FE7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4B47034A-7C15-4F07-A379-62F76F36D9FB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24E6B2CE-2132-4D07-B9B0-5DF2D9B9D3CF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6293C757-84A3-41EC-B511-2F6A2D013BC5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1717DE6E-B2BB-4E5A-9752-2D8B5F7596A1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8EF5B1A3-8BC0-4F82-B4E8-B1FEE8D5AD42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8FC6F523-3299-48C3-9A90-F735BB3FB88B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0099F406-12F9-4AAE-9C7D-C929575D2441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C8BEFAB3-8D41-466B-8B09-EEC98372FC85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A6DCB1ED-0CD9-4208-BBB3-88FA19699CC2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B2E8FBEF-0FE4-479D-8CAD-E5F51F506DB8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EF9143E6-509D-49B1-8938-E1C2E925B73E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A6A22851-9926-410E-A7D0-D107A3437EE1}"/>
                </a:ext>
              </a:extLst>
            </p:cNvPr>
            <p:cNvSpPr/>
            <p:nvPr/>
          </p:nvSpPr>
          <p:spPr>
            <a:xfrm>
              <a:off x="7900836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32D1BCCC-EB3E-4D45-B86E-AF2F96084B21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4A87A3A-B7D1-471A-AFD8-7714E4406C5E}"/>
                </a:ext>
              </a:extLst>
            </p:cNvPr>
            <p:cNvSpPr/>
            <p:nvPr/>
          </p:nvSpPr>
          <p:spPr>
            <a:xfrm>
              <a:off x="7949711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19BAC4-40D0-4B23-A667-263C0C1808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4DBABA54-9240-400F-8D81-EE395ABF98DB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64DA174-72FC-4559-BB39-01CF1E0A954E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41DF2D17-C36B-4653-AF04-1A9FA2E154E9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96D19A27-DC3C-4E32-8647-E32A906AFAEE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2D9E0EC4-DC65-49E5-873B-DB19A61B2D99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22DF0447-2A28-4C13-8D89-E07D59DC6FC5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B8FC1432-B34D-4CAC-9BF9-E57FCAE375DD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F9920DC9-626C-4B65-99C3-D416F1DCA597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73452EBF-2210-45A8-8AB2-BBCF75DCE523}"/>
              </a:ext>
            </a:extLst>
          </p:cNvPr>
          <p:cNvSpPr/>
          <p:nvPr/>
        </p:nvSpPr>
        <p:spPr>
          <a:xfrm>
            <a:off x="6265852" y="4307244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4F7716A1-BFB3-4E9F-9A46-6C375A1DE0DB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2E6B89BC-26E2-423F-9192-39012C68C36B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B571A5B4-ACFA-4F00-9F5E-02F0744F3086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BBB5F4CA-919F-4679-861B-06288FD6BBB4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58DB7656-0AD3-470A-9EFD-CBE64DAD879F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FC0F15CC-FBC6-4C38-902A-5C05EACD5987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47A56654-FEC5-40A2-BE6B-9C68541AB42A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392C2558-F7CA-47DC-AB4F-817C278EFAAC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9CB5F5E2-8E07-4038-9F9D-99AD3FD46462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533F1D26-132A-473F-B1C8-699E696E428F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7EF563B1-B369-4E91-80C9-0B9384805CF2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748FB100-C12A-4C1D-8284-8C3357E33B72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298475F1-2F3E-452A-B52E-6EFC8012BCFD}"/>
              </a:ext>
            </a:extLst>
          </p:cNvPr>
          <p:cNvGrpSpPr/>
          <p:nvPr/>
        </p:nvGrpSpPr>
        <p:grpSpPr>
          <a:xfrm>
            <a:off x="7494916" y="1728618"/>
            <a:ext cx="414030" cy="412934"/>
            <a:chOff x="7494916" y="1728618"/>
            <a:chExt cx="414030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7F684497-6312-4E1E-A9C7-F3B20CBA874E}"/>
                </a:ext>
              </a:extLst>
            </p:cNvPr>
            <p:cNvSpPr/>
            <p:nvPr/>
          </p:nvSpPr>
          <p:spPr>
            <a:xfrm>
              <a:off x="7519467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4BAB192B-867C-4390-B576-9BAC674DDF08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55B1CB75-1313-49A6-A531-3BCA1CEDBE4E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4679D41D-8AD5-4CC4-B809-F094D1F9920D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FC6AD668-E0CA-40A3-BB9A-90C1984D9F02}"/>
                </a:ext>
              </a:extLst>
            </p:cNvPr>
            <p:cNvSpPr/>
            <p:nvPr/>
          </p:nvSpPr>
          <p:spPr>
            <a:xfrm>
              <a:off x="7713640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5BE876FF-447A-4987-82D4-BD1D2257B07C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430795E6-5EBC-4B17-A950-38E4B70CB0BE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ACA2245F-30B1-4E4B-91EB-BDAEADB267D7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60464463-BCC5-4206-B9BB-4CE420366776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82DF6054-FAC8-4728-9B76-619C240B0055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19252210-2686-4977-BAE9-39596EFC44AD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6C37FC80-259B-4333-BEB8-26075DDB0E36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796B918-7079-475F-8FB9-EF7C01781AC8}"/>
              </a:ext>
            </a:extLst>
          </p:cNvPr>
          <p:cNvGrpSpPr/>
          <p:nvPr/>
        </p:nvGrpSpPr>
        <p:grpSpPr>
          <a:xfrm>
            <a:off x="3731026" y="986189"/>
            <a:ext cx="373532" cy="372810"/>
            <a:chOff x="3731026" y="986189"/>
            <a:chExt cx="373532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ED5D1787-4F28-437C-B0D2-691C8F9987D6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D84ED423-F952-454C-954F-3077EDB08BBF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2C67D001-FE08-4DB3-9584-2DC9CC4707A1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3EF784AE-964B-4859-9007-A9058E749094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D9379F30-24FA-465F-9273-045C2E72783E}"/>
                </a:ext>
              </a:extLst>
            </p:cNvPr>
            <p:cNvSpPr/>
            <p:nvPr/>
          </p:nvSpPr>
          <p:spPr>
            <a:xfrm>
              <a:off x="3731026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89424369-EF38-4349-8155-6907496A6D4D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4039EC65-D84B-403D-B130-7DD1BC080C57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FF073C7C-DF25-4922-BF15-15A4400409F4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025D5EB6-F0AF-4A49-8EDF-DD12524A4F79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3F86A3B4-BF68-456D-BE76-04CCF7EFEADD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59FE2976-FD1C-4D31-B835-11E5A182F929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7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7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35062DB6-C7F1-427C-8F78-B269C57A41E6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B910B679-647A-434D-B9DA-D043A9FC22B5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0C238AA1-FEE8-4C41-926E-29240A36CFA1}"/>
              </a:ext>
            </a:extLst>
          </p:cNvPr>
          <p:cNvGrpSpPr/>
          <p:nvPr/>
        </p:nvGrpSpPr>
        <p:grpSpPr>
          <a:xfrm>
            <a:off x="3152293" y="935403"/>
            <a:ext cx="374931" cy="450379"/>
            <a:chOff x="3152293" y="935403"/>
            <a:chExt cx="374931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4575B6D7-92C3-4A2D-9BC5-60D523409C46}"/>
                </a:ext>
              </a:extLst>
            </p:cNvPr>
            <p:cNvSpPr/>
            <p:nvPr/>
          </p:nvSpPr>
          <p:spPr>
            <a:xfrm>
              <a:off x="3152293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4A425BC5-B80D-4025-A5B0-0768AD64255C}"/>
                </a:ext>
              </a:extLst>
            </p:cNvPr>
            <p:cNvSpPr/>
            <p:nvPr/>
          </p:nvSpPr>
          <p:spPr>
            <a:xfrm>
              <a:off x="3152293" y="1253084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6E81C58C-61DF-401F-AEF2-982295219CC8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A44110BF-4E7B-4690-A89F-A6642FFE7777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90EFDAD6-59E3-43FB-BB8E-AC40555B7C97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F88682CC-D234-42BA-ABCE-1052746EA505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7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7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4D9DA788-C1E3-413C-8A69-0F13A056D2AC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46EAEC2C-590F-4227-96E6-A32AFD7A8D1C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6D5FDC81-ED31-494E-91A3-6698EC337590}"/>
                </a:ext>
              </a:extLst>
            </p:cNvPr>
            <p:cNvSpPr/>
            <p:nvPr/>
          </p:nvSpPr>
          <p:spPr>
            <a:xfrm>
              <a:off x="6361279" y="1042516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D8CFCA7A-13B6-4C29-9B57-2D013DE67319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4E4C69F6-EE3E-4249-B645-16C7A6AB8E57}"/>
                </a:ext>
              </a:extLst>
            </p:cNvPr>
            <p:cNvSpPr/>
            <p:nvPr/>
          </p:nvSpPr>
          <p:spPr>
            <a:xfrm>
              <a:off x="6127595" y="988932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FB9F6F8B-D8F8-4647-882A-58B8B7C1D43E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49F96403-8223-4E66-B8F2-A65422F30B52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BD953352-3E31-46BF-861F-FEC60BD2463E}"/>
              </a:ext>
            </a:extLst>
          </p:cNvPr>
          <p:cNvGrpSpPr/>
          <p:nvPr/>
        </p:nvGrpSpPr>
        <p:grpSpPr>
          <a:xfrm>
            <a:off x="6694761" y="916503"/>
            <a:ext cx="455242" cy="449153"/>
            <a:chOff x="6694761" y="916503"/>
            <a:chExt cx="455242" cy="449153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BF162877-B051-4DA8-A42A-530D18BD6797}"/>
                </a:ext>
              </a:extLst>
            </p:cNvPr>
            <p:cNvSpPr/>
            <p:nvPr/>
          </p:nvSpPr>
          <p:spPr>
            <a:xfrm>
              <a:off x="6986857" y="968815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639ED67E-2C62-471D-B425-E278FCE31506}"/>
                </a:ext>
              </a:extLst>
            </p:cNvPr>
            <p:cNvSpPr/>
            <p:nvPr/>
          </p:nvSpPr>
          <p:spPr>
            <a:xfrm>
              <a:off x="6803081" y="1234147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112B23A3-3582-48FF-90AC-4342D7A07388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1B63220B-571F-4595-AF34-23DCA8BBDEC3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602BE49F-7D76-4829-A8D1-094FA3FE3F68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29CEFEBA-1B4D-46F3-B7A8-3831826C3E86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83F1F059-3359-451C-871B-907F8EC2BE11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C9628412-D348-4DC4-A313-711F0572F755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E9997900-B17D-4530-A960-EA5196A66388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5F85A5EB-5699-4AFE-848F-CD7B470FCAA8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23B82F89-4258-4B90-9653-0AFD275A1F51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809CB717-62D2-4EE1-80BD-08F30508AED4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BE0B6976-083E-4AC7-A6F6-D2EB4888A437}"/>
              </a:ext>
            </a:extLst>
          </p:cNvPr>
          <p:cNvGrpSpPr/>
          <p:nvPr/>
        </p:nvGrpSpPr>
        <p:grpSpPr>
          <a:xfrm>
            <a:off x="7494916" y="916503"/>
            <a:ext cx="428478" cy="450999"/>
            <a:chOff x="7494916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B0E97AE2-F5D3-4C63-9451-D024E0A3978C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98B1B12D-86BB-4C39-AE82-02203F31DD6A}"/>
                </a:ext>
              </a:extLst>
            </p:cNvPr>
            <p:cNvSpPr/>
            <p:nvPr/>
          </p:nvSpPr>
          <p:spPr>
            <a:xfrm>
              <a:off x="7679917" y="917124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E1AA59E2-0F32-42D9-87B9-9C1E68F5B0B6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3F4DA606-83E4-466D-A99C-15E6B0EBD283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60AE5CE8-1580-4630-8428-5C7EFF9DC0E1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04B42F58-141B-4BE6-935C-E58B0D5D82E5}"/>
                </a:ext>
              </a:extLst>
            </p:cNvPr>
            <p:cNvSpPr/>
            <p:nvPr/>
          </p:nvSpPr>
          <p:spPr>
            <a:xfrm>
              <a:off x="7734671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3C909E1D-233A-4B96-85DA-B876198027C2}"/>
                </a:ext>
              </a:extLst>
            </p:cNvPr>
            <p:cNvSpPr/>
            <p:nvPr/>
          </p:nvSpPr>
          <p:spPr>
            <a:xfrm>
              <a:off x="7494916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E80B2B0A-D785-432C-95CA-2719FAC6D599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9E3BBB73-AC2E-48D2-A9B9-79AFDEBE8E01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4B562A28-8F4A-48DF-9ED4-CC9893D22FC4}"/>
                </a:ext>
              </a:extLst>
            </p:cNvPr>
            <p:cNvSpPr/>
            <p:nvPr/>
          </p:nvSpPr>
          <p:spPr>
            <a:xfrm>
              <a:off x="5154427" y="1143429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7CD60077-0F41-4EC4-ACAF-AC23D903A939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C407668E-92C8-440F-B4C2-B1D8B6CA066D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F63D59D9-68FF-4906-AFA3-48F80618C396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DF5CEB1F-ED54-4AF6-8371-3B95A81D131B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10C15070-905D-48A9-AC18-5BCE3C0AFF5C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3626F272-0F09-441C-ADD0-8E078A6B8866}"/>
              </a:ext>
            </a:extLst>
          </p:cNvPr>
          <p:cNvGrpSpPr/>
          <p:nvPr/>
        </p:nvGrpSpPr>
        <p:grpSpPr>
          <a:xfrm>
            <a:off x="5515212" y="916713"/>
            <a:ext cx="456441" cy="451036"/>
            <a:chOff x="5515212" y="916713"/>
            <a:chExt cx="456441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AAD4104A-46F5-41DC-94DD-408FFAFD0CBA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2664415E-95DA-493E-BC0B-B315806BF5A6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A41E8B58-AB98-4C38-8823-44E5112E38D2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6F4E360F-8EA4-4410-BF56-CC7614ACA440}"/>
                </a:ext>
              </a:extLst>
            </p:cNvPr>
            <p:cNvSpPr/>
            <p:nvPr/>
          </p:nvSpPr>
          <p:spPr>
            <a:xfrm>
              <a:off x="5515212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C7745718-C934-431D-BEC5-2C28989B01B2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F05E1DC5-8DE9-420E-95A1-80789ADDE659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7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7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7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3409C682-1E01-436E-A981-203CF717E1AE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CE2337DF-4E72-41A8-9B18-9BA4094B8020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96513C20-B1AB-45FB-98C1-3089F9D0CD85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316D0FFD-11D6-4864-B8FA-1C28D95470BB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5CAF5AAF-6793-4BA7-8065-3A84B89E3838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4478D9C7-15EC-4D92-BD06-64C1F3327C4E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6046ED8A-1285-43EE-B030-E53E45CC8111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60D3A07C-3602-415F-A0D9-01F25B521A7F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A98ACB0F-5060-4875-8954-A5BF98A2D9AF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4FEBC881-56E2-43A7-8126-BF46E22F5C19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69793008-A990-43DA-9CD1-1C1B77F2A67C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A15CF331-2ECC-406A-9AB0-6A93E2E548EF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94A67CBA-6541-4623-9346-80E5C5FF665E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0B47F274-77C6-45F7-84D0-3AA011955783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FBA1B5F9-BA08-4F9F-A170-48F5734B2712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0B1A2783-E2C6-4A32-A068-5F3031ED48A0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B0164F8D-8CCF-4D71-A386-41FAFD754D12}"/>
                </a:ext>
              </a:extLst>
            </p:cNvPr>
            <p:cNvSpPr/>
            <p:nvPr/>
          </p:nvSpPr>
          <p:spPr>
            <a:xfrm>
              <a:off x="3251469" y="1831716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E7E4CC4F-B6DB-4222-843C-1A501B5FBAFB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93FD1662-54BF-4FB2-B84F-7241066BC34C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C836B729-8F93-403F-B259-0E9642D24854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124E5C75-D82E-4F3C-92AF-9ECE32EB3858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618D2FB2-9ECB-4257-9CF1-01BA0CE92B05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546A08E9-8E2F-4270-B9EF-C8D0EB1E8664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C69488E7-37ED-4469-B991-DB8744DA9F01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FC6294E2-47EE-46EF-B4B1-9BC9074B31B9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A02FCB3C-1AB0-416E-A23C-31F7F822C73E}"/>
              </a:ext>
            </a:extLst>
          </p:cNvPr>
          <p:cNvGrpSpPr/>
          <p:nvPr/>
        </p:nvGrpSpPr>
        <p:grpSpPr>
          <a:xfrm>
            <a:off x="6730166" y="1707312"/>
            <a:ext cx="446355" cy="445175"/>
            <a:chOff x="6730166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064C1D16-5DB6-409A-BAA6-5CB678FCAD87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3B29D501-C910-4EE4-965D-4F9C6F84193B}"/>
                </a:ext>
              </a:extLst>
            </p:cNvPr>
            <p:cNvSpPr/>
            <p:nvPr/>
          </p:nvSpPr>
          <p:spPr>
            <a:xfrm>
              <a:off x="6730166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0A619CAB-1296-4890-B28E-A2C96EE27FFC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3F935223-3801-41E9-9BCD-02997EAE3DF6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9D316052-86F1-4526-8F22-08C7DA110C65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BB437C61-CE61-455F-87D4-965D9138388D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06F5CD4D-1C34-41A9-8E00-19ADC6FBA0F0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DFC8C6ED-2E47-4637-A8AB-01D1E6802EB6}"/>
              </a:ext>
            </a:extLst>
          </p:cNvPr>
          <p:cNvGrpSpPr/>
          <p:nvPr/>
        </p:nvGrpSpPr>
        <p:grpSpPr>
          <a:xfrm>
            <a:off x="7353613" y="2571612"/>
            <a:ext cx="465777" cy="464268"/>
            <a:chOff x="7353613" y="2571612"/>
            <a:chExt cx="465777" cy="464268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88B81BE0-B171-4A46-9EDA-6F181FB8D2DF}"/>
                </a:ext>
              </a:extLst>
            </p:cNvPr>
            <p:cNvSpPr/>
            <p:nvPr/>
          </p:nvSpPr>
          <p:spPr>
            <a:xfrm>
              <a:off x="7635569" y="2856576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7EAFCD43-7339-4D59-81DC-B99B9C669245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9A41238D-6C00-42E2-AC47-10F4660162D8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2741186A-12CF-4E98-87A3-D8B887CAA3EE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F13068AB-6C39-47BE-82AA-FAE0A3097BB3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9901BB9F-9B02-4CFB-9267-82B61B3FE31B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03F12FB2-07A0-41E0-9BFA-4AAD24CD59BC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B3475A4C-7612-44BE-A3D4-7619E180234A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61BE870C-A442-4534-8E19-BA492E61C056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6CD2AABE-AF10-4773-8EDF-FCDDBECD3088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04A744C6-8F9F-4CDA-9FC8-2F1851CAC717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BC27B472-FDFD-4076-8783-2B423ABAE17F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D9E3EDD4-31B9-4496-BF3E-175701AAF20D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F0E108C3-FECE-426B-9C62-5F4DC9BF3FCD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F2889229-A554-49EB-A7CF-8AE3737F5849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6BAFEDD0-4017-458A-969C-062652D2BE7E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7F96275E-340B-44EC-8AA0-42E8402AC777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4EF67A74-C535-43A4-AD2D-E6BCF8E2666E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8398085B-D61D-4A57-8A9F-54AC5264C300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68FDA8EE-1D85-41B8-95E7-0F51A9CCE339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815020F7-12D7-49DA-85C6-BD96D5C7BAD1}"/>
                </a:ext>
              </a:extLst>
            </p:cNvPr>
            <p:cNvSpPr/>
            <p:nvPr/>
          </p:nvSpPr>
          <p:spPr>
            <a:xfrm>
              <a:off x="5925019" y="363874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2EDABC08-2BB6-40B9-8655-9B444D6D7A3A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73B13770-D001-4335-9803-BB79C47BFF81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1FA3C4BA-9F5C-46CC-B442-E8611114A74B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729EE01D-8EBB-466C-A0F5-46A60CD93BC1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42857F11-2162-4133-ABA5-8DE3E121B36C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A23E9D48-DE51-4DE9-9602-07E5EF404AEE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68D9599C-6168-43F9-9F76-A002B1315A41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070B69D7-88E8-4472-B4BE-8F4D7E784438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29A3C5-2E3C-4AA0-B110-83B5AD3D76B8}"/>
              </a:ext>
            </a:extLst>
          </p:cNvPr>
          <p:cNvSpPr/>
          <p:nvPr/>
        </p:nvSpPr>
        <p:spPr>
          <a:xfrm>
            <a:off x="3308015" y="1704331"/>
            <a:ext cx="2200284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C1682B7-8A94-4FD1-BDB0-7E4BC98B1B2F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ts val="1395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404040"/>
                </a:solidFill>
                <a:uFillTx/>
                <a:latin typeface="Arial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  <a:hlinkClick r:id="rId3"/>
              </a:rPr>
            </a:br>
            <a:endParaRPr lang="en-US" sz="900" b="0" i="0" u="none" strike="noStrike" kern="1200" cap="none" spc="0" baseline="0">
              <a:solidFill>
                <a:srgbClr val="404040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C3D3CF67-D98A-4BE5-A234-58E35BE31293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618060CA-2716-4844-9232-766FE6F30A8A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E00FAB55-CB9B-4A57-9762-C6678D0C0F5D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6DA59586-EA16-4353-9C27-5A6CAEB5BE6E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22F473-759A-4AE4-A4BB-1D9A5F49569C}"/>
              </a:ext>
            </a:extLst>
          </p:cNvPr>
          <p:cNvSpPr txBox="1"/>
          <p:nvPr/>
        </p:nvSpPr>
        <p:spPr>
          <a:xfrm>
            <a:off x="491873" y="1178303"/>
            <a:ext cx="2643509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rgbClr val="EEB24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Agenda Style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6D03B88D-2D54-4FCE-8AF7-A513FF80F04A}"/>
              </a:ext>
            </a:extLst>
          </p:cNvPr>
          <p:cNvSpPr/>
          <p:nvPr/>
        </p:nvSpPr>
        <p:spPr>
          <a:xfrm>
            <a:off x="4573901" y="108396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7B7B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65B3B365-91D0-4D0B-9900-12BF3019A4E9}"/>
              </a:ext>
            </a:extLst>
          </p:cNvPr>
          <p:cNvSpPr/>
          <p:nvPr/>
        </p:nvSpPr>
        <p:spPr>
          <a:xfrm>
            <a:off x="4573901" y="184005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69138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07F5D8F0-D3FE-433F-B6F2-79E820CABA9B}"/>
              </a:ext>
            </a:extLst>
          </p:cNvPr>
          <p:cNvSpPr/>
          <p:nvPr/>
        </p:nvSpPr>
        <p:spPr>
          <a:xfrm>
            <a:off x="4573901" y="259614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7B7B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09E81B2A-5F86-4DC1-B38E-54EBD3DBB75B}"/>
              </a:ext>
            </a:extLst>
          </p:cNvPr>
          <p:cNvSpPr/>
          <p:nvPr/>
        </p:nvSpPr>
        <p:spPr>
          <a:xfrm>
            <a:off x="4573901" y="335223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69138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DF23B69E-C963-4DEF-BE4F-49312CB4E1D6}"/>
              </a:ext>
            </a:extLst>
          </p:cNvPr>
          <p:cNvSpPr/>
          <p:nvPr/>
        </p:nvSpPr>
        <p:spPr>
          <a:xfrm>
            <a:off x="4573901" y="410832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7B7B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8C452EB-00E5-4F31-92A3-7BA98132C0BC}"/>
              </a:ext>
            </a:extLst>
          </p:cNvPr>
          <p:cNvSpPr txBox="1"/>
          <p:nvPr/>
        </p:nvSpPr>
        <p:spPr>
          <a:xfrm>
            <a:off x="4914461" y="96113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56E3CB9-A076-4070-9747-6291B489FF80}"/>
              </a:ext>
            </a:extLst>
          </p:cNvPr>
          <p:cNvSpPr txBox="1"/>
          <p:nvPr/>
        </p:nvSpPr>
        <p:spPr>
          <a:xfrm>
            <a:off x="4920514" y="171722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498A2FC-CC0C-4318-A44C-DB15A68A7179}"/>
              </a:ext>
            </a:extLst>
          </p:cNvPr>
          <p:cNvSpPr txBox="1"/>
          <p:nvPr/>
        </p:nvSpPr>
        <p:spPr>
          <a:xfrm>
            <a:off x="4926558" y="247331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ECD4725-81FC-496E-A94A-423F90DCC9A8}"/>
              </a:ext>
            </a:extLst>
          </p:cNvPr>
          <p:cNvSpPr txBox="1"/>
          <p:nvPr/>
        </p:nvSpPr>
        <p:spPr>
          <a:xfrm>
            <a:off x="4932611" y="322940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5E8EBD2-ADB1-415E-B4B6-56F78B34B20C}"/>
              </a:ext>
            </a:extLst>
          </p:cNvPr>
          <p:cNvSpPr txBox="1"/>
          <p:nvPr/>
        </p:nvSpPr>
        <p:spPr>
          <a:xfrm>
            <a:off x="4897114" y="4004395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05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F4ADADB-BF24-43D8-9702-D0A89EC1ABB0}"/>
              </a:ext>
            </a:extLst>
          </p:cNvPr>
          <p:cNvGrpSpPr/>
          <p:nvPr/>
        </p:nvGrpSpPr>
        <p:grpSpPr>
          <a:xfrm>
            <a:off x="5600078" y="961134"/>
            <a:ext cx="3024332" cy="494032"/>
            <a:chOff x="5600078" y="961134"/>
            <a:chExt cx="3024332" cy="494032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A1CD4B20-61BB-4BB6-83F2-C5F692408DDE}"/>
                </a:ext>
              </a:extLst>
            </p:cNvPr>
            <p:cNvSpPr txBox="1"/>
            <p:nvPr/>
          </p:nvSpPr>
          <p:spPr>
            <a:xfrm>
              <a:off x="5600078" y="117816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D9B69BF-FE4E-41F0-9CA6-F723C86E865B}"/>
                </a:ext>
              </a:extLst>
            </p:cNvPr>
            <p:cNvSpPr txBox="1"/>
            <p:nvPr/>
          </p:nvSpPr>
          <p:spPr>
            <a:xfrm>
              <a:off x="5600078" y="96113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FE2E815-7FE7-4015-B104-BA76127153FC}"/>
              </a:ext>
            </a:extLst>
          </p:cNvPr>
          <p:cNvGrpSpPr/>
          <p:nvPr/>
        </p:nvGrpSpPr>
        <p:grpSpPr>
          <a:xfrm>
            <a:off x="5600078" y="1717910"/>
            <a:ext cx="3024332" cy="494023"/>
            <a:chOff x="5600078" y="1717910"/>
            <a:chExt cx="3024332" cy="494023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0D1AF57-3DF5-422C-8507-D13A41268C01}"/>
                </a:ext>
              </a:extLst>
            </p:cNvPr>
            <p:cNvSpPr txBox="1"/>
            <p:nvPr/>
          </p:nvSpPr>
          <p:spPr>
            <a:xfrm>
              <a:off x="5600078" y="193493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43EC3311-9969-41A7-B424-624E3AC95EF8}"/>
                </a:ext>
              </a:extLst>
            </p:cNvPr>
            <p:cNvSpPr txBox="1"/>
            <p:nvPr/>
          </p:nvSpPr>
          <p:spPr>
            <a:xfrm>
              <a:off x="5600078" y="171791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4AE2B258-0EE3-4778-A52F-D2F1204BB153}"/>
              </a:ext>
            </a:extLst>
          </p:cNvPr>
          <p:cNvGrpSpPr/>
          <p:nvPr/>
        </p:nvGrpSpPr>
        <p:grpSpPr>
          <a:xfrm>
            <a:off x="5600078" y="2474677"/>
            <a:ext cx="3024332" cy="494022"/>
            <a:chOff x="5600078" y="2474677"/>
            <a:chExt cx="3024332" cy="494022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7811A003-F8E8-425D-92E3-2F0167CABB62}"/>
                </a:ext>
              </a:extLst>
            </p:cNvPr>
            <p:cNvSpPr txBox="1"/>
            <p:nvPr/>
          </p:nvSpPr>
          <p:spPr>
            <a:xfrm>
              <a:off x="5600078" y="269170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8E71EF6B-F82E-493F-AC4C-1976C9440246}"/>
                </a:ext>
              </a:extLst>
            </p:cNvPr>
            <p:cNvSpPr txBox="1"/>
            <p:nvPr/>
          </p:nvSpPr>
          <p:spPr>
            <a:xfrm>
              <a:off x="5600078" y="247467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44F41472-F6E6-409F-8E51-DBF1AEB71EE6}"/>
              </a:ext>
            </a:extLst>
          </p:cNvPr>
          <p:cNvGrpSpPr/>
          <p:nvPr/>
        </p:nvGrpSpPr>
        <p:grpSpPr>
          <a:xfrm>
            <a:off x="5600078" y="3231443"/>
            <a:ext cx="3024332" cy="494032"/>
            <a:chOff x="5600078" y="3231443"/>
            <a:chExt cx="3024332" cy="494032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DAC20B8C-D367-4722-A2EC-C726DC0BD299}"/>
                </a:ext>
              </a:extLst>
            </p:cNvPr>
            <p:cNvSpPr txBox="1"/>
            <p:nvPr/>
          </p:nvSpPr>
          <p:spPr>
            <a:xfrm>
              <a:off x="5600078" y="3448476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BECB5288-3093-4B8B-B38B-FF171232674C}"/>
                </a:ext>
              </a:extLst>
            </p:cNvPr>
            <p:cNvSpPr txBox="1"/>
            <p:nvPr/>
          </p:nvSpPr>
          <p:spPr>
            <a:xfrm>
              <a:off x="5600078" y="323144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7A2317C-A8C5-415E-89C2-B1A535870854}"/>
              </a:ext>
            </a:extLst>
          </p:cNvPr>
          <p:cNvGrpSpPr/>
          <p:nvPr/>
        </p:nvGrpSpPr>
        <p:grpSpPr>
          <a:xfrm>
            <a:off x="5600078" y="3988219"/>
            <a:ext cx="3024332" cy="494023"/>
            <a:chOff x="5600078" y="3988219"/>
            <a:chExt cx="3024332" cy="494023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4B3B78E4-0CBC-4945-A04F-F0EEA6D5D29A}"/>
                </a:ext>
              </a:extLst>
            </p:cNvPr>
            <p:cNvSpPr txBox="1"/>
            <p:nvPr/>
          </p:nvSpPr>
          <p:spPr>
            <a:xfrm>
              <a:off x="5600078" y="420524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3F20A467-4BEC-4B0E-9F45-401FBC0ADA44}"/>
                </a:ext>
              </a:extLst>
            </p:cNvPr>
            <p:cNvSpPr txBox="1"/>
            <p:nvPr/>
          </p:nvSpPr>
          <p:spPr>
            <a:xfrm>
              <a:off x="5600078" y="3988219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sp>
        <p:nvSpPr>
          <p:cNvPr id="32" name="Rectángulo 6">
            <a:extLst>
              <a:ext uri="{FF2B5EF4-FFF2-40B4-BE49-F238E27FC236}">
                <a16:creationId xmlns:a16="http://schemas.microsoft.com/office/drawing/2014/main" id="{7C5BEB1E-C020-4AC2-ABCE-0ED89B13D8D1}"/>
              </a:ext>
            </a:extLst>
          </p:cNvPr>
          <p:cNvSpPr/>
          <p:nvPr/>
        </p:nvSpPr>
        <p:spPr>
          <a:xfrm>
            <a:off x="251525" y="195489"/>
            <a:ext cx="4015152" cy="4740267"/>
          </a:xfrm>
          <a:prstGeom prst="rect">
            <a:avLst/>
          </a:prstGeom>
          <a:noFill/>
          <a:ln w="38103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3657773C-C21D-4E64-96FC-DD96982134E2}"/>
              </a:ext>
            </a:extLst>
          </p:cNvPr>
          <p:cNvSpPr>
            <a:spLocks/>
          </p:cNvSpPr>
          <p:nvPr/>
        </p:nvSpPr>
        <p:spPr bwMode="auto">
          <a:xfrm>
            <a:off x="1" y="1"/>
            <a:ext cx="7439890" cy="289841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4FC60ACA-CB05-490D-9C70-92048266F26F}"/>
              </a:ext>
            </a:extLst>
          </p:cNvPr>
          <p:cNvSpPr>
            <a:spLocks/>
          </p:cNvSpPr>
          <p:nvPr/>
        </p:nvSpPr>
        <p:spPr bwMode="auto">
          <a:xfrm rot="5400000">
            <a:off x="8445172" y="4443052"/>
            <a:ext cx="777943" cy="619712"/>
          </a:xfrm>
          <a:custGeom>
            <a:avLst/>
            <a:gdLst>
              <a:gd name="T0" fmla="*/ 259 w 914"/>
              <a:gd name="T1" fmla="*/ 550 h 550"/>
              <a:gd name="T2" fmla="*/ 914 w 914"/>
              <a:gd name="T3" fmla="*/ 550 h 550"/>
              <a:gd name="T4" fmla="*/ 914 w 914"/>
              <a:gd name="T5" fmla="*/ 0 h 550"/>
              <a:gd name="T6" fmla="*/ 259 w 914"/>
              <a:gd name="T7" fmla="*/ 0 h 550"/>
              <a:gd name="T8" fmla="*/ 0 w 914"/>
              <a:gd name="T9" fmla="*/ 275 h 550"/>
              <a:gd name="T10" fmla="*/ 259 w 914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4" h="55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F6448642-C6B8-4099-939E-84F44CC562FF}"/>
              </a:ext>
            </a:extLst>
          </p:cNvPr>
          <p:cNvSpPr/>
          <p:nvPr/>
        </p:nvSpPr>
        <p:spPr>
          <a:xfrm>
            <a:off x="754293" y="0"/>
            <a:ext cx="370115" cy="7913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D07A0F02-2DF3-4D50-B508-920B5E8A17F4}"/>
              </a:ext>
            </a:extLst>
          </p:cNvPr>
          <p:cNvSpPr/>
          <p:nvPr/>
        </p:nvSpPr>
        <p:spPr>
          <a:xfrm>
            <a:off x="334492" y="0"/>
            <a:ext cx="245801" cy="654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FD5F3B5-A979-4AB7-82F1-B76C7EBDD9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123"/>
          <a:stretch/>
        </p:blipFill>
        <p:spPr>
          <a:xfrm>
            <a:off x="678971" y="2453602"/>
            <a:ext cx="3160260" cy="23777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84C29ED-0640-4811-A8B0-FD3DC7482B3E}"/>
              </a:ext>
            </a:extLst>
          </p:cNvPr>
          <p:cNvSpPr/>
          <p:nvPr/>
        </p:nvSpPr>
        <p:spPr>
          <a:xfrm>
            <a:off x="5154710" y="385831"/>
            <a:ext cx="3564395" cy="569195"/>
          </a:xfrm>
          <a:prstGeom prst="rect">
            <a:avLst/>
          </a:pr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14F8C8-3EB5-4B23-BE66-35D74626C445}"/>
              </a:ext>
            </a:extLst>
          </p:cNvPr>
          <p:cNvSpPr txBox="1"/>
          <p:nvPr/>
        </p:nvSpPr>
        <p:spPr>
          <a:xfrm>
            <a:off x="5561691" y="385831"/>
            <a:ext cx="3157423" cy="569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004" tIns="54004" rIns="162004" bIns="54004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35C9265-7288-4BF4-BAAE-A7F04A3BC833}"/>
              </a:ext>
            </a:extLst>
          </p:cNvPr>
          <p:cNvSpPr/>
          <p:nvPr/>
        </p:nvSpPr>
        <p:spPr>
          <a:xfrm>
            <a:off x="5154710" y="1004770"/>
            <a:ext cx="3564395" cy="569195"/>
          </a:xfrm>
          <a:prstGeom prst="rect">
            <a:avLst/>
          </a:prstGeom>
          <a:solidFill>
            <a:srgbClr val="29AA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ACEB2E-DD5F-41C9-8033-FD50BD52FF09}"/>
              </a:ext>
            </a:extLst>
          </p:cNvPr>
          <p:cNvSpPr txBox="1"/>
          <p:nvPr/>
        </p:nvSpPr>
        <p:spPr>
          <a:xfrm>
            <a:off x="5561691" y="1004770"/>
            <a:ext cx="3157414" cy="569195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162004" tIns="54004" rIns="162004" bIns="54004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6" name="TextBox 45">
            <a:extLst>
              <a:ext uri="{FF2B5EF4-FFF2-40B4-BE49-F238E27FC236}">
                <a16:creationId xmlns:a16="http://schemas.microsoft.com/office/drawing/2014/main" id="{BD515530-458E-4055-B3B1-88E2773F999C}"/>
              </a:ext>
            </a:extLst>
          </p:cNvPr>
          <p:cNvSpPr txBox="1"/>
          <p:nvPr/>
        </p:nvSpPr>
        <p:spPr>
          <a:xfrm>
            <a:off x="5400318" y="2012996"/>
            <a:ext cx="3318787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NO.1 </a:t>
            </a:r>
            <a:r>
              <a:rPr lang="en-US" sz="2100" b="0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POWERPOINT</a:t>
            </a:r>
            <a:endParaRPr lang="en-US" sz="21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TextBox 46">
            <a:extLst>
              <a:ext uri="{FF2B5EF4-FFF2-40B4-BE49-F238E27FC236}">
                <a16:creationId xmlns:a16="http://schemas.microsoft.com/office/drawing/2014/main" id="{4B01A4BD-67FF-42D1-955C-39529A0CD32C}"/>
              </a:ext>
            </a:extLst>
          </p:cNvPr>
          <p:cNvSpPr txBox="1"/>
          <p:nvPr/>
        </p:nvSpPr>
        <p:spPr>
          <a:xfrm>
            <a:off x="5400318" y="1758985"/>
            <a:ext cx="331878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Modern  PowerPoint  Presentation</a:t>
            </a:r>
            <a:endParaRPr lang="en-US" sz="1200" b="1" i="0" u="none" strike="noStrike" kern="0" cap="none" spc="0" baseline="0">
              <a:solidFill>
                <a:srgbClr val="C00000"/>
              </a:solidFill>
              <a:uFillTx/>
              <a:latin typeface="Arial"/>
              <a:ea typeface="Arial"/>
              <a:cs typeface="Arial" pitchFamily="34" charset="0"/>
            </a:endParaRPr>
          </a:p>
        </p:txBody>
      </p:sp>
      <p:sp>
        <p:nvSpPr>
          <p:cNvPr id="8" name="TextBox 47">
            <a:extLst>
              <a:ext uri="{FF2B5EF4-FFF2-40B4-BE49-F238E27FC236}">
                <a16:creationId xmlns:a16="http://schemas.microsoft.com/office/drawing/2014/main" id="{AF3704B6-9D52-4096-8F5F-38D1A0491568}"/>
              </a:ext>
            </a:extLst>
          </p:cNvPr>
          <p:cNvSpPr txBox="1"/>
          <p:nvPr/>
        </p:nvSpPr>
        <p:spPr>
          <a:xfrm>
            <a:off x="5400318" y="2405502"/>
            <a:ext cx="331878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FCC2B8E-03AF-443F-83DC-A8A372CB558B}"/>
              </a:ext>
            </a:extLst>
          </p:cNvPr>
          <p:cNvSpPr txBox="1"/>
          <p:nvPr/>
        </p:nvSpPr>
        <p:spPr>
          <a:xfrm>
            <a:off x="5113269" y="3197144"/>
            <a:ext cx="744440" cy="226387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68580" tIns="6858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MODERN</a:t>
            </a:r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C07D735B-B66C-43DB-92AD-EFA6BA02409F}"/>
              </a:ext>
            </a:extLst>
          </p:cNvPr>
          <p:cNvSpPr txBox="1"/>
          <p:nvPr/>
        </p:nvSpPr>
        <p:spPr>
          <a:xfrm>
            <a:off x="6160047" y="3197144"/>
            <a:ext cx="1058765" cy="226387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68580" tIns="6858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POWERPOINT</a:t>
            </a:r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8D4FEEA6-27DA-4A0C-BB04-76FD0D2F06B3}"/>
              </a:ext>
            </a:extLst>
          </p:cNvPr>
          <p:cNvSpPr txBox="1"/>
          <p:nvPr/>
        </p:nvSpPr>
        <p:spPr>
          <a:xfrm>
            <a:off x="7521159" y="3197144"/>
            <a:ext cx="1197955" cy="226387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68580" tIns="6858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PRESENTATION</a:t>
            </a:r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TextBox 51">
            <a:extLst>
              <a:ext uri="{FF2B5EF4-FFF2-40B4-BE49-F238E27FC236}">
                <a16:creationId xmlns:a16="http://schemas.microsoft.com/office/drawing/2014/main" id="{47274F15-0C01-43FA-928C-C74D46B0E41B}"/>
              </a:ext>
            </a:extLst>
          </p:cNvPr>
          <p:cNvSpPr txBox="1"/>
          <p:nvPr/>
        </p:nvSpPr>
        <p:spPr>
          <a:xfrm>
            <a:off x="4572000" y="4427917"/>
            <a:ext cx="4147105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254CB3CC-0DE0-4790-A53A-051095DB2F78}"/>
              </a:ext>
            </a:extLst>
          </p:cNvPr>
          <p:cNvSpPr txBox="1"/>
          <p:nvPr/>
        </p:nvSpPr>
        <p:spPr>
          <a:xfrm>
            <a:off x="5400318" y="3596572"/>
            <a:ext cx="331878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/>
              </a:rPr>
              <a:t>We Create Quality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/>
              </a:rPr>
              <a:t>Professional Presentation</a:t>
            </a:r>
          </a:p>
        </p:txBody>
      </p:sp>
      <p:sp>
        <p:nvSpPr>
          <p:cNvPr id="14" name="Rectángulo 6">
            <a:extLst>
              <a:ext uri="{FF2B5EF4-FFF2-40B4-BE49-F238E27FC236}">
                <a16:creationId xmlns:a16="http://schemas.microsoft.com/office/drawing/2014/main" id="{A631DD67-82A4-4F56-A5F4-75038A94B95A}"/>
              </a:ext>
            </a:extLst>
          </p:cNvPr>
          <p:cNvSpPr/>
          <p:nvPr/>
        </p:nvSpPr>
        <p:spPr>
          <a:xfrm>
            <a:off x="251524" y="195489"/>
            <a:ext cx="8640961" cy="4740267"/>
          </a:xfrm>
          <a:prstGeom prst="rect">
            <a:avLst/>
          </a:prstGeom>
          <a:noFill/>
          <a:ln w="38103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5E32D36-D0DB-419F-96FE-20B24A7898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2400">
            <a:off x="-1954852" y="198815"/>
            <a:ext cx="7408384" cy="62230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F428B-12B3-4FCB-9046-2194161579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2449609" y="794680"/>
            <a:ext cx="9144000" cy="576062"/>
          </a:xfrm>
        </p:spPr>
        <p:txBody>
          <a:bodyPr anchor="ctr" anchorCtr="1">
            <a:normAutofit/>
          </a:bodyPr>
          <a:lstStyle>
            <a:defPPr/>
          </a:lstStyle>
          <a:p>
            <a:pPr marL="0" lvl="0" indent="0" algn="ctr">
              <a:lnSpc>
                <a:spcPct val="95000"/>
              </a:lnSpc>
              <a:buNone/>
            </a:pPr>
            <a:r>
              <a:rPr lang="en-US" sz="2700" b="1" dirty="0">
                <a:solidFill>
                  <a:srgbClr val="EEB245"/>
                </a:solidFill>
                <a:latin typeface="Arial"/>
                <a:cs typeface="Arial" panose="020B0604020202020204" pitchFamily="34" charset="0"/>
              </a:rPr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7CED2F0-F1A1-4986-AE1F-1CAC58EAA159}"/>
              </a:ext>
            </a:extLst>
          </p:cNvPr>
          <p:cNvGrpSpPr/>
          <p:nvPr/>
        </p:nvGrpSpPr>
        <p:grpSpPr>
          <a:xfrm>
            <a:off x="556704" y="1365875"/>
            <a:ext cx="5009704" cy="1408080"/>
            <a:chOff x="513252" y="1341388"/>
            <a:chExt cx="5009704" cy="140808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A840F4F-44CA-4FAB-BD8B-8F621C9AB204}"/>
                </a:ext>
              </a:extLst>
            </p:cNvPr>
            <p:cNvSpPr txBox="1"/>
            <p:nvPr/>
          </p:nvSpPr>
          <p:spPr>
            <a:xfrm>
              <a:off x="513252" y="1549139"/>
              <a:ext cx="4214865" cy="12003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 dirty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You can simply impress your audience and add a unique zing and appeal to your Reports and Presentations with our Templates. Easy to change colors, photos and Text. Get a modern PowerPoint  Presentation that is beautifully designed. </a:t>
              </a:r>
              <a:r>
                <a:rPr lang="en-US" sz="900" b="0" i="0" u="none" strike="noStrike" kern="0" cap="none" spc="0" baseline="0" dirty="0">
                  <a:solidFill>
                    <a:srgbClr val="595959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I hope and I believe that this Template will your Time, Money and Reputation.</a:t>
              </a:r>
              <a:r>
                <a:rPr lang="en-US" sz="900" b="0" i="0" u="none" strike="noStrike" kern="0" cap="none" spc="0" baseline="0" dirty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 You can simply impress your audience and add a unique zing and appeal to your Reports and Presentations with our Templates. Easy to change colors, photos and Text. Get a modern PowerPoint  Presentation that is beautifully designed. 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9BBB05E-9A8C-48A4-93F5-D3A87FAC89C6}"/>
                </a:ext>
              </a:extLst>
            </p:cNvPr>
            <p:cNvSpPr txBox="1"/>
            <p:nvPr/>
          </p:nvSpPr>
          <p:spPr>
            <a:xfrm>
              <a:off x="513252" y="1341388"/>
              <a:ext cx="500970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B0EADA07-596E-401E-B73A-3E951488A271}"/>
              </a:ext>
            </a:extLst>
          </p:cNvPr>
          <p:cNvGrpSpPr/>
          <p:nvPr/>
        </p:nvGrpSpPr>
        <p:grpSpPr>
          <a:xfrm>
            <a:off x="3361282" y="3916639"/>
            <a:ext cx="1007193" cy="715582"/>
            <a:chOff x="3204926" y="3449555"/>
            <a:chExt cx="1007193" cy="715582"/>
          </a:xfrm>
        </p:grpSpPr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C05467F0-45CD-4746-BFDD-9A9F58A33716}"/>
                </a:ext>
              </a:extLst>
            </p:cNvPr>
            <p:cNvSpPr txBox="1"/>
            <p:nvPr/>
          </p:nvSpPr>
          <p:spPr>
            <a:xfrm>
              <a:off x="3207075" y="3657307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F1E4EA8F-32D7-4413-BDFA-599A0E987DDF}"/>
                </a:ext>
              </a:extLst>
            </p:cNvPr>
            <p:cNvSpPr txBox="1"/>
            <p:nvPr/>
          </p:nvSpPr>
          <p:spPr>
            <a:xfrm>
              <a:off x="3204926" y="3449555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9C296C36-F6A7-4108-9AB4-709488A02DA3}"/>
              </a:ext>
            </a:extLst>
          </p:cNvPr>
          <p:cNvGrpSpPr/>
          <p:nvPr/>
        </p:nvGrpSpPr>
        <p:grpSpPr>
          <a:xfrm>
            <a:off x="2022682" y="3914207"/>
            <a:ext cx="1007193" cy="715582"/>
            <a:chOff x="1866326" y="3447123"/>
            <a:chExt cx="1007193" cy="715582"/>
          </a:xfrm>
        </p:grpSpPr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99BD73DB-EA48-4A09-A7CD-F6BD73F8011E}"/>
                </a:ext>
              </a:extLst>
            </p:cNvPr>
            <p:cNvSpPr txBox="1"/>
            <p:nvPr/>
          </p:nvSpPr>
          <p:spPr>
            <a:xfrm>
              <a:off x="1868475" y="3654875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5351082A-8BB3-4D85-93A4-86B37BED263A}"/>
                </a:ext>
              </a:extLst>
            </p:cNvPr>
            <p:cNvSpPr txBox="1"/>
            <p:nvPr/>
          </p:nvSpPr>
          <p:spPr>
            <a:xfrm>
              <a:off x="1866326" y="3447123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FEE60B3E-C8BB-4DF8-A255-D51192D2C64B}"/>
              </a:ext>
            </a:extLst>
          </p:cNvPr>
          <p:cNvGrpSpPr/>
          <p:nvPr/>
        </p:nvGrpSpPr>
        <p:grpSpPr>
          <a:xfrm>
            <a:off x="669608" y="3914207"/>
            <a:ext cx="1007193" cy="715582"/>
            <a:chOff x="513252" y="3447123"/>
            <a:chExt cx="1007193" cy="715582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A03C59C9-F14E-4A24-9F50-111E7FE8E13D}"/>
                </a:ext>
              </a:extLst>
            </p:cNvPr>
            <p:cNvSpPr txBox="1"/>
            <p:nvPr/>
          </p:nvSpPr>
          <p:spPr>
            <a:xfrm>
              <a:off x="515401" y="3654875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D6B26208-D1CE-4EED-8D27-6863B72F15A6}"/>
                </a:ext>
              </a:extLst>
            </p:cNvPr>
            <p:cNvSpPr txBox="1"/>
            <p:nvPr/>
          </p:nvSpPr>
          <p:spPr>
            <a:xfrm>
              <a:off x="513252" y="3447123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22" name="Freeform 7">
            <a:extLst>
              <a:ext uri="{FF2B5EF4-FFF2-40B4-BE49-F238E27FC236}">
                <a16:creationId xmlns:a16="http://schemas.microsoft.com/office/drawing/2014/main" id="{D06BD963-0D72-42BC-9251-15CA9D132451}"/>
              </a:ext>
            </a:extLst>
          </p:cNvPr>
          <p:cNvSpPr/>
          <p:nvPr/>
        </p:nvSpPr>
        <p:spPr>
          <a:xfrm>
            <a:off x="9307119" y="6253160"/>
            <a:ext cx="19046" cy="226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8"/>
              <a:gd name="f8" fmla="val 6"/>
              <a:gd name="f9" fmla="val 2"/>
              <a:gd name="f10" fmla="val 4"/>
              <a:gd name="f11" fmla="val 1"/>
              <a:gd name="f12" fmla="+- 0 0 -90"/>
              <a:gd name="f13" fmla="*/ f3 1 7"/>
              <a:gd name="f14" fmla="*/ f4 1 8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8"/>
              <a:gd name="f23" fmla="*/ f20 1 7"/>
              <a:gd name="f24" fmla="*/ 0 f20 1"/>
              <a:gd name="f25" fmla="*/ 6 f19 1"/>
              <a:gd name="f26" fmla="*/ 6 f20 1"/>
              <a:gd name="f27" fmla="*/ 0 f19 1"/>
              <a:gd name="f28" fmla="*/ 7 f20 1"/>
              <a:gd name="f29" fmla="*/ 1 f19 1"/>
              <a:gd name="f30" fmla="*/ 7 f19 1"/>
              <a:gd name="f31" fmla="+- f21 0 f1"/>
              <a:gd name="f32" fmla="*/ f24 1 7"/>
              <a:gd name="f33" fmla="*/ f25 1 8"/>
              <a:gd name="f34" fmla="*/ f26 1 7"/>
              <a:gd name="f35" fmla="*/ f27 1 8"/>
              <a:gd name="f36" fmla="*/ f28 1 7"/>
              <a:gd name="f37" fmla="*/ f29 1 8"/>
              <a:gd name="f38" fmla="*/ f30 1 8"/>
              <a:gd name="f39" fmla="*/ 0 1 f23"/>
              <a:gd name="f40" fmla="*/ f16 1 f23"/>
              <a:gd name="f41" fmla="*/ 0 1 f22"/>
              <a:gd name="f42" fmla="*/ f17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1 f22"/>
              <a:gd name="f49" fmla="*/ f38 1 f22"/>
              <a:gd name="f50" fmla="*/ f39 f13 1"/>
              <a:gd name="f51" fmla="*/ f40 f13 1"/>
              <a:gd name="f52" fmla="*/ f42 f14 1"/>
              <a:gd name="f53" fmla="*/ f41 f14 1"/>
              <a:gd name="f54" fmla="*/ f43 f13 1"/>
              <a:gd name="f55" fmla="*/ f44 f14 1"/>
              <a:gd name="f56" fmla="*/ f45 f13 1"/>
              <a:gd name="f57" fmla="*/ f46 f14 1"/>
              <a:gd name="f58" fmla="*/ f47 f13 1"/>
              <a:gd name="f59" fmla="*/ f48 f14 1"/>
              <a:gd name="f60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4" y="f55"/>
              </a:cxn>
              <a:cxn ang="f31">
                <a:pos x="f56" y="f57"/>
              </a:cxn>
              <a:cxn ang="f31">
                <a:pos x="f58" y="f59"/>
              </a:cxn>
              <a:cxn ang="f31">
                <a:pos x="f54" y="f60"/>
              </a:cxn>
              <a:cxn ang="f31">
                <a:pos x="f54" y="f55"/>
              </a:cxn>
            </a:cxnLst>
            <a:rect l="f50" t="f53" r="f51" b="f52"/>
            <a:pathLst>
              <a:path w="7" h="8">
                <a:moveTo>
                  <a:pt x="f5" y="f8"/>
                </a:moveTo>
                <a:cubicBezTo>
                  <a:pt x="f9" y="f10"/>
                  <a:pt x="f10" y="f9"/>
                  <a:pt x="f8" y="f5"/>
                </a:cubicBezTo>
                <a:cubicBezTo>
                  <a:pt x="f8" y="f5"/>
                  <a:pt x="f6" y="f11"/>
                  <a:pt x="f6" y="f11"/>
                </a:cubicBezTo>
                <a:cubicBezTo>
                  <a:pt x="f8" y="f10"/>
                  <a:pt x="f10" y="f7"/>
                  <a:pt x="f5" y="f6"/>
                </a:cubicBezTo>
                <a:cubicBezTo>
                  <a:pt x="f5" y="f6"/>
                  <a:pt x="f5" y="f8"/>
                  <a:pt x="f5" y="f8"/>
                </a:cubicBezTo>
                <a:close/>
              </a:path>
            </a:pathLst>
          </a:custGeom>
          <a:solidFill>
            <a:srgbClr val="5D3023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Rectángulo 6">
            <a:extLst>
              <a:ext uri="{FF2B5EF4-FFF2-40B4-BE49-F238E27FC236}">
                <a16:creationId xmlns:a16="http://schemas.microsoft.com/office/drawing/2014/main" id="{B340C779-2D49-4022-9C51-8D91453D7B5F}"/>
              </a:ext>
            </a:extLst>
          </p:cNvPr>
          <p:cNvSpPr/>
          <p:nvPr/>
        </p:nvSpPr>
        <p:spPr>
          <a:xfrm>
            <a:off x="251524" y="195489"/>
            <a:ext cx="4520045" cy="4740267"/>
          </a:xfrm>
          <a:prstGeom prst="rect">
            <a:avLst/>
          </a:prstGeom>
          <a:noFill/>
          <a:ln w="38103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E9616FF1-C474-4ED7-9913-596023A3D0B5}"/>
              </a:ext>
            </a:extLst>
          </p:cNvPr>
          <p:cNvSpPr/>
          <p:nvPr/>
        </p:nvSpPr>
        <p:spPr>
          <a:xfrm>
            <a:off x="813959" y="3080151"/>
            <a:ext cx="708304" cy="708797"/>
          </a:xfrm>
          <a:custGeom>
            <a:avLst/>
            <a:gdLst>
              <a:gd name="connsiteX0" fmla="*/ 708305 w 708304"/>
              <a:gd name="connsiteY0" fmla="*/ 352915 h 708797"/>
              <a:gd name="connsiteX1" fmla="*/ 355904 w 708304"/>
              <a:gd name="connsiteY1" fmla="*/ 708795 h 708797"/>
              <a:gd name="connsiteX2" fmla="*/ 23 w 708304"/>
              <a:gd name="connsiteY2" fmla="*/ 346981 h 708797"/>
              <a:gd name="connsiteX3" fmla="*/ 354877 w 708304"/>
              <a:gd name="connsiteY3" fmla="*/ 0 h 708797"/>
              <a:gd name="connsiteX4" fmla="*/ 708305 w 708304"/>
              <a:gd name="connsiteY4" fmla="*/ 352971 h 708797"/>
              <a:gd name="connsiteX5" fmla="*/ 407363 w 708304"/>
              <a:gd name="connsiteY5" fmla="*/ 353656 h 708797"/>
              <a:gd name="connsiteX6" fmla="*/ 359555 w 708304"/>
              <a:gd name="connsiteY6" fmla="*/ 297461 h 708797"/>
              <a:gd name="connsiteX7" fmla="*/ 299310 w 708304"/>
              <a:gd name="connsiteY7" fmla="*/ 349206 h 708797"/>
              <a:gd name="connsiteX8" fmla="*/ 350027 w 708304"/>
              <a:gd name="connsiteY8" fmla="*/ 407968 h 708797"/>
              <a:gd name="connsiteX9" fmla="*/ 407306 w 708304"/>
              <a:gd name="connsiteY9" fmla="*/ 353656 h 708797"/>
              <a:gd name="connsiteX10" fmla="*/ 367770 w 708304"/>
              <a:gd name="connsiteY10" fmla="*/ 449501 h 708797"/>
              <a:gd name="connsiteX11" fmla="*/ 361323 w 708304"/>
              <a:gd name="connsiteY11" fmla="*/ 583456 h 708797"/>
              <a:gd name="connsiteX12" fmla="*/ 360810 w 708304"/>
              <a:gd name="connsiteY12" fmla="*/ 640164 h 708797"/>
              <a:gd name="connsiteX13" fmla="*/ 372334 w 708304"/>
              <a:gd name="connsiteY13" fmla="*/ 650718 h 708797"/>
              <a:gd name="connsiteX14" fmla="*/ 425163 w 708304"/>
              <a:gd name="connsiteY14" fmla="*/ 648151 h 708797"/>
              <a:gd name="connsiteX15" fmla="*/ 367770 w 708304"/>
              <a:gd name="connsiteY15" fmla="*/ 449444 h 708797"/>
              <a:gd name="connsiteX16" fmla="*/ 59698 w 708304"/>
              <a:gd name="connsiteY16" fmla="*/ 286679 h 708797"/>
              <a:gd name="connsiteX17" fmla="*/ 47375 w 708304"/>
              <a:gd name="connsiteY17" fmla="*/ 346068 h 708797"/>
              <a:gd name="connsiteX18" fmla="*/ 253498 w 708304"/>
              <a:gd name="connsiteY18" fmla="*/ 340706 h 708797"/>
              <a:gd name="connsiteX19" fmla="*/ 59698 w 708304"/>
              <a:gd name="connsiteY19" fmla="*/ 286679 h 708797"/>
              <a:gd name="connsiteX20" fmla="*/ 362579 w 708304"/>
              <a:gd name="connsiteY20" fmla="*/ 51289 h 708797"/>
              <a:gd name="connsiteX21" fmla="*/ 367257 w 708304"/>
              <a:gd name="connsiteY21" fmla="*/ 250623 h 708797"/>
              <a:gd name="connsiteX22" fmla="*/ 423052 w 708304"/>
              <a:gd name="connsiteY22" fmla="*/ 56879 h 708797"/>
              <a:gd name="connsiteX23" fmla="*/ 362579 w 708304"/>
              <a:gd name="connsiteY23" fmla="*/ 51289 h 708797"/>
              <a:gd name="connsiteX24" fmla="*/ 515987 w 708304"/>
              <a:gd name="connsiteY24" fmla="*/ 93506 h 708797"/>
              <a:gd name="connsiteX25" fmla="*/ 427901 w 708304"/>
              <a:gd name="connsiteY25" fmla="*/ 256727 h 708797"/>
              <a:gd name="connsiteX26" fmla="*/ 565222 w 708304"/>
              <a:gd name="connsiteY26" fmla="*/ 128820 h 708797"/>
              <a:gd name="connsiteX27" fmla="*/ 515987 w 708304"/>
              <a:gd name="connsiteY27" fmla="*/ 93506 h 708797"/>
              <a:gd name="connsiteX28" fmla="*/ 645549 w 708304"/>
              <a:gd name="connsiteY28" fmla="*/ 440601 h 708797"/>
              <a:gd name="connsiteX29" fmla="*/ 454658 w 708304"/>
              <a:gd name="connsiteY29" fmla="*/ 394390 h 708797"/>
              <a:gd name="connsiteX30" fmla="*/ 622843 w 708304"/>
              <a:gd name="connsiteY30" fmla="*/ 496111 h 708797"/>
              <a:gd name="connsiteX31" fmla="*/ 645549 w 708304"/>
              <a:gd name="connsiteY31" fmla="*/ 440601 h 708797"/>
              <a:gd name="connsiteX32" fmla="*/ 445929 w 708304"/>
              <a:gd name="connsiteY32" fmla="*/ 423999 h 708797"/>
              <a:gd name="connsiteX33" fmla="*/ 577659 w 708304"/>
              <a:gd name="connsiteY33" fmla="*/ 562347 h 708797"/>
              <a:gd name="connsiteX34" fmla="*/ 582451 w 708304"/>
              <a:gd name="connsiteY34" fmla="*/ 528630 h 708797"/>
              <a:gd name="connsiteX35" fmla="*/ 610748 w 708304"/>
              <a:gd name="connsiteY35" fmla="*/ 510830 h 708797"/>
              <a:gd name="connsiteX36" fmla="*/ 445872 w 708304"/>
              <a:gd name="connsiteY36" fmla="*/ 423999 h 708797"/>
              <a:gd name="connsiteX37" fmla="*/ 132665 w 708304"/>
              <a:gd name="connsiteY37" fmla="*/ 563431 h 708797"/>
              <a:gd name="connsiteX38" fmla="*/ 264566 w 708304"/>
              <a:gd name="connsiteY38" fmla="*/ 423315 h 708797"/>
              <a:gd name="connsiteX39" fmla="*/ 95411 w 708304"/>
              <a:gd name="connsiteY39" fmla="*/ 515680 h 708797"/>
              <a:gd name="connsiteX40" fmla="*/ 132665 w 708304"/>
              <a:gd name="connsiteY40" fmla="*/ 563431 h 708797"/>
              <a:gd name="connsiteX41" fmla="*/ 193538 w 708304"/>
              <a:gd name="connsiteY41" fmla="*/ 616716 h 708797"/>
              <a:gd name="connsiteX42" fmla="*/ 278087 w 708304"/>
              <a:gd name="connsiteY42" fmla="*/ 453951 h 708797"/>
              <a:gd name="connsiteX43" fmla="*/ 142763 w 708304"/>
              <a:gd name="connsiteY43" fmla="*/ 581059 h 708797"/>
              <a:gd name="connsiteX44" fmla="*/ 193538 w 708304"/>
              <a:gd name="connsiteY44" fmla="*/ 616716 h 708797"/>
              <a:gd name="connsiteX45" fmla="*/ 451235 w 708304"/>
              <a:gd name="connsiteY45" fmla="*/ 343102 h 708797"/>
              <a:gd name="connsiteX46" fmla="*/ 663577 w 708304"/>
              <a:gd name="connsiteY46" fmla="*/ 343102 h 708797"/>
              <a:gd name="connsiteX47" fmla="*/ 653821 w 708304"/>
              <a:gd name="connsiteY47" fmla="*/ 281773 h 708797"/>
              <a:gd name="connsiteX48" fmla="*/ 451235 w 708304"/>
              <a:gd name="connsiteY48" fmla="*/ 343102 h 708797"/>
              <a:gd name="connsiteX49" fmla="*/ 442677 w 708304"/>
              <a:gd name="connsiteY49" fmla="*/ 644157 h 708797"/>
              <a:gd name="connsiteX50" fmla="*/ 498872 w 708304"/>
              <a:gd name="connsiteY50" fmla="*/ 620082 h 708797"/>
              <a:gd name="connsiteX51" fmla="*/ 398064 w 708304"/>
              <a:gd name="connsiteY51" fmla="*/ 455491 h 708797"/>
              <a:gd name="connsiteX52" fmla="*/ 442677 w 708304"/>
              <a:gd name="connsiteY52" fmla="*/ 644157 h 708797"/>
              <a:gd name="connsiteX53" fmla="*/ 308324 w 708304"/>
              <a:gd name="connsiteY53" fmla="*/ 243149 h 708797"/>
              <a:gd name="connsiteX54" fmla="*/ 264395 w 708304"/>
              <a:gd name="connsiteY54" fmla="*/ 58192 h 708797"/>
              <a:gd name="connsiteX55" fmla="*/ 208428 w 708304"/>
              <a:gd name="connsiteY55" fmla="*/ 82609 h 708797"/>
              <a:gd name="connsiteX56" fmla="*/ 308324 w 708304"/>
              <a:gd name="connsiteY56" fmla="*/ 243149 h 708797"/>
              <a:gd name="connsiteX57" fmla="*/ 397037 w 708304"/>
              <a:gd name="connsiteY57" fmla="*/ 248284 h 708797"/>
              <a:gd name="connsiteX58" fmla="*/ 498587 w 708304"/>
              <a:gd name="connsiteY58" fmla="*/ 83066 h 708797"/>
              <a:gd name="connsiteX59" fmla="*/ 443761 w 708304"/>
              <a:gd name="connsiteY59" fmla="*/ 59903 h 708797"/>
              <a:gd name="connsiteX60" fmla="*/ 397094 w 708304"/>
              <a:gd name="connsiteY60" fmla="*/ 248284 h 708797"/>
              <a:gd name="connsiteX61" fmla="*/ 346148 w 708304"/>
              <a:gd name="connsiteY61" fmla="*/ 664296 h 708797"/>
              <a:gd name="connsiteX62" fmla="*/ 343581 w 708304"/>
              <a:gd name="connsiteY62" fmla="*/ 442484 h 708797"/>
              <a:gd name="connsiteX63" fmla="*/ 286587 w 708304"/>
              <a:gd name="connsiteY63" fmla="*/ 651574 h 708797"/>
              <a:gd name="connsiteX64" fmla="*/ 346148 w 708304"/>
              <a:gd name="connsiteY64" fmla="*/ 664353 h 708797"/>
              <a:gd name="connsiteX65" fmla="*/ 259660 w 708304"/>
              <a:gd name="connsiteY65" fmla="*/ 280631 h 708797"/>
              <a:gd name="connsiteX66" fmla="*/ 129185 w 708304"/>
              <a:gd name="connsiteY66" fmla="*/ 143026 h 708797"/>
              <a:gd name="connsiteX67" fmla="*/ 93700 w 708304"/>
              <a:gd name="connsiteY67" fmla="*/ 193458 h 708797"/>
              <a:gd name="connsiteX68" fmla="*/ 259660 w 708304"/>
              <a:gd name="connsiteY68" fmla="*/ 280631 h 708797"/>
              <a:gd name="connsiteX69" fmla="*/ 85256 w 708304"/>
              <a:gd name="connsiteY69" fmla="*/ 497081 h 708797"/>
              <a:gd name="connsiteX70" fmla="*/ 245226 w 708304"/>
              <a:gd name="connsiteY70" fmla="*/ 398669 h 708797"/>
              <a:gd name="connsiteX71" fmla="*/ 62379 w 708304"/>
              <a:gd name="connsiteY71" fmla="*/ 443111 h 708797"/>
              <a:gd name="connsiteX72" fmla="*/ 85256 w 708304"/>
              <a:gd name="connsiteY72" fmla="*/ 497024 h 708797"/>
              <a:gd name="connsiteX73" fmla="*/ 251958 w 708304"/>
              <a:gd name="connsiteY73" fmla="*/ 311439 h 708797"/>
              <a:gd name="connsiteX74" fmla="*/ 84515 w 708304"/>
              <a:gd name="connsiteY74" fmla="*/ 210859 h 708797"/>
              <a:gd name="connsiteX75" fmla="*/ 64490 w 708304"/>
              <a:gd name="connsiteY75" fmla="*/ 266882 h 708797"/>
              <a:gd name="connsiteX76" fmla="*/ 251958 w 708304"/>
              <a:gd name="connsiteY76" fmla="*/ 311439 h 708797"/>
              <a:gd name="connsiteX77" fmla="*/ 567219 w 708304"/>
              <a:gd name="connsiteY77" fmla="*/ 577009 h 708797"/>
              <a:gd name="connsiteX78" fmla="*/ 432123 w 708304"/>
              <a:gd name="connsiteY78" fmla="*/ 454693 h 708797"/>
              <a:gd name="connsiteX79" fmla="*/ 515360 w 708304"/>
              <a:gd name="connsiteY79" fmla="*/ 610669 h 708797"/>
              <a:gd name="connsiteX80" fmla="*/ 567219 w 708304"/>
              <a:gd name="connsiteY80" fmla="*/ 577009 h 708797"/>
              <a:gd name="connsiteX81" fmla="*/ 622672 w 708304"/>
              <a:gd name="connsiteY81" fmla="*/ 208805 h 708797"/>
              <a:gd name="connsiteX82" fmla="*/ 458994 w 708304"/>
              <a:gd name="connsiteY82" fmla="*/ 308928 h 708797"/>
              <a:gd name="connsiteX83" fmla="*/ 551302 w 708304"/>
              <a:gd name="connsiteY83" fmla="*/ 290844 h 708797"/>
              <a:gd name="connsiteX84" fmla="*/ 644009 w 708304"/>
              <a:gd name="connsiteY84" fmla="*/ 265456 h 708797"/>
              <a:gd name="connsiteX85" fmla="*/ 622672 w 708304"/>
              <a:gd name="connsiteY85" fmla="*/ 208805 h 708797"/>
              <a:gd name="connsiteX86" fmla="*/ 243514 w 708304"/>
              <a:gd name="connsiteY86" fmla="*/ 369801 h 708797"/>
              <a:gd name="connsiteX87" fmla="*/ 46918 w 708304"/>
              <a:gd name="connsiteY87" fmla="*/ 365066 h 708797"/>
              <a:gd name="connsiteX88" fmla="*/ 60953 w 708304"/>
              <a:gd name="connsiteY88" fmla="*/ 423201 h 708797"/>
              <a:gd name="connsiteX89" fmla="*/ 243571 w 708304"/>
              <a:gd name="connsiteY89" fmla="*/ 369858 h 708797"/>
              <a:gd name="connsiteX90" fmla="*/ 446899 w 708304"/>
              <a:gd name="connsiteY90" fmla="*/ 281829 h 708797"/>
              <a:gd name="connsiteX91" fmla="*/ 617138 w 708304"/>
              <a:gd name="connsiteY91" fmla="*/ 188837 h 708797"/>
              <a:gd name="connsiteX92" fmla="*/ 578458 w 708304"/>
              <a:gd name="connsiteY92" fmla="*/ 141657 h 708797"/>
              <a:gd name="connsiteX93" fmla="*/ 446899 w 708304"/>
              <a:gd name="connsiteY93" fmla="*/ 281829 h 708797"/>
              <a:gd name="connsiteX94" fmla="*/ 146528 w 708304"/>
              <a:gd name="connsiteY94" fmla="*/ 129904 h 708797"/>
              <a:gd name="connsiteX95" fmla="*/ 287044 w 708304"/>
              <a:gd name="connsiteY95" fmla="*/ 261405 h 708797"/>
              <a:gd name="connsiteX96" fmla="*/ 190743 w 708304"/>
              <a:gd name="connsiteY96" fmla="*/ 92650 h 708797"/>
              <a:gd name="connsiteX97" fmla="*/ 146528 w 708304"/>
              <a:gd name="connsiteY97" fmla="*/ 129904 h 708797"/>
              <a:gd name="connsiteX98" fmla="*/ 284020 w 708304"/>
              <a:gd name="connsiteY98" fmla="*/ 52658 h 708797"/>
              <a:gd name="connsiteX99" fmla="*/ 339017 w 708304"/>
              <a:gd name="connsiteY99" fmla="*/ 240069 h 708797"/>
              <a:gd name="connsiteX100" fmla="*/ 342839 w 708304"/>
              <a:gd name="connsiteY100" fmla="*/ 47181 h 708797"/>
              <a:gd name="connsiteX101" fmla="*/ 284020 w 708304"/>
              <a:gd name="connsiteY101" fmla="*/ 52601 h 708797"/>
              <a:gd name="connsiteX102" fmla="*/ 308381 w 708304"/>
              <a:gd name="connsiteY102" fmla="*/ 466217 h 708797"/>
              <a:gd name="connsiteX103" fmla="*/ 213677 w 708304"/>
              <a:gd name="connsiteY103" fmla="*/ 622193 h 708797"/>
              <a:gd name="connsiteX104" fmla="*/ 268731 w 708304"/>
              <a:gd name="connsiteY104" fmla="*/ 643301 h 708797"/>
              <a:gd name="connsiteX105" fmla="*/ 308381 w 708304"/>
              <a:gd name="connsiteY105" fmla="*/ 466217 h 708797"/>
              <a:gd name="connsiteX106" fmla="*/ 473770 w 708304"/>
              <a:gd name="connsiteY106" fmla="*/ 369744 h 708797"/>
              <a:gd name="connsiteX107" fmla="*/ 651825 w 708304"/>
              <a:gd name="connsiteY107" fmla="*/ 422516 h 708797"/>
              <a:gd name="connsiteX108" fmla="*/ 656046 w 708304"/>
              <a:gd name="connsiteY108" fmla="*/ 363241 h 708797"/>
              <a:gd name="connsiteX109" fmla="*/ 638075 w 708304"/>
              <a:gd name="connsiteY109" fmla="*/ 361244 h 708797"/>
              <a:gd name="connsiteX110" fmla="*/ 473827 w 708304"/>
              <a:gd name="connsiteY110" fmla="*/ 369744 h 70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08304" h="708797">
                <a:moveTo>
                  <a:pt x="708305" y="352915"/>
                </a:moveTo>
                <a:cubicBezTo>
                  <a:pt x="708362" y="548655"/>
                  <a:pt x="550503" y="708111"/>
                  <a:pt x="355904" y="708795"/>
                </a:cubicBezTo>
                <a:cubicBezTo>
                  <a:pt x="158851" y="709480"/>
                  <a:pt x="-2202" y="545745"/>
                  <a:pt x="23" y="346981"/>
                </a:cubicBezTo>
                <a:cubicBezTo>
                  <a:pt x="2134" y="155748"/>
                  <a:pt x="161590" y="-171"/>
                  <a:pt x="354877" y="0"/>
                </a:cubicBezTo>
                <a:cubicBezTo>
                  <a:pt x="551986" y="171"/>
                  <a:pt x="708247" y="156204"/>
                  <a:pt x="708305" y="352971"/>
                </a:cubicBezTo>
                <a:close/>
                <a:moveTo>
                  <a:pt x="407363" y="353656"/>
                </a:moveTo>
                <a:cubicBezTo>
                  <a:pt x="408561" y="330608"/>
                  <a:pt x="381519" y="298831"/>
                  <a:pt x="359555" y="297461"/>
                </a:cubicBezTo>
                <a:cubicBezTo>
                  <a:pt x="337648" y="296149"/>
                  <a:pt x="300337" y="328155"/>
                  <a:pt x="299310" y="349206"/>
                </a:cubicBezTo>
                <a:cubicBezTo>
                  <a:pt x="297997" y="376476"/>
                  <a:pt x="324012" y="406599"/>
                  <a:pt x="350027" y="407968"/>
                </a:cubicBezTo>
                <a:cubicBezTo>
                  <a:pt x="383003" y="409680"/>
                  <a:pt x="405538" y="388343"/>
                  <a:pt x="407306" y="353656"/>
                </a:cubicBezTo>
                <a:close/>
                <a:moveTo>
                  <a:pt x="367770" y="449501"/>
                </a:moveTo>
                <a:cubicBezTo>
                  <a:pt x="365545" y="494628"/>
                  <a:pt x="367884" y="539127"/>
                  <a:pt x="361323" y="583456"/>
                </a:cubicBezTo>
                <a:cubicBezTo>
                  <a:pt x="358585" y="601997"/>
                  <a:pt x="360468" y="621280"/>
                  <a:pt x="360810" y="640164"/>
                </a:cubicBezTo>
                <a:cubicBezTo>
                  <a:pt x="360924" y="647409"/>
                  <a:pt x="364119" y="660074"/>
                  <a:pt x="372334" y="650718"/>
                </a:cubicBezTo>
                <a:cubicBezTo>
                  <a:pt x="388879" y="631948"/>
                  <a:pt x="405366" y="641076"/>
                  <a:pt x="425163" y="648151"/>
                </a:cubicBezTo>
                <a:cubicBezTo>
                  <a:pt x="413867" y="576838"/>
                  <a:pt x="380321" y="515965"/>
                  <a:pt x="367770" y="449444"/>
                </a:cubicBezTo>
                <a:close/>
                <a:moveTo>
                  <a:pt x="59698" y="286679"/>
                </a:moveTo>
                <a:cubicBezTo>
                  <a:pt x="78524" y="310012"/>
                  <a:pt x="68198" y="327242"/>
                  <a:pt x="47375" y="346068"/>
                </a:cubicBezTo>
                <a:cubicBezTo>
                  <a:pt x="120285" y="352857"/>
                  <a:pt x="186578" y="337454"/>
                  <a:pt x="253498" y="340706"/>
                </a:cubicBezTo>
                <a:cubicBezTo>
                  <a:pt x="188518" y="326671"/>
                  <a:pt x="128558" y="296377"/>
                  <a:pt x="59698" y="286679"/>
                </a:cubicBezTo>
                <a:close/>
                <a:moveTo>
                  <a:pt x="362579" y="51289"/>
                </a:moveTo>
                <a:cubicBezTo>
                  <a:pt x="354306" y="120320"/>
                  <a:pt x="371079" y="185186"/>
                  <a:pt x="367257" y="250623"/>
                </a:cubicBezTo>
                <a:cubicBezTo>
                  <a:pt x="381063" y="185528"/>
                  <a:pt x="414780" y="126139"/>
                  <a:pt x="423052" y="56879"/>
                </a:cubicBezTo>
                <a:cubicBezTo>
                  <a:pt x="392701" y="72797"/>
                  <a:pt x="392074" y="72740"/>
                  <a:pt x="362579" y="51289"/>
                </a:cubicBezTo>
                <a:close/>
                <a:moveTo>
                  <a:pt x="515987" y="93506"/>
                </a:moveTo>
                <a:cubicBezTo>
                  <a:pt x="474398" y="147305"/>
                  <a:pt x="455970" y="204412"/>
                  <a:pt x="427901" y="256727"/>
                </a:cubicBezTo>
                <a:cubicBezTo>
                  <a:pt x="473314" y="216792"/>
                  <a:pt x="522263" y="181364"/>
                  <a:pt x="565222" y="128820"/>
                </a:cubicBezTo>
                <a:cubicBezTo>
                  <a:pt x="535213" y="133898"/>
                  <a:pt x="519239" y="125682"/>
                  <a:pt x="515987" y="93506"/>
                </a:cubicBezTo>
                <a:close/>
                <a:moveTo>
                  <a:pt x="645549" y="440601"/>
                </a:moveTo>
                <a:cubicBezTo>
                  <a:pt x="582109" y="414814"/>
                  <a:pt x="516387" y="413502"/>
                  <a:pt x="454658" y="394390"/>
                </a:cubicBezTo>
                <a:cubicBezTo>
                  <a:pt x="512793" y="423372"/>
                  <a:pt x="559232" y="471579"/>
                  <a:pt x="622843" y="496111"/>
                </a:cubicBezTo>
                <a:cubicBezTo>
                  <a:pt x="618547" y="473217"/>
                  <a:pt x="626112" y="454710"/>
                  <a:pt x="645549" y="440601"/>
                </a:cubicBezTo>
                <a:close/>
                <a:moveTo>
                  <a:pt x="445929" y="423999"/>
                </a:moveTo>
                <a:cubicBezTo>
                  <a:pt x="491627" y="467187"/>
                  <a:pt x="525344" y="521556"/>
                  <a:pt x="577659" y="562347"/>
                </a:cubicBezTo>
                <a:cubicBezTo>
                  <a:pt x="580397" y="548883"/>
                  <a:pt x="576746" y="538271"/>
                  <a:pt x="582451" y="528630"/>
                </a:cubicBezTo>
                <a:cubicBezTo>
                  <a:pt x="588841" y="517847"/>
                  <a:pt x="604416" y="523438"/>
                  <a:pt x="610748" y="510830"/>
                </a:cubicBezTo>
                <a:cubicBezTo>
                  <a:pt x="559916" y="473519"/>
                  <a:pt x="500584" y="453495"/>
                  <a:pt x="445872" y="423999"/>
                </a:cubicBezTo>
                <a:close/>
                <a:moveTo>
                  <a:pt x="132665" y="563431"/>
                </a:moveTo>
                <a:cubicBezTo>
                  <a:pt x="185893" y="520700"/>
                  <a:pt x="220295" y="467529"/>
                  <a:pt x="264566" y="423315"/>
                </a:cubicBezTo>
                <a:cubicBezTo>
                  <a:pt x="211224" y="455833"/>
                  <a:pt x="149894" y="473120"/>
                  <a:pt x="95411" y="515680"/>
                </a:cubicBezTo>
                <a:cubicBezTo>
                  <a:pt x="125876" y="519160"/>
                  <a:pt x="135061" y="535533"/>
                  <a:pt x="132665" y="563431"/>
                </a:cubicBezTo>
                <a:close/>
                <a:moveTo>
                  <a:pt x="193538" y="616716"/>
                </a:moveTo>
                <a:cubicBezTo>
                  <a:pt x="231819" y="560521"/>
                  <a:pt x="254411" y="507179"/>
                  <a:pt x="278087" y="453951"/>
                </a:cubicBezTo>
                <a:cubicBezTo>
                  <a:pt x="234272" y="494685"/>
                  <a:pt x="183782" y="527546"/>
                  <a:pt x="142763" y="581059"/>
                </a:cubicBezTo>
                <a:cubicBezTo>
                  <a:pt x="175282" y="571874"/>
                  <a:pt x="190286" y="581801"/>
                  <a:pt x="193538" y="616716"/>
                </a:cubicBezTo>
                <a:close/>
                <a:moveTo>
                  <a:pt x="451235" y="343102"/>
                </a:moveTo>
                <a:lnTo>
                  <a:pt x="663577" y="343102"/>
                </a:lnTo>
                <a:cubicBezTo>
                  <a:pt x="632541" y="324903"/>
                  <a:pt x="636706" y="305848"/>
                  <a:pt x="653821" y="281773"/>
                </a:cubicBezTo>
                <a:cubicBezTo>
                  <a:pt x="580340" y="295408"/>
                  <a:pt x="518555" y="325872"/>
                  <a:pt x="451235" y="343102"/>
                </a:cubicBezTo>
                <a:close/>
                <a:moveTo>
                  <a:pt x="442677" y="644157"/>
                </a:moveTo>
                <a:cubicBezTo>
                  <a:pt x="455114" y="620481"/>
                  <a:pt x="472971" y="612779"/>
                  <a:pt x="498872" y="620082"/>
                </a:cubicBezTo>
                <a:cubicBezTo>
                  <a:pt x="472287" y="557555"/>
                  <a:pt x="427274" y="511572"/>
                  <a:pt x="398064" y="455491"/>
                </a:cubicBezTo>
                <a:cubicBezTo>
                  <a:pt x="416263" y="516307"/>
                  <a:pt x="417803" y="580717"/>
                  <a:pt x="442677" y="644157"/>
                </a:cubicBezTo>
                <a:close/>
                <a:moveTo>
                  <a:pt x="308324" y="243149"/>
                </a:moveTo>
                <a:cubicBezTo>
                  <a:pt x="293148" y="183589"/>
                  <a:pt x="290524" y="121347"/>
                  <a:pt x="264395" y="58192"/>
                </a:cubicBezTo>
                <a:cubicBezTo>
                  <a:pt x="254240" y="89455"/>
                  <a:pt x="235755" y="94305"/>
                  <a:pt x="208428" y="82609"/>
                </a:cubicBezTo>
                <a:cubicBezTo>
                  <a:pt x="235641" y="144110"/>
                  <a:pt x="276718" y="190549"/>
                  <a:pt x="308324" y="243149"/>
                </a:cubicBezTo>
                <a:close/>
                <a:moveTo>
                  <a:pt x="397037" y="248284"/>
                </a:moveTo>
                <a:cubicBezTo>
                  <a:pt x="429271" y="194086"/>
                  <a:pt x="471716" y="146563"/>
                  <a:pt x="498587" y="83066"/>
                </a:cubicBezTo>
                <a:cubicBezTo>
                  <a:pt x="471545" y="94590"/>
                  <a:pt x="454373" y="87573"/>
                  <a:pt x="443761" y="59903"/>
                </a:cubicBezTo>
                <a:cubicBezTo>
                  <a:pt x="416206" y="123629"/>
                  <a:pt x="416491" y="188324"/>
                  <a:pt x="397094" y="248284"/>
                </a:cubicBezTo>
                <a:close/>
                <a:moveTo>
                  <a:pt x="346148" y="664296"/>
                </a:moveTo>
                <a:cubicBezTo>
                  <a:pt x="352367" y="583912"/>
                  <a:pt x="337705" y="513454"/>
                  <a:pt x="343581" y="442484"/>
                </a:cubicBezTo>
                <a:cubicBezTo>
                  <a:pt x="334110" y="512599"/>
                  <a:pt x="295601" y="574841"/>
                  <a:pt x="286587" y="651574"/>
                </a:cubicBezTo>
                <a:cubicBezTo>
                  <a:pt x="311404" y="631891"/>
                  <a:pt x="329204" y="636455"/>
                  <a:pt x="346148" y="664353"/>
                </a:cubicBezTo>
                <a:close/>
                <a:moveTo>
                  <a:pt x="259660" y="280631"/>
                </a:moveTo>
                <a:cubicBezTo>
                  <a:pt x="216301" y="238414"/>
                  <a:pt x="184866" y="185700"/>
                  <a:pt x="129185" y="143026"/>
                </a:cubicBezTo>
                <a:cubicBezTo>
                  <a:pt x="139454" y="180850"/>
                  <a:pt x="116235" y="186156"/>
                  <a:pt x="93700" y="193458"/>
                </a:cubicBezTo>
                <a:cubicBezTo>
                  <a:pt x="147042" y="231682"/>
                  <a:pt x="205233" y="252563"/>
                  <a:pt x="259660" y="280631"/>
                </a:cubicBezTo>
                <a:close/>
                <a:moveTo>
                  <a:pt x="85256" y="497081"/>
                </a:moveTo>
                <a:cubicBezTo>
                  <a:pt x="145045" y="472663"/>
                  <a:pt x="192511" y="431872"/>
                  <a:pt x="245226" y="398669"/>
                </a:cubicBezTo>
                <a:cubicBezTo>
                  <a:pt x="186749" y="416982"/>
                  <a:pt x="123879" y="416069"/>
                  <a:pt x="62379" y="443111"/>
                </a:cubicBezTo>
                <a:cubicBezTo>
                  <a:pt x="90676" y="455206"/>
                  <a:pt x="99405" y="471408"/>
                  <a:pt x="85256" y="497024"/>
                </a:cubicBezTo>
                <a:close/>
                <a:moveTo>
                  <a:pt x="251958" y="311439"/>
                </a:moveTo>
                <a:cubicBezTo>
                  <a:pt x="194964" y="283541"/>
                  <a:pt x="150864" y="234478"/>
                  <a:pt x="84515" y="210859"/>
                </a:cubicBezTo>
                <a:cubicBezTo>
                  <a:pt x="98606" y="239042"/>
                  <a:pt x="85028" y="253590"/>
                  <a:pt x="64490" y="266882"/>
                </a:cubicBezTo>
                <a:cubicBezTo>
                  <a:pt x="127188" y="291870"/>
                  <a:pt x="191427" y="293183"/>
                  <a:pt x="251958" y="311439"/>
                </a:cubicBezTo>
                <a:close/>
                <a:moveTo>
                  <a:pt x="567219" y="577009"/>
                </a:moveTo>
                <a:cubicBezTo>
                  <a:pt x="525743" y="527489"/>
                  <a:pt x="477592" y="492745"/>
                  <a:pt x="432123" y="454693"/>
                </a:cubicBezTo>
                <a:cubicBezTo>
                  <a:pt x="459279" y="506723"/>
                  <a:pt x="477136" y="563145"/>
                  <a:pt x="515360" y="610669"/>
                </a:cubicBezTo>
                <a:cubicBezTo>
                  <a:pt x="527797" y="577408"/>
                  <a:pt x="529109" y="576495"/>
                  <a:pt x="567219" y="577009"/>
                </a:cubicBezTo>
                <a:close/>
                <a:moveTo>
                  <a:pt x="622672" y="208805"/>
                </a:moveTo>
                <a:cubicBezTo>
                  <a:pt x="560886" y="235904"/>
                  <a:pt x="513762" y="278635"/>
                  <a:pt x="458994" y="308928"/>
                </a:cubicBezTo>
                <a:cubicBezTo>
                  <a:pt x="490429" y="303794"/>
                  <a:pt x="520837" y="297062"/>
                  <a:pt x="551302" y="290844"/>
                </a:cubicBezTo>
                <a:cubicBezTo>
                  <a:pt x="582394" y="284511"/>
                  <a:pt x="613601" y="278635"/>
                  <a:pt x="644009" y="265456"/>
                </a:cubicBezTo>
                <a:cubicBezTo>
                  <a:pt x="625182" y="251308"/>
                  <a:pt x="618068" y="232424"/>
                  <a:pt x="622672" y="208805"/>
                </a:cubicBezTo>
                <a:close/>
                <a:moveTo>
                  <a:pt x="243514" y="369801"/>
                </a:moveTo>
                <a:cubicBezTo>
                  <a:pt x="180017" y="369231"/>
                  <a:pt x="116976" y="355425"/>
                  <a:pt x="46918" y="365066"/>
                </a:cubicBezTo>
                <a:cubicBezTo>
                  <a:pt x="74017" y="381211"/>
                  <a:pt x="71906" y="400038"/>
                  <a:pt x="60953" y="423201"/>
                </a:cubicBezTo>
                <a:cubicBezTo>
                  <a:pt x="127302" y="413673"/>
                  <a:pt x="183155" y="384064"/>
                  <a:pt x="243571" y="369858"/>
                </a:cubicBezTo>
                <a:close/>
                <a:moveTo>
                  <a:pt x="446899" y="281829"/>
                </a:moveTo>
                <a:cubicBezTo>
                  <a:pt x="500356" y="250395"/>
                  <a:pt x="561342" y="232424"/>
                  <a:pt x="617138" y="188837"/>
                </a:cubicBezTo>
                <a:cubicBezTo>
                  <a:pt x="580968" y="188666"/>
                  <a:pt x="573551" y="170923"/>
                  <a:pt x="578458" y="141657"/>
                </a:cubicBezTo>
                <a:cubicBezTo>
                  <a:pt x="525857" y="184787"/>
                  <a:pt x="490942" y="237159"/>
                  <a:pt x="446899" y="281829"/>
                </a:cubicBezTo>
                <a:close/>
                <a:moveTo>
                  <a:pt x="146528" y="129904"/>
                </a:moveTo>
                <a:cubicBezTo>
                  <a:pt x="167466" y="159057"/>
                  <a:pt x="263197" y="248341"/>
                  <a:pt x="287044" y="261405"/>
                </a:cubicBezTo>
                <a:cubicBezTo>
                  <a:pt x="252528" y="208120"/>
                  <a:pt x="235071" y="146962"/>
                  <a:pt x="190743" y="92650"/>
                </a:cubicBezTo>
                <a:cubicBezTo>
                  <a:pt x="189544" y="126196"/>
                  <a:pt x="173399" y="135153"/>
                  <a:pt x="146528" y="129904"/>
                </a:cubicBezTo>
                <a:close/>
                <a:moveTo>
                  <a:pt x="284020" y="52658"/>
                </a:moveTo>
                <a:cubicBezTo>
                  <a:pt x="293833" y="122088"/>
                  <a:pt x="323898" y="178796"/>
                  <a:pt x="339017" y="240069"/>
                </a:cubicBezTo>
                <a:cubicBezTo>
                  <a:pt x="338275" y="177941"/>
                  <a:pt x="353679" y="116440"/>
                  <a:pt x="342839" y="47181"/>
                </a:cubicBezTo>
                <a:cubicBezTo>
                  <a:pt x="324697" y="74850"/>
                  <a:pt x="306270" y="73881"/>
                  <a:pt x="284020" y="52601"/>
                </a:cubicBezTo>
                <a:close/>
                <a:moveTo>
                  <a:pt x="308381" y="466217"/>
                </a:moveTo>
                <a:cubicBezTo>
                  <a:pt x="278657" y="517562"/>
                  <a:pt x="235984" y="560521"/>
                  <a:pt x="213677" y="622193"/>
                </a:cubicBezTo>
                <a:cubicBezTo>
                  <a:pt x="240833" y="609299"/>
                  <a:pt x="254582" y="625102"/>
                  <a:pt x="268731" y="643301"/>
                </a:cubicBezTo>
                <a:cubicBezTo>
                  <a:pt x="291094" y="583912"/>
                  <a:pt x="295031" y="524237"/>
                  <a:pt x="308381" y="466217"/>
                </a:cubicBezTo>
                <a:close/>
                <a:moveTo>
                  <a:pt x="473770" y="369744"/>
                </a:moveTo>
                <a:cubicBezTo>
                  <a:pt x="532475" y="384691"/>
                  <a:pt x="586616" y="413502"/>
                  <a:pt x="651825" y="422516"/>
                </a:cubicBezTo>
                <a:cubicBezTo>
                  <a:pt x="635394" y="400095"/>
                  <a:pt x="637277" y="381497"/>
                  <a:pt x="656046" y="363241"/>
                </a:cubicBezTo>
                <a:cubicBezTo>
                  <a:pt x="647261" y="362271"/>
                  <a:pt x="642696" y="361529"/>
                  <a:pt x="638075" y="361244"/>
                </a:cubicBezTo>
                <a:cubicBezTo>
                  <a:pt x="583136" y="358163"/>
                  <a:pt x="528653" y="366664"/>
                  <a:pt x="473827" y="369744"/>
                </a:cubicBezTo>
                <a:close/>
              </a:path>
            </a:pathLst>
          </a:custGeom>
          <a:solidFill>
            <a:srgbClr val="FFC000"/>
          </a:solidFill>
          <a:ln w="569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86E18F45-D216-468A-B9FA-A28ACFB674BF}"/>
              </a:ext>
            </a:extLst>
          </p:cNvPr>
          <p:cNvSpPr/>
          <p:nvPr/>
        </p:nvSpPr>
        <p:spPr>
          <a:xfrm>
            <a:off x="2165002" y="3080151"/>
            <a:ext cx="708304" cy="708797"/>
          </a:xfrm>
          <a:custGeom>
            <a:avLst/>
            <a:gdLst>
              <a:gd name="connsiteX0" fmla="*/ 708305 w 708304"/>
              <a:gd name="connsiteY0" fmla="*/ 352915 h 708797"/>
              <a:gd name="connsiteX1" fmla="*/ 355904 w 708304"/>
              <a:gd name="connsiteY1" fmla="*/ 708795 h 708797"/>
              <a:gd name="connsiteX2" fmla="*/ 23 w 708304"/>
              <a:gd name="connsiteY2" fmla="*/ 346981 h 708797"/>
              <a:gd name="connsiteX3" fmla="*/ 354877 w 708304"/>
              <a:gd name="connsiteY3" fmla="*/ 0 h 708797"/>
              <a:gd name="connsiteX4" fmla="*/ 708305 w 708304"/>
              <a:gd name="connsiteY4" fmla="*/ 352971 h 708797"/>
              <a:gd name="connsiteX5" fmla="*/ 407363 w 708304"/>
              <a:gd name="connsiteY5" fmla="*/ 353656 h 708797"/>
              <a:gd name="connsiteX6" fmla="*/ 359555 w 708304"/>
              <a:gd name="connsiteY6" fmla="*/ 297461 h 708797"/>
              <a:gd name="connsiteX7" fmla="*/ 299310 w 708304"/>
              <a:gd name="connsiteY7" fmla="*/ 349206 h 708797"/>
              <a:gd name="connsiteX8" fmla="*/ 350027 w 708304"/>
              <a:gd name="connsiteY8" fmla="*/ 407968 h 708797"/>
              <a:gd name="connsiteX9" fmla="*/ 407306 w 708304"/>
              <a:gd name="connsiteY9" fmla="*/ 353656 h 708797"/>
              <a:gd name="connsiteX10" fmla="*/ 367770 w 708304"/>
              <a:gd name="connsiteY10" fmla="*/ 449501 h 708797"/>
              <a:gd name="connsiteX11" fmla="*/ 361323 w 708304"/>
              <a:gd name="connsiteY11" fmla="*/ 583456 h 708797"/>
              <a:gd name="connsiteX12" fmla="*/ 360810 w 708304"/>
              <a:gd name="connsiteY12" fmla="*/ 640164 h 708797"/>
              <a:gd name="connsiteX13" fmla="*/ 372334 w 708304"/>
              <a:gd name="connsiteY13" fmla="*/ 650718 h 708797"/>
              <a:gd name="connsiteX14" fmla="*/ 425163 w 708304"/>
              <a:gd name="connsiteY14" fmla="*/ 648151 h 708797"/>
              <a:gd name="connsiteX15" fmla="*/ 367770 w 708304"/>
              <a:gd name="connsiteY15" fmla="*/ 449444 h 708797"/>
              <a:gd name="connsiteX16" fmla="*/ 59698 w 708304"/>
              <a:gd name="connsiteY16" fmla="*/ 286679 h 708797"/>
              <a:gd name="connsiteX17" fmla="*/ 47375 w 708304"/>
              <a:gd name="connsiteY17" fmla="*/ 346068 h 708797"/>
              <a:gd name="connsiteX18" fmla="*/ 253498 w 708304"/>
              <a:gd name="connsiteY18" fmla="*/ 340706 h 708797"/>
              <a:gd name="connsiteX19" fmla="*/ 59698 w 708304"/>
              <a:gd name="connsiteY19" fmla="*/ 286679 h 708797"/>
              <a:gd name="connsiteX20" fmla="*/ 362579 w 708304"/>
              <a:gd name="connsiteY20" fmla="*/ 51289 h 708797"/>
              <a:gd name="connsiteX21" fmla="*/ 367257 w 708304"/>
              <a:gd name="connsiteY21" fmla="*/ 250623 h 708797"/>
              <a:gd name="connsiteX22" fmla="*/ 423052 w 708304"/>
              <a:gd name="connsiteY22" fmla="*/ 56879 h 708797"/>
              <a:gd name="connsiteX23" fmla="*/ 362579 w 708304"/>
              <a:gd name="connsiteY23" fmla="*/ 51289 h 708797"/>
              <a:gd name="connsiteX24" fmla="*/ 515987 w 708304"/>
              <a:gd name="connsiteY24" fmla="*/ 93506 h 708797"/>
              <a:gd name="connsiteX25" fmla="*/ 427901 w 708304"/>
              <a:gd name="connsiteY25" fmla="*/ 256727 h 708797"/>
              <a:gd name="connsiteX26" fmla="*/ 565222 w 708304"/>
              <a:gd name="connsiteY26" fmla="*/ 128820 h 708797"/>
              <a:gd name="connsiteX27" fmla="*/ 515987 w 708304"/>
              <a:gd name="connsiteY27" fmla="*/ 93506 h 708797"/>
              <a:gd name="connsiteX28" fmla="*/ 645549 w 708304"/>
              <a:gd name="connsiteY28" fmla="*/ 440601 h 708797"/>
              <a:gd name="connsiteX29" fmla="*/ 454658 w 708304"/>
              <a:gd name="connsiteY29" fmla="*/ 394390 h 708797"/>
              <a:gd name="connsiteX30" fmla="*/ 622843 w 708304"/>
              <a:gd name="connsiteY30" fmla="*/ 496111 h 708797"/>
              <a:gd name="connsiteX31" fmla="*/ 645549 w 708304"/>
              <a:gd name="connsiteY31" fmla="*/ 440601 h 708797"/>
              <a:gd name="connsiteX32" fmla="*/ 445929 w 708304"/>
              <a:gd name="connsiteY32" fmla="*/ 423999 h 708797"/>
              <a:gd name="connsiteX33" fmla="*/ 577659 w 708304"/>
              <a:gd name="connsiteY33" fmla="*/ 562347 h 708797"/>
              <a:gd name="connsiteX34" fmla="*/ 582451 w 708304"/>
              <a:gd name="connsiteY34" fmla="*/ 528630 h 708797"/>
              <a:gd name="connsiteX35" fmla="*/ 610748 w 708304"/>
              <a:gd name="connsiteY35" fmla="*/ 510830 h 708797"/>
              <a:gd name="connsiteX36" fmla="*/ 445872 w 708304"/>
              <a:gd name="connsiteY36" fmla="*/ 423999 h 708797"/>
              <a:gd name="connsiteX37" fmla="*/ 132665 w 708304"/>
              <a:gd name="connsiteY37" fmla="*/ 563431 h 708797"/>
              <a:gd name="connsiteX38" fmla="*/ 264566 w 708304"/>
              <a:gd name="connsiteY38" fmla="*/ 423315 h 708797"/>
              <a:gd name="connsiteX39" fmla="*/ 95411 w 708304"/>
              <a:gd name="connsiteY39" fmla="*/ 515680 h 708797"/>
              <a:gd name="connsiteX40" fmla="*/ 132665 w 708304"/>
              <a:gd name="connsiteY40" fmla="*/ 563431 h 708797"/>
              <a:gd name="connsiteX41" fmla="*/ 193538 w 708304"/>
              <a:gd name="connsiteY41" fmla="*/ 616716 h 708797"/>
              <a:gd name="connsiteX42" fmla="*/ 278087 w 708304"/>
              <a:gd name="connsiteY42" fmla="*/ 453951 h 708797"/>
              <a:gd name="connsiteX43" fmla="*/ 142763 w 708304"/>
              <a:gd name="connsiteY43" fmla="*/ 581059 h 708797"/>
              <a:gd name="connsiteX44" fmla="*/ 193538 w 708304"/>
              <a:gd name="connsiteY44" fmla="*/ 616716 h 708797"/>
              <a:gd name="connsiteX45" fmla="*/ 451235 w 708304"/>
              <a:gd name="connsiteY45" fmla="*/ 343102 h 708797"/>
              <a:gd name="connsiteX46" fmla="*/ 663577 w 708304"/>
              <a:gd name="connsiteY46" fmla="*/ 343102 h 708797"/>
              <a:gd name="connsiteX47" fmla="*/ 653821 w 708304"/>
              <a:gd name="connsiteY47" fmla="*/ 281773 h 708797"/>
              <a:gd name="connsiteX48" fmla="*/ 451235 w 708304"/>
              <a:gd name="connsiteY48" fmla="*/ 343102 h 708797"/>
              <a:gd name="connsiteX49" fmla="*/ 442677 w 708304"/>
              <a:gd name="connsiteY49" fmla="*/ 644157 h 708797"/>
              <a:gd name="connsiteX50" fmla="*/ 498872 w 708304"/>
              <a:gd name="connsiteY50" fmla="*/ 620082 h 708797"/>
              <a:gd name="connsiteX51" fmla="*/ 398064 w 708304"/>
              <a:gd name="connsiteY51" fmla="*/ 455491 h 708797"/>
              <a:gd name="connsiteX52" fmla="*/ 442677 w 708304"/>
              <a:gd name="connsiteY52" fmla="*/ 644157 h 708797"/>
              <a:gd name="connsiteX53" fmla="*/ 308324 w 708304"/>
              <a:gd name="connsiteY53" fmla="*/ 243149 h 708797"/>
              <a:gd name="connsiteX54" fmla="*/ 264395 w 708304"/>
              <a:gd name="connsiteY54" fmla="*/ 58192 h 708797"/>
              <a:gd name="connsiteX55" fmla="*/ 208428 w 708304"/>
              <a:gd name="connsiteY55" fmla="*/ 82609 h 708797"/>
              <a:gd name="connsiteX56" fmla="*/ 308324 w 708304"/>
              <a:gd name="connsiteY56" fmla="*/ 243149 h 708797"/>
              <a:gd name="connsiteX57" fmla="*/ 397037 w 708304"/>
              <a:gd name="connsiteY57" fmla="*/ 248284 h 708797"/>
              <a:gd name="connsiteX58" fmla="*/ 498587 w 708304"/>
              <a:gd name="connsiteY58" fmla="*/ 83066 h 708797"/>
              <a:gd name="connsiteX59" fmla="*/ 443761 w 708304"/>
              <a:gd name="connsiteY59" fmla="*/ 59903 h 708797"/>
              <a:gd name="connsiteX60" fmla="*/ 397094 w 708304"/>
              <a:gd name="connsiteY60" fmla="*/ 248284 h 708797"/>
              <a:gd name="connsiteX61" fmla="*/ 346148 w 708304"/>
              <a:gd name="connsiteY61" fmla="*/ 664296 h 708797"/>
              <a:gd name="connsiteX62" fmla="*/ 343581 w 708304"/>
              <a:gd name="connsiteY62" fmla="*/ 442484 h 708797"/>
              <a:gd name="connsiteX63" fmla="*/ 286587 w 708304"/>
              <a:gd name="connsiteY63" fmla="*/ 651574 h 708797"/>
              <a:gd name="connsiteX64" fmla="*/ 346148 w 708304"/>
              <a:gd name="connsiteY64" fmla="*/ 664353 h 708797"/>
              <a:gd name="connsiteX65" fmla="*/ 259660 w 708304"/>
              <a:gd name="connsiteY65" fmla="*/ 280631 h 708797"/>
              <a:gd name="connsiteX66" fmla="*/ 129185 w 708304"/>
              <a:gd name="connsiteY66" fmla="*/ 143026 h 708797"/>
              <a:gd name="connsiteX67" fmla="*/ 93700 w 708304"/>
              <a:gd name="connsiteY67" fmla="*/ 193458 h 708797"/>
              <a:gd name="connsiteX68" fmla="*/ 259660 w 708304"/>
              <a:gd name="connsiteY68" fmla="*/ 280631 h 708797"/>
              <a:gd name="connsiteX69" fmla="*/ 85256 w 708304"/>
              <a:gd name="connsiteY69" fmla="*/ 497081 h 708797"/>
              <a:gd name="connsiteX70" fmla="*/ 245226 w 708304"/>
              <a:gd name="connsiteY70" fmla="*/ 398669 h 708797"/>
              <a:gd name="connsiteX71" fmla="*/ 62379 w 708304"/>
              <a:gd name="connsiteY71" fmla="*/ 443111 h 708797"/>
              <a:gd name="connsiteX72" fmla="*/ 85256 w 708304"/>
              <a:gd name="connsiteY72" fmla="*/ 497024 h 708797"/>
              <a:gd name="connsiteX73" fmla="*/ 251958 w 708304"/>
              <a:gd name="connsiteY73" fmla="*/ 311439 h 708797"/>
              <a:gd name="connsiteX74" fmla="*/ 84515 w 708304"/>
              <a:gd name="connsiteY74" fmla="*/ 210859 h 708797"/>
              <a:gd name="connsiteX75" fmla="*/ 64490 w 708304"/>
              <a:gd name="connsiteY75" fmla="*/ 266882 h 708797"/>
              <a:gd name="connsiteX76" fmla="*/ 251958 w 708304"/>
              <a:gd name="connsiteY76" fmla="*/ 311439 h 708797"/>
              <a:gd name="connsiteX77" fmla="*/ 567219 w 708304"/>
              <a:gd name="connsiteY77" fmla="*/ 577009 h 708797"/>
              <a:gd name="connsiteX78" fmla="*/ 432123 w 708304"/>
              <a:gd name="connsiteY78" fmla="*/ 454693 h 708797"/>
              <a:gd name="connsiteX79" fmla="*/ 515360 w 708304"/>
              <a:gd name="connsiteY79" fmla="*/ 610669 h 708797"/>
              <a:gd name="connsiteX80" fmla="*/ 567219 w 708304"/>
              <a:gd name="connsiteY80" fmla="*/ 577009 h 708797"/>
              <a:gd name="connsiteX81" fmla="*/ 622672 w 708304"/>
              <a:gd name="connsiteY81" fmla="*/ 208805 h 708797"/>
              <a:gd name="connsiteX82" fmla="*/ 458994 w 708304"/>
              <a:gd name="connsiteY82" fmla="*/ 308928 h 708797"/>
              <a:gd name="connsiteX83" fmla="*/ 551302 w 708304"/>
              <a:gd name="connsiteY83" fmla="*/ 290844 h 708797"/>
              <a:gd name="connsiteX84" fmla="*/ 644009 w 708304"/>
              <a:gd name="connsiteY84" fmla="*/ 265456 h 708797"/>
              <a:gd name="connsiteX85" fmla="*/ 622672 w 708304"/>
              <a:gd name="connsiteY85" fmla="*/ 208805 h 708797"/>
              <a:gd name="connsiteX86" fmla="*/ 243514 w 708304"/>
              <a:gd name="connsiteY86" fmla="*/ 369801 h 708797"/>
              <a:gd name="connsiteX87" fmla="*/ 46918 w 708304"/>
              <a:gd name="connsiteY87" fmla="*/ 365066 h 708797"/>
              <a:gd name="connsiteX88" fmla="*/ 60953 w 708304"/>
              <a:gd name="connsiteY88" fmla="*/ 423201 h 708797"/>
              <a:gd name="connsiteX89" fmla="*/ 243571 w 708304"/>
              <a:gd name="connsiteY89" fmla="*/ 369858 h 708797"/>
              <a:gd name="connsiteX90" fmla="*/ 446899 w 708304"/>
              <a:gd name="connsiteY90" fmla="*/ 281829 h 708797"/>
              <a:gd name="connsiteX91" fmla="*/ 617138 w 708304"/>
              <a:gd name="connsiteY91" fmla="*/ 188837 h 708797"/>
              <a:gd name="connsiteX92" fmla="*/ 578458 w 708304"/>
              <a:gd name="connsiteY92" fmla="*/ 141657 h 708797"/>
              <a:gd name="connsiteX93" fmla="*/ 446899 w 708304"/>
              <a:gd name="connsiteY93" fmla="*/ 281829 h 708797"/>
              <a:gd name="connsiteX94" fmla="*/ 146528 w 708304"/>
              <a:gd name="connsiteY94" fmla="*/ 129904 h 708797"/>
              <a:gd name="connsiteX95" fmla="*/ 287044 w 708304"/>
              <a:gd name="connsiteY95" fmla="*/ 261405 h 708797"/>
              <a:gd name="connsiteX96" fmla="*/ 190743 w 708304"/>
              <a:gd name="connsiteY96" fmla="*/ 92650 h 708797"/>
              <a:gd name="connsiteX97" fmla="*/ 146528 w 708304"/>
              <a:gd name="connsiteY97" fmla="*/ 129904 h 708797"/>
              <a:gd name="connsiteX98" fmla="*/ 284020 w 708304"/>
              <a:gd name="connsiteY98" fmla="*/ 52658 h 708797"/>
              <a:gd name="connsiteX99" fmla="*/ 339017 w 708304"/>
              <a:gd name="connsiteY99" fmla="*/ 240069 h 708797"/>
              <a:gd name="connsiteX100" fmla="*/ 342839 w 708304"/>
              <a:gd name="connsiteY100" fmla="*/ 47181 h 708797"/>
              <a:gd name="connsiteX101" fmla="*/ 284020 w 708304"/>
              <a:gd name="connsiteY101" fmla="*/ 52601 h 708797"/>
              <a:gd name="connsiteX102" fmla="*/ 308381 w 708304"/>
              <a:gd name="connsiteY102" fmla="*/ 466217 h 708797"/>
              <a:gd name="connsiteX103" fmla="*/ 213677 w 708304"/>
              <a:gd name="connsiteY103" fmla="*/ 622193 h 708797"/>
              <a:gd name="connsiteX104" fmla="*/ 268731 w 708304"/>
              <a:gd name="connsiteY104" fmla="*/ 643301 h 708797"/>
              <a:gd name="connsiteX105" fmla="*/ 308381 w 708304"/>
              <a:gd name="connsiteY105" fmla="*/ 466217 h 708797"/>
              <a:gd name="connsiteX106" fmla="*/ 473770 w 708304"/>
              <a:gd name="connsiteY106" fmla="*/ 369744 h 708797"/>
              <a:gd name="connsiteX107" fmla="*/ 651825 w 708304"/>
              <a:gd name="connsiteY107" fmla="*/ 422516 h 708797"/>
              <a:gd name="connsiteX108" fmla="*/ 656046 w 708304"/>
              <a:gd name="connsiteY108" fmla="*/ 363241 h 708797"/>
              <a:gd name="connsiteX109" fmla="*/ 638075 w 708304"/>
              <a:gd name="connsiteY109" fmla="*/ 361244 h 708797"/>
              <a:gd name="connsiteX110" fmla="*/ 473827 w 708304"/>
              <a:gd name="connsiteY110" fmla="*/ 369744 h 70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08304" h="708797">
                <a:moveTo>
                  <a:pt x="708305" y="352915"/>
                </a:moveTo>
                <a:cubicBezTo>
                  <a:pt x="708362" y="548655"/>
                  <a:pt x="550503" y="708111"/>
                  <a:pt x="355904" y="708795"/>
                </a:cubicBezTo>
                <a:cubicBezTo>
                  <a:pt x="158851" y="709480"/>
                  <a:pt x="-2202" y="545745"/>
                  <a:pt x="23" y="346981"/>
                </a:cubicBezTo>
                <a:cubicBezTo>
                  <a:pt x="2134" y="155748"/>
                  <a:pt x="161590" y="-171"/>
                  <a:pt x="354877" y="0"/>
                </a:cubicBezTo>
                <a:cubicBezTo>
                  <a:pt x="551986" y="171"/>
                  <a:pt x="708247" y="156204"/>
                  <a:pt x="708305" y="352971"/>
                </a:cubicBezTo>
                <a:close/>
                <a:moveTo>
                  <a:pt x="407363" y="353656"/>
                </a:moveTo>
                <a:cubicBezTo>
                  <a:pt x="408561" y="330608"/>
                  <a:pt x="381519" y="298831"/>
                  <a:pt x="359555" y="297461"/>
                </a:cubicBezTo>
                <a:cubicBezTo>
                  <a:pt x="337648" y="296149"/>
                  <a:pt x="300337" y="328155"/>
                  <a:pt x="299310" y="349206"/>
                </a:cubicBezTo>
                <a:cubicBezTo>
                  <a:pt x="297997" y="376476"/>
                  <a:pt x="324012" y="406599"/>
                  <a:pt x="350027" y="407968"/>
                </a:cubicBezTo>
                <a:cubicBezTo>
                  <a:pt x="383003" y="409680"/>
                  <a:pt x="405538" y="388343"/>
                  <a:pt x="407306" y="353656"/>
                </a:cubicBezTo>
                <a:close/>
                <a:moveTo>
                  <a:pt x="367770" y="449501"/>
                </a:moveTo>
                <a:cubicBezTo>
                  <a:pt x="365545" y="494628"/>
                  <a:pt x="367884" y="539127"/>
                  <a:pt x="361323" y="583456"/>
                </a:cubicBezTo>
                <a:cubicBezTo>
                  <a:pt x="358585" y="601997"/>
                  <a:pt x="360468" y="621280"/>
                  <a:pt x="360810" y="640164"/>
                </a:cubicBezTo>
                <a:cubicBezTo>
                  <a:pt x="360924" y="647409"/>
                  <a:pt x="364119" y="660074"/>
                  <a:pt x="372334" y="650718"/>
                </a:cubicBezTo>
                <a:cubicBezTo>
                  <a:pt x="388879" y="631948"/>
                  <a:pt x="405366" y="641076"/>
                  <a:pt x="425163" y="648151"/>
                </a:cubicBezTo>
                <a:cubicBezTo>
                  <a:pt x="413867" y="576838"/>
                  <a:pt x="380321" y="515965"/>
                  <a:pt x="367770" y="449444"/>
                </a:cubicBezTo>
                <a:close/>
                <a:moveTo>
                  <a:pt x="59698" y="286679"/>
                </a:moveTo>
                <a:cubicBezTo>
                  <a:pt x="78524" y="310012"/>
                  <a:pt x="68198" y="327242"/>
                  <a:pt x="47375" y="346068"/>
                </a:cubicBezTo>
                <a:cubicBezTo>
                  <a:pt x="120285" y="352857"/>
                  <a:pt x="186578" y="337454"/>
                  <a:pt x="253498" y="340706"/>
                </a:cubicBezTo>
                <a:cubicBezTo>
                  <a:pt x="188518" y="326671"/>
                  <a:pt x="128558" y="296377"/>
                  <a:pt x="59698" y="286679"/>
                </a:cubicBezTo>
                <a:close/>
                <a:moveTo>
                  <a:pt x="362579" y="51289"/>
                </a:moveTo>
                <a:cubicBezTo>
                  <a:pt x="354306" y="120320"/>
                  <a:pt x="371079" y="185186"/>
                  <a:pt x="367257" y="250623"/>
                </a:cubicBezTo>
                <a:cubicBezTo>
                  <a:pt x="381063" y="185528"/>
                  <a:pt x="414780" y="126139"/>
                  <a:pt x="423052" y="56879"/>
                </a:cubicBezTo>
                <a:cubicBezTo>
                  <a:pt x="392701" y="72797"/>
                  <a:pt x="392074" y="72740"/>
                  <a:pt x="362579" y="51289"/>
                </a:cubicBezTo>
                <a:close/>
                <a:moveTo>
                  <a:pt x="515987" y="93506"/>
                </a:moveTo>
                <a:cubicBezTo>
                  <a:pt x="474398" y="147305"/>
                  <a:pt x="455970" y="204412"/>
                  <a:pt x="427901" y="256727"/>
                </a:cubicBezTo>
                <a:cubicBezTo>
                  <a:pt x="473314" y="216792"/>
                  <a:pt x="522263" y="181364"/>
                  <a:pt x="565222" y="128820"/>
                </a:cubicBezTo>
                <a:cubicBezTo>
                  <a:pt x="535213" y="133898"/>
                  <a:pt x="519239" y="125682"/>
                  <a:pt x="515987" y="93506"/>
                </a:cubicBezTo>
                <a:close/>
                <a:moveTo>
                  <a:pt x="645549" y="440601"/>
                </a:moveTo>
                <a:cubicBezTo>
                  <a:pt x="582109" y="414814"/>
                  <a:pt x="516387" y="413502"/>
                  <a:pt x="454658" y="394390"/>
                </a:cubicBezTo>
                <a:cubicBezTo>
                  <a:pt x="512793" y="423372"/>
                  <a:pt x="559232" y="471579"/>
                  <a:pt x="622843" y="496111"/>
                </a:cubicBezTo>
                <a:cubicBezTo>
                  <a:pt x="618547" y="473217"/>
                  <a:pt x="626112" y="454710"/>
                  <a:pt x="645549" y="440601"/>
                </a:cubicBezTo>
                <a:close/>
                <a:moveTo>
                  <a:pt x="445929" y="423999"/>
                </a:moveTo>
                <a:cubicBezTo>
                  <a:pt x="491627" y="467187"/>
                  <a:pt x="525344" y="521556"/>
                  <a:pt x="577659" y="562347"/>
                </a:cubicBezTo>
                <a:cubicBezTo>
                  <a:pt x="580397" y="548883"/>
                  <a:pt x="576746" y="538271"/>
                  <a:pt x="582451" y="528630"/>
                </a:cubicBezTo>
                <a:cubicBezTo>
                  <a:pt x="588841" y="517847"/>
                  <a:pt x="604416" y="523438"/>
                  <a:pt x="610748" y="510830"/>
                </a:cubicBezTo>
                <a:cubicBezTo>
                  <a:pt x="559916" y="473519"/>
                  <a:pt x="500584" y="453495"/>
                  <a:pt x="445872" y="423999"/>
                </a:cubicBezTo>
                <a:close/>
                <a:moveTo>
                  <a:pt x="132665" y="563431"/>
                </a:moveTo>
                <a:cubicBezTo>
                  <a:pt x="185893" y="520700"/>
                  <a:pt x="220295" y="467529"/>
                  <a:pt x="264566" y="423315"/>
                </a:cubicBezTo>
                <a:cubicBezTo>
                  <a:pt x="211224" y="455833"/>
                  <a:pt x="149894" y="473120"/>
                  <a:pt x="95411" y="515680"/>
                </a:cubicBezTo>
                <a:cubicBezTo>
                  <a:pt x="125876" y="519160"/>
                  <a:pt x="135061" y="535533"/>
                  <a:pt x="132665" y="563431"/>
                </a:cubicBezTo>
                <a:close/>
                <a:moveTo>
                  <a:pt x="193538" y="616716"/>
                </a:moveTo>
                <a:cubicBezTo>
                  <a:pt x="231819" y="560521"/>
                  <a:pt x="254411" y="507179"/>
                  <a:pt x="278087" y="453951"/>
                </a:cubicBezTo>
                <a:cubicBezTo>
                  <a:pt x="234272" y="494685"/>
                  <a:pt x="183782" y="527546"/>
                  <a:pt x="142763" y="581059"/>
                </a:cubicBezTo>
                <a:cubicBezTo>
                  <a:pt x="175282" y="571874"/>
                  <a:pt x="190286" y="581801"/>
                  <a:pt x="193538" y="616716"/>
                </a:cubicBezTo>
                <a:close/>
                <a:moveTo>
                  <a:pt x="451235" y="343102"/>
                </a:moveTo>
                <a:lnTo>
                  <a:pt x="663577" y="343102"/>
                </a:lnTo>
                <a:cubicBezTo>
                  <a:pt x="632541" y="324903"/>
                  <a:pt x="636706" y="305848"/>
                  <a:pt x="653821" y="281773"/>
                </a:cubicBezTo>
                <a:cubicBezTo>
                  <a:pt x="580340" y="295408"/>
                  <a:pt x="518555" y="325872"/>
                  <a:pt x="451235" y="343102"/>
                </a:cubicBezTo>
                <a:close/>
                <a:moveTo>
                  <a:pt x="442677" y="644157"/>
                </a:moveTo>
                <a:cubicBezTo>
                  <a:pt x="455114" y="620481"/>
                  <a:pt x="472971" y="612779"/>
                  <a:pt x="498872" y="620082"/>
                </a:cubicBezTo>
                <a:cubicBezTo>
                  <a:pt x="472287" y="557555"/>
                  <a:pt x="427274" y="511572"/>
                  <a:pt x="398064" y="455491"/>
                </a:cubicBezTo>
                <a:cubicBezTo>
                  <a:pt x="416263" y="516307"/>
                  <a:pt x="417803" y="580717"/>
                  <a:pt x="442677" y="644157"/>
                </a:cubicBezTo>
                <a:close/>
                <a:moveTo>
                  <a:pt x="308324" y="243149"/>
                </a:moveTo>
                <a:cubicBezTo>
                  <a:pt x="293148" y="183589"/>
                  <a:pt x="290524" y="121347"/>
                  <a:pt x="264395" y="58192"/>
                </a:cubicBezTo>
                <a:cubicBezTo>
                  <a:pt x="254240" y="89455"/>
                  <a:pt x="235755" y="94305"/>
                  <a:pt x="208428" y="82609"/>
                </a:cubicBezTo>
                <a:cubicBezTo>
                  <a:pt x="235641" y="144110"/>
                  <a:pt x="276718" y="190549"/>
                  <a:pt x="308324" y="243149"/>
                </a:cubicBezTo>
                <a:close/>
                <a:moveTo>
                  <a:pt x="397037" y="248284"/>
                </a:moveTo>
                <a:cubicBezTo>
                  <a:pt x="429271" y="194086"/>
                  <a:pt x="471716" y="146563"/>
                  <a:pt x="498587" y="83066"/>
                </a:cubicBezTo>
                <a:cubicBezTo>
                  <a:pt x="471545" y="94590"/>
                  <a:pt x="454373" y="87573"/>
                  <a:pt x="443761" y="59903"/>
                </a:cubicBezTo>
                <a:cubicBezTo>
                  <a:pt x="416206" y="123629"/>
                  <a:pt x="416491" y="188324"/>
                  <a:pt x="397094" y="248284"/>
                </a:cubicBezTo>
                <a:close/>
                <a:moveTo>
                  <a:pt x="346148" y="664296"/>
                </a:moveTo>
                <a:cubicBezTo>
                  <a:pt x="352367" y="583912"/>
                  <a:pt x="337705" y="513454"/>
                  <a:pt x="343581" y="442484"/>
                </a:cubicBezTo>
                <a:cubicBezTo>
                  <a:pt x="334110" y="512599"/>
                  <a:pt x="295601" y="574841"/>
                  <a:pt x="286587" y="651574"/>
                </a:cubicBezTo>
                <a:cubicBezTo>
                  <a:pt x="311404" y="631891"/>
                  <a:pt x="329204" y="636455"/>
                  <a:pt x="346148" y="664353"/>
                </a:cubicBezTo>
                <a:close/>
                <a:moveTo>
                  <a:pt x="259660" y="280631"/>
                </a:moveTo>
                <a:cubicBezTo>
                  <a:pt x="216301" y="238414"/>
                  <a:pt x="184866" y="185700"/>
                  <a:pt x="129185" y="143026"/>
                </a:cubicBezTo>
                <a:cubicBezTo>
                  <a:pt x="139454" y="180850"/>
                  <a:pt x="116235" y="186156"/>
                  <a:pt x="93700" y="193458"/>
                </a:cubicBezTo>
                <a:cubicBezTo>
                  <a:pt x="147042" y="231682"/>
                  <a:pt x="205233" y="252563"/>
                  <a:pt x="259660" y="280631"/>
                </a:cubicBezTo>
                <a:close/>
                <a:moveTo>
                  <a:pt x="85256" y="497081"/>
                </a:moveTo>
                <a:cubicBezTo>
                  <a:pt x="145045" y="472663"/>
                  <a:pt x="192511" y="431872"/>
                  <a:pt x="245226" y="398669"/>
                </a:cubicBezTo>
                <a:cubicBezTo>
                  <a:pt x="186749" y="416982"/>
                  <a:pt x="123879" y="416069"/>
                  <a:pt x="62379" y="443111"/>
                </a:cubicBezTo>
                <a:cubicBezTo>
                  <a:pt x="90676" y="455206"/>
                  <a:pt x="99405" y="471408"/>
                  <a:pt x="85256" y="497024"/>
                </a:cubicBezTo>
                <a:close/>
                <a:moveTo>
                  <a:pt x="251958" y="311439"/>
                </a:moveTo>
                <a:cubicBezTo>
                  <a:pt x="194964" y="283541"/>
                  <a:pt x="150864" y="234478"/>
                  <a:pt x="84515" y="210859"/>
                </a:cubicBezTo>
                <a:cubicBezTo>
                  <a:pt x="98606" y="239042"/>
                  <a:pt x="85028" y="253590"/>
                  <a:pt x="64490" y="266882"/>
                </a:cubicBezTo>
                <a:cubicBezTo>
                  <a:pt x="127188" y="291870"/>
                  <a:pt x="191427" y="293183"/>
                  <a:pt x="251958" y="311439"/>
                </a:cubicBezTo>
                <a:close/>
                <a:moveTo>
                  <a:pt x="567219" y="577009"/>
                </a:moveTo>
                <a:cubicBezTo>
                  <a:pt x="525743" y="527489"/>
                  <a:pt x="477592" y="492745"/>
                  <a:pt x="432123" y="454693"/>
                </a:cubicBezTo>
                <a:cubicBezTo>
                  <a:pt x="459279" y="506723"/>
                  <a:pt x="477136" y="563145"/>
                  <a:pt x="515360" y="610669"/>
                </a:cubicBezTo>
                <a:cubicBezTo>
                  <a:pt x="527797" y="577408"/>
                  <a:pt x="529109" y="576495"/>
                  <a:pt x="567219" y="577009"/>
                </a:cubicBezTo>
                <a:close/>
                <a:moveTo>
                  <a:pt x="622672" y="208805"/>
                </a:moveTo>
                <a:cubicBezTo>
                  <a:pt x="560886" y="235904"/>
                  <a:pt x="513762" y="278635"/>
                  <a:pt x="458994" y="308928"/>
                </a:cubicBezTo>
                <a:cubicBezTo>
                  <a:pt x="490429" y="303794"/>
                  <a:pt x="520837" y="297062"/>
                  <a:pt x="551302" y="290844"/>
                </a:cubicBezTo>
                <a:cubicBezTo>
                  <a:pt x="582394" y="284511"/>
                  <a:pt x="613601" y="278635"/>
                  <a:pt x="644009" y="265456"/>
                </a:cubicBezTo>
                <a:cubicBezTo>
                  <a:pt x="625182" y="251308"/>
                  <a:pt x="618068" y="232424"/>
                  <a:pt x="622672" y="208805"/>
                </a:cubicBezTo>
                <a:close/>
                <a:moveTo>
                  <a:pt x="243514" y="369801"/>
                </a:moveTo>
                <a:cubicBezTo>
                  <a:pt x="180017" y="369231"/>
                  <a:pt x="116976" y="355425"/>
                  <a:pt x="46918" y="365066"/>
                </a:cubicBezTo>
                <a:cubicBezTo>
                  <a:pt x="74017" y="381211"/>
                  <a:pt x="71906" y="400038"/>
                  <a:pt x="60953" y="423201"/>
                </a:cubicBezTo>
                <a:cubicBezTo>
                  <a:pt x="127302" y="413673"/>
                  <a:pt x="183155" y="384064"/>
                  <a:pt x="243571" y="369858"/>
                </a:cubicBezTo>
                <a:close/>
                <a:moveTo>
                  <a:pt x="446899" y="281829"/>
                </a:moveTo>
                <a:cubicBezTo>
                  <a:pt x="500356" y="250395"/>
                  <a:pt x="561342" y="232424"/>
                  <a:pt x="617138" y="188837"/>
                </a:cubicBezTo>
                <a:cubicBezTo>
                  <a:pt x="580968" y="188666"/>
                  <a:pt x="573551" y="170923"/>
                  <a:pt x="578458" y="141657"/>
                </a:cubicBezTo>
                <a:cubicBezTo>
                  <a:pt x="525857" y="184787"/>
                  <a:pt x="490942" y="237159"/>
                  <a:pt x="446899" y="281829"/>
                </a:cubicBezTo>
                <a:close/>
                <a:moveTo>
                  <a:pt x="146528" y="129904"/>
                </a:moveTo>
                <a:cubicBezTo>
                  <a:pt x="167466" y="159057"/>
                  <a:pt x="263197" y="248341"/>
                  <a:pt x="287044" y="261405"/>
                </a:cubicBezTo>
                <a:cubicBezTo>
                  <a:pt x="252528" y="208120"/>
                  <a:pt x="235071" y="146962"/>
                  <a:pt x="190743" y="92650"/>
                </a:cubicBezTo>
                <a:cubicBezTo>
                  <a:pt x="189544" y="126196"/>
                  <a:pt x="173399" y="135153"/>
                  <a:pt x="146528" y="129904"/>
                </a:cubicBezTo>
                <a:close/>
                <a:moveTo>
                  <a:pt x="284020" y="52658"/>
                </a:moveTo>
                <a:cubicBezTo>
                  <a:pt x="293833" y="122088"/>
                  <a:pt x="323898" y="178796"/>
                  <a:pt x="339017" y="240069"/>
                </a:cubicBezTo>
                <a:cubicBezTo>
                  <a:pt x="338275" y="177941"/>
                  <a:pt x="353679" y="116440"/>
                  <a:pt x="342839" y="47181"/>
                </a:cubicBezTo>
                <a:cubicBezTo>
                  <a:pt x="324697" y="74850"/>
                  <a:pt x="306270" y="73881"/>
                  <a:pt x="284020" y="52601"/>
                </a:cubicBezTo>
                <a:close/>
                <a:moveTo>
                  <a:pt x="308381" y="466217"/>
                </a:moveTo>
                <a:cubicBezTo>
                  <a:pt x="278657" y="517562"/>
                  <a:pt x="235984" y="560521"/>
                  <a:pt x="213677" y="622193"/>
                </a:cubicBezTo>
                <a:cubicBezTo>
                  <a:pt x="240833" y="609299"/>
                  <a:pt x="254582" y="625102"/>
                  <a:pt x="268731" y="643301"/>
                </a:cubicBezTo>
                <a:cubicBezTo>
                  <a:pt x="291094" y="583912"/>
                  <a:pt x="295031" y="524237"/>
                  <a:pt x="308381" y="466217"/>
                </a:cubicBezTo>
                <a:close/>
                <a:moveTo>
                  <a:pt x="473770" y="369744"/>
                </a:moveTo>
                <a:cubicBezTo>
                  <a:pt x="532475" y="384691"/>
                  <a:pt x="586616" y="413502"/>
                  <a:pt x="651825" y="422516"/>
                </a:cubicBezTo>
                <a:cubicBezTo>
                  <a:pt x="635394" y="400095"/>
                  <a:pt x="637277" y="381497"/>
                  <a:pt x="656046" y="363241"/>
                </a:cubicBezTo>
                <a:cubicBezTo>
                  <a:pt x="647261" y="362271"/>
                  <a:pt x="642696" y="361529"/>
                  <a:pt x="638075" y="361244"/>
                </a:cubicBezTo>
                <a:cubicBezTo>
                  <a:pt x="583136" y="358163"/>
                  <a:pt x="528653" y="366664"/>
                  <a:pt x="473827" y="369744"/>
                </a:cubicBezTo>
                <a:close/>
              </a:path>
            </a:pathLst>
          </a:custGeom>
          <a:solidFill>
            <a:srgbClr val="FFC000"/>
          </a:solidFill>
          <a:ln w="569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92A4F92A-CCCA-4B3A-86B8-464E47492CEA}"/>
              </a:ext>
            </a:extLst>
          </p:cNvPr>
          <p:cNvSpPr/>
          <p:nvPr/>
        </p:nvSpPr>
        <p:spPr>
          <a:xfrm>
            <a:off x="3505633" y="3077489"/>
            <a:ext cx="708304" cy="708797"/>
          </a:xfrm>
          <a:custGeom>
            <a:avLst/>
            <a:gdLst>
              <a:gd name="connsiteX0" fmla="*/ 708305 w 708304"/>
              <a:gd name="connsiteY0" fmla="*/ 352915 h 708797"/>
              <a:gd name="connsiteX1" fmla="*/ 355904 w 708304"/>
              <a:gd name="connsiteY1" fmla="*/ 708795 h 708797"/>
              <a:gd name="connsiteX2" fmla="*/ 23 w 708304"/>
              <a:gd name="connsiteY2" fmla="*/ 346981 h 708797"/>
              <a:gd name="connsiteX3" fmla="*/ 354877 w 708304"/>
              <a:gd name="connsiteY3" fmla="*/ 0 h 708797"/>
              <a:gd name="connsiteX4" fmla="*/ 708305 w 708304"/>
              <a:gd name="connsiteY4" fmla="*/ 352971 h 708797"/>
              <a:gd name="connsiteX5" fmla="*/ 407363 w 708304"/>
              <a:gd name="connsiteY5" fmla="*/ 353656 h 708797"/>
              <a:gd name="connsiteX6" fmla="*/ 359555 w 708304"/>
              <a:gd name="connsiteY6" fmla="*/ 297461 h 708797"/>
              <a:gd name="connsiteX7" fmla="*/ 299310 w 708304"/>
              <a:gd name="connsiteY7" fmla="*/ 349206 h 708797"/>
              <a:gd name="connsiteX8" fmla="*/ 350027 w 708304"/>
              <a:gd name="connsiteY8" fmla="*/ 407968 h 708797"/>
              <a:gd name="connsiteX9" fmla="*/ 407306 w 708304"/>
              <a:gd name="connsiteY9" fmla="*/ 353656 h 708797"/>
              <a:gd name="connsiteX10" fmla="*/ 367770 w 708304"/>
              <a:gd name="connsiteY10" fmla="*/ 449501 h 708797"/>
              <a:gd name="connsiteX11" fmla="*/ 361323 w 708304"/>
              <a:gd name="connsiteY11" fmla="*/ 583456 h 708797"/>
              <a:gd name="connsiteX12" fmla="*/ 360810 w 708304"/>
              <a:gd name="connsiteY12" fmla="*/ 640164 h 708797"/>
              <a:gd name="connsiteX13" fmla="*/ 372334 w 708304"/>
              <a:gd name="connsiteY13" fmla="*/ 650718 h 708797"/>
              <a:gd name="connsiteX14" fmla="*/ 425163 w 708304"/>
              <a:gd name="connsiteY14" fmla="*/ 648151 h 708797"/>
              <a:gd name="connsiteX15" fmla="*/ 367770 w 708304"/>
              <a:gd name="connsiteY15" fmla="*/ 449444 h 708797"/>
              <a:gd name="connsiteX16" fmla="*/ 59698 w 708304"/>
              <a:gd name="connsiteY16" fmla="*/ 286679 h 708797"/>
              <a:gd name="connsiteX17" fmla="*/ 47375 w 708304"/>
              <a:gd name="connsiteY17" fmla="*/ 346068 h 708797"/>
              <a:gd name="connsiteX18" fmla="*/ 253498 w 708304"/>
              <a:gd name="connsiteY18" fmla="*/ 340706 h 708797"/>
              <a:gd name="connsiteX19" fmla="*/ 59698 w 708304"/>
              <a:gd name="connsiteY19" fmla="*/ 286679 h 708797"/>
              <a:gd name="connsiteX20" fmla="*/ 362579 w 708304"/>
              <a:gd name="connsiteY20" fmla="*/ 51289 h 708797"/>
              <a:gd name="connsiteX21" fmla="*/ 367257 w 708304"/>
              <a:gd name="connsiteY21" fmla="*/ 250623 h 708797"/>
              <a:gd name="connsiteX22" fmla="*/ 423052 w 708304"/>
              <a:gd name="connsiteY22" fmla="*/ 56879 h 708797"/>
              <a:gd name="connsiteX23" fmla="*/ 362579 w 708304"/>
              <a:gd name="connsiteY23" fmla="*/ 51289 h 708797"/>
              <a:gd name="connsiteX24" fmla="*/ 515987 w 708304"/>
              <a:gd name="connsiteY24" fmla="*/ 93506 h 708797"/>
              <a:gd name="connsiteX25" fmla="*/ 427901 w 708304"/>
              <a:gd name="connsiteY25" fmla="*/ 256727 h 708797"/>
              <a:gd name="connsiteX26" fmla="*/ 565222 w 708304"/>
              <a:gd name="connsiteY26" fmla="*/ 128820 h 708797"/>
              <a:gd name="connsiteX27" fmla="*/ 515987 w 708304"/>
              <a:gd name="connsiteY27" fmla="*/ 93506 h 708797"/>
              <a:gd name="connsiteX28" fmla="*/ 645549 w 708304"/>
              <a:gd name="connsiteY28" fmla="*/ 440601 h 708797"/>
              <a:gd name="connsiteX29" fmla="*/ 454658 w 708304"/>
              <a:gd name="connsiteY29" fmla="*/ 394390 h 708797"/>
              <a:gd name="connsiteX30" fmla="*/ 622843 w 708304"/>
              <a:gd name="connsiteY30" fmla="*/ 496111 h 708797"/>
              <a:gd name="connsiteX31" fmla="*/ 645549 w 708304"/>
              <a:gd name="connsiteY31" fmla="*/ 440601 h 708797"/>
              <a:gd name="connsiteX32" fmla="*/ 445929 w 708304"/>
              <a:gd name="connsiteY32" fmla="*/ 423999 h 708797"/>
              <a:gd name="connsiteX33" fmla="*/ 577659 w 708304"/>
              <a:gd name="connsiteY33" fmla="*/ 562347 h 708797"/>
              <a:gd name="connsiteX34" fmla="*/ 582451 w 708304"/>
              <a:gd name="connsiteY34" fmla="*/ 528630 h 708797"/>
              <a:gd name="connsiteX35" fmla="*/ 610748 w 708304"/>
              <a:gd name="connsiteY35" fmla="*/ 510830 h 708797"/>
              <a:gd name="connsiteX36" fmla="*/ 445872 w 708304"/>
              <a:gd name="connsiteY36" fmla="*/ 423999 h 708797"/>
              <a:gd name="connsiteX37" fmla="*/ 132665 w 708304"/>
              <a:gd name="connsiteY37" fmla="*/ 563431 h 708797"/>
              <a:gd name="connsiteX38" fmla="*/ 264566 w 708304"/>
              <a:gd name="connsiteY38" fmla="*/ 423315 h 708797"/>
              <a:gd name="connsiteX39" fmla="*/ 95411 w 708304"/>
              <a:gd name="connsiteY39" fmla="*/ 515680 h 708797"/>
              <a:gd name="connsiteX40" fmla="*/ 132665 w 708304"/>
              <a:gd name="connsiteY40" fmla="*/ 563431 h 708797"/>
              <a:gd name="connsiteX41" fmla="*/ 193538 w 708304"/>
              <a:gd name="connsiteY41" fmla="*/ 616716 h 708797"/>
              <a:gd name="connsiteX42" fmla="*/ 278087 w 708304"/>
              <a:gd name="connsiteY42" fmla="*/ 453951 h 708797"/>
              <a:gd name="connsiteX43" fmla="*/ 142763 w 708304"/>
              <a:gd name="connsiteY43" fmla="*/ 581059 h 708797"/>
              <a:gd name="connsiteX44" fmla="*/ 193538 w 708304"/>
              <a:gd name="connsiteY44" fmla="*/ 616716 h 708797"/>
              <a:gd name="connsiteX45" fmla="*/ 451235 w 708304"/>
              <a:gd name="connsiteY45" fmla="*/ 343102 h 708797"/>
              <a:gd name="connsiteX46" fmla="*/ 663577 w 708304"/>
              <a:gd name="connsiteY46" fmla="*/ 343102 h 708797"/>
              <a:gd name="connsiteX47" fmla="*/ 653821 w 708304"/>
              <a:gd name="connsiteY47" fmla="*/ 281773 h 708797"/>
              <a:gd name="connsiteX48" fmla="*/ 451235 w 708304"/>
              <a:gd name="connsiteY48" fmla="*/ 343102 h 708797"/>
              <a:gd name="connsiteX49" fmla="*/ 442677 w 708304"/>
              <a:gd name="connsiteY49" fmla="*/ 644157 h 708797"/>
              <a:gd name="connsiteX50" fmla="*/ 498872 w 708304"/>
              <a:gd name="connsiteY50" fmla="*/ 620082 h 708797"/>
              <a:gd name="connsiteX51" fmla="*/ 398064 w 708304"/>
              <a:gd name="connsiteY51" fmla="*/ 455491 h 708797"/>
              <a:gd name="connsiteX52" fmla="*/ 442677 w 708304"/>
              <a:gd name="connsiteY52" fmla="*/ 644157 h 708797"/>
              <a:gd name="connsiteX53" fmla="*/ 308324 w 708304"/>
              <a:gd name="connsiteY53" fmla="*/ 243149 h 708797"/>
              <a:gd name="connsiteX54" fmla="*/ 264395 w 708304"/>
              <a:gd name="connsiteY54" fmla="*/ 58192 h 708797"/>
              <a:gd name="connsiteX55" fmla="*/ 208428 w 708304"/>
              <a:gd name="connsiteY55" fmla="*/ 82609 h 708797"/>
              <a:gd name="connsiteX56" fmla="*/ 308324 w 708304"/>
              <a:gd name="connsiteY56" fmla="*/ 243149 h 708797"/>
              <a:gd name="connsiteX57" fmla="*/ 397037 w 708304"/>
              <a:gd name="connsiteY57" fmla="*/ 248284 h 708797"/>
              <a:gd name="connsiteX58" fmla="*/ 498587 w 708304"/>
              <a:gd name="connsiteY58" fmla="*/ 83066 h 708797"/>
              <a:gd name="connsiteX59" fmla="*/ 443761 w 708304"/>
              <a:gd name="connsiteY59" fmla="*/ 59903 h 708797"/>
              <a:gd name="connsiteX60" fmla="*/ 397094 w 708304"/>
              <a:gd name="connsiteY60" fmla="*/ 248284 h 708797"/>
              <a:gd name="connsiteX61" fmla="*/ 346148 w 708304"/>
              <a:gd name="connsiteY61" fmla="*/ 664296 h 708797"/>
              <a:gd name="connsiteX62" fmla="*/ 343581 w 708304"/>
              <a:gd name="connsiteY62" fmla="*/ 442484 h 708797"/>
              <a:gd name="connsiteX63" fmla="*/ 286587 w 708304"/>
              <a:gd name="connsiteY63" fmla="*/ 651574 h 708797"/>
              <a:gd name="connsiteX64" fmla="*/ 346148 w 708304"/>
              <a:gd name="connsiteY64" fmla="*/ 664353 h 708797"/>
              <a:gd name="connsiteX65" fmla="*/ 259660 w 708304"/>
              <a:gd name="connsiteY65" fmla="*/ 280631 h 708797"/>
              <a:gd name="connsiteX66" fmla="*/ 129185 w 708304"/>
              <a:gd name="connsiteY66" fmla="*/ 143026 h 708797"/>
              <a:gd name="connsiteX67" fmla="*/ 93700 w 708304"/>
              <a:gd name="connsiteY67" fmla="*/ 193458 h 708797"/>
              <a:gd name="connsiteX68" fmla="*/ 259660 w 708304"/>
              <a:gd name="connsiteY68" fmla="*/ 280631 h 708797"/>
              <a:gd name="connsiteX69" fmla="*/ 85256 w 708304"/>
              <a:gd name="connsiteY69" fmla="*/ 497081 h 708797"/>
              <a:gd name="connsiteX70" fmla="*/ 245226 w 708304"/>
              <a:gd name="connsiteY70" fmla="*/ 398669 h 708797"/>
              <a:gd name="connsiteX71" fmla="*/ 62379 w 708304"/>
              <a:gd name="connsiteY71" fmla="*/ 443111 h 708797"/>
              <a:gd name="connsiteX72" fmla="*/ 85256 w 708304"/>
              <a:gd name="connsiteY72" fmla="*/ 497024 h 708797"/>
              <a:gd name="connsiteX73" fmla="*/ 251958 w 708304"/>
              <a:gd name="connsiteY73" fmla="*/ 311439 h 708797"/>
              <a:gd name="connsiteX74" fmla="*/ 84515 w 708304"/>
              <a:gd name="connsiteY74" fmla="*/ 210859 h 708797"/>
              <a:gd name="connsiteX75" fmla="*/ 64490 w 708304"/>
              <a:gd name="connsiteY75" fmla="*/ 266882 h 708797"/>
              <a:gd name="connsiteX76" fmla="*/ 251958 w 708304"/>
              <a:gd name="connsiteY76" fmla="*/ 311439 h 708797"/>
              <a:gd name="connsiteX77" fmla="*/ 567219 w 708304"/>
              <a:gd name="connsiteY77" fmla="*/ 577009 h 708797"/>
              <a:gd name="connsiteX78" fmla="*/ 432123 w 708304"/>
              <a:gd name="connsiteY78" fmla="*/ 454693 h 708797"/>
              <a:gd name="connsiteX79" fmla="*/ 515360 w 708304"/>
              <a:gd name="connsiteY79" fmla="*/ 610669 h 708797"/>
              <a:gd name="connsiteX80" fmla="*/ 567219 w 708304"/>
              <a:gd name="connsiteY80" fmla="*/ 577009 h 708797"/>
              <a:gd name="connsiteX81" fmla="*/ 622672 w 708304"/>
              <a:gd name="connsiteY81" fmla="*/ 208805 h 708797"/>
              <a:gd name="connsiteX82" fmla="*/ 458994 w 708304"/>
              <a:gd name="connsiteY82" fmla="*/ 308928 h 708797"/>
              <a:gd name="connsiteX83" fmla="*/ 551302 w 708304"/>
              <a:gd name="connsiteY83" fmla="*/ 290844 h 708797"/>
              <a:gd name="connsiteX84" fmla="*/ 644009 w 708304"/>
              <a:gd name="connsiteY84" fmla="*/ 265456 h 708797"/>
              <a:gd name="connsiteX85" fmla="*/ 622672 w 708304"/>
              <a:gd name="connsiteY85" fmla="*/ 208805 h 708797"/>
              <a:gd name="connsiteX86" fmla="*/ 243514 w 708304"/>
              <a:gd name="connsiteY86" fmla="*/ 369801 h 708797"/>
              <a:gd name="connsiteX87" fmla="*/ 46918 w 708304"/>
              <a:gd name="connsiteY87" fmla="*/ 365066 h 708797"/>
              <a:gd name="connsiteX88" fmla="*/ 60953 w 708304"/>
              <a:gd name="connsiteY88" fmla="*/ 423201 h 708797"/>
              <a:gd name="connsiteX89" fmla="*/ 243571 w 708304"/>
              <a:gd name="connsiteY89" fmla="*/ 369858 h 708797"/>
              <a:gd name="connsiteX90" fmla="*/ 446899 w 708304"/>
              <a:gd name="connsiteY90" fmla="*/ 281829 h 708797"/>
              <a:gd name="connsiteX91" fmla="*/ 617138 w 708304"/>
              <a:gd name="connsiteY91" fmla="*/ 188837 h 708797"/>
              <a:gd name="connsiteX92" fmla="*/ 578458 w 708304"/>
              <a:gd name="connsiteY92" fmla="*/ 141657 h 708797"/>
              <a:gd name="connsiteX93" fmla="*/ 446899 w 708304"/>
              <a:gd name="connsiteY93" fmla="*/ 281829 h 708797"/>
              <a:gd name="connsiteX94" fmla="*/ 146528 w 708304"/>
              <a:gd name="connsiteY94" fmla="*/ 129904 h 708797"/>
              <a:gd name="connsiteX95" fmla="*/ 287044 w 708304"/>
              <a:gd name="connsiteY95" fmla="*/ 261405 h 708797"/>
              <a:gd name="connsiteX96" fmla="*/ 190743 w 708304"/>
              <a:gd name="connsiteY96" fmla="*/ 92650 h 708797"/>
              <a:gd name="connsiteX97" fmla="*/ 146528 w 708304"/>
              <a:gd name="connsiteY97" fmla="*/ 129904 h 708797"/>
              <a:gd name="connsiteX98" fmla="*/ 284020 w 708304"/>
              <a:gd name="connsiteY98" fmla="*/ 52658 h 708797"/>
              <a:gd name="connsiteX99" fmla="*/ 339017 w 708304"/>
              <a:gd name="connsiteY99" fmla="*/ 240069 h 708797"/>
              <a:gd name="connsiteX100" fmla="*/ 342839 w 708304"/>
              <a:gd name="connsiteY100" fmla="*/ 47181 h 708797"/>
              <a:gd name="connsiteX101" fmla="*/ 284020 w 708304"/>
              <a:gd name="connsiteY101" fmla="*/ 52601 h 708797"/>
              <a:gd name="connsiteX102" fmla="*/ 308381 w 708304"/>
              <a:gd name="connsiteY102" fmla="*/ 466217 h 708797"/>
              <a:gd name="connsiteX103" fmla="*/ 213677 w 708304"/>
              <a:gd name="connsiteY103" fmla="*/ 622193 h 708797"/>
              <a:gd name="connsiteX104" fmla="*/ 268731 w 708304"/>
              <a:gd name="connsiteY104" fmla="*/ 643301 h 708797"/>
              <a:gd name="connsiteX105" fmla="*/ 308381 w 708304"/>
              <a:gd name="connsiteY105" fmla="*/ 466217 h 708797"/>
              <a:gd name="connsiteX106" fmla="*/ 473770 w 708304"/>
              <a:gd name="connsiteY106" fmla="*/ 369744 h 708797"/>
              <a:gd name="connsiteX107" fmla="*/ 651825 w 708304"/>
              <a:gd name="connsiteY107" fmla="*/ 422516 h 708797"/>
              <a:gd name="connsiteX108" fmla="*/ 656046 w 708304"/>
              <a:gd name="connsiteY108" fmla="*/ 363241 h 708797"/>
              <a:gd name="connsiteX109" fmla="*/ 638075 w 708304"/>
              <a:gd name="connsiteY109" fmla="*/ 361244 h 708797"/>
              <a:gd name="connsiteX110" fmla="*/ 473827 w 708304"/>
              <a:gd name="connsiteY110" fmla="*/ 369744 h 70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08304" h="708797">
                <a:moveTo>
                  <a:pt x="708305" y="352915"/>
                </a:moveTo>
                <a:cubicBezTo>
                  <a:pt x="708362" y="548655"/>
                  <a:pt x="550503" y="708111"/>
                  <a:pt x="355904" y="708795"/>
                </a:cubicBezTo>
                <a:cubicBezTo>
                  <a:pt x="158851" y="709480"/>
                  <a:pt x="-2202" y="545745"/>
                  <a:pt x="23" y="346981"/>
                </a:cubicBezTo>
                <a:cubicBezTo>
                  <a:pt x="2134" y="155748"/>
                  <a:pt x="161590" y="-171"/>
                  <a:pt x="354877" y="0"/>
                </a:cubicBezTo>
                <a:cubicBezTo>
                  <a:pt x="551986" y="171"/>
                  <a:pt x="708247" y="156204"/>
                  <a:pt x="708305" y="352971"/>
                </a:cubicBezTo>
                <a:close/>
                <a:moveTo>
                  <a:pt x="407363" y="353656"/>
                </a:moveTo>
                <a:cubicBezTo>
                  <a:pt x="408561" y="330608"/>
                  <a:pt x="381519" y="298831"/>
                  <a:pt x="359555" y="297461"/>
                </a:cubicBezTo>
                <a:cubicBezTo>
                  <a:pt x="337648" y="296149"/>
                  <a:pt x="300337" y="328155"/>
                  <a:pt x="299310" y="349206"/>
                </a:cubicBezTo>
                <a:cubicBezTo>
                  <a:pt x="297997" y="376476"/>
                  <a:pt x="324012" y="406599"/>
                  <a:pt x="350027" y="407968"/>
                </a:cubicBezTo>
                <a:cubicBezTo>
                  <a:pt x="383003" y="409680"/>
                  <a:pt x="405538" y="388343"/>
                  <a:pt x="407306" y="353656"/>
                </a:cubicBezTo>
                <a:close/>
                <a:moveTo>
                  <a:pt x="367770" y="449501"/>
                </a:moveTo>
                <a:cubicBezTo>
                  <a:pt x="365545" y="494628"/>
                  <a:pt x="367884" y="539127"/>
                  <a:pt x="361323" y="583456"/>
                </a:cubicBezTo>
                <a:cubicBezTo>
                  <a:pt x="358585" y="601997"/>
                  <a:pt x="360468" y="621280"/>
                  <a:pt x="360810" y="640164"/>
                </a:cubicBezTo>
                <a:cubicBezTo>
                  <a:pt x="360924" y="647409"/>
                  <a:pt x="364119" y="660074"/>
                  <a:pt x="372334" y="650718"/>
                </a:cubicBezTo>
                <a:cubicBezTo>
                  <a:pt x="388879" y="631948"/>
                  <a:pt x="405366" y="641076"/>
                  <a:pt x="425163" y="648151"/>
                </a:cubicBezTo>
                <a:cubicBezTo>
                  <a:pt x="413867" y="576838"/>
                  <a:pt x="380321" y="515965"/>
                  <a:pt x="367770" y="449444"/>
                </a:cubicBezTo>
                <a:close/>
                <a:moveTo>
                  <a:pt x="59698" y="286679"/>
                </a:moveTo>
                <a:cubicBezTo>
                  <a:pt x="78524" y="310012"/>
                  <a:pt x="68198" y="327242"/>
                  <a:pt x="47375" y="346068"/>
                </a:cubicBezTo>
                <a:cubicBezTo>
                  <a:pt x="120285" y="352857"/>
                  <a:pt x="186578" y="337454"/>
                  <a:pt x="253498" y="340706"/>
                </a:cubicBezTo>
                <a:cubicBezTo>
                  <a:pt x="188518" y="326671"/>
                  <a:pt x="128558" y="296377"/>
                  <a:pt x="59698" y="286679"/>
                </a:cubicBezTo>
                <a:close/>
                <a:moveTo>
                  <a:pt x="362579" y="51289"/>
                </a:moveTo>
                <a:cubicBezTo>
                  <a:pt x="354306" y="120320"/>
                  <a:pt x="371079" y="185186"/>
                  <a:pt x="367257" y="250623"/>
                </a:cubicBezTo>
                <a:cubicBezTo>
                  <a:pt x="381063" y="185528"/>
                  <a:pt x="414780" y="126139"/>
                  <a:pt x="423052" y="56879"/>
                </a:cubicBezTo>
                <a:cubicBezTo>
                  <a:pt x="392701" y="72797"/>
                  <a:pt x="392074" y="72740"/>
                  <a:pt x="362579" y="51289"/>
                </a:cubicBezTo>
                <a:close/>
                <a:moveTo>
                  <a:pt x="515987" y="93506"/>
                </a:moveTo>
                <a:cubicBezTo>
                  <a:pt x="474398" y="147305"/>
                  <a:pt x="455970" y="204412"/>
                  <a:pt x="427901" y="256727"/>
                </a:cubicBezTo>
                <a:cubicBezTo>
                  <a:pt x="473314" y="216792"/>
                  <a:pt x="522263" y="181364"/>
                  <a:pt x="565222" y="128820"/>
                </a:cubicBezTo>
                <a:cubicBezTo>
                  <a:pt x="535213" y="133898"/>
                  <a:pt x="519239" y="125682"/>
                  <a:pt x="515987" y="93506"/>
                </a:cubicBezTo>
                <a:close/>
                <a:moveTo>
                  <a:pt x="645549" y="440601"/>
                </a:moveTo>
                <a:cubicBezTo>
                  <a:pt x="582109" y="414814"/>
                  <a:pt x="516387" y="413502"/>
                  <a:pt x="454658" y="394390"/>
                </a:cubicBezTo>
                <a:cubicBezTo>
                  <a:pt x="512793" y="423372"/>
                  <a:pt x="559232" y="471579"/>
                  <a:pt x="622843" y="496111"/>
                </a:cubicBezTo>
                <a:cubicBezTo>
                  <a:pt x="618547" y="473217"/>
                  <a:pt x="626112" y="454710"/>
                  <a:pt x="645549" y="440601"/>
                </a:cubicBezTo>
                <a:close/>
                <a:moveTo>
                  <a:pt x="445929" y="423999"/>
                </a:moveTo>
                <a:cubicBezTo>
                  <a:pt x="491627" y="467187"/>
                  <a:pt x="525344" y="521556"/>
                  <a:pt x="577659" y="562347"/>
                </a:cubicBezTo>
                <a:cubicBezTo>
                  <a:pt x="580397" y="548883"/>
                  <a:pt x="576746" y="538271"/>
                  <a:pt x="582451" y="528630"/>
                </a:cubicBezTo>
                <a:cubicBezTo>
                  <a:pt x="588841" y="517847"/>
                  <a:pt x="604416" y="523438"/>
                  <a:pt x="610748" y="510830"/>
                </a:cubicBezTo>
                <a:cubicBezTo>
                  <a:pt x="559916" y="473519"/>
                  <a:pt x="500584" y="453495"/>
                  <a:pt x="445872" y="423999"/>
                </a:cubicBezTo>
                <a:close/>
                <a:moveTo>
                  <a:pt x="132665" y="563431"/>
                </a:moveTo>
                <a:cubicBezTo>
                  <a:pt x="185893" y="520700"/>
                  <a:pt x="220295" y="467529"/>
                  <a:pt x="264566" y="423315"/>
                </a:cubicBezTo>
                <a:cubicBezTo>
                  <a:pt x="211224" y="455833"/>
                  <a:pt x="149894" y="473120"/>
                  <a:pt x="95411" y="515680"/>
                </a:cubicBezTo>
                <a:cubicBezTo>
                  <a:pt x="125876" y="519160"/>
                  <a:pt x="135061" y="535533"/>
                  <a:pt x="132665" y="563431"/>
                </a:cubicBezTo>
                <a:close/>
                <a:moveTo>
                  <a:pt x="193538" y="616716"/>
                </a:moveTo>
                <a:cubicBezTo>
                  <a:pt x="231819" y="560521"/>
                  <a:pt x="254411" y="507179"/>
                  <a:pt x="278087" y="453951"/>
                </a:cubicBezTo>
                <a:cubicBezTo>
                  <a:pt x="234272" y="494685"/>
                  <a:pt x="183782" y="527546"/>
                  <a:pt x="142763" y="581059"/>
                </a:cubicBezTo>
                <a:cubicBezTo>
                  <a:pt x="175282" y="571874"/>
                  <a:pt x="190286" y="581801"/>
                  <a:pt x="193538" y="616716"/>
                </a:cubicBezTo>
                <a:close/>
                <a:moveTo>
                  <a:pt x="451235" y="343102"/>
                </a:moveTo>
                <a:lnTo>
                  <a:pt x="663577" y="343102"/>
                </a:lnTo>
                <a:cubicBezTo>
                  <a:pt x="632541" y="324903"/>
                  <a:pt x="636706" y="305848"/>
                  <a:pt x="653821" y="281773"/>
                </a:cubicBezTo>
                <a:cubicBezTo>
                  <a:pt x="580340" y="295408"/>
                  <a:pt x="518555" y="325872"/>
                  <a:pt x="451235" y="343102"/>
                </a:cubicBezTo>
                <a:close/>
                <a:moveTo>
                  <a:pt x="442677" y="644157"/>
                </a:moveTo>
                <a:cubicBezTo>
                  <a:pt x="455114" y="620481"/>
                  <a:pt x="472971" y="612779"/>
                  <a:pt x="498872" y="620082"/>
                </a:cubicBezTo>
                <a:cubicBezTo>
                  <a:pt x="472287" y="557555"/>
                  <a:pt x="427274" y="511572"/>
                  <a:pt x="398064" y="455491"/>
                </a:cubicBezTo>
                <a:cubicBezTo>
                  <a:pt x="416263" y="516307"/>
                  <a:pt x="417803" y="580717"/>
                  <a:pt x="442677" y="644157"/>
                </a:cubicBezTo>
                <a:close/>
                <a:moveTo>
                  <a:pt x="308324" y="243149"/>
                </a:moveTo>
                <a:cubicBezTo>
                  <a:pt x="293148" y="183589"/>
                  <a:pt x="290524" y="121347"/>
                  <a:pt x="264395" y="58192"/>
                </a:cubicBezTo>
                <a:cubicBezTo>
                  <a:pt x="254240" y="89455"/>
                  <a:pt x="235755" y="94305"/>
                  <a:pt x="208428" y="82609"/>
                </a:cubicBezTo>
                <a:cubicBezTo>
                  <a:pt x="235641" y="144110"/>
                  <a:pt x="276718" y="190549"/>
                  <a:pt x="308324" y="243149"/>
                </a:cubicBezTo>
                <a:close/>
                <a:moveTo>
                  <a:pt x="397037" y="248284"/>
                </a:moveTo>
                <a:cubicBezTo>
                  <a:pt x="429271" y="194086"/>
                  <a:pt x="471716" y="146563"/>
                  <a:pt x="498587" y="83066"/>
                </a:cubicBezTo>
                <a:cubicBezTo>
                  <a:pt x="471545" y="94590"/>
                  <a:pt x="454373" y="87573"/>
                  <a:pt x="443761" y="59903"/>
                </a:cubicBezTo>
                <a:cubicBezTo>
                  <a:pt x="416206" y="123629"/>
                  <a:pt x="416491" y="188324"/>
                  <a:pt x="397094" y="248284"/>
                </a:cubicBezTo>
                <a:close/>
                <a:moveTo>
                  <a:pt x="346148" y="664296"/>
                </a:moveTo>
                <a:cubicBezTo>
                  <a:pt x="352367" y="583912"/>
                  <a:pt x="337705" y="513454"/>
                  <a:pt x="343581" y="442484"/>
                </a:cubicBezTo>
                <a:cubicBezTo>
                  <a:pt x="334110" y="512599"/>
                  <a:pt x="295601" y="574841"/>
                  <a:pt x="286587" y="651574"/>
                </a:cubicBezTo>
                <a:cubicBezTo>
                  <a:pt x="311404" y="631891"/>
                  <a:pt x="329204" y="636455"/>
                  <a:pt x="346148" y="664353"/>
                </a:cubicBezTo>
                <a:close/>
                <a:moveTo>
                  <a:pt x="259660" y="280631"/>
                </a:moveTo>
                <a:cubicBezTo>
                  <a:pt x="216301" y="238414"/>
                  <a:pt x="184866" y="185700"/>
                  <a:pt x="129185" y="143026"/>
                </a:cubicBezTo>
                <a:cubicBezTo>
                  <a:pt x="139454" y="180850"/>
                  <a:pt x="116235" y="186156"/>
                  <a:pt x="93700" y="193458"/>
                </a:cubicBezTo>
                <a:cubicBezTo>
                  <a:pt x="147042" y="231682"/>
                  <a:pt x="205233" y="252563"/>
                  <a:pt x="259660" y="280631"/>
                </a:cubicBezTo>
                <a:close/>
                <a:moveTo>
                  <a:pt x="85256" y="497081"/>
                </a:moveTo>
                <a:cubicBezTo>
                  <a:pt x="145045" y="472663"/>
                  <a:pt x="192511" y="431872"/>
                  <a:pt x="245226" y="398669"/>
                </a:cubicBezTo>
                <a:cubicBezTo>
                  <a:pt x="186749" y="416982"/>
                  <a:pt x="123879" y="416069"/>
                  <a:pt x="62379" y="443111"/>
                </a:cubicBezTo>
                <a:cubicBezTo>
                  <a:pt x="90676" y="455206"/>
                  <a:pt x="99405" y="471408"/>
                  <a:pt x="85256" y="497024"/>
                </a:cubicBezTo>
                <a:close/>
                <a:moveTo>
                  <a:pt x="251958" y="311439"/>
                </a:moveTo>
                <a:cubicBezTo>
                  <a:pt x="194964" y="283541"/>
                  <a:pt x="150864" y="234478"/>
                  <a:pt x="84515" y="210859"/>
                </a:cubicBezTo>
                <a:cubicBezTo>
                  <a:pt x="98606" y="239042"/>
                  <a:pt x="85028" y="253590"/>
                  <a:pt x="64490" y="266882"/>
                </a:cubicBezTo>
                <a:cubicBezTo>
                  <a:pt x="127188" y="291870"/>
                  <a:pt x="191427" y="293183"/>
                  <a:pt x="251958" y="311439"/>
                </a:cubicBezTo>
                <a:close/>
                <a:moveTo>
                  <a:pt x="567219" y="577009"/>
                </a:moveTo>
                <a:cubicBezTo>
                  <a:pt x="525743" y="527489"/>
                  <a:pt x="477592" y="492745"/>
                  <a:pt x="432123" y="454693"/>
                </a:cubicBezTo>
                <a:cubicBezTo>
                  <a:pt x="459279" y="506723"/>
                  <a:pt x="477136" y="563145"/>
                  <a:pt x="515360" y="610669"/>
                </a:cubicBezTo>
                <a:cubicBezTo>
                  <a:pt x="527797" y="577408"/>
                  <a:pt x="529109" y="576495"/>
                  <a:pt x="567219" y="577009"/>
                </a:cubicBezTo>
                <a:close/>
                <a:moveTo>
                  <a:pt x="622672" y="208805"/>
                </a:moveTo>
                <a:cubicBezTo>
                  <a:pt x="560886" y="235904"/>
                  <a:pt x="513762" y="278635"/>
                  <a:pt x="458994" y="308928"/>
                </a:cubicBezTo>
                <a:cubicBezTo>
                  <a:pt x="490429" y="303794"/>
                  <a:pt x="520837" y="297062"/>
                  <a:pt x="551302" y="290844"/>
                </a:cubicBezTo>
                <a:cubicBezTo>
                  <a:pt x="582394" y="284511"/>
                  <a:pt x="613601" y="278635"/>
                  <a:pt x="644009" y="265456"/>
                </a:cubicBezTo>
                <a:cubicBezTo>
                  <a:pt x="625182" y="251308"/>
                  <a:pt x="618068" y="232424"/>
                  <a:pt x="622672" y="208805"/>
                </a:cubicBezTo>
                <a:close/>
                <a:moveTo>
                  <a:pt x="243514" y="369801"/>
                </a:moveTo>
                <a:cubicBezTo>
                  <a:pt x="180017" y="369231"/>
                  <a:pt x="116976" y="355425"/>
                  <a:pt x="46918" y="365066"/>
                </a:cubicBezTo>
                <a:cubicBezTo>
                  <a:pt x="74017" y="381211"/>
                  <a:pt x="71906" y="400038"/>
                  <a:pt x="60953" y="423201"/>
                </a:cubicBezTo>
                <a:cubicBezTo>
                  <a:pt x="127302" y="413673"/>
                  <a:pt x="183155" y="384064"/>
                  <a:pt x="243571" y="369858"/>
                </a:cubicBezTo>
                <a:close/>
                <a:moveTo>
                  <a:pt x="446899" y="281829"/>
                </a:moveTo>
                <a:cubicBezTo>
                  <a:pt x="500356" y="250395"/>
                  <a:pt x="561342" y="232424"/>
                  <a:pt x="617138" y="188837"/>
                </a:cubicBezTo>
                <a:cubicBezTo>
                  <a:pt x="580968" y="188666"/>
                  <a:pt x="573551" y="170923"/>
                  <a:pt x="578458" y="141657"/>
                </a:cubicBezTo>
                <a:cubicBezTo>
                  <a:pt x="525857" y="184787"/>
                  <a:pt x="490942" y="237159"/>
                  <a:pt x="446899" y="281829"/>
                </a:cubicBezTo>
                <a:close/>
                <a:moveTo>
                  <a:pt x="146528" y="129904"/>
                </a:moveTo>
                <a:cubicBezTo>
                  <a:pt x="167466" y="159057"/>
                  <a:pt x="263197" y="248341"/>
                  <a:pt x="287044" y="261405"/>
                </a:cubicBezTo>
                <a:cubicBezTo>
                  <a:pt x="252528" y="208120"/>
                  <a:pt x="235071" y="146962"/>
                  <a:pt x="190743" y="92650"/>
                </a:cubicBezTo>
                <a:cubicBezTo>
                  <a:pt x="189544" y="126196"/>
                  <a:pt x="173399" y="135153"/>
                  <a:pt x="146528" y="129904"/>
                </a:cubicBezTo>
                <a:close/>
                <a:moveTo>
                  <a:pt x="284020" y="52658"/>
                </a:moveTo>
                <a:cubicBezTo>
                  <a:pt x="293833" y="122088"/>
                  <a:pt x="323898" y="178796"/>
                  <a:pt x="339017" y="240069"/>
                </a:cubicBezTo>
                <a:cubicBezTo>
                  <a:pt x="338275" y="177941"/>
                  <a:pt x="353679" y="116440"/>
                  <a:pt x="342839" y="47181"/>
                </a:cubicBezTo>
                <a:cubicBezTo>
                  <a:pt x="324697" y="74850"/>
                  <a:pt x="306270" y="73881"/>
                  <a:pt x="284020" y="52601"/>
                </a:cubicBezTo>
                <a:close/>
                <a:moveTo>
                  <a:pt x="308381" y="466217"/>
                </a:moveTo>
                <a:cubicBezTo>
                  <a:pt x="278657" y="517562"/>
                  <a:pt x="235984" y="560521"/>
                  <a:pt x="213677" y="622193"/>
                </a:cubicBezTo>
                <a:cubicBezTo>
                  <a:pt x="240833" y="609299"/>
                  <a:pt x="254582" y="625102"/>
                  <a:pt x="268731" y="643301"/>
                </a:cubicBezTo>
                <a:cubicBezTo>
                  <a:pt x="291094" y="583912"/>
                  <a:pt x="295031" y="524237"/>
                  <a:pt x="308381" y="466217"/>
                </a:cubicBezTo>
                <a:close/>
                <a:moveTo>
                  <a:pt x="473770" y="369744"/>
                </a:moveTo>
                <a:cubicBezTo>
                  <a:pt x="532475" y="384691"/>
                  <a:pt x="586616" y="413502"/>
                  <a:pt x="651825" y="422516"/>
                </a:cubicBezTo>
                <a:cubicBezTo>
                  <a:pt x="635394" y="400095"/>
                  <a:pt x="637277" y="381497"/>
                  <a:pt x="656046" y="363241"/>
                </a:cubicBezTo>
                <a:cubicBezTo>
                  <a:pt x="647261" y="362271"/>
                  <a:pt x="642696" y="361529"/>
                  <a:pt x="638075" y="361244"/>
                </a:cubicBezTo>
                <a:cubicBezTo>
                  <a:pt x="583136" y="358163"/>
                  <a:pt x="528653" y="366664"/>
                  <a:pt x="473827" y="369744"/>
                </a:cubicBezTo>
                <a:close/>
              </a:path>
            </a:pathLst>
          </a:custGeom>
          <a:solidFill>
            <a:srgbClr val="FFC000"/>
          </a:solidFill>
          <a:ln w="569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3C40499E-6ECB-4089-B78F-2BD903C54B42}"/>
              </a:ext>
            </a:extLst>
          </p:cNvPr>
          <p:cNvSpPr>
            <a:spLocks/>
          </p:cNvSpPr>
          <p:nvPr/>
        </p:nvSpPr>
        <p:spPr bwMode="auto">
          <a:xfrm>
            <a:off x="1" y="1"/>
            <a:ext cx="7439890" cy="289841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110A6356-3F1E-4AC3-BD4F-2CC8D50C822B}"/>
              </a:ext>
            </a:extLst>
          </p:cNvPr>
          <p:cNvSpPr>
            <a:spLocks/>
          </p:cNvSpPr>
          <p:nvPr/>
        </p:nvSpPr>
        <p:spPr bwMode="auto">
          <a:xfrm rot="5400000">
            <a:off x="8445172" y="4443052"/>
            <a:ext cx="777943" cy="619712"/>
          </a:xfrm>
          <a:custGeom>
            <a:avLst/>
            <a:gdLst>
              <a:gd name="T0" fmla="*/ 259 w 914"/>
              <a:gd name="T1" fmla="*/ 550 h 550"/>
              <a:gd name="T2" fmla="*/ 914 w 914"/>
              <a:gd name="T3" fmla="*/ 550 h 550"/>
              <a:gd name="T4" fmla="*/ 914 w 914"/>
              <a:gd name="T5" fmla="*/ 0 h 550"/>
              <a:gd name="T6" fmla="*/ 259 w 914"/>
              <a:gd name="T7" fmla="*/ 0 h 550"/>
              <a:gd name="T8" fmla="*/ 0 w 914"/>
              <a:gd name="T9" fmla="*/ 275 h 550"/>
              <a:gd name="T10" fmla="*/ 259 w 914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4" h="55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E4251BAE-FC8A-415D-A10E-656943354E98}"/>
              </a:ext>
            </a:extLst>
          </p:cNvPr>
          <p:cNvSpPr/>
          <p:nvPr/>
        </p:nvSpPr>
        <p:spPr>
          <a:xfrm>
            <a:off x="754293" y="0"/>
            <a:ext cx="370115" cy="7913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5F9D607F-005A-4893-9914-270120D42042}"/>
              </a:ext>
            </a:extLst>
          </p:cNvPr>
          <p:cNvSpPr/>
          <p:nvPr/>
        </p:nvSpPr>
        <p:spPr>
          <a:xfrm>
            <a:off x="334492" y="0"/>
            <a:ext cx="245801" cy="654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D8798A-4DF2-4638-B5FB-8D49A44C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749" y="1581136"/>
            <a:ext cx="3931026" cy="25639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6;p19">
            <a:extLst>
              <a:ext uri="{FF2B5EF4-FFF2-40B4-BE49-F238E27FC236}">
                <a16:creationId xmlns:a16="http://schemas.microsoft.com/office/drawing/2014/main" id="{C6E8ED4C-F54B-414A-886E-E449D3A49EB1}"/>
              </a:ext>
            </a:extLst>
          </p:cNvPr>
          <p:cNvSpPr txBox="1"/>
          <p:nvPr/>
        </p:nvSpPr>
        <p:spPr>
          <a:xfrm>
            <a:off x="6896779" y="3454063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15%</a:t>
            </a:r>
          </a:p>
        </p:txBody>
      </p:sp>
      <p:sp>
        <p:nvSpPr>
          <p:cNvPr id="13" name="Google Shape;337;p19">
            <a:extLst>
              <a:ext uri="{FF2B5EF4-FFF2-40B4-BE49-F238E27FC236}">
                <a16:creationId xmlns:a16="http://schemas.microsoft.com/office/drawing/2014/main" id="{BD2D2BA9-AA2B-4622-8A29-5E791A5F762F}"/>
              </a:ext>
            </a:extLst>
          </p:cNvPr>
          <p:cNvSpPr txBox="1"/>
          <p:nvPr/>
        </p:nvSpPr>
        <p:spPr>
          <a:xfrm>
            <a:off x="6896779" y="1821978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35%</a:t>
            </a:r>
          </a:p>
        </p:txBody>
      </p:sp>
      <p:sp>
        <p:nvSpPr>
          <p:cNvPr id="14" name="Google Shape;338;p19">
            <a:extLst>
              <a:ext uri="{FF2B5EF4-FFF2-40B4-BE49-F238E27FC236}">
                <a16:creationId xmlns:a16="http://schemas.microsoft.com/office/drawing/2014/main" id="{1B2AD8BA-A916-4792-BF32-158B99943B94}"/>
              </a:ext>
            </a:extLst>
          </p:cNvPr>
          <p:cNvSpPr txBox="1"/>
          <p:nvPr/>
        </p:nvSpPr>
        <p:spPr>
          <a:xfrm>
            <a:off x="1400559" y="1757650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29%</a:t>
            </a:r>
          </a:p>
        </p:txBody>
      </p:sp>
      <p:sp>
        <p:nvSpPr>
          <p:cNvPr id="15" name="Google Shape;339;p19">
            <a:extLst>
              <a:ext uri="{FF2B5EF4-FFF2-40B4-BE49-F238E27FC236}">
                <a16:creationId xmlns:a16="http://schemas.microsoft.com/office/drawing/2014/main" id="{06051C79-06B0-44A2-9029-74160871048A}"/>
              </a:ext>
            </a:extLst>
          </p:cNvPr>
          <p:cNvSpPr txBox="1"/>
          <p:nvPr/>
        </p:nvSpPr>
        <p:spPr>
          <a:xfrm>
            <a:off x="1396261" y="3390512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21%</a:t>
            </a:r>
          </a:p>
        </p:txBody>
      </p:sp>
      <p:sp>
        <p:nvSpPr>
          <p:cNvPr id="16" name="Google Shape;340;p19">
            <a:extLst>
              <a:ext uri="{FF2B5EF4-FFF2-40B4-BE49-F238E27FC236}">
                <a16:creationId xmlns:a16="http://schemas.microsoft.com/office/drawing/2014/main" id="{8778E4E6-8D8A-45D0-9DCF-5B1E1C2B3633}"/>
              </a:ext>
            </a:extLst>
          </p:cNvPr>
          <p:cNvSpPr/>
          <p:nvPr/>
        </p:nvSpPr>
        <p:spPr>
          <a:xfrm>
            <a:off x="443730" y="2203274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17" name="Google Shape;341;p19">
            <a:extLst>
              <a:ext uri="{FF2B5EF4-FFF2-40B4-BE49-F238E27FC236}">
                <a16:creationId xmlns:a16="http://schemas.microsoft.com/office/drawing/2014/main" id="{D866F683-46EB-4B1B-A405-9937A5641EEB}"/>
              </a:ext>
            </a:extLst>
          </p:cNvPr>
          <p:cNvSpPr/>
          <p:nvPr/>
        </p:nvSpPr>
        <p:spPr>
          <a:xfrm>
            <a:off x="446583" y="3841010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it’s the second planet from the Sun</a:t>
            </a:r>
          </a:p>
        </p:txBody>
      </p:sp>
      <p:sp>
        <p:nvSpPr>
          <p:cNvPr id="18" name="Google Shape;342;p19">
            <a:extLst>
              <a:ext uri="{FF2B5EF4-FFF2-40B4-BE49-F238E27FC236}">
                <a16:creationId xmlns:a16="http://schemas.microsoft.com/office/drawing/2014/main" id="{0DC61ABE-35A5-47E0-990C-3374EF9B1BC7}"/>
              </a:ext>
            </a:extLst>
          </p:cNvPr>
          <p:cNvSpPr/>
          <p:nvPr/>
        </p:nvSpPr>
        <p:spPr>
          <a:xfrm>
            <a:off x="6893935" y="2266788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This planet is full of iron oxide dust</a:t>
            </a:r>
          </a:p>
        </p:txBody>
      </p:sp>
      <p:sp>
        <p:nvSpPr>
          <p:cNvPr id="19" name="Google Shape;343;p19">
            <a:extLst>
              <a:ext uri="{FF2B5EF4-FFF2-40B4-BE49-F238E27FC236}">
                <a16:creationId xmlns:a16="http://schemas.microsoft.com/office/drawing/2014/main" id="{D0ACE44B-C457-45A4-AF3B-F551C4A29B6D}"/>
              </a:ext>
            </a:extLst>
          </p:cNvPr>
          <p:cNvSpPr/>
          <p:nvPr/>
        </p:nvSpPr>
        <p:spPr>
          <a:xfrm>
            <a:off x="6896788" y="3904552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8C9A841-465D-4E1B-98B7-86B0AAA2B994}"/>
              </a:ext>
            </a:extLst>
          </p:cNvPr>
          <p:cNvSpPr/>
          <p:nvPr/>
        </p:nvSpPr>
        <p:spPr>
          <a:xfrm>
            <a:off x="1248936" y="247922"/>
            <a:ext cx="6743745" cy="4943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Google Shape;326;p19">
            <a:extLst>
              <a:ext uri="{FF2B5EF4-FFF2-40B4-BE49-F238E27FC236}">
                <a16:creationId xmlns:a16="http://schemas.microsoft.com/office/drawing/2014/main" id="{1692C751-9575-4A54-A002-4B0E725599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4633" y="260904"/>
            <a:ext cx="6998048" cy="481203"/>
          </a:xfrm>
        </p:spPr>
        <p:txBody>
          <a:bodyPr/>
          <a:lstStyle>
            <a:defPPr/>
          </a:lstStyle>
          <a:p>
            <a:pPr lvl="0"/>
            <a:r>
              <a:rPr lang="en-US" b="1" dirty="0">
                <a:solidFill>
                  <a:schemeClr val="bg1"/>
                </a:solidFill>
              </a:rPr>
              <a:t>Real Estate Infographics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50B0B7-2DF7-4D66-AD0B-6B1A5D2CF6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160" y="1341630"/>
            <a:ext cx="3869759" cy="30534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9C27ADF-8E2B-4725-8814-8E3E9748D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29" y="1940416"/>
            <a:ext cx="3933143" cy="3933143"/>
          </a:xfrm>
          <a:prstGeom prst="rect">
            <a:avLst/>
          </a:prstGeom>
        </p:spPr>
      </p:pic>
      <p:sp>
        <p:nvSpPr>
          <p:cNvPr id="2" name="TextBox 74">
            <a:extLst>
              <a:ext uri="{FF2B5EF4-FFF2-40B4-BE49-F238E27FC236}">
                <a16:creationId xmlns:a16="http://schemas.microsoft.com/office/drawing/2014/main" id="{2BC8B4AE-2AE8-461E-B9A5-64F88AC595DC}"/>
              </a:ext>
            </a:extLst>
          </p:cNvPr>
          <p:cNvSpPr txBox="1"/>
          <p:nvPr/>
        </p:nvSpPr>
        <p:spPr>
          <a:xfrm>
            <a:off x="802957" y="1709585"/>
            <a:ext cx="2125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 dirty="0">
                <a:solidFill>
                  <a:srgbClr val="EEB245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Contents A</a:t>
            </a:r>
          </a:p>
        </p:txBody>
      </p:sp>
      <p:grpSp>
        <p:nvGrpSpPr>
          <p:cNvPr id="3" name="Group 68">
            <a:extLst>
              <a:ext uri="{FF2B5EF4-FFF2-40B4-BE49-F238E27FC236}">
                <a16:creationId xmlns:a16="http://schemas.microsoft.com/office/drawing/2014/main" id="{B019A5AA-988E-416C-A7C5-3CB414EB0F49}"/>
              </a:ext>
            </a:extLst>
          </p:cNvPr>
          <p:cNvGrpSpPr/>
          <p:nvPr/>
        </p:nvGrpSpPr>
        <p:grpSpPr>
          <a:xfrm>
            <a:off x="822004" y="2193385"/>
            <a:ext cx="2590760" cy="686147"/>
            <a:chOff x="631457" y="2122404"/>
            <a:chExt cx="2590760" cy="686147"/>
          </a:xfrm>
        </p:grpSpPr>
        <p:sp>
          <p:nvSpPr>
            <p:cNvPr id="4" name="TextBox 69">
              <a:extLst>
                <a:ext uri="{FF2B5EF4-FFF2-40B4-BE49-F238E27FC236}">
                  <a16:creationId xmlns:a16="http://schemas.microsoft.com/office/drawing/2014/main" id="{FB50C685-6B06-4C65-BDE7-001E8E7EEA3A}"/>
                </a:ext>
              </a:extLst>
            </p:cNvPr>
            <p:cNvSpPr txBox="1"/>
            <p:nvPr/>
          </p:nvSpPr>
          <p:spPr>
            <a:xfrm>
              <a:off x="631457" y="2122404"/>
              <a:ext cx="259076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5" name="TextBox 70">
              <a:extLst>
                <a:ext uri="{FF2B5EF4-FFF2-40B4-BE49-F238E27FC236}">
                  <a16:creationId xmlns:a16="http://schemas.microsoft.com/office/drawing/2014/main" id="{F323E7C6-FA93-4D80-A992-53A62708F433}"/>
                </a:ext>
              </a:extLst>
            </p:cNvPr>
            <p:cNvSpPr txBox="1"/>
            <p:nvPr/>
          </p:nvSpPr>
          <p:spPr>
            <a:xfrm>
              <a:off x="631457" y="2300721"/>
              <a:ext cx="25907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6" name="Group 71">
            <a:extLst>
              <a:ext uri="{FF2B5EF4-FFF2-40B4-BE49-F238E27FC236}">
                <a16:creationId xmlns:a16="http://schemas.microsoft.com/office/drawing/2014/main" id="{B1B657DA-3F93-439D-A5DC-26E560BE2B88}"/>
              </a:ext>
            </a:extLst>
          </p:cNvPr>
          <p:cNvGrpSpPr/>
          <p:nvPr/>
        </p:nvGrpSpPr>
        <p:grpSpPr>
          <a:xfrm>
            <a:off x="822004" y="2931498"/>
            <a:ext cx="2590760" cy="686147"/>
            <a:chOff x="631457" y="2860517"/>
            <a:chExt cx="2590760" cy="686147"/>
          </a:xfrm>
        </p:grpSpPr>
        <p:sp>
          <p:nvSpPr>
            <p:cNvPr id="7" name="TextBox 72">
              <a:extLst>
                <a:ext uri="{FF2B5EF4-FFF2-40B4-BE49-F238E27FC236}">
                  <a16:creationId xmlns:a16="http://schemas.microsoft.com/office/drawing/2014/main" id="{4E5C0E1C-BC56-4391-9A2E-74E51165FCD1}"/>
                </a:ext>
              </a:extLst>
            </p:cNvPr>
            <p:cNvSpPr txBox="1"/>
            <p:nvPr/>
          </p:nvSpPr>
          <p:spPr>
            <a:xfrm>
              <a:off x="631457" y="2860517"/>
              <a:ext cx="259076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8" name="TextBox 73">
              <a:extLst>
                <a:ext uri="{FF2B5EF4-FFF2-40B4-BE49-F238E27FC236}">
                  <a16:creationId xmlns:a16="http://schemas.microsoft.com/office/drawing/2014/main" id="{A66EC4A5-5263-48B7-9B25-2C0F008DF40B}"/>
                </a:ext>
              </a:extLst>
            </p:cNvPr>
            <p:cNvSpPr txBox="1"/>
            <p:nvPr/>
          </p:nvSpPr>
          <p:spPr>
            <a:xfrm>
              <a:off x="631457" y="3038834"/>
              <a:ext cx="25907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 dirty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11" name="Rectángulo 6">
            <a:extLst>
              <a:ext uri="{FF2B5EF4-FFF2-40B4-BE49-F238E27FC236}">
                <a16:creationId xmlns:a16="http://schemas.microsoft.com/office/drawing/2014/main" id="{E9C06C30-A5AC-466C-8324-ABA4C45255BF}"/>
              </a:ext>
            </a:extLst>
          </p:cNvPr>
          <p:cNvSpPr/>
          <p:nvPr/>
        </p:nvSpPr>
        <p:spPr>
          <a:xfrm>
            <a:off x="282385" y="166375"/>
            <a:ext cx="8646456" cy="4709635"/>
          </a:xfrm>
          <a:prstGeom prst="rect">
            <a:avLst/>
          </a:prstGeom>
          <a:noFill/>
          <a:ln w="25402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2" name="Group 71">
            <a:extLst>
              <a:ext uri="{FF2B5EF4-FFF2-40B4-BE49-F238E27FC236}">
                <a16:creationId xmlns:a16="http://schemas.microsoft.com/office/drawing/2014/main" id="{15C4596C-84CC-454A-B073-424D9C7815DF}"/>
              </a:ext>
            </a:extLst>
          </p:cNvPr>
          <p:cNvGrpSpPr/>
          <p:nvPr/>
        </p:nvGrpSpPr>
        <p:grpSpPr>
          <a:xfrm>
            <a:off x="827650" y="3687357"/>
            <a:ext cx="2590760" cy="686147"/>
            <a:chOff x="631457" y="2860517"/>
            <a:chExt cx="2590760" cy="686147"/>
          </a:xfrm>
        </p:grpSpPr>
        <p:sp>
          <p:nvSpPr>
            <p:cNvPr id="13" name="TextBox 72">
              <a:extLst>
                <a:ext uri="{FF2B5EF4-FFF2-40B4-BE49-F238E27FC236}">
                  <a16:creationId xmlns:a16="http://schemas.microsoft.com/office/drawing/2014/main" id="{8B3D8093-834E-40D7-B7B8-27AD0F5C7846}"/>
                </a:ext>
              </a:extLst>
            </p:cNvPr>
            <p:cNvSpPr txBox="1"/>
            <p:nvPr/>
          </p:nvSpPr>
          <p:spPr>
            <a:xfrm>
              <a:off x="631457" y="2860517"/>
              <a:ext cx="259076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4" name="TextBox 73">
              <a:extLst>
                <a:ext uri="{FF2B5EF4-FFF2-40B4-BE49-F238E27FC236}">
                  <a16:creationId xmlns:a16="http://schemas.microsoft.com/office/drawing/2014/main" id="{CACED9DE-E5F7-4AFB-9A73-A9516E2D726B}"/>
                </a:ext>
              </a:extLst>
            </p:cNvPr>
            <p:cNvSpPr txBox="1"/>
            <p:nvPr/>
          </p:nvSpPr>
          <p:spPr>
            <a:xfrm>
              <a:off x="631457" y="3038834"/>
              <a:ext cx="25907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 dirty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17" name="Freeform 5">
            <a:extLst>
              <a:ext uri="{FF2B5EF4-FFF2-40B4-BE49-F238E27FC236}">
                <a16:creationId xmlns:a16="http://schemas.microsoft.com/office/drawing/2014/main" id="{5186368D-40C3-4C50-82C3-FC9F68E07000}"/>
              </a:ext>
            </a:extLst>
          </p:cNvPr>
          <p:cNvSpPr>
            <a:spLocks/>
          </p:cNvSpPr>
          <p:nvPr/>
        </p:nvSpPr>
        <p:spPr bwMode="auto">
          <a:xfrm>
            <a:off x="1" y="1"/>
            <a:ext cx="7439890" cy="289841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BA5A4439-96D7-46C5-8D37-096C15B5BA71}"/>
              </a:ext>
            </a:extLst>
          </p:cNvPr>
          <p:cNvSpPr>
            <a:spLocks/>
          </p:cNvSpPr>
          <p:nvPr/>
        </p:nvSpPr>
        <p:spPr bwMode="auto">
          <a:xfrm rot="5400000">
            <a:off x="8445172" y="4443052"/>
            <a:ext cx="777943" cy="619712"/>
          </a:xfrm>
          <a:custGeom>
            <a:avLst/>
            <a:gdLst>
              <a:gd name="T0" fmla="*/ 259 w 914"/>
              <a:gd name="T1" fmla="*/ 550 h 550"/>
              <a:gd name="T2" fmla="*/ 914 w 914"/>
              <a:gd name="T3" fmla="*/ 550 h 550"/>
              <a:gd name="T4" fmla="*/ 914 w 914"/>
              <a:gd name="T5" fmla="*/ 0 h 550"/>
              <a:gd name="T6" fmla="*/ 259 w 914"/>
              <a:gd name="T7" fmla="*/ 0 h 550"/>
              <a:gd name="T8" fmla="*/ 0 w 914"/>
              <a:gd name="T9" fmla="*/ 275 h 550"/>
              <a:gd name="T10" fmla="*/ 259 w 914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4" h="55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9FE6347-59CD-4A21-825A-21B9ADAA520A}"/>
              </a:ext>
            </a:extLst>
          </p:cNvPr>
          <p:cNvSpPr/>
          <p:nvPr/>
        </p:nvSpPr>
        <p:spPr>
          <a:xfrm>
            <a:off x="754293" y="0"/>
            <a:ext cx="370115" cy="791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83DC28C6-27B6-4238-AC3F-2FE517B4C4DE}"/>
              </a:ext>
            </a:extLst>
          </p:cNvPr>
          <p:cNvSpPr/>
          <p:nvPr/>
        </p:nvSpPr>
        <p:spPr>
          <a:xfrm>
            <a:off x="334492" y="0"/>
            <a:ext cx="245801" cy="6541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Google Shape;677;p23">
            <a:extLst>
              <a:ext uri="{FF2B5EF4-FFF2-40B4-BE49-F238E27FC236}">
                <a16:creationId xmlns:a16="http://schemas.microsoft.com/office/drawing/2014/main" id="{1F2D19AC-80C3-45A4-9A65-F2F2EA6CE40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2553" y="472972"/>
            <a:ext cx="6149750" cy="1720413"/>
          </a:xfrm>
        </p:spPr>
        <p:txBody>
          <a:bodyPr anchor="ctr" anchorCtr="0"/>
          <a:lstStyle>
            <a:defPPr/>
          </a:lstStyle>
          <a:p>
            <a:pPr lvl="0" algn="l"/>
            <a:r>
              <a:rPr lang="en-US" sz="4400" b="1" dirty="0">
                <a:solidFill>
                  <a:srgbClr val="E69138"/>
                </a:solidFill>
              </a:rPr>
              <a:t>Real Estate Infographics</a:t>
            </a:r>
            <a:endParaRPr lang="en-US" sz="6000" b="1" dirty="0">
              <a:solidFill>
                <a:srgbClr val="E69138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C0D17E2-779D-4F45-BC52-7F310DE8FC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20" t="4644" r="23923" b="44085"/>
          <a:stretch/>
        </p:blipFill>
        <p:spPr>
          <a:xfrm>
            <a:off x="4104001" y="1858853"/>
            <a:ext cx="4415590" cy="33862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BA9A3E-DFAC-4488-B2E8-659DC5AD4B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54" y="1161655"/>
            <a:ext cx="2378178" cy="3837166"/>
          </a:xfrm>
          <a:prstGeom prst="rect">
            <a:avLst/>
          </a:prstGeom>
        </p:spPr>
      </p:pic>
      <p:sp>
        <p:nvSpPr>
          <p:cNvPr id="2" name="Google Shape;453;p21">
            <a:extLst>
              <a:ext uri="{FF2B5EF4-FFF2-40B4-BE49-F238E27FC236}">
                <a16:creationId xmlns:a16="http://schemas.microsoft.com/office/drawing/2014/main" id="{6C227250-F5E1-46C6-90F1-69BFF77FCDD6}"/>
              </a:ext>
            </a:extLst>
          </p:cNvPr>
          <p:cNvSpPr/>
          <p:nvPr/>
        </p:nvSpPr>
        <p:spPr>
          <a:xfrm>
            <a:off x="658797" y="1964478"/>
            <a:ext cx="692401" cy="692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25%</a:t>
            </a:r>
          </a:p>
        </p:txBody>
      </p:sp>
      <p:sp>
        <p:nvSpPr>
          <p:cNvPr id="3" name="Google Shape;454;p21">
            <a:extLst>
              <a:ext uri="{FF2B5EF4-FFF2-40B4-BE49-F238E27FC236}">
                <a16:creationId xmlns:a16="http://schemas.microsoft.com/office/drawing/2014/main" id="{B6A38D78-EBA2-423E-BB00-8EFDE1C682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7948" y="855865"/>
            <a:ext cx="7837920" cy="481203"/>
          </a:xfrm>
        </p:spPr>
        <p:txBody>
          <a:bodyPr/>
          <a:lstStyle>
            <a:defPPr/>
          </a:lstStyle>
          <a:p>
            <a:pPr lvl="0"/>
            <a:r>
              <a:rPr lang="en-US" sz="3600" b="1" dirty="0">
                <a:solidFill>
                  <a:srgbClr val="FFC000"/>
                </a:solidFill>
              </a:rPr>
              <a:t>Real Estate                             Infographics</a:t>
            </a:r>
          </a:p>
        </p:txBody>
      </p:sp>
      <p:grpSp>
        <p:nvGrpSpPr>
          <p:cNvPr id="9" name="Google Shape;461;p21">
            <a:extLst>
              <a:ext uri="{FF2B5EF4-FFF2-40B4-BE49-F238E27FC236}">
                <a16:creationId xmlns:a16="http://schemas.microsoft.com/office/drawing/2014/main" id="{7CB1533E-AB2D-4EA2-94FE-FE709E22030E}"/>
              </a:ext>
            </a:extLst>
          </p:cNvPr>
          <p:cNvGrpSpPr/>
          <p:nvPr/>
        </p:nvGrpSpPr>
        <p:grpSpPr>
          <a:xfrm>
            <a:off x="5530007" y="2913013"/>
            <a:ext cx="1527029" cy="234323"/>
            <a:chOff x="5530007" y="2913013"/>
            <a:chExt cx="1527029" cy="234323"/>
          </a:xfrm>
        </p:grpSpPr>
        <p:sp>
          <p:nvSpPr>
            <p:cNvPr id="10" name="Google Shape;462;p21">
              <a:extLst>
                <a:ext uri="{FF2B5EF4-FFF2-40B4-BE49-F238E27FC236}">
                  <a16:creationId xmlns:a16="http://schemas.microsoft.com/office/drawing/2014/main" id="{5EDB5DBA-2630-4DB7-BE34-6DBBB173CDA3}"/>
                </a:ext>
              </a:extLst>
            </p:cNvPr>
            <p:cNvSpPr/>
            <p:nvPr/>
          </p:nvSpPr>
          <p:spPr>
            <a:xfrm>
              <a:off x="5563026" y="2913013"/>
              <a:ext cx="1494010" cy="1955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069"/>
                <a:gd name="f4" fmla="val 12443"/>
                <a:gd name="f5" fmla="val 1"/>
                <a:gd name="f6" fmla="val 12442"/>
                <a:gd name="f7" fmla="val 23718"/>
                <a:gd name="f8" fmla="*/ f0 1 95069"/>
                <a:gd name="f9" fmla="*/ f1 1 1244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5069"/>
                <a:gd name="f16" fmla="*/ f13 1 1244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5069" h="12443" fill="none">
                  <a:moveTo>
                    <a:pt x="f5" y="f6"/>
                  </a:moveTo>
                  <a:lnTo>
                    <a:pt x="f7" y="f2"/>
                  </a:lnTo>
                  <a:lnTo>
                    <a:pt x="f3" y="f2"/>
                  </a:lnTo>
                </a:path>
              </a:pathLst>
            </a:custGeom>
            <a:noFill/>
            <a:ln w="2084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463;p21">
              <a:extLst>
                <a:ext uri="{FF2B5EF4-FFF2-40B4-BE49-F238E27FC236}">
                  <a16:creationId xmlns:a16="http://schemas.microsoft.com/office/drawing/2014/main" id="{0E52AA2E-D97C-4C93-BF56-5C6B1A622538}"/>
                </a:ext>
              </a:extLst>
            </p:cNvPr>
            <p:cNvSpPr/>
            <p:nvPr/>
          </p:nvSpPr>
          <p:spPr>
            <a:xfrm>
              <a:off x="5530007" y="3080238"/>
              <a:ext cx="67098" cy="67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0"/>
                <a:gd name="f4" fmla="val 2135"/>
                <a:gd name="f5" fmla="val 934"/>
                <a:gd name="f6" fmla="val 3302"/>
                <a:gd name="f7" fmla="val 3303"/>
                <a:gd name="f8" fmla="*/ f0 1 4270"/>
                <a:gd name="f9" fmla="*/ f1 1 4270"/>
                <a:gd name="f10" fmla="val f2"/>
                <a:gd name="f11" fmla="val f3"/>
                <a:gd name="f12" fmla="+- f11 0 f10"/>
                <a:gd name="f13" fmla="*/ f12 1 4270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4270" h="427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7" y="f3"/>
                    <a:pt x="f3" y="f6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466;p21">
            <a:extLst>
              <a:ext uri="{FF2B5EF4-FFF2-40B4-BE49-F238E27FC236}">
                <a16:creationId xmlns:a16="http://schemas.microsoft.com/office/drawing/2014/main" id="{DA40AE39-E752-4381-B56F-542C11A0AEBA}"/>
              </a:ext>
            </a:extLst>
          </p:cNvPr>
          <p:cNvGrpSpPr/>
          <p:nvPr/>
        </p:nvGrpSpPr>
        <p:grpSpPr>
          <a:xfrm>
            <a:off x="2075660" y="4119582"/>
            <a:ext cx="1613001" cy="234324"/>
            <a:chOff x="2075660" y="4119582"/>
            <a:chExt cx="1613001" cy="234324"/>
          </a:xfrm>
        </p:grpSpPr>
        <p:sp>
          <p:nvSpPr>
            <p:cNvPr id="15" name="Google Shape;467;p21">
              <a:extLst>
                <a:ext uri="{FF2B5EF4-FFF2-40B4-BE49-F238E27FC236}">
                  <a16:creationId xmlns:a16="http://schemas.microsoft.com/office/drawing/2014/main" id="{2C944BB8-B56C-4543-9898-A70B8B7BC0F4}"/>
                </a:ext>
              </a:extLst>
            </p:cNvPr>
            <p:cNvSpPr/>
            <p:nvPr/>
          </p:nvSpPr>
          <p:spPr>
            <a:xfrm>
              <a:off x="2075660" y="4158362"/>
              <a:ext cx="1579973" cy="1955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539"/>
                <a:gd name="f4" fmla="val 12443"/>
                <a:gd name="f5" fmla="val 1"/>
                <a:gd name="f6" fmla="val 76789"/>
                <a:gd name="f7" fmla="*/ f0 1 100539"/>
                <a:gd name="f8" fmla="*/ f1 1 1244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00539"/>
                <a:gd name="f15" fmla="*/ f12 1 1244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00539" h="12443" fill="none">
                  <a:moveTo>
                    <a:pt x="f3" y="f5"/>
                  </a:moveTo>
                  <a:lnTo>
                    <a:pt x="f6" y="f4"/>
                  </a:ln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468;p21">
              <a:extLst>
                <a:ext uri="{FF2B5EF4-FFF2-40B4-BE49-F238E27FC236}">
                  <a16:creationId xmlns:a16="http://schemas.microsoft.com/office/drawing/2014/main" id="{A4A127A6-2CC0-4E68-BF98-38CB70DC60A9}"/>
                </a:ext>
              </a:extLst>
            </p:cNvPr>
            <p:cNvSpPr/>
            <p:nvPr/>
          </p:nvSpPr>
          <p:spPr>
            <a:xfrm>
              <a:off x="3621545" y="4119582"/>
              <a:ext cx="67116" cy="67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4270"/>
                <a:gd name="f5" fmla="val 2135"/>
                <a:gd name="f6" fmla="val 935"/>
                <a:gd name="f7" fmla="val 1"/>
                <a:gd name="f8" fmla="val 968"/>
                <a:gd name="f9" fmla="val 3336"/>
                <a:gd name="f10" fmla="val 3303"/>
                <a:gd name="f11" fmla="*/ f0 1 4271"/>
                <a:gd name="f12" fmla="*/ f1 1 427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271"/>
                <a:gd name="f19" fmla="*/ f16 1 427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271" h="427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4" y="f9"/>
                    <a:pt x="f4" y="f5"/>
                  </a:cubicBezTo>
                  <a:cubicBezTo>
                    <a:pt x="f4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470;p21">
            <a:extLst>
              <a:ext uri="{FF2B5EF4-FFF2-40B4-BE49-F238E27FC236}">
                <a16:creationId xmlns:a16="http://schemas.microsoft.com/office/drawing/2014/main" id="{C27EA562-74C2-411B-81EB-60079A411F3F}"/>
              </a:ext>
            </a:extLst>
          </p:cNvPr>
          <p:cNvGrpSpPr/>
          <p:nvPr/>
        </p:nvGrpSpPr>
        <p:grpSpPr>
          <a:xfrm>
            <a:off x="2075660" y="2914915"/>
            <a:ext cx="1513395" cy="234342"/>
            <a:chOff x="2075660" y="2914915"/>
            <a:chExt cx="1513395" cy="234342"/>
          </a:xfrm>
        </p:grpSpPr>
        <p:sp>
          <p:nvSpPr>
            <p:cNvPr id="19" name="Google Shape;471;p21">
              <a:extLst>
                <a:ext uri="{FF2B5EF4-FFF2-40B4-BE49-F238E27FC236}">
                  <a16:creationId xmlns:a16="http://schemas.microsoft.com/office/drawing/2014/main" id="{F73C6F66-E94C-44B7-A986-258456D4A373}"/>
                </a:ext>
              </a:extLst>
            </p:cNvPr>
            <p:cNvSpPr/>
            <p:nvPr/>
          </p:nvSpPr>
          <p:spPr>
            <a:xfrm>
              <a:off x="2075660" y="2914915"/>
              <a:ext cx="1480367" cy="1955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01"/>
                <a:gd name="f4" fmla="val 12443"/>
                <a:gd name="f5" fmla="val 70451"/>
                <a:gd name="f6" fmla="val 1"/>
                <a:gd name="f7" fmla="*/ f0 1 94201"/>
                <a:gd name="f8" fmla="*/ f1 1 1244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94201"/>
                <a:gd name="f15" fmla="*/ f12 1 1244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4201" h="12443" fill="none">
                  <a:moveTo>
                    <a:pt x="f3" y="f4"/>
                  </a:moveTo>
                  <a:lnTo>
                    <a:pt x="f5" y="f6"/>
                  </a:lnTo>
                  <a:lnTo>
                    <a:pt x="f2" y="f6"/>
                  </a:lnTo>
                </a:path>
              </a:pathLst>
            </a:custGeom>
            <a:noFill/>
            <a:ln w="2084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472;p21">
              <a:extLst>
                <a:ext uri="{FF2B5EF4-FFF2-40B4-BE49-F238E27FC236}">
                  <a16:creationId xmlns:a16="http://schemas.microsoft.com/office/drawing/2014/main" id="{0C92B38F-36F1-4914-BD91-A7F5E8D60F87}"/>
                </a:ext>
              </a:extLst>
            </p:cNvPr>
            <p:cNvSpPr/>
            <p:nvPr/>
          </p:nvSpPr>
          <p:spPr>
            <a:xfrm>
              <a:off x="3521939" y="3081619"/>
              <a:ext cx="67116" cy="67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4304"/>
                <a:gd name="f5" fmla="val 2136"/>
                <a:gd name="f6" fmla="val 968"/>
                <a:gd name="f7" fmla="val 1"/>
                <a:gd name="f8" fmla="val 2169"/>
                <a:gd name="f9" fmla="val 3336"/>
                <a:gd name="f10" fmla="val 4303"/>
                <a:gd name="f11" fmla="val 3303"/>
                <a:gd name="f12" fmla="val 4270"/>
                <a:gd name="f13" fmla="*/ f0 1 4271"/>
                <a:gd name="f14" fmla="*/ f1 1 43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271"/>
                <a:gd name="f21" fmla="*/ f18 1 43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71" h="4304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cubicBezTo>
                    <a:pt x="f11" y="f10"/>
                    <a:pt x="f12" y="f9"/>
                    <a:pt x="f12" y="f8"/>
                  </a:cubicBezTo>
                  <a:cubicBezTo>
                    <a:pt x="f12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476;p21">
            <a:extLst>
              <a:ext uri="{FF2B5EF4-FFF2-40B4-BE49-F238E27FC236}">
                <a16:creationId xmlns:a16="http://schemas.microsoft.com/office/drawing/2014/main" id="{5964E88A-3599-48ED-A083-2697DFD3D16C}"/>
              </a:ext>
            </a:extLst>
          </p:cNvPr>
          <p:cNvGrpSpPr/>
          <p:nvPr/>
        </p:nvGrpSpPr>
        <p:grpSpPr>
          <a:xfrm>
            <a:off x="5513228" y="4120551"/>
            <a:ext cx="1543808" cy="234324"/>
            <a:chOff x="5513228" y="4120551"/>
            <a:chExt cx="1543808" cy="234324"/>
          </a:xfrm>
        </p:grpSpPr>
        <p:sp>
          <p:nvSpPr>
            <p:cNvPr id="24" name="Google Shape;477;p21">
              <a:extLst>
                <a:ext uri="{FF2B5EF4-FFF2-40B4-BE49-F238E27FC236}">
                  <a16:creationId xmlns:a16="http://schemas.microsoft.com/office/drawing/2014/main" id="{3DA10748-E657-4A3F-9B6B-3492069B6450}"/>
                </a:ext>
              </a:extLst>
            </p:cNvPr>
            <p:cNvSpPr/>
            <p:nvPr/>
          </p:nvSpPr>
          <p:spPr>
            <a:xfrm>
              <a:off x="5546256" y="4158819"/>
              <a:ext cx="1510780" cy="196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136"/>
                <a:gd name="f4" fmla="val 12476"/>
                <a:gd name="f5" fmla="val 23751"/>
                <a:gd name="f6" fmla="*/ f0 1 96136"/>
                <a:gd name="f7" fmla="*/ f1 1 1247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96136"/>
                <a:gd name="f14" fmla="*/ f11 1 1247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6136" h="12476" fill="none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</a:path>
              </a:pathLst>
            </a:custGeom>
            <a:noFill/>
            <a:ln w="2084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478;p21">
              <a:extLst>
                <a:ext uri="{FF2B5EF4-FFF2-40B4-BE49-F238E27FC236}">
                  <a16:creationId xmlns:a16="http://schemas.microsoft.com/office/drawing/2014/main" id="{D5BBEEE2-0B8A-4AB1-B168-0CD5A906BD1A}"/>
                </a:ext>
              </a:extLst>
            </p:cNvPr>
            <p:cNvSpPr/>
            <p:nvPr/>
          </p:nvSpPr>
          <p:spPr>
            <a:xfrm>
              <a:off x="5513228" y="4120551"/>
              <a:ext cx="67116" cy="67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4270"/>
                <a:gd name="f5" fmla="val 2136"/>
                <a:gd name="f6" fmla="val 968"/>
                <a:gd name="f7" fmla="val 1"/>
                <a:gd name="f8" fmla="val 967"/>
                <a:gd name="f9" fmla="val 2135"/>
                <a:gd name="f10" fmla="val 3302"/>
                <a:gd name="f11" fmla="val 3337"/>
                <a:gd name="f12" fmla="*/ f0 1 4271"/>
                <a:gd name="f13" fmla="*/ f1 1 427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271"/>
                <a:gd name="f20" fmla="*/ f17 1 427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71" h="427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cubicBezTo>
                    <a:pt x="f3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6" name="Google Shape;479;p21">
            <a:extLst>
              <a:ext uri="{FF2B5EF4-FFF2-40B4-BE49-F238E27FC236}">
                <a16:creationId xmlns:a16="http://schemas.microsoft.com/office/drawing/2014/main" id="{BD778F44-8683-4E67-ACB4-167EB63C121D}"/>
              </a:ext>
            </a:extLst>
          </p:cNvPr>
          <p:cNvSpPr/>
          <p:nvPr/>
        </p:nvSpPr>
        <p:spPr>
          <a:xfrm>
            <a:off x="658797" y="3397352"/>
            <a:ext cx="692401" cy="692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25%</a:t>
            </a:r>
          </a:p>
        </p:txBody>
      </p:sp>
      <p:sp>
        <p:nvSpPr>
          <p:cNvPr id="27" name="Google Shape;480;p21">
            <a:extLst>
              <a:ext uri="{FF2B5EF4-FFF2-40B4-BE49-F238E27FC236}">
                <a16:creationId xmlns:a16="http://schemas.microsoft.com/office/drawing/2014/main" id="{C128C953-8FD1-4B3B-ACA5-5EB1E7F002BA}"/>
              </a:ext>
            </a:extLst>
          </p:cNvPr>
          <p:cNvSpPr/>
          <p:nvPr/>
        </p:nvSpPr>
        <p:spPr>
          <a:xfrm>
            <a:off x="7792800" y="1964478"/>
            <a:ext cx="692401" cy="692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20%</a:t>
            </a:r>
          </a:p>
        </p:txBody>
      </p:sp>
      <p:sp>
        <p:nvSpPr>
          <p:cNvPr id="28" name="Google Shape;481;p21">
            <a:extLst>
              <a:ext uri="{FF2B5EF4-FFF2-40B4-BE49-F238E27FC236}">
                <a16:creationId xmlns:a16="http://schemas.microsoft.com/office/drawing/2014/main" id="{41D17F63-6D31-4B91-8A31-AEAFCFF3306A}"/>
              </a:ext>
            </a:extLst>
          </p:cNvPr>
          <p:cNvSpPr/>
          <p:nvPr/>
        </p:nvSpPr>
        <p:spPr>
          <a:xfrm>
            <a:off x="7792800" y="3397352"/>
            <a:ext cx="692401" cy="692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7B7B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30%</a:t>
            </a:r>
          </a:p>
        </p:txBody>
      </p:sp>
      <p:sp>
        <p:nvSpPr>
          <p:cNvPr id="29" name="Google Shape;482;p21">
            <a:extLst>
              <a:ext uri="{FF2B5EF4-FFF2-40B4-BE49-F238E27FC236}">
                <a16:creationId xmlns:a16="http://schemas.microsoft.com/office/drawing/2014/main" id="{E22CB607-061E-49F2-8AA9-9873D31A7CA3}"/>
              </a:ext>
            </a:extLst>
          </p:cNvPr>
          <p:cNvSpPr/>
          <p:nvPr/>
        </p:nvSpPr>
        <p:spPr>
          <a:xfrm>
            <a:off x="1513880" y="1870286"/>
            <a:ext cx="1486503" cy="8807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30" name="Google Shape;483;p21">
            <a:extLst>
              <a:ext uri="{FF2B5EF4-FFF2-40B4-BE49-F238E27FC236}">
                <a16:creationId xmlns:a16="http://schemas.microsoft.com/office/drawing/2014/main" id="{22DF2AEB-68CA-4AAF-B448-7DF3B19F7114}"/>
              </a:ext>
            </a:extLst>
          </p:cNvPr>
          <p:cNvSpPr/>
          <p:nvPr/>
        </p:nvSpPr>
        <p:spPr>
          <a:xfrm>
            <a:off x="1516066" y="3296841"/>
            <a:ext cx="1486503" cy="8933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name, but it is terribly hot and poisonous</a:t>
            </a:r>
          </a:p>
        </p:txBody>
      </p:sp>
      <p:sp>
        <p:nvSpPr>
          <p:cNvPr id="31" name="Google Shape;484;p21">
            <a:extLst>
              <a:ext uri="{FF2B5EF4-FFF2-40B4-BE49-F238E27FC236}">
                <a16:creationId xmlns:a16="http://schemas.microsoft.com/office/drawing/2014/main" id="{1B07F354-6FED-4BF4-86F3-334345472200}"/>
              </a:ext>
            </a:extLst>
          </p:cNvPr>
          <p:cNvSpPr/>
          <p:nvPr/>
        </p:nvSpPr>
        <p:spPr>
          <a:xfrm>
            <a:off x="6139062" y="1870286"/>
            <a:ext cx="1486503" cy="8807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This one is full of iron oxide dust</a:t>
            </a:r>
          </a:p>
        </p:txBody>
      </p:sp>
      <p:sp>
        <p:nvSpPr>
          <p:cNvPr id="32" name="Google Shape;485;p21">
            <a:extLst>
              <a:ext uri="{FF2B5EF4-FFF2-40B4-BE49-F238E27FC236}">
                <a16:creationId xmlns:a16="http://schemas.microsoft.com/office/drawing/2014/main" id="{F510BC01-F487-4C42-831D-D3734A3A8D4C}"/>
              </a:ext>
            </a:extLst>
          </p:cNvPr>
          <p:cNvSpPr/>
          <p:nvPr/>
        </p:nvSpPr>
        <p:spPr>
          <a:xfrm>
            <a:off x="6141238" y="3296841"/>
            <a:ext cx="1486503" cy="8933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 a gas giant and the biggest planet in the Solar System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64EA91F8-2EB4-4803-9C8F-79A8EEEA5516}"/>
              </a:ext>
            </a:extLst>
          </p:cNvPr>
          <p:cNvSpPr>
            <a:spLocks/>
          </p:cNvSpPr>
          <p:nvPr/>
        </p:nvSpPr>
        <p:spPr bwMode="auto">
          <a:xfrm>
            <a:off x="1" y="1"/>
            <a:ext cx="7439890" cy="289841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407B2362-0DB0-4C89-B192-2A925FA8A468}"/>
              </a:ext>
            </a:extLst>
          </p:cNvPr>
          <p:cNvSpPr>
            <a:spLocks/>
          </p:cNvSpPr>
          <p:nvPr/>
        </p:nvSpPr>
        <p:spPr bwMode="auto">
          <a:xfrm rot="5400000">
            <a:off x="8445172" y="4443052"/>
            <a:ext cx="777943" cy="619712"/>
          </a:xfrm>
          <a:custGeom>
            <a:avLst/>
            <a:gdLst>
              <a:gd name="T0" fmla="*/ 259 w 914"/>
              <a:gd name="T1" fmla="*/ 550 h 550"/>
              <a:gd name="T2" fmla="*/ 914 w 914"/>
              <a:gd name="T3" fmla="*/ 550 h 550"/>
              <a:gd name="T4" fmla="*/ 914 w 914"/>
              <a:gd name="T5" fmla="*/ 0 h 550"/>
              <a:gd name="T6" fmla="*/ 259 w 914"/>
              <a:gd name="T7" fmla="*/ 0 h 550"/>
              <a:gd name="T8" fmla="*/ 0 w 914"/>
              <a:gd name="T9" fmla="*/ 275 h 550"/>
              <a:gd name="T10" fmla="*/ 259 w 914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4" h="55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2B1DD43D-526B-41C3-A742-48FAA835B7BD}"/>
              </a:ext>
            </a:extLst>
          </p:cNvPr>
          <p:cNvSpPr/>
          <p:nvPr/>
        </p:nvSpPr>
        <p:spPr>
          <a:xfrm>
            <a:off x="754293" y="0"/>
            <a:ext cx="370115" cy="7913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C49FD366-CDBD-4AF8-B314-4EA6E9021D50}"/>
              </a:ext>
            </a:extLst>
          </p:cNvPr>
          <p:cNvSpPr/>
          <p:nvPr/>
        </p:nvSpPr>
        <p:spPr>
          <a:xfrm>
            <a:off x="334492" y="0"/>
            <a:ext cx="245801" cy="654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2235A5-A736-414C-8D58-9BBDA17AF8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6750" y="289842"/>
            <a:ext cx="5270500" cy="576264"/>
          </a:xfrm>
        </p:spPr>
        <p:txBody>
          <a:bodyPr anchorCtr="1"/>
          <a:lstStyle>
            <a:defPPr/>
          </a:lstStyle>
          <a:p>
            <a:pPr marL="152403" lvl="0" indent="0" algn="ctr">
              <a:buNone/>
            </a:pPr>
            <a:r>
              <a:rPr lang="en-US" sz="3200" b="1">
                <a:solidFill>
                  <a:srgbClr val="EEB245"/>
                </a:solidFill>
              </a:rPr>
              <a:t>PowerPoint  Presentation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2F922A5E-63E6-4168-92D9-8DECA4EA4F72}"/>
              </a:ext>
            </a:extLst>
          </p:cNvPr>
          <p:cNvGrpSpPr/>
          <p:nvPr/>
        </p:nvGrpSpPr>
        <p:grpSpPr>
          <a:xfrm>
            <a:off x="508141" y="948013"/>
            <a:ext cx="2376260" cy="1889955"/>
            <a:chOff x="508141" y="948013"/>
            <a:chExt cx="2376260" cy="1889955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D7C712D5-05AD-4598-9ACA-EF254D135229}"/>
                </a:ext>
              </a:extLst>
            </p:cNvPr>
            <p:cNvSpPr txBox="1"/>
            <p:nvPr/>
          </p:nvSpPr>
          <p:spPr>
            <a:xfrm>
              <a:off x="508141" y="1268309"/>
              <a:ext cx="2376260" cy="15696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34343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B4A8D262-5BE8-4951-88D4-B3676B9E4262}"/>
                </a:ext>
              </a:extLst>
            </p:cNvPr>
            <p:cNvSpPr txBox="1"/>
            <p:nvPr/>
          </p:nvSpPr>
          <p:spPr>
            <a:xfrm>
              <a:off x="508141" y="948013"/>
              <a:ext cx="2376260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EEB24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46B6619D-E4B1-468E-A371-1936750DEA38}"/>
              </a:ext>
            </a:extLst>
          </p:cNvPr>
          <p:cNvGrpSpPr/>
          <p:nvPr/>
        </p:nvGrpSpPr>
        <p:grpSpPr>
          <a:xfrm>
            <a:off x="508141" y="2891844"/>
            <a:ext cx="2376260" cy="1889955"/>
            <a:chOff x="508141" y="2891844"/>
            <a:chExt cx="2376260" cy="1889955"/>
          </a:xfrm>
        </p:grpSpPr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A4DBBE10-7D5D-4AF1-B15B-0BFB6A6E9A88}"/>
                </a:ext>
              </a:extLst>
            </p:cNvPr>
            <p:cNvSpPr txBox="1"/>
            <p:nvPr/>
          </p:nvSpPr>
          <p:spPr>
            <a:xfrm>
              <a:off x="508141" y="3212140"/>
              <a:ext cx="2376260" cy="15696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34343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4E2E87ED-E52D-49F5-9551-7B7E4379A776}"/>
                </a:ext>
              </a:extLst>
            </p:cNvPr>
            <p:cNvSpPr txBox="1"/>
            <p:nvPr/>
          </p:nvSpPr>
          <p:spPr>
            <a:xfrm>
              <a:off x="508141" y="2891844"/>
              <a:ext cx="2376260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EEB24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E76BC680-6B74-4B27-B455-6A808F5BBDB3}"/>
              </a:ext>
            </a:extLst>
          </p:cNvPr>
          <p:cNvGrpSpPr/>
          <p:nvPr/>
        </p:nvGrpSpPr>
        <p:grpSpPr>
          <a:xfrm>
            <a:off x="5990261" y="980044"/>
            <a:ext cx="2645596" cy="1737561"/>
            <a:chOff x="5990261" y="980044"/>
            <a:chExt cx="2645596" cy="1737561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F29EAFFA-0E0B-442C-ABA2-961ADE9B1EBB}"/>
                </a:ext>
              </a:extLst>
            </p:cNvPr>
            <p:cNvSpPr txBox="1"/>
            <p:nvPr/>
          </p:nvSpPr>
          <p:spPr>
            <a:xfrm>
              <a:off x="5990261" y="1306394"/>
              <a:ext cx="2645596" cy="141121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34343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594C9051-DFA1-4B9D-8DC2-D6ACBCC6344C}"/>
                </a:ext>
              </a:extLst>
            </p:cNvPr>
            <p:cNvSpPr txBox="1"/>
            <p:nvPr/>
          </p:nvSpPr>
          <p:spPr>
            <a:xfrm>
              <a:off x="5990261" y="980044"/>
              <a:ext cx="2645596" cy="313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EEB24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0AD2B6B9-5754-4277-9867-A868E4E81690}"/>
              </a:ext>
            </a:extLst>
          </p:cNvPr>
          <p:cNvGrpSpPr/>
          <p:nvPr/>
        </p:nvGrpSpPr>
        <p:grpSpPr>
          <a:xfrm>
            <a:off x="5990261" y="2891844"/>
            <a:ext cx="2491822" cy="1896018"/>
            <a:chOff x="5990261" y="2891844"/>
            <a:chExt cx="2491822" cy="1896018"/>
          </a:xfrm>
        </p:grpSpPr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5D979E7C-AB51-42AE-923F-651E0C63E02A}"/>
                </a:ext>
              </a:extLst>
            </p:cNvPr>
            <p:cNvSpPr txBox="1"/>
            <p:nvPr/>
          </p:nvSpPr>
          <p:spPr>
            <a:xfrm>
              <a:off x="5990261" y="3218203"/>
              <a:ext cx="2491822" cy="15696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34343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CDC0D677-DD2D-421C-8281-B55E6E34EBAB}"/>
                </a:ext>
              </a:extLst>
            </p:cNvPr>
            <p:cNvSpPr txBox="1"/>
            <p:nvPr/>
          </p:nvSpPr>
          <p:spPr>
            <a:xfrm>
              <a:off x="5990261" y="2891844"/>
              <a:ext cx="2491822" cy="313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EEB24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281" name="Freeform 5">
            <a:extLst>
              <a:ext uri="{FF2B5EF4-FFF2-40B4-BE49-F238E27FC236}">
                <a16:creationId xmlns:a16="http://schemas.microsoft.com/office/drawing/2014/main" id="{31553BCB-FBD7-48EA-B935-3CD53B2397DA}"/>
              </a:ext>
            </a:extLst>
          </p:cNvPr>
          <p:cNvSpPr>
            <a:spLocks/>
          </p:cNvSpPr>
          <p:nvPr/>
        </p:nvSpPr>
        <p:spPr bwMode="auto">
          <a:xfrm>
            <a:off x="1" y="1"/>
            <a:ext cx="7439890" cy="289841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2" name="Freeform 6">
            <a:extLst>
              <a:ext uri="{FF2B5EF4-FFF2-40B4-BE49-F238E27FC236}">
                <a16:creationId xmlns:a16="http://schemas.microsoft.com/office/drawing/2014/main" id="{942E7842-1B17-4139-BA7D-769C7C52D7C1}"/>
              </a:ext>
            </a:extLst>
          </p:cNvPr>
          <p:cNvSpPr>
            <a:spLocks/>
          </p:cNvSpPr>
          <p:nvPr/>
        </p:nvSpPr>
        <p:spPr bwMode="auto">
          <a:xfrm rot="5400000">
            <a:off x="8445172" y="4443052"/>
            <a:ext cx="777943" cy="619712"/>
          </a:xfrm>
          <a:custGeom>
            <a:avLst/>
            <a:gdLst>
              <a:gd name="T0" fmla="*/ 259 w 914"/>
              <a:gd name="T1" fmla="*/ 550 h 550"/>
              <a:gd name="T2" fmla="*/ 914 w 914"/>
              <a:gd name="T3" fmla="*/ 550 h 550"/>
              <a:gd name="T4" fmla="*/ 914 w 914"/>
              <a:gd name="T5" fmla="*/ 0 h 550"/>
              <a:gd name="T6" fmla="*/ 259 w 914"/>
              <a:gd name="T7" fmla="*/ 0 h 550"/>
              <a:gd name="T8" fmla="*/ 0 w 914"/>
              <a:gd name="T9" fmla="*/ 275 h 550"/>
              <a:gd name="T10" fmla="*/ 259 w 914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4" h="55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3" name="Rectangle 3">
            <a:extLst>
              <a:ext uri="{FF2B5EF4-FFF2-40B4-BE49-F238E27FC236}">
                <a16:creationId xmlns:a16="http://schemas.microsoft.com/office/drawing/2014/main" id="{D3356FB9-190E-480E-99F0-029080142305}"/>
              </a:ext>
            </a:extLst>
          </p:cNvPr>
          <p:cNvSpPr/>
          <p:nvPr/>
        </p:nvSpPr>
        <p:spPr>
          <a:xfrm>
            <a:off x="754293" y="0"/>
            <a:ext cx="370115" cy="7913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4" name="Rectangle 3">
            <a:extLst>
              <a:ext uri="{FF2B5EF4-FFF2-40B4-BE49-F238E27FC236}">
                <a16:creationId xmlns:a16="http://schemas.microsoft.com/office/drawing/2014/main" id="{CC9F5558-B122-46E1-A4A1-FAF2F579FE44}"/>
              </a:ext>
            </a:extLst>
          </p:cNvPr>
          <p:cNvSpPr/>
          <p:nvPr/>
        </p:nvSpPr>
        <p:spPr>
          <a:xfrm>
            <a:off x="334492" y="0"/>
            <a:ext cx="245801" cy="654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F08CA90-894D-47BD-B091-26F305EC1F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04" r="24970" b="45825"/>
          <a:stretch/>
        </p:blipFill>
        <p:spPr>
          <a:xfrm>
            <a:off x="2884401" y="866107"/>
            <a:ext cx="2899611" cy="4277394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Real Estate Infographics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1578</Words>
  <Application>Microsoft Office PowerPoint</Application>
  <PresentationFormat>Presentación en pantalla (16:9)</PresentationFormat>
  <Paragraphs>211</Paragraphs>
  <Slides>24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Arial</vt:lpstr>
      <vt:lpstr>Arial (Títulos)</vt:lpstr>
      <vt:lpstr>Bahnschrift</vt:lpstr>
      <vt:lpstr>Barlow</vt:lpstr>
      <vt:lpstr>Calibri</vt:lpstr>
      <vt:lpstr>Calibri Light</vt:lpstr>
      <vt:lpstr>Do Hyeon</vt:lpstr>
      <vt:lpstr>Eras Bold ITC</vt:lpstr>
      <vt:lpstr>Fira Sans Extra Condensed Medium</vt:lpstr>
      <vt:lpstr>Karla ExtraBold</vt:lpstr>
      <vt:lpstr>Roboto</vt:lpstr>
      <vt:lpstr>Source Sans Pro</vt:lpstr>
      <vt:lpstr>Real Estate Infographics by Slidesgo</vt:lpstr>
      <vt:lpstr>INDEPENDENCE OF NORTH MACEDONIA</vt:lpstr>
      <vt:lpstr>Presentación de PowerPoint</vt:lpstr>
      <vt:lpstr>Presentación de PowerPoint</vt:lpstr>
      <vt:lpstr>Presentación de PowerPoint</vt:lpstr>
      <vt:lpstr>Presentación de PowerPoint</vt:lpstr>
      <vt:lpstr>Real Estate Infographics</vt:lpstr>
      <vt:lpstr>Real Estate Infographics</vt:lpstr>
      <vt:lpstr>Real Estate                             Infographics</vt:lpstr>
      <vt:lpstr>Presentación de PowerPoint</vt:lpstr>
      <vt:lpstr>Real Estate Infographics</vt:lpstr>
      <vt:lpstr>Real Estate Infographics</vt:lpstr>
      <vt:lpstr>Presentación de PowerPoint</vt:lpstr>
      <vt:lpstr>Presentación de PowerPoint</vt:lpstr>
      <vt:lpstr>Real Estate Infographics</vt:lpstr>
      <vt:lpstr>Real Estate Infographics</vt:lpstr>
      <vt:lpstr>OUR CAMPAIGN!</vt:lpstr>
      <vt:lpstr>Real Estate Infographics</vt:lpstr>
      <vt:lpstr>Thanks!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independencia Macedonia del Norte</dc:title>
  <dc:creator>slidesppt</dc:creator>
  <cp:lastModifiedBy>grym playcc</cp:lastModifiedBy>
  <cp:revision>62</cp:revision>
  <dcterms:modified xsi:type="dcterms:W3CDTF">2024-01-24T22:55:15Z</dcterms:modified>
</cp:coreProperties>
</file>