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52" r:id="rId1"/>
  </p:sldMasterIdLst>
  <p:notesMasterIdLst>
    <p:notesMasterId r:id="rId26"/>
  </p:notesMasterIdLst>
  <p:handoutMasterIdLst>
    <p:handoutMasterId r:id="rId27"/>
  </p:handoutMasterIdLst>
  <p:sldIdLst>
    <p:sldId id="518" r:id="rId2"/>
    <p:sldId id="519" r:id="rId3"/>
    <p:sldId id="523" r:id="rId4"/>
    <p:sldId id="500" r:id="rId5"/>
    <p:sldId id="521" r:id="rId6"/>
    <p:sldId id="525" r:id="rId7"/>
    <p:sldId id="524" r:id="rId8"/>
    <p:sldId id="490" r:id="rId9"/>
    <p:sldId id="478" r:id="rId10"/>
    <p:sldId id="485" r:id="rId11"/>
    <p:sldId id="486" r:id="rId12"/>
    <p:sldId id="487" r:id="rId13"/>
    <p:sldId id="493" r:id="rId14"/>
    <p:sldId id="527" r:id="rId15"/>
    <p:sldId id="528" r:id="rId16"/>
    <p:sldId id="530" r:id="rId17"/>
    <p:sldId id="526" r:id="rId18"/>
    <p:sldId id="531" r:id="rId19"/>
    <p:sldId id="532" r:id="rId20"/>
    <p:sldId id="351" r:id="rId21"/>
    <p:sldId id="436" r:id="rId22"/>
    <p:sldId id="437" r:id="rId23"/>
    <p:sldId id="438" r:id="rId24"/>
    <p:sldId id="533" r:id="rId25"/>
  </p:sldIdLst>
  <p:sldSz cx="12192000" cy="6858000"/>
  <p:notesSz cx="6858000" cy="9144000"/>
  <p:custDataLst>
    <p:tags r:id="rId28"/>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Freepiker" initials="F" lastIdx="0" clrIdx="0">
    <p:extLst>
      <p:ext uri="{19B8F6BF-5375-455C-9EA6-DF929625EA0E}">
        <p15:presenceInfo xmlns:p15="http://schemas.microsoft.com/office/powerpoint/2012/main" userId="Freepiker"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E192B"/>
    <a:srgbClr val="007F60"/>
    <a:srgbClr val="007F48"/>
    <a:srgbClr val="000000"/>
    <a:srgbClr val="3C3D35"/>
    <a:srgbClr val="DCA502"/>
    <a:srgbClr val="7F7F7F"/>
    <a:srgbClr val="FFFFFF"/>
    <a:srgbClr val="F5CE2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888" autoAdjust="0"/>
    <p:restoredTop sz="94714" autoAdjust="0"/>
  </p:normalViewPr>
  <p:slideViewPr>
    <p:cSldViewPr snapToGrid="0" snapToObjects="1">
      <p:cViewPr varScale="1">
        <p:scale>
          <a:sx n="101" d="100"/>
          <a:sy n="101" d="100"/>
        </p:scale>
        <p:origin x="126" y="234"/>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sorterViewPr>
    <p:cViewPr varScale="1">
      <p:scale>
        <a:sx n="1" d="1"/>
        <a:sy n="1" d="1"/>
      </p:scale>
      <p:origin x="0" y="0"/>
    </p:cViewPr>
  </p:sorterViewPr>
  <p:notesViewPr>
    <p:cSldViewPr snapToGrid="0" snapToObjects="1">
      <p:cViewPr varScale="1">
        <p:scale>
          <a:sx n="91" d="100"/>
          <a:sy n="91" d="100"/>
        </p:scale>
        <p:origin x="3750" y="84"/>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gs" Target="tags/tag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handoutMaster" Target="handoutMasters/handoutMaster1.xml"/><Relationship Id="rId30" Type="http://schemas.openxmlformats.org/officeDocument/2006/relationships/presProps" Target="presProps.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99D2CE1B-0954-4D33-AB5F-A7C719F844C3}"/>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D573FD09-A43D-4FFC-B6D0-0547FD8F508E}"/>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2B5AFE0E-6A1C-4885-B63C-2DFDC6AB1C79}" type="datetimeFigureOut">
              <a:rPr lang="en-US" smtClean="0"/>
              <a:t>2/2/2024</a:t>
            </a:fld>
            <a:endParaRPr lang="en-US"/>
          </a:p>
        </p:txBody>
      </p:sp>
      <p:sp>
        <p:nvSpPr>
          <p:cNvPr id="4" name="Footer Placeholder 3">
            <a:extLst>
              <a:ext uri="{FF2B5EF4-FFF2-40B4-BE49-F238E27FC236}">
                <a16:creationId xmlns:a16="http://schemas.microsoft.com/office/drawing/2014/main" id="{57CF5188-4104-49A0-8942-88B484853655}"/>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18D68E2C-942E-45D8-A73F-D445E1178745}"/>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AAEA61BB-20CE-4FD0-BD5C-E0532AC8E298}" type="slidenum">
              <a:rPr lang="en-US" smtClean="0"/>
              <a:t>‹Nº›</a:t>
            </a:fld>
            <a:endParaRPr lang="en-US"/>
          </a:p>
        </p:txBody>
      </p:sp>
    </p:spTree>
    <p:extLst>
      <p:ext uri="{BB962C8B-B14F-4D97-AF65-F5344CB8AC3E}">
        <p14:creationId xmlns:p14="http://schemas.microsoft.com/office/powerpoint/2010/main" val="169045690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D4EA084-1755-244B-AA1B-DD1CDE75AFEE}" type="datetimeFigureOut">
              <a:rPr lang="en-US" smtClean="0"/>
              <a:t>2/2/2024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3581F7C-1D07-BA46-A5B5-F41F280D9362}" type="slidenum">
              <a:rPr lang="en-US" smtClean="0"/>
              <a:t>‹Nº›</a:t>
            </a:fld>
            <a:endParaRPr lang="en-US"/>
          </a:p>
        </p:txBody>
      </p:sp>
    </p:spTree>
    <p:extLst>
      <p:ext uri="{BB962C8B-B14F-4D97-AF65-F5344CB8AC3E}">
        <p14:creationId xmlns:p14="http://schemas.microsoft.com/office/powerpoint/2010/main" val="104009380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MX" dirty="0"/>
              <a:t>slidesppt.net</a:t>
            </a:r>
            <a:endParaRPr lang="es-PE" dirty="0"/>
          </a:p>
        </p:txBody>
      </p:sp>
      <p:sp>
        <p:nvSpPr>
          <p:cNvPr id="4" name="Marcador de número de diapositiva 3"/>
          <p:cNvSpPr>
            <a:spLocks noGrp="1"/>
          </p:cNvSpPr>
          <p:nvPr>
            <p:ph type="sldNum" sz="quarter" idx="5"/>
          </p:nvPr>
        </p:nvSpPr>
        <p:spPr/>
        <p:txBody>
          <a:bodyPr/>
          <a:lstStyle/>
          <a:p>
            <a:fld id="{53581F7C-1D07-BA46-A5B5-F41F280D9362}" type="slidenum">
              <a:rPr lang="en-US" smtClean="0"/>
              <a:t>1</a:t>
            </a:fld>
            <a:endParaRPr lang="en-US"/>
          </a:p>
        </p:txBody>
      </p:sp>
    </p:spTree>
    <p:extLst>
      <p:ext uri="{BB962C8B-B14F-4D97-AF65-F5344CB8AC3E}">
        <p14:creationId xmlns:p14="http://schemas.microsoft.com/office/powerpoint/2010/main" val="254623866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MX" dirty="0"/>
              <a:t>slidesppt.net</a:t>
            </a:r>
            <a:endParaRPr lang="es-PE" dirty="0"/>
          </a:p>
          <a:p>
            <a:endParaRPr lang="LID4096" dirty="0"/>
          </a:p>
        </p:txBody>
      </p:sp>
      <p:sp>
        <p:nvSpPr>
          <p:cNvPr id="4" name="Marcador de número de diapositiva 3"/>
          <p:cNvSpPr>
            <a:spLocks noGrp="1"/>
          </p:cNvSpPr>
          <p:nvPr>
            <p:ph type="sldNum" sz="quarter" idx="5"/>
          </p:nvPr>
        </p:nvSpPr>
        <p:spPr/>
        <p:txBody>
          <a:bodyPr/>
          <a:lstStyle/>
          <a:p>
            <a:fld id="{53581F7C-1D07-BA46-A5B5-F41F280D9362}" type="slidenum">
              <a:rPr lang="en-US" smtClean="0"/>
              <a:t>15</a:t>
            </a:fld>
            <a:endParaRPr lang="en-US"/>
          </a:p>
        </p:txBody>
      </p:sp>
    </p:spTree>
    <p:extLst>
      <p:ext uri="{BB962C8B-B14F-4D97-AF65-F5344CB8AC3E}">
        <p14:creationId xmlns:p14="http://schemas.microsoft.com/office/powerpoint/2010/main" val="19485987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lvl="0" indent="0" algn="l" defTabSz="914400" rtl="0" eaLnBrk="1" fontAlgn="auto" latinLnBrk="0" hangingPunct="1">
              <a:lnSpc>
                <a:spcPct val="100000"/>
              </a:lnSpc>
              <a:spcBef>
                <a:spcPct val="0"/>
              </a:spcBef>
              <a:spcAft>
                <a:spcPct val="0"/>
              </a:spcAft>
              <a:buClrTx/>
              <a:buSzTx/>
              <a:buFontTx/>
              <a:buNone/>
              <a:defRPr/>
            </a:pPr>
            <a:r>
              <a:rPr lang="es-MX"/>
              <a:t>slidesppt.net</a:t>
            </a:r>
            <a:endParaRPr lang="es-PE"/>
          </a:p>
          <a:p>
            <a:endParaRPr lang="es-PE"/>
          </a:p>
        </p:txBody>
      </p:sp>
      <p:sp>
        <p:nvSpPr>
          <p:cNvPr id="4" name="Marcador de número de diapositiva 3"/>
          <p:cNvSpPr>
            <a:spLocks noGrp="1"/>
          </p:cNvSpPr>
          <p:nvPr>
            <p:ph type="sldNum" sz="quarter" idx="5"/>
          </p:nvPr>
        </p:nvSpPr>
        <p:spPr/>
        <p:txBody>
          <a:bodyPr/>
          <a:lstStyle/>
          <a:p>
            <a:fld id="{53581F7C-1D07-BA46-A5B5-F41F280D9362}" type="slidenum">
              <a:rPr lang="en-US" smtClean="0"/>
              <a:t>17</a:t>
            </a:fld>
            <a:endParaRPr lang="en-US"/>
          </a:p>
        </p:txBody>
      </p:sp>
    </p:spTree>
    <p:extLst>
      <p:ext uri="{BB962C8B-B14F-4D97-AF65-F5344CB8AC3E}">
        <p14:creationId xmlns:p14="http://schemas.microsoft.com/office/powerpoint/2010/main" val="159356676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PE"/>
          </a:p>
        </p:txBody>
      </p:sp>
      <p:sp>
        <p:nvSpPr>
          <p:cNvPr id="4" name="Marcador de número de diapositiva 3"/>
          <p:cNvSpPr>
            <a:spLocks noGrp="1"/>
          </p:cNvSpPr>
          <p:nvPr>
            <p:ph type="sldNum" sz="quarter" idx="5"/>
          </p:nvPr>
        </p:nvSpPr>
        <p:spPr/>
        <p:txBody>
          <a:bodyPr/>
          <a:lstStyle/>
          <a:p>
            <a:fld id="{53581F7C-1D07-BA46-A5B5-F41F280D9362}" type="slidenum">
              <a:rPr lang="en-US" smtClean="0"/>
              <a:t>18</a:t>
            </a:fld>
            <a:endParaRPr lang="en-US"/>
          </a:p>
        </p:txBody>
      </p:sp>
    </p:spTree>
    <p:extLst>
      <p:ext uri="{BB962C8B-B14F-4D97-AF65-F5344CB8AC3E}">
        <p14:creationId xmlns:p14="http://schemas.microsoft.com/office/powerpoint/2010/main" val="349069078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MX" dirty="0"/>
              <a:t>slidesppt.net</a:t>
            </a:r>
            <a:endParaRPr lang="es-PE" dirty="0"/>
          </a:p>
          <a:p>
            <a:endParaRPr lang="LID4096" dirty="0"/>
          </a:p>
        </p:txBody>
      </p:sp>
      <p:sp>
        <p:nvSpPr>
          <p:cNvPr id="4" name="Marcador de número de diapositiva 3"/>
          <p:cNvSpPr>
            <a:spLocks noGrp="1"/>
          </p:cNvSpPr>
          <p:nvPr>
            <p:ph type="sldNum" sz="quarter" idx="5"/>
          </p:nvPr>
        </p:nvSpPr>
        <p:spPr/>
        <p:txBody>
          <a:bodyPr/>
          <a:lstStyle/>
          <a:p>
            <a:fld id="{53581F7C-1D07-BA46-A5B5-F41F280D9362}" type="slidenum">
              <a:rPr lang="en-US" smtClean="0"/>
              <a:t>19</a:t>
            </a:fld>
            <a:endParaRPr lang="en-US"/>
          </a:p>
        </p:txBody>
      </p:sp>
    </p:spTree>
    <p:extLst>
      <p:ext uri="{BB962C8B-B14F-4D97-AF65-F5344CB8AC3E}">
        <p14:creationId xmlns:p14="http://schemas.microsoft.com/office/powerpoint/2010/main" val="425458341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381000" y="685800"/>
            <a:ext cx="6096000" cy="3429000"/>
          </a:xfrm>
        </p:spPr>
      </p:sp>
      <p:sp>
        <p:nvSpPr>
          <p:cNvPr id="3" name="Marcador de notas 2"/>
          <p:cNvSpPr>
            <a:spLocks noGrp="1"/>
          </p:cNvSpPr>
          <p:nvPr>
            <p:ph type="body" idx="1"/>
          </p:nvPr>
        </p:nvSpPr>
        <p:spPr/>
        <p:txBody>
          <a:bodyPr/>
          <a:lstStyle/>
          <a:p>
            <a:pPr marL="158750" marR="0" lvl="0" indent="0" algn="l" defTabSz="914400" rtl="0" eaLnBrk="1" fontAlgn="auto" latinLnBrk="0" hangingPunct="1">
              <a:lnSpc>
                <a:spcPct val="100000"/>
              </a:lnSpc>
              <a:spcBef>
                <a:spcPct val="0"/>
              </a:spcBef>
              <a:spcAft>
                <a:spcPct val="0"/>
              </a:spcAft>
              <a:buClr>
                <a:srgbClr val="000000"/>
              </a:buClr>
              <a:buSzPts val="1100"/>
              <a:buFont typeface="Arial"/>
              <a:buNone/>
              <a:defRPr/>
            </a:pPr>
            <a:r>
              <a:rPr lang="en-US" altLang="ko-KR" sz="1100">
                <a:solidFill>
                  <a:srgbClr val="143A78"/>
                </a:solidFill>
                <a:latin typeface="Arial" pitchFamily="34" charset="0"/>
                <a:cs typeface="Arial" pitchFamily="34" charset="0"/>
              </a:rPr>
              <a:t>slidesppt.net</a:t>
            </a:r>
            <a:endParaRPr lang="ko-KR" altLang="en-US" sz="1100">
              <a:solidFill>
                <a:srgbClr val="143A78"/>
              </a:solidFill>
              <a:latin typeface="Arial" pitchFamily="34" charset="0"/>
              <a:cs typeface="Arial" pitchFamily="34" charset="0"/>
            </a:endParaRPr>
          </a:p>
          <a:p>
            <a:pPr marL="158750" indent="0">
              <a:buNone/>
            </a:pPr>
            <a:endParaRPr lang="es-PE"/>
          </a:p>
        </p:txBody>
      </p:sp>
    </p:spTree>
    <p:extLst>
      <p:ext uri="{BB962C8B-B14F-4D97-AF65-F5344CB8AC3E}">
        <p14:creationId xmlns:p14="http://schemas.microsoft.com/office/powerpoint/2010/main" val="358167162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381000" y="685800"/>
            <a:ext cx="6096000" cy="3429000"/>
          </a:xfrm>
        </p:spPr>
      </p:sp>
      <p:sp>
        <p:nvSpPr>
          <p:cNvPr id="3" name="Marcador de notas 2"/>
          <p:cNvSpPr>
            <a:spLocks noGrp="1"/>
          </p:cNvSpPr>
          <p:nvPr>
            <p:ph type="body" idx="1"/>
          </p:nvPr>
        </p:nvSpPr>
        <p:spPr/>
        <p:txBody>
          <a:bodyPr/>
          <a:lstStyle/>
          <a:p>
            <a:pPr marL="0" marR="0" lvl="0" indent="0" algn="l" defTabSz="914400" rtl="0" eaLnBrk="1" fontAlgn="auto" latinLnBrk="0" hangingPunct="1">
              <a:lnSpc>
                <a:spcPct val="100000"/>
              </a:lnSpc>
              <a:spcBef>
                <a:spcPct val="0"/>
              </a:spcBef>
              <a:spcAft>
                <a:spcPct val="0"/>
              </a:spcAft>
              <a:buClrTx/>
              <a:buSzTx/>
              <a:buFontTx/>
              <a:buNone/>
              <a:defRPr/>
            </a:pPr>
            <a:r>
              <a:rPr lang="en-US" altLang="ko-KR" sz="1200">
                <a:solidFill>
                  <a:srgbClr val="0070C0"/>
                </a:solidFill>
                <a:latin typeface="Arial" pitchFamily="34" charset="0"/>
                <a:cs typeface="Arial" pitchFamily="34" charset="0"/>
              </a:rPr>
              <a:t>slidesppt.net</a:t>
            </a:r>
            <a:endParaRPr lang="ko-KR" altLang="en-US" sz="1200">
              <a:solidFill>
                <a:srgbClr val="0070C0"/>
              </a:solidFill>
              <a:latin typeface="Arial" pitchFamily="34" charset="0"/>
              <a:cs typeface="Arial" pitchFamily="34" charset="0"/>
            </a:endParaRPr>
          </a:p>
          <a:p>
            <a:endParaRPr lang="es-ES"/>
          </a:p>
        </p:txBody>
      </p:sp>
      <p:sp>
        <p:nvSpPr>
          <p:cNvPr id="4" name="Marcador de número de diapositiva 3"/>
          <p:cNvSpPr>
            <a:spLocks noGrp="1"/>
          </p:cNvSpPr>
          <p:nvPr>
            <p:ph type="sldNum" sz="quarter" idx="5"/>
          </p:nvPr>
        </p:nvSpPr>
        <p:spPr/>
        <p:txBody>
          <a:bodyPr/>
          <a:lstStyle/>
          <a:p>
            <a:fld id="{C86476D3-4409-4859-9F3C-9276BE6813F2}" type="slidenum">
              <a:rPr lang="es-ES" smtClean="0"/>
              <a:t>21</a:t>
            </a:fld>
            <a:endParaRPr lang="es-ES"/>
          </a:p>
        </p:txBody>
      </p:sp>
    </p:spTree>
    <p:extLst>
      <p:ext uri="{BB962C8B-B14F-4D97-AF65-F5344CB8AC3E}">
        <p14:creationId xmlns:p14="http://schemas.microsoft.com/office/powerpoint/2010/main" val="377539369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lvl="0" indent="0" algn="l" defTabSz="914400" rtl="0" eaLnBrk="1" fontAlgn="auto" latinLnBrk="0" hangingPunct="1">
              <a:lnSpc>
                <a:spcPct val="100000"/>
              </a:lnSpc>
              <a:spcBef>
                <a:spcPct val="0"/>
              </a:spcBef>
              <a:spcAft>
                <a:spcPct val="0"/>
              </a:spcAft>
              <a:buClrTx/>
              <a:buSzTx/>
              <a:buFontTx/>
              <a:buNone/>
              <a:defRPr/>
            </a:pPr>
            <a:r>
              <a:rPr lang="en-US" altLang="ko-KR" sz="1200">
                <a:latin typeface="Arial" pitchFamily="34" charset="0"/>
                <a:cs typeface="Arial" pitchFamily="34" charset="0"/>
              </a:rPr>
              <a:t>slidesppt.net</a:t>
            </a:r>
            <a:endParaRPr lang="ko-KR" altLang="en-US" sz="1200">
              <a:latin typeface="Arial" pitchFamily="34" charset="0"/>
              <a:cs typeface="Arial" pitchFamily="34" charset="0"/>
            </a:endParaRPr>
          </a:p>
          <a:p>
            <a:endParaRPr lang="es-ES"/>
          </a:p>
        </p:txBody>
      </p:sp>
      <p:sp>
        <p:nvSpPr>
          <p:cNvPr id="4" name="Marcador de número de diapositiva 3"/>
          <p:cNvSpPr>
            <a:spLocks noGrp="1"/>
          </p:cNvSpPr>
          <p:nvPr>
            <p:ph type="sldNum" sz="quarter" idx="5"/>
          </p:nvPr>
        </p:nvSpPr>
        <p:spPr/>
        <p:txBody>
          <a:bodyPr/>
          <a:lstStyle/>
          <a:p>
            <a:fld id="{86940C13-4458-439A-B49C-8C0231ABA990}" type="slidenum">
              <a:rPr lang="en-US" smtClean="0"/>
              <a:t>22</a:t>
            </a:fld>
            <a:endParaRPr lang="en-US"/>
          </a:p>
        </p:txBody>
      </p:sp>
    </p:spTree>
    <p:extLst>
      <p:ext uri="{BB962C8B-B14F-4D97-AF65-F5344CB8AC3E}">
        <p14:creationId xmlns:p14="http://schemas.microsoft.com/office/powerpoint/2010/main" val="88901474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381000" y="685800"/>
            <a:ext cx="6096000" cy="3429000"/>
          </a:xfrm>
        </p:spPr>
      </p:sp>
      <p:sp>
        <p:nvSpPr>
          <p:cNvPr id="3" name="Marcador de notas 2"/>
          <p:cNvSpPr>
            <a:spLocks noGrp="1"/>
          </p:cNvSpPr>
          <p:nvPr>
            <p:ph type="body" idx="1"/>
          </p:nvPr>
        </p:nvSpPr>
        <p:spPr/>
        <p:txBody>
          <a:bodyPr/>
          <a:lstStyle/>
          <a:p>
            <a:pPr marL="0" marR="0" lvl="0" indent="0" algn="l" defTabSz="914400" rtl="0" eaLnBrk="1" fontAlgn="auto" latinLnBrk="0" hangingPunct="1">
              <a:lnSpc>
                <a:spcPct val="100000"/>
              </a:lnSpc>
              <a:spcBef>
                <a:spcPct val="0"/>
              </a:spcBef>
              <a:spcAft>
                <a:spcPct val="0"/>
              </a:spcAft>
              <a:buClrTx/>
              <a:buSzTx/>
              <a:buFontTx/>
              <a:buNone/>
              <a:defRPr/>
            </a:pPr>
            <a:r>
              <a:rPr lang="en-US" altLang="ko-KR" sz="1200">
                <a:solidFill>
                  <a:srgbClr val="0070C0"/>
                </a:solidFill>
                <a:latin typeface="Arial" pitchFamily="34" charset="0"/>
                <a:cs typeface="Arial" pitchFamily="34" charset="0"/>
              </a:rPr>
              <a:t>slidesppt.net</a:t>
            </a:r>
            <a:endParaRPr lang="ko-KR" altLang="en-US" sz="1200">
              <a:solidFill>
                <a:srgbClr val="0070C0"/>
              </a:solidFill>
              <a:latin typeface="Arial" pitchFamily="34" charset="0"/>
              <a:cs typeface="Arial" pitchFamily="34" charset="0"/>
            </a:endParaRPr>
          </a:p>
          <a:p>
            <a:endParaRPr lang="es-ES"/>
          </a:p>
        </p:txBody>
      </p:sp>
      <p:sp>
        <p:nvSpPr>
          <p:cNvPr id="4" name="Marcador de número de diapositiva 3"/>
          <p:cNvSpPr>
            <a:spLocks noGrp="1"/>
          </p:cNvSpPr>
          <p:nvPr>
            <p:ph type="sldNum" sz="quarter" idx="5"/>
          </p:nvPr>
        </p:nvSpPr>
        <p:spPr/>
        <p:txBody>
          <a:bodyPr/>
          <a:lstStyle/>
          <a:p>
            <a:fld id="{C86476D3-4409-4859-9F3C-9276BE6813F2}" type="slidenum">
              <a:rPr lang="es-ES" smtClean="0"/>
              <a:t>23</a:t>
            </a:fld>
            <a:endParaRPr lang="es-ES"/>
          </a:p>
        </p:txBody>
      </p:sp>
    </p:spTree>
    <p:extLst>
      <p:ext uri="{BB962C8B-B14F-4D97-AF65-F5344CB8AC3E}">
        <p14:creationId xmlns:p14="http://schemas.microsoft.com/office/powerpoint/2010/main" val="171031164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lvl="0" indent="0" algn="l" defTabSz="914400" rtl="0" eaLnBrk="1" fontAlgn="auto" latinLnBrk="0" hangingPunct="1">
              <a:lnSpc>
                <a:spcPct val="100000"/>
              </a:lnSpc>
              <a:spcBef>
                <a:spcPct val="0"/>
              </a:spcBef>
              <a:spcAft>
                <a:spcPct val="0"/>
              </a:spcAft>
              <a:buClrTx/>
              <a:buSzTx/>
              <a:buFontTx/>
              <a:buNone/>
              <a:defRPr/>
            </a:pPr>
            <a:r>
              <a:rPr lang="es-MX"/>
              <a:t>slidesppt.net</a:t>
            </a:r>
            <a:endParaRPr lang="es-PE"/>
          </a:p>
          <a:p>
            <a:endParaRPr lang="es-PE"/>
          </a:p>
        </p:txBody>
      </p:sp>
      <p:sp>
        <p:nvSpPr>
          <p:cNvPr id="4" name="Marcador de número de diapositiva 3"/>
          <p:cNvSpPr>
            <a:spLocks noGrp="1"/>
          </p:cNvSpPr>
          <p:nvPr>
            <p:ph type="sldNum" sz="quarter" idx="5"/>
          </p:nvPr>
        </p:nvSpPr>
        <p:spPr/>
        <p:txBody>
          <a:bodyPr/>
          <a:lstStyle/>
          <a:p>
            <a:fld id="{53581F7C-1D07-BA46-A5B5-F41F280D9362}" type="slidenum">
              <a:rPr lang="en-US" smtClean="0"/>
              <a:t>3</a:t>
            </a:fld>
            <a:endParaRPr lang="en-US"/>
          </a:p>
        </p:txBody>
      </p:sp>
    </p:spTree>
    <p:extLst>
      <p:ext uri="{BB962C8B-B14F-4D97-AF65-F5344CB8AC3E}">
        <p14:creationId xmlns:p14="http://schemas.microsoft.com/office/powerpoint/2010/main" val="329926492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lvl="0" indent="0" algn="l" defTabSz="914400" rtl="0" eaLnBrk="1" fontAlgn="auto" latinLnBrk="0" hangingPunct="1">
              <a:lnSpc>
                <a:spcPct val="100000"/>
              </a:lnSpc>
              <a:spcBef>
                <a:spcPct val="0"/>
              </a:spcBef>
              <a:spcAft>
                <a:spcPct val="0"/>
              </a:spcAft>
              <a:buClrTx/>
              <a:buSzTx/>
              <a:buFontTx/>
              <a:buNone/>
              <a:defRPr/>
            </a:pPr>
            <a:r>
              <a:rPr lang="en-US" altLang="ko-KR" sz="1200">
                <a:solidFill>
                  <a:schemeClr val="bg1"/>
                </a:solidFill>
                <a:latin typeface="Arial" pitchFamily="34" charset="0"/>
                <a:cs typeface="Arial" pitchFamily="34" charset="0"/>
              </a:rPr>
              <a:t>slidesppt.net</a:t>
            </a:r>
            <a:endParaRPr lang="ko-KR" altLang="en-US" sz="1200">
              <a:solidFill>
                <a:schemeClr val="bg1"/>
              </a:solidFill>
              <a:latin typeface="Arial" pitchFamily="34" charset="0"/>
              <a:cs typeface="Arial" pitchFamily="34" charset="0"/>
            </a:endParaRPr>
          </a:p>
          <a:p>
            <a:endParaRPr lang="es-ES"/>
          </a:p>
        </p:txBody>
      </p:sp>
      <p:sp>
        <p:nvSpPr>
          <p:cNvPr id="4" name="Marcador de número de diapositiva 3"/>
          <p:cNvSpPr>
            <a:spLocks noGrp="1"/>
          </p:cNvSpPr>
          <p:nvPr>
            <p:ph type="sldNum" sz="quarter" idx="5"/>
          </p:nvPr>
        </p:nvSpPr>
        <p:spPr/>
        <p:txBody>
          <a:bodyPr/>
          <a:lstStyle/>
          <a:p>
            <a:fld id="{53581F7C-1D07-BA46-A5B5-F41F280D9362}" type="slidenum">
              <a:rPr lang="en-US" smtClean="0"/>
              <a:t>4</a:t>
            </a:fld>
            <a:endParaRPr lang="en-US"/>
          </a:p>
        </p:txBody>
      </p:sp>
    </p:spTree>
    <p:extLst>
      <p:ext uri="{BB962C8B-B14F-4D97-AF65-F5344CB8AC3E}">
        <p14:creationId xmlns:p14="http://schemas.microsoft.com/office/powerpoint/2010/main" val="238800621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lvl="0" indent="0" algn="l" defTabSz="914400" rtl="0" eaLnBrk="1" fontAlgn="auto" latinLnBrk="0" hangingPunct="1">
              <a:lnSpc>
                <a:spcPct val="100000"/>
              </a:lnSpc>
              <a:spcBef>
                <a:spcPct val="0"/>
              </a:spcBef>
              <a:spcAft>
                <a:spcPct val="0"/>
              </a:spcAft>
              <a:buClrTx/>
              <a:buSzTx/>
              <a:buFontTx/>
              <a:buNone/>
              <a:defRPr/>
            </a:pPr>
            <a:r>
              <a:rPr lang="es-MX"/>
              <a:t>slidesppt.net</a:t>
            </a:r>
            <a:endParaRPr lang="es-PE"/>
          </a:p>
          <a:p>
            <a:endParaRPr lang="es-PE"/>
          </a:p>
        </p:txBody>
      </p:sp>
      <p:sp>
        <p:nvSpPr>
          <p:cNvPr id="4" name="Marcador de número de diapositiva 3"/>
          <p:cNvSpPr>
            <a:spLocks noGrp="1"/>
          </p:cNvSpPr>
          <p:nvPr>
            <p:ph type="sldNum" sz="quarter" idx="5"/>
          </p:nvPr>
        </p:nvSpPr>
        <p:spPr/>
        <p:txBody>
          <a:bodyPr/>
          <a:lstStyle/>
          <a:p>
            <a:fld id="{53581F7C-1D07-BA46-A5B5-F41F280D9362}" type="slidenum">
              <a:rPr lang="en-US" smtClean="0"/>
              <a:t>5</a:t>
            </a:fld>
            <a:endParaRPr lang="en-US"/>
          </a:p>
        </p:txBody>
      </p:sp>
    </p:spTree>
    <p:extLst>
      <p:ext uri="{BB962C8B-B14F-4D97-AF65-F5344CB8AC3E}">
        <p14:creationId xmlns:p14="http://schemas.microsoft.com/office/powerpoint/2010/main" val="235087006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lvl="0" indent="0" algn="l" defTabSz="914400" rtl="0" eaLnBrk="1" fontAlgn="auto" latinLnBrk="0" hangingPunct="1">
              <a:lnSpc>
                <a:spcPct val="100000"/>
              </a:lnSpc>
              <a:spcBef>
                <a:spcPct val="0"/>
              </a:spcBef>
              <a:spcAft>
                <a:spcPct val="0"/>
              </a:spcAft>
              <a:buClrTx/>
              <a:buSzTx/>
              <a:buFontTx/>
              <a:buNone/>
              <a:defRPr/>
            </a:pPr>
            <a:r>
              <a:rPr lang="es-MX"/>
              <a:t>slidesppt.net</a:t>
            </a:r>
            <a:endParaRPr lang="es-PE"/>
          </a:p>
          <a:p>
            <a:endParaRPr lang="es-PE"/>
          </a:p>
        </p:txBody>
      </p:sp>
      <p:sp>
        <p:nvSpPr>
          <p:cNvPr id="4" name="Marcador de número de diapositiva 3"/>
          <p:cNvSpPr>
            <a:spLocks noGrp="1"/>
          </p:cNvSpPr>
          <p:nvPr>
            <p:ph type="sldNum" sz="quarter" idx="5"/>
          </p:nvPr>
        </p:nvSpPr>
        <p:spPr/>
        <p:txBody>
          <a:bodyPr/>
          <a:lstStyle/>
          <a:p>
            <a:fld id="{53581F7C-1D07-BA46-A5B5-F41F280D9362}" type="slidenum">
              <a:rPr lang="en-US" smtClean="0"/>
              <a:t>7</a:t>
            </a:fld>
            <a:endParaRPr lang="en-US"/>
          </a:p>
        </p:txBody>
      </p:sp>
    </p:spTree>
    <p:extLst>
      <p:ext uri="{BB962C8B-B14F-4D97-AF65-F5344CB8AC3E}">
        <p14:creationId xmlns:p14="http://schemas.microsoft.com/office/powerpoint/2010/main" val="338869763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lvl="0" indent="0" algn="l" defTabSz="914400" rtl="0" eaLnBrk="1" fontAlgn="auto" latinLnBrk="0" hangingPunct="1">
              <a:lnSpc>
                <a:spcPct val="100000"/>
              </a:lnSpc>
              <a:spcBef>
                <a:spcPct val="0"/>
              </a:spcBef>
              <a:spcAft>
                <a:spcPct val="0"/>
              </a:spcAft>
              <a:buClrTx/>
              <a:buSzTx/>
              <a:buFontTx/>
              <a:buNone/>
              <a:defRPr/>
            </a:pPr>
            <a:r>
              <a:rPr lang="en-US" altLang="ko-KR" sz="1200">
                <a:solidFill>
                  <a:schemeClr val="bg1"/>
                </a:solidFill>
                <a:latin typeface="Arial" pitchFamily="34" charset="0"/>
                <a:cs typeface="Arial" pitchFamily="34" charset="0"/>
              </a:rPr>
              <a:t>slidesppt.net</a:t>
            </a:r>
            <a:endParaRPr lang="ko-KR" altLang="en-US" sz="1200">
              <a:solidFill>
                <a:schemeClr val="bg1"/>
              </a:solidFill>
              <a:latin typeface="Arial" pitchFamily="34" charset="0"/>
              <a:cs typeface="Arial" pitchFamily="34" charset="0"/>
            </a:endParaRPr>
          </a:p>
          <a:p>
            <a:endParaRPr lang="es-ES"/>
          </a:p>
        </p:txBody>
      </p:sp>
      <p:sp>
        <p:nvSpPr>
          <p:cNvPr id="4" name="Marcador de número de diapositiva 3"/>
          <p:cNvSpPr>
            <a:spLocks noGrp="1"/>
          </p:cNvSpPr>
          <p:nvPr>
            <p:ph type="sldNum" sz="quarter" idx="5"/>
          </p:nvPr>
        </p:nvSpPr>
        <p:spPr/>
        <p:txBody>
          <a:bodyPr/>
          <a:lstStyle/>
          <a:p>
            <a:fld id="{53581F7C-1D07-BA46-A5B5-F41F280D9362}" type="slidenum">
              <a:rPr lang="en-US" smtClean="0"/>
              <a:t>9</a:t>
            </a:fld>
            <a:endParaRPr lang="en-US"/>
          </a:p>
        </p:txBody>
      </p:sp>
    </p:spTree>
    <p:extLst>
      <p:ext uri="{BB962C8B-B14F-4D97-AF65-F5344CB8AC3E}">
        <p14:creationId xmlns:p14="http://schemas.microsoft.com/office/powerpoint/2010/main" val="29473533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lvl="0" indent="0" algn="l" defTabSz="914400" rtl="0" eaLnBrk="1" fontAlgn="auto" latinLnBrk="0" hangingPunct="1">
              <a:lnSpc>
                <a:spcPct val="100000"/>
              </a:lnSpc>
              <a:spcBef>
                <a:spcPct val="0"/>
              </a:spcBef>
              <a:spcAft>
                <a:spcPct val="0"/>
              </a:spcAft>
              <a:buClrTx/>
              <a:buSzTx/>
              <a:buFontTx/>
              <a:buNone/>
              <a:defRPr/>
            </a:pPr>
            <a:r>
              <a:rPr lang="en-US" altLang="ko-KR" sz="1200">
                <a:solidFill>
                  <a:schemeClr val="bg1"/>
                </a:solidFill>
                <a:latin typeface="Arial" pitchFamily="34" charset="0"/>
                <a:cs typeface="Arial" pitchFamily="34" charset="0"/>
              </a:rPr>
              <a:t>slidesppt.net</a:t>
            </a:r>
            <a:endParaRPr lang="ko-KR" altLang="en-US" sz="1200">
              <a:solidFill>
                <a:schemeClr val="bg1"/>
              </a:solidFill>
              <a:latin typeface="Arial" pitchFamily="34" charset="0"/>
              <a:cs typeface="Arial" pitchFamily="34" charset="0"/>
            </a:endParaRPr>
          </a:p>
          <a:p>
            <a:endParaRPr lang="es-ES"/>
          </a:p>
        </p:txBody>
      </p:sp>
      <p:sp>
        <p:nvSpPr>
          <p:cNvPr id="4" name="Marcador de número de diapositiva 3"/>
          <p:cNvSpPr>
            <a:spLocks noGrp="1"/>
          </p:cNvSpPr>
          <p:nvPr>
            <p:ph type="sldNum" sz="quarter" idx="5"/>
          </p:nvPr>
        </p:nvSpPr>
        <p:spPr/>
        <p:txBody>
          <a:bodyPr/>
          <a:lstStyle/>
          <a:p>
            <a:fld id="{53581F7C-1D07-BA46-A5B5-F41F280D9362}" type="slidenum">
              <a:rPr lang="en-US" smtClean="0"/>
              <a:t>11</a:t>
            </a:fld>
            <a:endParaRPr lang="en-US"/>
          </a:p>
        </p:txBody>
      </p:sp>
    </p:spTree>
    <p:extLst>
      <p:ext uri="{BB962C8B-B14F-4D97-AF65-F5344CB8AC3E}">
        <p14:creationId xmlns:p14="http://schemas.microsoft.com/office/powerpoint/2010/main" val="404341596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lvl="0" indent="0" algn="l" defTabSz="914400" rtl="0" eaLnBrk="1" fontAlgn="auto" latinLnBrk="0" hangingPunct="1">
              <a:lnSpc>
                <a:spcPct val="100000"/>
              </a:lnSpc>
              <a:spcBef>
                <a:spcPct val="0"/>
              </a:spcBef>
              <a:spcAft>
                <a:spcPct val="0"/>
              </a:spcAft>
              <a:buClrTx/>
              <a:buSzTx/>
              <a:buFontTx/>
              <a:buNone/>
              <a:defRPr/>
            </a:pPr>
            <a:r>
              <a:rPr lang="en-US" altLang="ko-KR" sz="1200">
                <a:solidFill>
                  <a:schemeClr val="bg1"/>
                </a:solidFill>
                <a:latin typeface="Arial" pitchFamily="34" charset="0"/>
                <a:cs typeface="Arial" pitchFamily="34" charset="0"/>
              </a:rPr>
              <a:t>slidesppt.net</a:t>
            </a:r>
            <a:endParaRPr lang="ko-KR" altLang="en-US" sz="1200">
              <a:solidFill>
                <a:schemeClr val="bg1"/>
              </a:solidFill>
              <a:latin typeface="Arial" pitchFamily="34" charset="0"/>
              <a:cs typeface="Arial" pitchFamily="34" charset="0"/>
            </a:endParaRPr>
          </a:p>
          <a:p>
            <a:endParaRPr lang="es-ES"/>
          </a:p>
        </p:txBody>
      </p:sp>
      <p:sp>
        <p:nvSpPr>
          <p:cNvPr id="4" name="Marcador de número de diapositiva 3"/>
          <p:cNvSpPr>
            <a:spLocks noGrp="1"/>
          </p:cNvSpPr>
          <p:nvPr>
            <p:ph type="sldNum" sz="quarter" idx="5"/>
          </p:nvPr>
        </p:nvSpPr>
        <p:spPr/>
        <p:txBody>
          <a:bodyPr/>
          <a:lstStyle/>
          <a:p>
            <a:fld id="{53581F7C-1D07-BA46-A5B5-F41F280D9362}" type="slidenum">
              <a:rPr lang="en-US" smtClean="0"/>
              <a:t>13</a:t>
            </a:fld>
            <a:endParaRPr lang="en-US"/>
          </a:p>
        </p:txBody>
      </p:sp>
    </p:spTree>
    <p:extLst>
      <p:ext uri="{BB962C8B-B14F-4D97-AF65-F5344CB8AC3E}">
        <p14:creationId xmlns:p14="http://schemas.microsoft.com/office/powerpoint/2010/main" val="64507651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lvl="0" indent="0" algn="l" defTabSz="914400" rtl="0" eaLnBrk="1" fontAlgn="auto" latinLnBrk="0" hangingPunct="1">
              <a:lnSpc>
                <a:spcPct val="100000"/>
              </a:lnSpc>
              <a:spcBef>
                <a:spcPct val="0"/>
              </a:spcBef>
              <a:spcAft>
                <a:spcPct val="0"/>
              </a:spcAft>
              <a:buClrTx/>
              <a:buSzTx/>
              <a:buFontTx/>
              <a:buNone/>
              <a:defRPr/>
            </a:pPr>
            <a:r>
              <a:rPr lang="es-MX"/>
              <a:t>slidesppt.net</a:t>
            </a:r>
            <a:endParaRPr lang="es-PE"/>
          </a:p>
          <a:p>
            <a:endParaRPr lang="es-PE"/>
          </a:p>
        </p:txBody>
      </p:sp>
      <p:sp>
        <p:nvSpPr>
          <p:cNvPr id="4" name="Marcador de número de diapositiva 3"/>
          <p:cNvSpPr>
            <a:spLocks noGrp="1"/>
          </p:cNvSpPr>
          <p:nvPr>
            <p:ph type="sldNum" sz="quarter" idx="5"/>
          </p:nvPr>
        </p:nvSpPr>
        <p:spPr/>
        <p:txBody>
          <a:bodyPr/>
          <a:lstStyle/>
          <a:p>
            <a:fld id="{53581F7C-1D07-BA46-A5B5-F41F280D9362}" type="slidenum">
              <a:rPr lang="en-US" smtClean="0"/>
              <a:t>14</a:t>
            </a:fld>
            <a:endParaRPr lang="en-US"/>
          </a:p>
        </p:txBody>
      </p:sp>
    </p:spTree>
    <p:extLst>
      <p:ext uri="{BB962C8B-B14F-4D97-AF65-F5344CB8AC3E}">
        <p14:creationId xmlns:p14="http://schemas.microsoft.com/office/powerpoint/2010/main" val="32571938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2_Full Image">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id="{329F531B-3F63-4FAD-AD3F-A0BF74CBB504}"/>
              </a:ext>
            </a:extLst>
          </p:cNvPr>
          <p:cNvSpPr>
            <a:spLocks noGrp="1"/>
          </p:cNvSpPr>
          <p:nvPr>
            <p:ph type="pic" sz="quarter" idx="10"/>
          </p:nvPr>
        </p:nvSpPr>
        <p:spPr>
          <a:xfrm>
            <a:off x="0" y="0"/>
            <a:ext cx="12192000" cy="6858000"/>
          </a:xfrm>
          <a:custGeom>
            <a:avLst/>
            <a:gdLst>
              <a:gd name="connsiteX0" fmla="*/ 0 w 10896600"/>
              <a:gd name="connsiteY0" fmla="*/ 0 h 5562600"/>
              <a:gd name="connsiteX1" fmla="*/ 10896600 w 10896600"/>
              <a:gd name="connsiteY1" fmla="*/ 0 h 5562600"/>
              <a:gd name="connsiteX2" fmla="*/ 10896600 w 10896600"/>
              <a:gd name="connsiteY2" fmla="*/ 5562600 h 5562600"/>
              <a:gd name="connsiteX3" fmla="*/ 0 w 10896600"/>
              <a:gd name="connsiteY3" fmla="*/ 5562600 h 5562600"/>
            </a:gdLst>
            <a:ahLst/>
            <a:cxnLst>
              <a:cxn ang="0">
                <a:pos x="connsiteX0" y="connsiteY0"/>
              </a:cxn>
              <a:cxn ang="0">
                <a:pos x="connsiteX1" y="connsiteY1"/>
              </a:cxn>
              <a:cxn ang="0">
                <a:pos x="connsiteX2" y="connsiteY2"/>
              </a:cxn>
              <a:cxn ang="0">
                <a:pos x="connsiteX3" y="connsiteY3"/>
              </a:cxn>
            </a:cxnLst>
            <a:rect l="l" t="t" r="r" b="b"/>
            <a:pathLst>
              <a:path w="10896600" h="5562600">
                <a:moveTo>
                  <a:pt x="0" y="0"/>
                </a:moveTo>
                <a:lnTo>
                  <a:pt x="10896600" y="0"/>
                </a:lnTo>
                <a:lnTo>
                  <a:pt x="10896600" y="5562600"/>
                </a:lnTo>
                <a:lnTo>
                  <a:pt x="0" y="5562600"/>
                </a:lnTo>
                <a:close/>
              </a:path>
            </a:pathLst>
          </a:custGeom>
        </p:spPr>
        <p:txBody>
          <a:bodyPr wrap="square" anchor="ctr">
            <a:noAutofit/>
          </a:bodyPr>
          <a:lstStyle/>
          <a:p>
            <a:endParaRPr lang="en-US"/>
          </a:p>
        </p:txBody>
      </p:sp>
    </p:spTree>
    <p:extLst>
      <p:ext uri="{BB962C8B-B14F-4D97-AF65-F5344CB8AC3E}">
        <p14:creationId xmlns:p14="http://schemas.microsoft.com/office/powerpoint/2010/main" val="2900145759"/>
      </p:ext>
    </p:extLst>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1_Full Image">
    <p:spTree>
      <p:nvGrpSpPr>
        <p:cNvPr id="1" name=""/>
        <p:cNvGrpSpPr/>
        <p:nvPr/>
      </p:nvGrpSpPr>
      <p:grpSpPr>
        <a:xfrm>
          <a:off x="0" y="0"/>
          <a:ext cx="0" cy="0"/>
          <a:chOff x="0" y="0"/>
          <a:chExt cx="0" cy="0"/>
        </a:xfrm>
      </p:grpSpPr>
      <p:sp>
        <p:nvSpPr>
          <p:cNvPr id="5" name="Freeform: Shape 4">
            <a:extLst>
              <a:ext uri="{FF2B5EF4-FFF2-40B4-BE49-F238E27FC236}">
                <a16:creationId xmlns:a16="http://schemas.microsoft.com/office/drawing/2014/main" id="{B266F91D-0AED-486A-B64F-0F97340AD57A}"/>
              </a:ext>
            </a:extLst>
          </p:cNvPr>
          <p:cNvSpPr>
            <a:spLocks noGrp="1"/>
          </p:cNvSpPr>
          <p:nvPr>
            <p:ph type="pic" sz="quarter" idx="10"/>
          </p:nvPr>
        </p:nvSpPr>
        <p:spPr>
          <a:xfrm>
            <a:off x="1428750" y="1247775"/>
            <a:ext cx="3238500" cy="3238500"/>
          </a:xfrm>
          <a:custGeom>
            <a:avLst/>
            <a:gdLst>
              <a:gd name="connsiteX0" fmla="*/ 0 w 3238500"/>
              <a:gd name="connsiteY0" fmla="*/ 0 h 3238500"/>
              <a:gd name="connsiteX1" fmla="*/ 3238500 w 3238500"/>
              <a:gd name="connsiteY1" fmla="*/ 0 h 3238500"/>
              <a:gd name="connsiteX2" fmla="*/ 3238500 w 3238500"/>
              <a:gd name="connsiteY2" fmla="*/ 3238500 h 3238500"/>
              <a:gd name="connsiteX3" fmla="*/ 0 w 3238500"/>
              <a:gd name="connsiteY3" fmla="*/ 3238500 h 3238500"/>
            </a:gdLst>
            <a:ahLst/>
            <a:cxnLst>
              <a:cxn ang="0">
                <a:pos x="connsiteX0" y="connsiteY0"/>
              </a:cxn>
              <a:cxn ang="0">
                <a:pos x="connsiteX1" y="connsiteY1"/>
              </a:cxn>
              <a:cxn ang="0">
                <a:pos x="connsiteX2" y="connsiteY2"/>
              </a:cxn>
              <a:cxn ang="0">
                <a:pos x="connsiteX3" y="connsiteY3"/>
              </a:cxn>
            </a:cxnLst>
            <a:rect l="l" t="t" r="r" b="b"/>
            <a:pathLst>
              <a:path w="3238500" h="3238500">
                <a:moveTo>
                  <a:pt x="0" y="0"/>
                </a:moveTo>
                <a:lnTo>
                  <a:pt x="3238500" y="0"/>
                </a:lnTo>
                <a:lnTo>
                  <a:pt x="3238500" y="3238500"/>
                </a:lnTo>
                <a:lnTo>
                  <a:pt x="0" y="3238500"/>
                </a:lnTo>
                <a:close/>
              </a:path>
            </a:pathLst>
          </a:custGeom>
        </p:spPr>
        <p:txBody>
          <a:bodyPr wrap="square" anchor="ctr">
            <a:noAutofit/>
          </a:bodyPr>
          <a:lstStyle/>
          <a:p>
            <a:endParaRPr lang="en-US"/>
          </a:p>
        </p:txBody>
      </p:sp>
      <p:sp>
        <p:nvSpPr>
          <p:cNvPr id="6" name="Freeform: Shape 5">
            <a:extLst>
              <a:ext uri="{FF2B5EF4-FFF2-40B4-BE49-F238E27FC236}">
                <a16:creationId xmlns:a16="http://schemas.microsoft.com/office/drawing/2014/main" id="{33274D2E-4F94-45BF-8A98-ACE9F72F03B7}"/>
              </a:ext>
            </a:extLst>
          </p:cNvPr>
          <p:cNvSpPr>
            <a:spLocks noGrp="1"/>
          </p:cNvSpPr>
          <p:nvPr>
            <p:ph type="pic" sz="quarter" idx="11"/>
          </p:nvPr>
        </p:nvSpPr>
        <p:spPr>
          <a:xfrm>
            <a:off x="7524750" y="1247775"/>
            <a:ext cx="3238500" cy="3238500"/>
          </a:xfrm>
          <a:custGeom>
            <a:avLst/>
            <a:gdLst>
              <a:gd name="connsiteX0" fmla="*/ 0 w 3238500"/>
              <a:gd name="connsiteY0" fmla="*/ 0 h 3238500"/>
              <a:gd name="connsiteX1" fmla="*/ 3238500 w 3238500"/>
              <a:gd name="connsiteY1" fmla="*/ 0 h 3238500"/>
              <a:gd name="connsiteX2" fmla="*/ 3238500 w 3238500"/>
              <a:gd name="connsiteY2" fmla="*/ 3238500 h 3238500"/>
              <a:gd name="connsiteX3" fmla="*/ 0 w 3238500"/>
              <a:gd name="connsiteY3" fmla="*/ 3238500 h 3238500"/>
            </a:gdLst>
            <a:ahLst/>
            <a:cxnLst>
              <a:cxn ang="0">
                <a:pos x="connsiteX0" y="connsiteY0"/>
              </a:cxn>
              <a:cxn ang="0">
                <a:pos x="connsiteX1" y="connsiteY1"/>
              </a:cxn>
              <a:cxn ang="0">
                <a:pos x="connsiteX2" y="connsiteY2"/>
              </a:cxn>
              <a:cxn ang="0">
                <a:pos x="connsiteX3" y="connsiteY3"/>
              </a:cxn>
            </a:cxnLst>
            <a:rect l="l" t="t" r="r" b="b"/>
            <a:pathLst>
              <a:path w="3238500" h="3238500">
                <a:moveTo>
                  <a:pt x="0" y="0"/>
                </a:moveTo>
                <a:lnTo>
                  <a:pt x="3238500" y="0"/>
                </a:lnTo>
                <a:lnTo>
                  <a:pt x="3238500" y="3238500"/>
                </a:lnTo>
                <a:lnTo>
                  <a:pt x="0" y="3238500"/>
                </a:lnTo>
                <a:close/>
              </a:path>
            </a:pathLst>
          </a:custGeom>
        </p:spPr>
        <p:txBody>
          <a:bodyPr wrap="square" anchor="ctr">
            <a:noAutofit/>
          </a:bodyPr>
          <a:lstStyle/>
          <a:p>
            <a:endParaRPr lang="en-US"/>
          </a:p>
        </p:txBody>
      </p:sp>
    </p:spTree>
    <p:extLst>
      <p:ext uri="{BB962C8B-B14F-4D97-AF65-F5344CB8AC3E}">
        <p14:creationId xmlns:p14="http://schemas.microsoft.com/office/powerpoint/2010/main" val="3270382792"/>
      </p:ext>
    </p:extLst>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2_Full Image">
    <p:spTree>
      <p:nvGrpSpPr>
        <p:cNvPr id="1" name=""/>
        <p:cNvGrpSpPr/>
        <p:nvPr/>
      </p:nvGrpSpPr>
      <p:grpSpPr>
        <a:xfrm>
          <a:off x="0" y="0"/>
          <a:ext cx="0" cy="0"/>
          <a:chOff x="0" y="0"/>
          <a:chExt cx="0" cy="0"/>
        </a:xfrm>
      </p:grpSpPr>
      <p:sp>
        <p:nvSpPr>
          <p:cNvPr id="8" name="Freeform: Shape 7">
            <a:extLst>
              <a:ext uri="{FF2B5EF4-FFF2-40B4-BE49-F238E27FC236}">
                <a16:creationId xmlns:a16="http://schemas.microsoft.com/office/drawing/2014/main" id="{E846FBA5-200A-40C1-98AA-086CFA0DDDEC}"/>
              </a:ext>
            </a:extLst>
          </p:cNvPr>
          <p:cNvSpPr>
            <a:spLocks noGrp="1"/>
          </p:cNvSpPr>
          <p:nvPr>
            <p:ph type="pic" sz="quarter" idx="10"/>
          </p:nvPr>
        </p:nvSpPr>
        <p:spPr>
          <a:xfrm>
            <a:off x="1" y="1838325"/>
            <a:ext cx="3514725" cy="2971800"/>
          </a:xfrm>
          <a:custGeom>
            <a:avLst/>
            <a:gdLst>
              <a:gd name="connsiteX0" fmla="*/ 0 w 3514725"/>
              <a:gd name="connsiteY0" fmla="*/ 0 h 2971800"/>
              <a:gd name="connsiteX1" fmla="*/ 3514725 w 3514725"/>
              <a:gd name="connsiteY1" fmla="*/ 0 h 2971800"/>
              <a:gd name="connsiteX2" fmla="*/ 3514725 w 3514725"/>
              <a:gd name="connsiteY2" fmla="*/ 2971800 h 2971800"/>
              <a:gd name="connsiteX3" fmla="*/ 0 w 3514725"/>
              <a:gd name="connsiteY3" fmla="*/ 2971800 h 2971800"/>
            </a:gdLst>
            <a:ahLst/>
            <a:cxnLst>
              <a:cxn ang="0">
                <a:pos x="connsiteX0" y="connsiteY0"/>
              </a:cxn>
              <a:cxn ang="0">
                <a:pos x="connsiteX1" y="connsiteY1"/>
              </a:cxn>
              <a:cxn ang="0">
                <a:pos x="connsiteX2" y="connsiteY2"/>
              </a:cxn>
              <a:cxn ang="0">
                <a:pos x="connsiteX3" y="connsiteY3"/>
              </a:cxn>
            </a:cxnLst>
            <a:rect l="l" t="t" r="r" b="b"/>
            <a:pathLst>
              <a:path w="3514725" h="2971800">
                <a:moveTo>
                  <a:pt x="0" y="0"/>
                </a:moveTo>
                <a:lnTo>
                  <a:pt x="3514725" y="0"/>
                </a:lnTo>
                <a:lnTo>
                  <a:pt x="3514725" y="2971800"/>
                </a:lnTo>
                <a:lnTo>
                  <a:pt x="0" y="2971800"/>
                </a:lnTo>
                <a:close/>
              </a:path>
            </a:pathLst>
          </a:custGeom>
        </p:spPr>
        <p:txBody>
          <a:bodyPr wrap="square" anchor="ctr">
            <a:noAutofit/>
          </a:bodyPr>
          <a:lstStyle/>
          <a:p>
            <a:endParaRPr lang="en-US"/>
          </a:p>
        </p:txBody>
      </p:sp>
      <p:sp>
        <p:nvSpPr>
          <p:cNvPr id="9" name="Freeform: Shape 8">
            <a:extLst>
              <a:ext uri="{FF2B5EF4-FFF2-40B4-BE49-F238E27FC236}">
                <a16:creationId xmlns:a16="http://schemas.microsoft.com/office/drawing/2014/main" id="{37566F65-12BB-4761-B961-44C3E50F4580}"/>
              </a:ext>
            </a:extLst>
          </p:cNvPr>
          <p:cNvSpPr>
            <a:spLocks noGrp="1"/>
          </p:cNvSpPr>
          <p:nvPr>
            <p:ph type="pic" sz="quarter" idx="11"/>
          </p:nvPr>
        </p:nvSpPr>
        <p:spPr>
          <a:xfrm>
            <a:off x="8677275" y="1838325"/>
            <a:ext cx="3514725" cy="2971800"/>
          </a:xfrm>
          <a:custGeom>
            <a:avLst/>
            <a:gdLst>
              <a:gd name="connsiteX0" fmla="*/ 0 w 3514725"/>
              <a:gd name="connsiteY0" fmla="*/ 0 h 2971800"/>
              <a:gd name="connsiteX1" fmla="*/ 3514725 w 3514725"/>
              <a:gd name="connsiteY1" fmla="*/ 0 h 2971800"/>
              <a:gd name="connsiteX2" fmla="*/ 3514725 w 3514725"/>
              <a:gd name="connsiteY2" fmla="*/ 2971800 h 2971800"/>
              <a:gd name="connsiteX3" fmla="*/ 0 w 3514725"/>
              <a:gd name="connsiteY3" fmla="*/ 2971800 h 2971800"/>
            </a:gdLst>
            <a:ahLst/>
            <a:cxnLst>
              <a:cxn ang="0">
                <a:pos x="connsiteX0" y="connsiteY0"/>
              </a:cxn>
              <a:cxn ang="0">
                <a:pos x="connsiteX1" y="connsiteY1"/>
              </a:cxn>
              <a:cxn ang="0">
                <a:pos x="connsiteX2" y="connsiteY2"/>
              </a:cxn>
              <a:cxn ang="0">
                <a:pos x="connsiteX3" y="connsiteY3"/>
              </a:cxn>
            </a:cxnLst>
            <a:rect l="l" t="t" r="r" b="b"/>
            <a:pathLst>
              <a:path w="3514725" h="2971800">
                <a:moveTo>
                  <a:pt x="0" y="0"/>
                </a:moveTo>
                <a:lnTo>
                  <a:pt x="3514725" y="0"/>
                </a:lnTo>
                <a:lnTo>
                  <a:pt x="3514725" y="2971800"/>
                </a:lnTo>
                <a:lnTo>
                  <a:pt x="0" y="2971800"/>
                </a:lnTo>
                <a:close/>
              </a:path>
            </a:pathLst>
          </a:custGeom>
        </p:spPr>
        <p:txBody>
          <a:bodyPr wrap="square" anchor="ctr">
            <a:noAutofit/>
          </a:bodyPr>
          <a:lstStyle/>
          <a:p>
            <a:endParaRPr lang="en-US"/>
          </a:p>
        </p:txBody>
      </p:sp>
    </p:spTree>
    <p:extLst>
      <p:ext uri="{BB962C8B-B14F-4D97-AF65-F5344CB8AC3E}">
        <p14:creationId xmlns:p14="http://schemas.microsoft.com/office/powerpoint/2010/main" val="4259892554"/>
      </p:ext>
    </p:extLst>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3_Full Image">
    <p:spTree>
      <p:nvGrpSpPr>
        <p:cNvPr id="1" name=""/>
        <p:cNvGrpSpPr/>
        <p:nvPr/>
      </p:nvGrpSpPr>
      <p:grpSpPr>
        <a:xfrm>
          <a:off x="0" y="0"/>
          <a:ext cx="0" cy="0"/>
          <a:chOff x="0" y="0"/>
          <a:chExt cx="0" cy="0"/>
        </a:xfrm>
      </p:grpSpPr>
      <p:sp>
        <p:nvSpPr>
          <p:cNvPr id="5" name="Freeform: Shape 4">
            <a:extLst>
              <a:ext uri="{FF2B5EF4-FFF2-40B4-BE49-F238E27FC236}">
                <a16:creationId xmlns:a16="http://schemas.microsoft.com/office/drawing/2014/main" id="{9AAA6BC7-345D-4239-870A-5320A10476E7}"/>
              </a:ext>
            </a:extLst>
          </p:cNvPr>
          <p:cNvSpPr>
            <a:spLocks noGrp="1"/>
          </p:cNvSpPr>
          <p:nvPr>
            <p:ph type="pic" sz="quarter" idx="11"/>
          </p:nvPr>
        </p:nvSpPr>
        <p:spPr>
          <a:xfrm>
            <a:off x="0" y="0"/>
            <a:ext cx="12192000" cy="4962525"/>
          </a:xfrm>
          <a:custGeom>
            <a:avLst/>
            <a:gdLst>
              <a:gd name="connsiteX0" fmla="*/ 0 w 12192000"/>
              <a:gd name="connsiteY0" fmla="*/ 0 h 4962525"/>
              <a:gd name="connsiteX1" fmla="*/ 12192000 w 12192000"/>
              <a:gd name="connsiteY1" fmla="*/ 0 h 4962525"/>
              <a:gd name="connsiteX2" fmla="*/ 12192000 w 12192000"/>
              <a:gd name="connsiteY2" fmla="*/ 4962525 h 4962525"/>
              <a:gd name="connsiteX3" fmla="*/ 0 w 12192000"/>
              <a:gd name="connsiteY3" fmla="*/ 4962525 h 4962525"/>
            </a:gdLst>
            <a:ahLst/>
            <a:cxnLst>
              <a:cxn ang="0">
                <a:pos x="connsiteX0" y="connsiteY0"/>
              </a:cxn>
              <a:cxn ang="0">
                <a:pos x="connsiteX1" y="connsiteY1"/>
              </a:cxn>
              <a:cxn ang="0">
                <a:pos x="connsiteX2" y="connsiteY2"/>
              </a:cxn>
              <a:cxn ang="0">
                <a:pos x="connsiteX3" y="connsiteY3"/>
              </a:cxn>
            </a:cxnLst>
            <a:rect l="l" t="t" r="r" b="b"/>
            <a:pathLst>
              <a:path w="12192000" h="4962525">
                <a:moveTo>
                  <a:pt x="0" y="0"/>
                </a:moveTo>
                <a:lnTo>
                  <a:pt x="12192000" y="0"/>
                </a:lnTo>
                <a:lnTo>
                  <a:pt x="12192000" y="4962525"/>
                </a:lnTo>
                <a:lnTo>
                  <a:pt x="0" y="4962525"/>
                </a:lnTo>
                <a:close/>
              </a:path>
            </a:pathLst>
          </a:custGeom>
        </p:spPr>
        <p:txBody>
          <a:bodyPr wrap="square" anchor="ctr">
            <a:noAutofit/>
          </a:bodyPr>
          <a:lstStyle/>
          <a:p>
            <a:endParaRPr lang="en-US"/>
          </a:p>
        </p:txBody>
      </p:sp>
    </p:spTree>
    <p:extLst>
      <p:ext uri="{BB962C8B-B14F-4D97-AF65-F5344CB8AC3E}">
        <p14:creationId xmlns:p14="http://schemas.microsoft.com/office/powerpoint/2010/main" val="2792344081"/>
      </p:ext>
    </p:extLst>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6_Full Image">
    <p:spTree>
      <p:nvGrpSpPr>
        <p:cNvPr id="1" name=""/>
        <p:cNvGrpSpPr/>
        <p:nvPr/>
      </p:nvGrpSpPr>
      <p:grpSpPr>
        <a:xfrm>
          <a:off x="0" y="0"/>
          <a:ext cx="0" cy="0"/>
          <a:chOff x="0" y="0"/>
          <a:chExt cx="0" cy="0"/>
        </a:xfrm>
      </p:grpSpPr>
      <p:sp>
        <p:nvSpPr>
          <p:cNvPr id="7" name="Picture Placeholder 14">
            <a:extLst>
              <a:ext uri="{FF2B5EF4-FFF2-40B4-BE49-F238E27FC236}">
                <a16:creationId xmlns:a16="http://schemas.microsoft.com/office/drawing/2014/main" id="{F03E38B1-CA6C-4EC9-A9FC-5444DE5DC43A}"/>
              </a:ext>
            </a:extLst>
          </p:cNvPr>
          <p:cNvSpPr>
            <a:spLocks noGrp="1"/>
          </p:cNvSpPr>
          <p:nvPr>
            <p:ph type="pic" sz="quarter" idx="12"/>
          </p:nvPr>
        </p:nvSpPr>
        <p:spPr>
          <a:xfrm>
            <a:off x="4912338" y="2012043"/>
            <a:ext cx="2367324" cy="2367324"/>
          </a:xfrm>
          <a:custGeom>
            <a:avLst/>
            <a:gdLst>
              <a:gd name="connsiteX0" fmla="*/ 1183662 w 2367324"/>
              <a:gd name="connsiteY0" fmla="*/ 0 h 2367324"/>
              <a:gd name="connsiteX1" fmla="*/ 2367324 w 2367324"/>
              <a:gd name="connsiteY1" fmla="*/ 1183662 h 2367324"/>
              <a:gd name="connsiteX2" fmla="*/ 1183662 w 2367324"/>
              <a:gd name="connsiteY2" fmla="*/ 2367324 h 2367324"/>
              <a:gd name="connsiteX3" fmla="*/ 0 w 2367324"/>
              <a:gd name="connsiteY3" fmla="*/ 1183662 h 2367324"/>
              <a:gd name="connsiteX4" fmla="*/ 1183662 w 2367324"/>
              <a:gd name="connsiteY4" fmla="*/ 0 h 23673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67324" h="2367324">
                <a:moveTo>
                  <a:pt x="1183662" y="0"/>
                </a:moveTo>
                <a:cubicBezTo>
                  <a:pt x="1837380" y="0"/>
                  <a:pt x="2367324" y="529944"/>
                  <a:pt x="2367324" y="1183662"/>
                </a:cubicBezTo>
                <a:cubicBezTo>
                  <a:pt x="2367324" y="1837380"/>
                  <a:pt x="1837380" y="2367324"/>
                  <a:pt x="1183662" y="2367324"/>
                </a:cubicBezTo>
                <a:cubicBezTo>
                  <a:pt x="529944" y="2367324"/>
                  <a:pt x="0" y="1837380"/>
                  <a:pt x="0" y="1183662"/>
                </a:cubicBezTo>
                <a:cubicBezTo>
                  <a:pt x="0" y="529944"/>
                  <a:pt x="529944" y="0"/>
                  <a:pt x="1183662" y="0"/>
                </a:cubicBezTo>
                <a:close/>
              </a:path>
            </a:pathLst>
          </a:custGeom>
        </p:spPr>
        <p:txBody>
          <a:bodyPr wrap="square" anchor="ctr">
            <a:noAutofit/>
          </a:bodyPr>
          <a:lstStyle>
            <a:lvl1pPr marL="0" indent="0" algn="ctr">
              <a:buNone/>
              <a:defRPr sz="1200"/>
            </a:lvl1pPr>
          </a:lstStyle>
          <a:p>
            <a:endParaRPr lang="en-US"/>
          </a:p>
        </p:txBody>
      </p:sp>
      <p:sp>
        <p:nvSpPr>
          <p:cNvPr id="8" name="Picture Placeholder 15">
            <a:extLst>
              <a:ext uri="{FF2B5EF4-FFF2-40B4-BE49-F238E27FC236}">
                <a16:creationId xmlns:a16="http://schemas.microsoft.com/office/drawing/2014/main" id="{68816374-E277-43CA-8C8D-DA259F7044BB}"/>
              </a:ext>
            </a:extLst>
          </p:cNvPr>
          <p:cNvSpPr>
            <a:spLocks noGrp="1"/>
          </p:cNvSpPr>
          <p:nvPr>
            <p:ph type="pic" sz="quarter" idx="13"/>
          </p:nvPr>
        </p:nvSpPr>
        <p:spPr>
          <a:xfrm>
            <a:off x="7994968" y="2012043"/>
            <a:ext cx="2367324" cy="2367324"/>
          </a:xfrm>
          <a:custGeom>
            <a:avLst/>
            <a:gdLst>
              <a:gd name="connsiteX0" fmla="*/ 1183662 w 2367324"/>
              <a:gd name="connsiteY0" fmla="*/ 0 h 2367324"/>
              <a:gd name="connsiteX1" fmla="*/ 2367324 w 2367324"/>
              <a:gd name="connsiteY1" fmla="*/ 1183662 h 2367324"/>
              <a:gd name="connsiteX2" fmla="*/ 1183662 w 2367324"/>
              <a:gd name="connsiteY2" fmla="*/ 2367324 h 2367324"/>
              <a:gd name="connsiteX3" fmla="*/ 0 w 2367324"/>
              <a:gd name="connsiteY3" fmla="*/ 1183662 h 2367324"/>
              <a:gd name="connsiteX4" fmla="*/ 1183662 w 2367324"/>
              <a:gd name="connsiteY4" fmla="*/ 0 h 23673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67324" h="2367324">
                <a:moveTo>
                  <a:pt x="1183662" y="0"/>
                </a:moveTo>
                <a:cubicBezTo>
                  <a:pt x="1837380" y="0"/>
                  <a:pt x="2367324" y="529944"/>
                  <a:pt x="2367324" y="1183662"/>
                </a:cubicBezTo>
                <a:cubicBezTo>
                  <a:pt x="2367324" y="1837380"/>
                  <a:pt x="1837380" y="2367324"/>
                  <a:pt x="1183662" y="2367324"/>
                </a:cubicBezTo>
                <a:cubicBezTo>
                  <a:pt x="529944" y="2367324"/>
                  <a:pt x="0" y="1837380"/>
                  <a:pt x="0" y="1183662"/>
                </a:cubicBezTo>
                <a:cubicBezTo>
                  <a:pt x="0" y="529944"/>
                  <a:pt x="529944" y="0"/>
                  <a:pt x="1183662" y="0"/>
                </a:cubicBezTo>
                <a:close/>
              </a:path>
            </a:pathLst>
          </a:custGeom>
        </p:spPr>
        <p:txBody>
          <a:bodyPr wrap="square" anchor="ctr">
            <a:noAutofit/>
          </a:bodyPr>
          <a:lstStyle>
            <a:lvl1pPr marL="0" indent="0" algn="ctr">
              <a:buNone/>
              <a:defRPr sz="1200"/>
            </a:lvl1pPr>
          </a:lstStyle>
          <a:p>
            <a:endParaRPr lang="en-US"/>
          </a:p>
        </p:txBody>
      </p:sp>
      <p:sp>
        <p:nvSpPr>
          <p:cNvPr id="9" name="Picture Placeholder 13">
            <a:extLst>
              <a:ext uri="{FF2B5EF4-FFF2-40B4-BE49-F238E27FC236}">
                <a16:creationId xmlns:a16="http://schemas.microsoft.com/office/drawing/2014/main" id="{1E191905-10D7-4264-B858-7E6E706EE3FF}"/>
              </a:ext>
            </a:extLst>
          </p:cNvPr>
          <p:cNvSpPr>
            <a:spLocks noGrp="1"/>
          </p:cNvSpPr>
          <p:nvPr>
            <p:ph type="pic" sz="quarter" idx="11"/>
          </p:nvPr>
        </p:nvSpPr>
        <p:spPr>
          <a:xfrm>
            <a:off x="1829708" y="2012043"/>
            <a:ext cx="2367324" cy="2367324"/>
          </a:xfrm>
          <a:custGeom>
            <a:avLst/>
            <a:gdLst>
              <a:gd name="connsiteX0" fmla="*/ 1183662 w 2367324"/>
              <a:gd name="connsiteY0" fmla="*/ 0 h 2367324"/>
              <a:gd name="connsiteX1" fmla="*/ 2367324 w 2367324"/>
              <a:gd name="connsiteY1" fmla="*/ 1183662 h 2367324"/>
              <a:gd name="connsiteX2" fmla="*/ 1183662 w 2367324"/>
              <a:gd name="connsiteY2" fmla="*/ 2367324 h 2367324"/>
              <a:gd name="connsiteX3" fmla="*/ 0 w 2367324"/>
              <a:gd name="connsiteY3" fmla="*/ 1183662 h 2367324"/>
              <a:gd name="connsiteX4" fmla="*/ 1183662 w 2367324"/>
              <a:gd name="connsiteY4" fmla="*/ 0 h 23673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67324" h="2367324">
                <a:moveTo>
                  <a:pt x="1183662" y="0"/>
                </a:moveTo>
                <a:cubicBezTo>
                  <a:pt x="1837380" y="0"/>
                  <a:pt x="2367324" y="529944"/>
                  <a:pt x="2367324" y="1183662"/>
                </a:cubicBezTo>
                <a:cubicBezTo>
                  <a:pt x="2367324" y="1837380"/>
                  <a:pt x="1837380" y="2367324"/>
                  <a:pt x="1183662" y="2367324"/>
                </a:cubicBezTo>
                <a:cubicBezTo>
                  <a:pt x="529944" y="2367324"/>
                  <a:pt x="0" y="1837380"/>
                  <a:pt x="0" y="1183662"/>
                </a:cubicBezTo>
                <a:cubicBezTo>
                  <a:pt x="0" y="529944"/>
                  <a:pt x="529944" y="0"/>
                  <a:pt x="1183662" y="0"/>
                </a:cubicBezTo>
                <a:close/>
              </a:path>
            </a:pathLst>
          </a:custGeom>
        </p:spPr>
        <p:txBody>
          <a:bodyPr wrap="square" anchor="ctr">
            <a:noAutofit/>
          </a:bodyPr>
          <a:lstStyle>
            <a:lvl1pPr marL="0" indent="0" algn="ctr">
              <a:buNone/>
              <a:defRPr sz="1200"/>
            </a:lvl1pPr>
          </a:lstStyle>
          <a:p>
            <a:endParaRPr lang="en-US"/>
          </a:p>
        </p:txBody>
      </p:sp>
    </p:spTree>
    <p:extLst>
      <p:ext uri="{BB962C8B-B14F-4D97-AF65-F5344CB8AC3E}">
        <p14:creationId xmlns:p14="http://schemas.microsoft.com/office/powerpoint/2010/main" val="79643988"/>
      </p:ext>
    </p:extLst>
  </p:cSld>
  <p:clrMapOvr>
    <a:masterClrMapping/>
  </p:clrMapOv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 1 column" userDrawn="1">
  <p:cSld name="Title + 1 column">
    <p:spTree>
      <p:nvGrpSpPr>
        <p:cNvPr id="1" name="Shape 24"/>
        <p:cNvGrpSpPr/>
        <p:nvPr/>
      </p:nvGrpSpPr>
      <p:grpSpPr>
        <a:xfrm>
          <a:off x="0" y="0"/>
          <a:ext cx="0" cy="0"/>
          <a:chOff x="0" y="0"/>
          <a:chExt cx="0" cy="0"/>
        </a:xfrm>
      </p:grpSpPr>
      <p:sp>
        <p:nvSpPr>
          <p:cNvPr id="2" name="Google Shape;12;p2"/>
          <p:cNvSpPr txBox="1">
            <a:spLocks noGrp="1"/>
          </p:cNvSpPr>
          <p:nvPr>
            <p:ph type="ctrTitle"/>
          </p:nvPr>
        </p:nvSpPr>
        <p:spPr>
          <a:xfrm>
            <a:off x="1317424" y="131812"/>
            <a:ext cx="9559077" cy="865721"/>
          </a:xfrm>
          <a:prstGeom prst="rect">
            <a:avLst/>
          </a:prstGeom>
        </p:spPr>
        <p:txBody>
          <a:bodyPr spcFirstLastPara="1" wrap="square" lIns="0" tIns="0" rIns="0" bIns="0" anchor="ctr" anchorCtr="0">
            <a:noAutofit/>
          </a:bodyPr>
          <a:lstStyle>
            <a:lvl1pPr lvl="0" algn="ctr">
              <a:lnSpc>
                <a:spcPct val="80000"/>
              </a:lnSpc>
              <a:spcBef>
                <a:spcPct val="0"/>
              </a:spcBef>
              <a:spcAft>
                <a:spcPct val="0"/>
              </a:spcAft>
              <a:buSzPts val="4800"/>
              <a:buNone/>
              <a:defRPr sz="4800">
                <a:solidFill>
                  <a:srgbClr val="27348B"/>
                </a:solidFill>
              </a:defRPr>
            </a:lvl1pPr>
            <a:lvl2pPr lvl="1">
              <a:lnSpc>
                <a:spcPct val="80000"/>
              </a:lnSpc>
              <a:spcBef>
                <a:spcPct val="0"/>
              </a:spcBef>
              <a:spcAft>
                <a:spcPct val="0"/>
              </a:spcAft>
              <a:buSzPts val="4800"/>
              <a:buNone/>
              <a:defRPr sz="6400"/>
            </a:lvl2pPr>
            <a:lvl3pPr lvl="2">
              <a:lnSpc>
                <a:spcPct val="80000"/>
              </a:lnSpc>
              <a:spcBef>
                <a:spcPct val="0"/>
              </a:spcBef>
              <a:spcAft>
                <a:spcPct val="0"/>
              </a:spcAft>
              <a:buSzPts val="4800"/>
              <a:buNone/>
              <a:defRPr sz="6400"/>
            </a:lvl3pPr>
            <a:lvl4pPr lvl="3">
              <a:lnSpc>
                <a:spcPct val="80000"/>
              </a:lnSpc>
              <a:spcBef>
                <a:spcPct val="0"/>
              </a:spcBef>
              <a:spcAft>
                <a:spcPct val="0"/>
              </a:spcAft>
              <a:buSzPts val="4800"/>
              <a:buNone/>
              <a:defRPr sz="6400"/>
            </a:lvl4pPr>
            <a:lvl5pPr lvl="4">
              <a:lnSpc>
                <a:spcPct val="80000"/>
              </a:lnSpc>
              <a:spcBef>
                <a:spcPct val="0"/>
              </a:spcBef>
              <a:spcAft>
                <a:spcPct val="0"/>
              </a:spcAft>
              <a:buSzPts val="4800"/>
              <a:buNone/>
              <a:defRPr sz="6400"/>
            </a:lvl5pPr>
            <a:lvl6pPr lvl="5">
              <a:lnSpc>
                <a:spcPct val="80000"/>
              </a:lnSpc>
              <a:spcBef>
                <a:spcPct val="0"/>
              </a:spcBef>
              <a:spcAft>
                <a:spcPct val="0"/>
              </a:spcAft>
              <a:buSzPts val="4800"/>
              <a:buNone/>
              <a:defRPr sz="6400"/>
            </a:lvl6pPr>
            <a:lvl7pPr lvl="6">
              <a:lnSpc>
                <a:spcPct val="80000"/>
              </a:lnSpc>
              <a:spcBef>
                <a:spcPct val="0"/>
              </a:spcBef>
              <a:spcAft>
                <a:spcPct val="0"/>
              </a:spcAft>
              <a:buSzPts val="4800"/>
              <a:buNone/>
              <a:defRPr sz="6400"/>
            </a:lvl7pPr>
            <a:lvl8pPr lvl="7">
              <a:lnSpc>
                <a:spcPct val="80000"/>
              </a:lnSpc>
              <a:spcBef>
                <a:spcPct val="0"/>
              </a:spcBef>
              <a:spcAft>
                <a:spcPct val="0"/>
              </a:spcAft>
              <a:buSzPts val="4800"/>
              <a:buNone/>
              <a:defRPr sz="6400"/>
            </a:lvl8pPr>
            <a:lvl9pPr lvl="8">
              <a:lnSpc>
                <a:spcPct val="80000"/>
              </a:lnSpc>
              <a:spcBef>
                <a:spcPct val="0"/>
              </a:spcBef>
              <a:spcAft>
                <a:spcPct val="0"/>
              </a:spcAft>
              <a:buSzPts val="4800"/>
              <a:buNone/>
              <a:defRPr sz="6400"/>
            </a:lvl9pPr>
          </a:lstStyle>
          <a:p>
            <a:endParaRPr/>
          </a:p>
        </p:txBody>
      </p:sp>
    </p:spTree>
    <p:extLst>
      <p:ext uri="{BB962C8B-B14F-4D97-AF65-F5344CB8AC3E}">
        <p14:creationId xmlns:p14="http://schemas.microsoft.com/office/powerpoint/2010/main" val="2902915184"/>
      </p:ext>
    </p:extLst>
  </p:cSld>
  <p:clrMapOvr>
    <a:masterClrMapping/>
  </p:clrMapOv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9_Icon sets layout">
    <p:spTree>
      <p:nvGrpSpPr>
        <p:cNvPr id="1" name=""/>
        <p:cNvGrpSpPr/>
        <p:nvPr/>
      </p:nvGrpSpPr>
      <p:grpSpPr>
        <a:xfrm>
          <a:off x="0" y="0"/>
          <a:ext cx="0" cy="0"/>
          <a:chOff x="0" y="0"/>
          <a:chExt cx="0" cy="0"/>
        </a:xfrm>
      </p:grpSpPr>
      <p:sp>
        <p:nvSpPr>
          <p:cNvPr id="2" name="Text Placeholder 9"/>
          <p:cNvSpPr>
            <a:spLocks noGrp="1"/>
          </p:cNvSpPr>
          <p:nvPr>
            <p:ph type="body" sz="quarter" idx="10" hasCustomPrompt="1"/>
          </p:nvPr>
        </p:nvSpPr>
        <p:spPr>
          <a:xfrm>
            <a:off x="323528" y="123483"/>
            <a:ext cx="11573197" cy="724247"/>
          </a:xfrm>
          <a:prstGeom prst="rect">
            <a:avLst/>
          </a:prstGeom>
        </p:spPr>
        <p:txBody>
          <a:bodyPr anchor="ctr"/>
          <a:lstStyle>
            <a:lvl1pPr marL="0" indent="0" algn="ctr">
              <a:buNone/>
              <a:defRPr sz="5400" b="0" baseline="0">
                <a:solidFill>
                  <a:srgbClr val="000000"/>
                </a:solidFill>
                <a:latin typeface="+mj-lt"/>
                <a:cs typeface="Arial" pitchFamily="34" charset="0"/>
              </a:defRPr>
            </a:lvl1pPr>
          </a:lstStyle>
          <a:p>
            <a:pPr lvl="0"/>
            <a:r>
              <a:rPr lang="en-US" altLang="ko-KR"/>
              <a:t>BASIC LAYOUT</a:t>
            </a:r>
          </a:p>
        </p:txBody>
      </p:sp>
      <p:sp>
        <p:nvSpPr>
          <p:cNvPr id="3" name="Rounded Rectangle 2"/>
          <p:cNvSpPr/>
          <p:nvPr userDrawn="1"/>
        </p:nvSpPr>
        <p:spPr>
          <a:xfrm>
            <a:off x="354014" y="1131596"/>
            <a:ext cx="3560767" cy="5402561"/>
          </a:xfrm>
          <a:prstGeom prst="roundRect">
            <a:avLst>
              <a:gd name="adj" fmla="val 3968"/>
            </a:avLst>
          </a:prstGeom>
          <a:solidFill>
            <a:srgbClr val="EE192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351">
              <a:solidFill>
                <a:srgbClr val="5E4028"/>
              </a:solidFill>
            </a:endParaRPr>
          </a:p>
        </p:txBody>
      </p:sp>
      <p:sp>
        <p:nvSpPr>
          <p:cNvPr id="4" name="Rounded Rectangle 3"/>
          <p:cNvSpPr/>
          <p:nvPr userDrawn="1"/>
        </p:nvSpPr>
        <p:spPr>
          <a:xfrm>
            <a:off x="456477" y="1296675"/>
            <a:ext cx="130875" cy="4265764"/>
          </a:xfrm>
          <a:prstGeom prst="roundRect">
            <a:avLst>
              <a:gd name="adj" fmla="val 50000"/>
            </a:avLst>
          </a:prstGeom>
          <a:solidFill>
            <a:srgbClr val="FFFFFF">
              <a:alpha val="77647"/>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351">
              <a:solidFill>
                <a:schemeClr val="bg1"/>
              </a:solidFill>
            </a:endParaRPr>
          </a:p>
        </p:txBody>
      </p:sp>
      <p:grpSp>
        <p:nvGrpSpPr>
          <p:cNvPr id="6" name="Grupo 5"/>
          <p:cNvGrpSpPr/>
          <p:nvPr userDrawn="1"/>
        </p:nvGrpSpPr>
        <p:grpSpPr>
          <a:xfrm>
            <a:off x="1396049" y="1837564"/>
            <a:ext cx="2232248" cy="1861364"/>
            <a:chOff x="1476865" y="1876875"/>
            <a:chExt cx="2232248" cy="1316119"/>
          </a:xfrm>
        </p:grpSpPr>
        <p:sp>
          <p:nvSpPr>
            <p:cNvPr id="58" name="TextBox 57">
              <a:extLst>
                <a:ext uri="{FF2B5EF4-FFF2-40B4-BE49-F238E27FC236}">
                  <a16:creationId xmlns:a16="http://schemas.microsoft.com/office/drawing/2014/main" id="{5644E8BB-F13A-4AE0-889E-633DE4143787}"/>
                </a:ext>
              </a:extLst>
            </p:cNvPr>
            <p:cNvSpPr txBox="1"/>
            <p:nvPr userDrawn="1"/>
          </p:nvSpPr>
          <p:spPr>
            <a:xfrm>
              <a:off x="1476865" y="1876875"/>
              <a:ext cx="2232248" cy="718147"/>
            </a:xfrm>
            <a:prstGeom prst="rect">
              <a:avLst/>
            </a:prstGeom>
            <a:noFill/>
          </p:spPr>
          <p:txBody>
            <a:bodyPr wrap="square" rtlCol="0" anchor="ctr">
              <a:spAutoFit/>
            </a:bodyPr>
            <a:lstStyle/>
            <a:p>
              <a:pPr algn="r"/>
              <a:r>
                <a:rPr lang="en-US" altLang="ko-KR" sz="2000" b="1">
                  <a:solidFill>
                    <a:srgbClr val="FFFFFF"/>
                  </a:solidFill>
                  <a:latin typeface="Arial" pitchFamily="34" charset="0"/>
                  <a:cs typeface="Arial" pitchFamily="34" charset="0"/>
                </a:rPr>
                <a:t>You can Resize without losing quality</a:t>
              </a:r>
              <a:endParaRPr lang="ko-KR" altLang="en-US" sz="2000" b="1">
                <a:solidFill>
                  <a:srgbClr val="FFFFFF"/>
                </a:solidFill>
                <a:latin typeface="Arial" pitchFamily="34" charset="0"/>
                <a:cs typeface="Arial" pitchFamily="34" charset="0"/>
              </a:endParaRPr>
            </a:p>
          </p:txBody>
        </p:sp>
        <p:sp>
          <p:nvSpPr>
            <p:cNvPr id="59" name="TextBox 58">
              <a:extLst>
                <a:ext uri="{FF2B5EF4-FFF2-40B4-BE49-F238E27FC236}">
                  <a16:creationId xmlns:a16="http://schemas.microsoft.com/office/drawing/2014/main" id="{F2CE2B8B-ED32-491A-95B2-D28904BC432C}"/>
                </a:ext>
              </a:extLst>
            </p:cNvPr>
            <p:cNvSpPr txBox="1"/>
            <p:nvPr userDrawn="1"/>
          </p:nvSpPr>
          <p:spPr>
            <a:xfrm>
              <a:off x="1476865" y="2474847"/>
              <a:ext cx="2232248" cy="718147"/>
            </a:xfrm>
            <a:prstGeom prst="rect">
              <a:avLst/>
            </a:prstGeom>
            <a:noFill/>
          </p:spPr>
          <p:txBody>
            <a:bodyPr wrap="square" rtlCol="0" anchor="ctr">
              <a:spAutoFit/>
            </a:bodyPr>
            <a:lstStyle/>
            <a:p>
              <a:pPr algn="r"/>
              <a:r>
                <a:rPr lang="en-US" altLang="ko-KR" sz="2000" b="1">
                  <a:solidFill>
                    <a:srgbClr val="FFFFFF"/>
                  </a:solidFill>
                  <a:latin typeface="Arial" pitchFamily="34" charset="0"/>
                  <a:cs typeface="Arial" pitchFamily="34" charset="0"/>
                </a:rPr>
                <a:t>You can Change Fill Color &amp;</a:t>
              </a:r>
            </a:p>
            <a:p>
              <a:pPr algn="r"/>
              <a:r>
                <a:rPr lang="en-US" altLang="ko-KR" sz="2000" b="1">
                  <a:solidFill>
                    <a:srgbClr val="FFFFFF"/>
                  </a:solidFill>
                  <a:latin typeface="Arial" pitchFamily="34" charset="0"/>
                  <a:cs typeface="Arial" pitchFamily="34" charset="0"/>
                </a:rPr>
                <a:t>Line Color</a:t>
              </a:r>
              <a:endParaRPr lang="ko-KR" altLang="en-US" sz="2000" b="1">
                <a:solidFill>
                  <a:srgbClr val="FFFFFF"/>
                </a:solidFill>
                <a:latin typeface="Arial" pitchFamily="34" charset="0"/>
                <a:cs typeface="Arial" pitchFamily="34" charset="0"/>
              </a:endParaRPr>
            </a:p>
          </p:txBody>
        </p:sp>
      </p:grpSp>
      <p:sp>
        <p:nvSpPr>
          <p:cNvPr id="60" name="TextBox 59">
            <a:extLst>
              <a:ext uri="{FF2B5EF4-FFF2-40B4-BE49-F238E27FC236}">
                <a16:creationId xmlns:a16="http://schemas.microsoft.com/office/drawing/2014/main" id="{962A52DF-2523-4479-BFA3-B5ACE9887E1C}"/>
              </a:ext>
            </a:extLst>
          </p:cNvPr>
          <p:cNvSpPr txBox="1"/>
          <p:nvPr userDrawn="1"/>
        </p:nvSpPr>
        <p:spPr>
          <a:xfrm>
            <a:off x="1613193" y="5849290"/>
            <a:ext cx="2232000" cy="369332"/>
          </a:xfrm>
          <a:prstGeom prst="rect">
            <a:avLst/>
          </a:prstGeom>
          <a:noFill/>
        </p:spPr>
        <p:txBody>
          <a:bodyPr wrap="square" rtlCol="0" anchor="ctr">
            <a:spAutoFit/>
          </a:bodyPr>
          <a:lstStyle/>
          <a:p>
            <a:r>
              <a:rPr lang="en-US" altLang="ko-KR" sz="1800">
                <a:solidFill>
                  <a:srgbClr val="FFFFFF"/>
                </a:solidFill>
                <a:latin typeface="Arial" pitchFamily="34" charset="0"/>
                <a:cs typeface="Arial" pitchFamily="34" charset="0"/>
              </a:rPr>
              <a:t>www.slidesppt.net</a:t>
            </a:r>
            <a:endParaRPr lang="ko-KR" altLang="en-US" sz="1800">
              <a:solidFill>
                <a:srgbClr val="FFFFFF"/>
              </a:solidFill>
              <a:latin typeface="Arial" pitchFamily="34" charset="0"/>
              <a:cs typeface="Arial" pitchFamily="34" charset="0"/>
            </a:endParaRPr>
          </a:p>
        </p:txBody>
      </p:sp>
      <p:sp>
        <p:nvSpPr>
          <p:cNvPr id="61" name="TextBox 60">
            <a:extLst>
              <a:ext uri="{FF2B5EF4-FFF2-40B4-BE49-F238E27FC236}">
                <a16:creationId xmlns:a16="http://schemas.microsoft.com/office/drawing/2014/main" id="{BAAC314F-E96A-4408-95DE-A70E9ED054AF}"/>
              </a:ext>
            </a:extLst>
          </p:cNvPr>
          <p:cNvSpPr txBox="1"/>
          <p:nvPr userDrawn="1"/>
        </p:nvSpPr>
        <p:spPr>
          <a:xfrm>
            <a:off x="911001" y="4221970"/>
            <a:ext cx="2717296" cy="1569660"/>
          </a:xfrm>
          <a:prstGeom prst="rect">
            <a:avLst/>
          </a:prstGeom>
          <a:noFill/>
        </p:spPr>
        <p:txBody>
          <a:bodyPr wrap="square" rtlCol="0" anchor="ctr">
            <a:spAutoFit/>
          </a:bodyPr>
          <a:lstStyle/>
          <a:p>
            <a:pPr algn="r"/>
            <a:r>
              <a:rPr lang="en-US" altLang="ko-KR" sz="2400" b="1">
                <a:solidFill>
                  <a:srgbClr val="FFFFFF"/>
                </a:solidFill>
                <a:latin typeface="+mn-lt"/>
                <a:ea typeface="+mn-ea"/>
                <a:cs typeface="Arial" pitchFamily="34" charset="0"/>
              </a:rPr>
              <a:t>GOOGLE </a:t>
            </a:r>
            <a:r>
              <a:rPr lang="en-US" altLang="ko-KR" sz="2400" b="1" baseline="0">
                <a:solidFill>
                  <a:srgbClr val="FFFFFF"/>
                </a:solidFill>
                <a:latin typeface="+mn-lt"/>
                <a:ea typeface="+mn-ea"/>
                <a:cs typeface="Arial" pitchFamily="34" charset="0"/>
              </a:rPr>
              <a:t>SLIDES AND </a:t>
            </a:r>
            <a:r>
              <a:rPr lang="en-US" altLang="ko-KR" sz="2400" b="1">
                <a:solidFill>
                  <a:srgbClr val="FFFFFF"/>
                </a:solidFill>
                <a:latin typeface="+mn-lt"/>
                <a:ea typeface="+mn-ea"/>
                <a:cs typeface="Arial" pitchFamily="34" charset="0"/>
              </a:rPr>
              <a:t>FREE </a:t>
            </a:r>
          </a:p>
          <a:p>
            <a:pPr algn="r"/>
            <a:r>
              <a:rPr lang="en-US" altLang="ko-KR" sz="2400" b="1">
                <a:solidFill>
                  <a:srgbClr val="FFFFFF"/>
                </a:solidFill>
                <a:latin typeface="+mn-lt"/>
                <a:ea typeface="+mn-ea"/>
                <a:cs typeface="Arial" pitchFamily="34" charset="0"/>
              </a:rPr>
              <a:t>PPT </a:t>
            </a:r>
          </a:p>
          <a:p>
            <a:pPr algn="r"/>
            <a:r>
              <a:rPr lang="en-US" altLang="ko-KR" sz="2400" b="1">
                <a:solidFill>
                  <a:srgbClr val="FFFFFF"/>
                </a:solidFill>
                <a:latin typeface="+mn-lt"/>
                <a:ea typeface="+mn-ea"/>
                <a:cs typeface="Arial" pitchFamily="34" charset="0"/>
              </a:rPr>
              <a:t>TEMPLATES  </a:t>
            </a:r>
          </a:p>
        </p:txBody>
      </p:sp>
      <p:grpSp>
        <p:nvGrpSpPr>
          <p:cNvPr id="7" name="Grupo 6"/>
          <p:cNvGrpSpPr/>
          <p:nvPr userDrawn="1"/>
        </p:nvGrpSpPr>
        <p:grpSpPr>
          <a:xfrm>
            <a:off x="567162" y="5403429"/>
            <a:ext cx="976455" cy="976455"/>
            <a:chOff x="732029" y="4897834"/>
            <a:chExt cx="1307592" cy="1307592"/>
          </a:xfrm>
        </p:grpSpPr>
        <p:sp>
          <p:nvSpPr>
            <p:cNvPr id="16" name="Lágrima 15"/>
            <p:cNvSpPr/>
            <p:nvPr userDrawn="1"/>
          </p:nvSpPr>
          <p:spPr>
            <a:xfrm rot="10800000">
              <a:off x="732029" y="4897834"/>
              <a:ext cx="1307592" cy="1307592"/>
            </a:xfrm>
            <a:prstGeom prst="teardrop">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a:p>
          </p:txBody>
        </p:sp>
        <p:grpSp>
          <p:nvGrpSpPr>
            <p:cNvPr id="17" name="Grupo 16"/>
            <p:cNvGrpSpPr/>
            <p:nvPr userDrawn="1"/>
          </p:nvGrpSpPr>
          <p:grpSpPr>
            <a:xfrm>
              <a:off x="958579" y="5110772"/>
              <a:ext cx="887548" cy="859140"/>
              <a:chOff x="5915025" y="2417763"/>
              <a:chExt cx="3471863" cy="3360738"/>
            </a:xfrm>
          </p:grpSpPr>
          <p:sp>
            <p:nvSpPr>
              <p:cNvPr id="19" name="Freeform 14"/>
              <p:cNvSpPr/>
              <p:nvPr userDrawn="1"/>
            </p:nvSpPr>
            <p:spPr bwMode="auto">
              <a:xfrm>
                <a:off x="5915025" y="2417763"/>
                <a:ext cx="2009775" cy="3360738"/>
              </a:xfrm>
              <a:custGeom>
                <a:avLst/>
                <a:gdLst>
                  <a:gd name="T0" fmla="*/ 0 w 669"/>
                  <a:gd name="T1" fmla="*/ 112 h 1118"/>
                  <a:gd name="T2" fmla="*/ 0 w 669"/>
                  <a:gd name="T3" fmla="*/ 1005 h 1118"/>
                  <a:gd name="T4" fmla="*/ 669 w 669"/>
                  <a:gd name="T5" fmla="*/ 1118 h 1118"/>
                  <a:gd name="T6" fmla="*/ 669 w 669"/>
                  <a:gd name="T7" fmla="*/ 0 h 1118"/>
                  <a:gd name="T8" fmla="*/ 0 w 669"/>
                  <a:gd name="T9" fmla="*/ 112 h 1118"/>
                </a:gdLst>
                <a:ahLst/>
                <a:cxnLst>
                  <a:cxn ang="0">
                    <a:pos x="T0" y="T1"/>
                  </a:cxn>
                  <a:cxn ang="0">
                    <a:pos x="T2" y="T3"/>
                  </a:cxn>
                  <a:cxn ang="0">
                    <a:pos x="T4" y="T5"/>
                  </a:cxn>
                  <a:cxn ang="0">
                    <a:pos x="T6" y="T7"/>
                  </a:cxn>
                  <a:cxn ang="0">
                    <a:pos x="T8" y="T9"/>
                  </a:cxn>
                </a:cxnLst>
                <a:rect l="0" t="0" r="r" b="b"/>
                <a:pathLst>
                  <a:path w="669" h="1118">
                    <a:moveTo>
                      <a:pt x="0" y="112"/>
                    </a:moveTo>
                    <a:cubicBezTo>
                      <a:pt x="0" y="410"/>
                      <a:pt x="0" y="707"/>
                      <a:pt x="0" y="1005"/>
                    </a:cubicBezTo>
                    <a:cubicBezTo>
                      <a:pt x="223" y="1043"/>
                      <a:pt x="446" y="1080"/>
                      <a:pt x="669" y="1118"/>
                    </a:cubicBezTo>
                    <a:cubicBezTo>
                      <a:pt x="669" y="745"/>
                      <a:pt x="669" y="372"/>
                      <a:pt x="669" y="0"/>
                    </a:cubicBezTo>
                    <a:cubicBezTo>
                      <a:pt x="446" y="37"/>
                      <a:pt x="223" y="74"/>
                      <a:pt x="0" y="11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sz="1400"/>
              </a:p>
            </p:txBody>
          </p:sp>
          <p:sp>
            <p:nvSpPr>
              <p:cNvPr id="20" name="Freeform 15"/>
              <p:cNvSpPr/>
              <p:nvPr userDrawn="1"/>
            </p:nvSpPr>
            <p:spPr bwMode="auto">
              <a:xfrm>
                <a:off x="8004175" y="3059113"/>
                <a:ext cx="1382713" cy="1671638"/>
              </a:xfrm>
              <a:custGeom>
                <a:avLst/>
                <a:gdLst>
                  <a:gd name="T0" fmla="*/ 0 w 460"/>
                  <a:gd name="T1" fmla="*/ 0 h 556"/>
                  <a:gd name="T2" fmla="*/ 0 w 460"/>
                  <a:gd name="T3" fmla="*/ 53 h 556"/>
                  <a:gd name="T4" fmla="*/ 406 w 460"/>
                  <a:gd name="T5" fmla="*/ 53 h 556"/>
                  <a:gd name="T6" fmla="*/ 406 w 460"/>
                  <a:gd name="T7" fmla="*/ 556 h 556"/>
                  <a:gd name="T8" fmla="*/ 460 w 460"/>
                  <a:gd name="T9" fmla="*/ 556 h 556"/>
                  <a:gd name="T10" fmla="*/ 460 w 460"/>
                  <a:gd name="T11" fmla="*/ 0 h 556"/>
                  <a:gd name="T12" fmla="*/ 0 w 460"/>
                  <a:gd name="T13" fmla="*/ 0 h 556"/>
                </a:gdLst>
                <a:ahLst/>
                <a:cxnLst>
                  <a:cxn ang="0">
                    <a:pos x="T0" y="T1"/>
                  </a:cxn>
                  <a:cxn ang="0">
                    <a:pos x="T2" y="T3"/>
                  </a:cxn>
                  <a:cxn ang="0">
                    <a:pos x="T4" y="T5"/>
                  </a:cxn>
                  <a:cxn ang="0">
                    <a:pos x="T6" y="T7"/>
                  </a:cxn>
                  <a:cxn ang="0">
                    <a:pos x="T8" y="T9"/>
                  </a:cxn>
                  <a:cxn ang="0">
                    <a:pos x="T10" y="T11"/>
                  </a:cxn>
                  <a:cxn ang="0">
                    <a:pos x="T12" y="T13"/>
                  </a:cxn>
                </a:cxnLst>
                <a:rect l="0" t="0" r="r" b="b"/>
                <a:pathLst>
                  <a:path w="460" h="556">
                    <a:moveTo>
                      <a:pt x="0" y="0"/>
                    </a:moveTo>
                    <a:cubicBezTo>
                      <a:pt x="0" y="17"/>
                      <a:pt x="0" y="35"/>
                      <a:pt x="0" y="53"/>
                    </a:cubicBezTo>
                    <a:cubicBezTo>
                      <a:pt x="135" y="53"/>
                      <a:pt x="270" y="53"/>
                      <a:pt x="406" y="53"/>
                    </a:cubicBezTo>
                    <a:cubicBezTo>
                      <a:pt x="406" y="221"/>
                      <a:pt x="406" y="388"/>
                      <a:pt x="406" y="556"/>
                    </a:cubicBezTo>
                    <a:cubicBezTo>
                      <a:pt x="424" y="556"/>
                      <a:pt x="442" y="556"/>
                      <a:pt x="460" y="556"/>
                    </a:cubicBezTo>
                    <a:cubicBezTo>
                      <a:pt x="460" y="370"/>
                      <a:pt x="460" y="185"/>
                      <a:pt x="460" y="0"/>
                    </a:cubicBezTo>
                    <a:cubicBezTo>
                      <a:pt x="307" y="0"/>
                      <a:pt x="153" y="0"/>
                      <a:pt x="0"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sz="1400"/>
              </a:p>
            </p:txBody>
          </p:sp>
          <p:sp>
            <p:nvSpPr>
              <p:cNvPr id="21" name="Freeform 16"/>
              <p:cNvSpPr/>
              <p:nvPr userDrawn="1"/>
            </p:nvSpPr>
            <p:spPr bwMode="auto">
              <a:xfrm>
                <a:off x="8004175" y="3298826"/>
                <a:ext cx="1135063" cy="1822450"/>
              </a:xfrm>
              <a:custGeom>
                <a:avLst/>
                <a:gdLst>
                  <a:gd name="T0" fmla="*/ 0 w 378"/>
                  <a:gd name="T1" fmla="*/ 0 h 606"/>
                  <a:gd name="T2" fmla="*/ 0 w 378"/>
                  <a:gd name="T3" fmla="*/ 70 h 606"/>
                  <a:gd name="T4" fmla="*/ 26 w 378"/>
                  <a:gd name="T5" fmla="*/ 67 h 606"/>
                  <a:gd name="T6" fmla="*/ 51 w 378"/>
                  <a:gd name="T7" fmla="*/ 65 h 606"/>
                  <a:gd name="T8" fmla="*/ 51 w 378"/>
                  <a:gd name="T9" fmla="*/ 208 h 606"/>
                  <a:gd name="T10" fmla="*/ 198 w 378"/>
                  <a:gd name="T11" fmla="*/ 208 h 606"/>
                  <a:gd name="T12" fmla="*/ 173 w 378"/>
                  <a:gd name="T13" fmla="*/ 289 h 606"/>
                  <a:gd name="T14" fmla="*/ 101 w 378"/>
                  <a:gd name="T15" fmla="*/ 340 h 606"/>
                  <a:gd name="T16" fmla="*/ 41 w 378"/>
                  <a:gd name="T17" fmla="*/ 347 h 606"/>
                  <a:gd name="T18" fmla="*/ 0 w 378"/>
                  <a:gd name="T19" fmla="*/ 342 h 606"/>
                  <a:gd name="T20" fmla="*/ 0 w 378"/>
                  <a:gd name="T21" fmla="*/ 395 h 606"/>
                  <a:gd name="T22" fmla="*/ 262 w 378"/>
                  <a:gd name="T23" fmla="*/ 395 h 606"/>
                  <a:gd name="T24" fmla="*/ 262 w 378"/>
                  <a:gd name="T25" fmla="*/ 445 h 606"/>
                  <a:gd name="T26" fmla="*/ 0 w 378"/>
                  <a:gd name="T27" fmla="*/ 445 h 606"/>
                  <a:gd name="T28" fmla="*/ 0 w 378"/>
                  <a:gd name="T29" fmla="*/ 492 h 606"/>
                  <a:gd name="T30" fmla="*/ 261 w 378"/>
                  <a:gd name="T31" fmla="*/ 492 h 606"/>
                  <a:gd name="T32" fmla="*/ 261 w 378"/>
                  <a:gd name="T33" fmla="*/ 545 h 606"/>
                  <a:gd name="T34" fmla="*/ 0 w 378"/>
                  <a:gd name="T35" fmla="*/ 545 h 606"/>
                  <a:gd name="T36" fmla="*/ 0 w 378"/>
                  <a:gd name="T37" fmla="*/ 606 h 606"/>
                  <a:gd name="T38" fmla="*/ 378 w 378"/>
                  <a:gd name="T39" fmla="*/ 606 h 606"/>
                  <a:gd name="T40" fmla="*/ 378 w 378"/>
                  <a:gd name="T41" fmla="*/ 0 h 606"/>
                  <a:gd name="T42" fmla="*/ 0 w 378"/>
                  <a:gd name="T43" fmla="*/ 0 h 6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78" h="606">
                    <a:moveTo>
                      <a:pt x="0" y="0"/>
                    </a:moveTo>
                    <a:cubicBezTo>
                      <a:pt x="0" y="23"/>
                      <a:pt x="0" y="47"/>
                      <a:pt x="0" y="70"/>
                    </a:cubicBezTo>
                    <a:cubicBezTo>
                      <a:pt x="4" y="69"/>
                      <a:pt x="16" y="68"/>
                      <a:pt x="26" y="67"/>
                    </a:cubicBezTo>
                    <a:cubicBezTo>
                      <a:pt x="37" y="66"/>
                      <a:pt x="47" y="65"/>
                      <a:pt x="51" y="65"/>
                    </a:cubicBezTo>
                    <a:cubicBezTo>
                      <a:pt x="51" y="113"/>
                      <a:pt x="51" y="160"/>
                      <a:pt x="51" y="208"/>
                    </a:cubicBezTo>
                    <a:cubicBezTo>
                      <a:pt x="100" y="208"/>
                      <a:pt x="149" y="208"/>
                      <a:pt x="198" y="208"/>
                    </a:cubicBezTo>
                    <a:cubicBezTo>
                      <a:pt x="198" y="221"/>
                      <a:pt x="197" y="255"/>
                      <a:pt x="173" y="289"/>
                    </a:cubicBezTo>
                    <a:cubicBezTo>
                      <a:pt x="170" y="293"/>
                      <a:pt x="146" y="326"/>
                      <a:pt x="101" y="340"/>
                    </a:cubicBezTo>
                    <a:cubicBezTo>
                      <a:pt x="78" y="347"/>
                      <a:pt x="57" y="347"/>
                      <a:pt x="41" y="347"/>
                    </a:cubicBezTo>
                    <a:cubicBezTo>
                      <a:pt x="24" y="346"/>
                      <a:pt x="10" y="344"/>
                      <a:pt x="0" y="342"/>
                    </a:cubicBezTo>
                    <a:cubicBezTo>
                      <a:pt x="0" y="360"/>
                      <a:pt x="0" y="377"/>
                      <a:pt x="0" y="395"/>
                    </a:cubicBezTo>
                    <a:cubicBezTo>
                      <a:pt x="87" y="395"/>
                      <a:pt x="175" y="395"/>
                      <a:pt x="262" y="395"/>
                    </a:cubicBezTo>
                    <a:cubicBezTo>
                      <a:pt x="262" y="412"/>
                      <a:pt x="262" y="428"/>
                      <a:pt x="262" y="445"/>
                    </a:cubicBezTo>
                    <a:cubicBezTo>
                      <a:pt x="175" y="445"/>
                      <a:pt x="87" y="445"/>
                      <a:pt x="0" y="445"/>
                    </a:cubicBezTo>
                    <a:cubicBezTo>
                      <a:pt x="0" y="461"/>
                      <a:pt x="0" y="476"/>
                      <a:pt x="0" y="492"/>
                    </a:cubicBezTo>
                    <a:cubicBezTo>
                      <a:pt x="87" y="492"/>
                      <a:pt x="174" y="492"/>
                      <a:pt x="261" y="492"/>
                    </a:cubicBezTo>
                    <a:cubicBezTo>
                      <a:pt x="261" y="509"/>
                      <a:pt x="261" y="527"/>
                      <a:pt x="261" y="545"/>
                    </a:cubicBezTo>
                    <a:cubicBezTo>
                      <a:pt x="174" y="545"/>
                      <a:pt x="87" y="545"/>
                      <a:pt x="0" y="545"/>
                    </a:cubicBezTo>
                    <a:cubicBezTo>
                      <a:pt x="0" y="565"/>
                      <a:pt x="0" y="586"/>
                      <a:pt x="0" y="606"/>
                    </a:cubicBezTo>
                    <a:cubicBezTo>
                      <a:pt x="126" y="606"/>
                      <a:pt x="252" y="606"/>
                      <a:pt x="378" y="606"/>
                    </a:cubicBezTo>
                    <a:cubicBezTo>
                      <a:pt x="378" y="404"/>
                      <a:pt x="378" y="202"/>
                      <a:pt x="378" y="0"/>
                    </a:cubicBezTo>
                    <a:cubicBezTo>
                      <a:pt x="252" y="0"/>
                      <a:pt x="126" y="0"/>
                      <a:pt x="0"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sz="1400"/>
              </a:p>
            </p:txBody>
          </p:sp>
        </p:grpSp>
      </p:grpSp>
      <p:sp>
        <p:nvSpPr>
          <p:cNvPr id="25" name="Rounded Rectangle 3"/>
          <p:cNvSpPr/>
          <p:nvPr userDrawn="1"/>
        </p:nvSpPr>
        <p:spPr>
          <a:xfrm rot="5400000">
            <a:off x="2598577" y="5216748"/>
            <a:ext cx="101647" cy="2224625"/>
          </a:xfrm>
          <a:prstGeom prst="roundRect">
            <a:avLst>
              <a:gd name="adj" fmla="val 50000"/>
            </a:avLst>
          </a:prstGeom>
          <a:solidFill>
            <a:srgbClr val="FFFFFF">
              <a:alpha val="7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351">
              <a:solidFill>
                <a:schemeClr val="bg1"/>
              </a:solidFill>
            </a:endParaRPr>
          </a:p>
        </p:txBody>
      </p:sp>
      <p:grpSp>
        <p:nvGrpSpPr>
          <p:cNvPr id="15" name="Grupo 14">
            <a:extLst>
              <a:ext uri="{FF2B5EF4-FFF2-40B4-BE49-F238E27FC236}">
                <a16:creationId xmlns:a16="http://schemas.microsoft.com/office/drawing/2014/main" id="{7EDC76E3-3725-C0E3-A193-518C5F245457}"/>
              </a:ext>
            </a:extLst>
          </p:cNvPr>
          <p:cNvGrpSpPr/>
          <p:nvPr userDrawn="1"/>
        </p:nvGrpSpPr>
        <p:grpSpPr>
          <a:xfrm>
            <a:off x="2855937" y="1296677"/>
            <a:ext cx="905777" cy="910369"/>
            <a:chOff x="2844390" y="1337313"/>
            <a:chExt cx="905777" cy="910369"/>
          </a:xfrm>
          <a:solidFill>
            <a:srgbClr val="FFFFFF">
              <a:alpha val="78000"/>
            </a:srgbClr>
          </a:solidFill>
        </p:grpSpPr>
        <p:sp>
          <p:nvSpPr>
            <p:cNvPr id="34" name="Rounded Rectangle 3"/>
            <p:cNvSpPr/>
            <p:nvPr userDrawn="1"/>
          </p:nvSpPr>
          <p:spPr>
            <a:xfrm rot="10800000">
              <a:off x="3620828" y="1341905"/>
              <a:ext cx="129339" cy="905777"/>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351">
                <a:solidFill>
                  <a:schemeClr val="bg1"/>
                </a:solidFill>
              </a:endParaRPr>
            </a:p>
          </p:txBody>
        </p:sp>
        <p:sp>
          <p:nvSpPr>
            <p:cNvPr id="35" name="Rounded Rectangle 3"/>
            <p:cNvSpPr/>
            <p:nvPr userDrawn="1"/>
          </p:nvSpPr>
          <p:spPr>
            <a:xfrm rot="5400000">
              <a:off x="3232609" y="949094"/>
              <a:ext cx="129339" cy="905777"/>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351">
                <a:solidFill>
                  <a:schemeClr val="bg1"/>
                </a:solidFill>
              </a:endParaRPr>
            </a:p>
          </p:txBody>
        </p:sp>
      </p:grpSp>
      <p:grpSp>
        <p:nvGrpSpPr>
          <p:cNvPr id="30" name="Gráfico 10">
            <a:extLst>
              <a:ext uri="{FF2B5EF4-FFF2-40B4-BE49-F238E27FC236}">
                <a16:creationId xmlns:a16="http://schemas.microsoft.com/office/drawing/2014/main" id="{82FAC501-FB66-3E3F-60D9-EA0A65847E86}"/>
              </a:ext>
            </a:extLst>
          </p:cNvPr>
          <p:cNvGrpSpPr/>
          <p:nvPr userDrawn="1"/>
        </p:nvGrpSpPr>
        <p:grpSpPr>
          <a:xfrm>
            <a:off x="627241" y="5458038"/>
            <a:ext cx="849367" cy="849367"/>
            <a:chOff x="627235" y="5458033"/>
            <a:chExt cx="849367" cy="849367"/>
          </a:xfrm>
          <a:solidFill>
            <a:srgbClr val="00BFF3"/>
          </a:solidFill>
        </p:grpSpPr>
        <p:sp>
          <p:nvSpPr>
            <p:cNvPr id="31" name="Forma libre: forma 30">
              <a:extLst>
                <a:ext uri="{FF2B5EF4-FFF2-40B4-BE49-F238E27FC236}">
                  <a16:creationId xmlns:a16="http://schemas.microsoft.com/office/drawing/2014/main" id="{7022B209-1E5D-0665-E040-D2BA4E84999B}"/>
                </a:ext>
              </a:extLst>
            </p:cNvPr>
            <p:cNvSpPr/>
            <p:nvPr userDrawn="1"/>
          </p:nvSpPr>
          <p:spPr>
            <a:xfrm>
              <a:off x="627235" y="5458033"/>
              <a:ext cx="849367" cy="849367"/>
            </a:xfrm>
            <a:custGeom>
              <a:avLst/>
              <a:gdLst>
                <a:gd name="connsiteX0" fmla="*/ 849367 w 849367"/>
                <a:gd name="connsiteY0" fmla="*/ 424684 h 849367"/>
                <a:gd name="connsiteX1" fmla="*/ 424684 w 849367"/>
                <a:gd name="connsiteY1" fmla="*/ 849367 h 849367"/>
                <a:gd name="connsiteX2" fmla="*/ 0 w 849367"/>
                <a:gd name="connsiteY2" fmla="*/ 424684 h 849367"/>
                <a:gd name="connsiteX3" fmla="*/ 424684 w 849367"/>
                <a:gd name="connsiteY3" fmla="*/ 0 h 849367"/>
                <a:gd name="connsiteX4" fmla="*/ 849367 w 849367"/>
                <a:gd name="connsiteY4" fmla="*/ 424684 h 8493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49367" h="849367">
                  <a:moveTo>
                    <a:pt x="849367" y="424684"/>
                  </a:moveTo>
                  <a:cubicBezTo>
                    <a:pt x="849367" y="659230"/>
                    <a:pt x="659230" y="849367"/>
                    <a:pt x="424684" y="849367"/>
                  </a:cubicBezTo>
                  <a:cubicBezTo>
                    <a:pt x="190137" y="849367"/>
                    <a:pt x="0" y="659230"/>
                    <a:pt x="0" y="424684"/>
                  </a:cubicBezTo>
                  <a:cubicBezTo>
                    <a:pt x="0" y="190137"/>
                    <a:pt x="190137" y="0"/>
                    <a:pt x="424684" y="0"/>
                  </a:cubicBezTo>
                  <a:cubicBezTo>
                    <a:pt x="659230" y="0"/>
                    <a:pt x="849367" y="190137"/>
                    <a:pt x="849367" y="424684"/>
                  </a:cubicBezTo>
                  <a:close/>
                </a:path>
              </a:pathLst>
            </a:custGeom>
            <a:solidFill>
              <a:srgbClr val="EE192B"/>
            </a:solidFill>
            <a:ln w="2285" cap="flat">
              <a:noFill/>
              <a:prstDash val="solid"/>
              <a:miter/>
            </a:ln>
          </p:spPr>
          <p:txBody>
            <a:bodyPr rtlCol="0" anchor="ctr"/>
            <a:lstStyle/>
            <a:p>
              <a:endParaRPr lang="es-PE" sz="1400"/>
            </a:p>
          </p:txBody>
        </p:sp>
        <p:sp>
          <p:nvSpPr>
            <p:cNvPr id="32" name="Forma libre: forma 31">
              <a:extLst>
                <a:ext uri="{FF2B5EF4-FFF2-40B4-BE49-F238E27FC236}">
                  <a16:creationId xmlns:a16="http://schemas.microsoft.com/office/drawing/2014/main" id="{8B0D07CF-E8E0-010A-8592-7A5C1AEE458B}"/>
                </a:ext>
              </a:extLst>
            </p:cNvPr>
            <p:cNvSpPr/>
            <p:nvPr/>
          </p:nvSpPr>
          <p:spPr>
            <a:xfrm>
              <a:off x="736500" y="5562370"/>
              <a:ext cx="662009" cy="640647"/>
            </a:xfrm>
            <a:custGeom>
              <a:avLst/>
              <a:gdLst>
                <a:gd name="connsiteX0" fmla="*/ 398577 w 662009"/>
                <a:gd name="connsiteY0" fmla="*/ 121941 h 640647"/>
                <a:gd name="connsiteX1" fmla="*/ 398577 w 662009"/>
                <a:gd name="connsiteY1" fmla="*/ 121941 h 640647"/>
                <a:gd name="connsiteX2" fmla="*/ 383196 w 662009"/>
                <a:gd name="connsiteY2" fmla="*/ 121941 h 640647"/>
                <a:gd name="connsiteX3" fmla="*/ 383219 w 662009"/>
                <a:gd name="connsiteY3" fmla="*/ 0 h 640647"/>
                <a:gd name="connsiteX4" fmla="*/ 0 w 662009"/>
                <a:gd name="connsiteY4" fmla="*/ 64133 h 640647"/>
                <a:gd name="connsiteX5" fmla="*/ 0 w 662009"/>
                <a:gd name="connsiteY5" fmla="*/ 576124 h 640647"/>
                <a:gd name="connsiteX6" fmla="*/ 383128 w 662009"/>
                <a:gd name="connsiteY6" fmla="*/ 640647 h 640647"/>
                <a:gd name="connsiteX7" fmla="*/ 383219 w 662009"/>
                <a:gd name="connsiteY7" fmla="*/ 122514 h 640647"/>
                <a:gd name="connsiteX8" fmla="*/ 398072 w 662009"/>
                <a:gd name="connsiteY8" fmla="*/ 122514 h 640647"/>
                <a:gd name="connsiteX9" fmla="*/ 398049 w 662009"/>
                <a:gd name="connsiteY9" fmla="*/ 152655 h 640647"/>
                <a:gd name="connsiteX10" fmla="*/ 630608 w 662009"/>
                <a:gd name="connsiteY10" fmla="*/ 152655 h 640647"/>
                <a:gd name="connsiteX11" fmla="*/ 630608 w 662009"/>
                <a:gd name="connsiteY11" fmla="*/ 440087 h 640647"/>
                <a:gd name="connsiteX12" fmla="*/ 614907 w 662009"/>
                <a:gd name="connsiteY12" fmla="*/ 440087 h 640647"/>
                <a:gd name="connsiteX13" fmla="*/ 614907 w 662009"/>
                <a:gd name="connsiteY13" fmla="*/ 168264 h 640647"/>
                <a:gd name="connsiteX14" fmla="*/ 397958 w 662009"/>
                <a:gd name="connsiteY14" fmla="*/ 168242 h 640647"/>
                <a:gd name="connsiteX15" fmla="*/ 397958 w 662009"/>
                <a:gd name="connsiteY15" fmla="*/ 208010 h 640647"/>
                <a:gd name="connsiteX16" fmla="*/ 413177 w 662009"/>
                <a:gd name="connsiteY16" fmla="*/ 206337 h 640647"/>
                <a:gd name="connsiteX17" fmla="*/ 427457 w 662009"/>
                <a:gd name="connsiteY17" fmla="*/ 205236 h 640647"/>
                <a:gd name="connsiteX18" fmla="*/ 427457 w 662009"/>
                <a:gd name="connsiteY18" fmla="*/ 287340 h 640647"/>
                <a:gd name="connsiteX19" fmla="*/ 511509 w 662009"/>
                <a:gd name="connsiteY19" fmla="*/ 287340 h 640647"/>
                <a:gd name="connsiteX20" fmla="*/ 497298 w 662009"/>
                <a:gd name="connsiteY20" fmla="*/ 333435 h 640647"/>
                <a:gd name="connsiteX21" fmla="*/ 455879 w 662009"/>
                <a:gd name="connsiteY21" fmla="*/ 363003 h 640647"/>
                <a:gd name="connsiteX22" fmla="*/ 421933 w 662009"/>
                <a:gd name="connsiteY22" fmla="*/ 366624 h 640647"/>
                <a:gd name="connsiteX23" fmla="*/ 397958 w 662009"/>
                <a:gd name="connsiteY23" fmla="*/ 363988 h 640647"/>
                <a:gd name="connsiteX24" fmla="*/ 397958 w 662009"/>
                <a:gd name="connsiteY24" fmla="*/ 394428 h 640647"/>
                <a:gd name="connsiteX25" fmla="*/ 548412 w 662009"/>
                <a:gd name="connsiteY25" fmla="*/ 394428 h 640647"/>
                <a:gd name="connsiteX26" fmla="*/ 548412 w 662009"/>
                <a:gd name="connsiteY26" fmla="*/ 423079 h 640647"/>
                <a:gd name="connsiteX27" fmla="*/ 397935 w 662009"/>
                <a:gd name="connsiteY27" fmla="*/ 423079 h 640647"/>
                <a:gd name="connsiteX28" fmla="*/ 397935 w 662009"/>
                <a:gd name="connsiteY28" fmla="*/ 449851 h 640647"/>
                <a:gd name="connsiteX29" fmla="*/ 547518 w 662009"/>
                <a:gd name="connsiteY29" fmla="*/ 449851 h 640647"/>
                <a:gd name="connsiteX30" fmla="*/ 547518 w 662009"/>
                <a:gd name="connsiteY30" fmla="*/ 480313 h 640647"/>
                <a:gd name="connsiteX31" fmla="*/ 397912 w 662009"/>
                <a:gd name="connsiteY31" fmla="*/ 480313 h 640647"/>
                <a:gd name="connsiteX32" fmla="*/ 397912 w 662009"/>
                <a:gd name="connsiteY32" fmla="*/ 515406 h 640647"/>
                <a:gd name="connsiteX33" fmla="*/ 614907 w 662009"/>
                <a:gd name="connsiteY33" fmla="*/ 515406 h 640647"/>
                <a:gd name="connsiteX34" fmla="*/ 614907 w 662009"/>
                <a:gd name="connsiteY34" fmla="*/ 440591 h 640647"/>
                <a:gd name="connsiteX35" fmla="*/ 630608 w 662009"/>
                <a:gd name="connsiteY35" fmla="*/ 440591 h 640647"/>
                <a:gd name="connsiteX36" fmla="*/ 630608 w 662009"/>
                <a:gd name="connsiteY36" fmla="*/ 440591 h 640647"/>
                <a:gd name="connsiteX37" fmla="*/ 662010 w 662009"/>
                <a:gd name="connsiteY37" fmla="*/ 440591 h 640647"/>
                <a:gd name="connsiteX38" fmla="*/ 662010 w 662009"/>
                <a:gd name="connsiteY38" fmla="*/ 122101 h 640647"/>
                <a:gd name="connsiteX39" fmla="*/ 398577 w 662009"/>
                <a:gd name="connsiteY39" fmla="*/ 121941 h 640647"/>
                <a:gd name="connsiteX40" fmla="*/ 267834 w 662009"/>
                <a:gd name="connsiteY40" fmla="*/ 452946 h 640647"/>
                <a:gd name="connsiteX41" fmla="*/ 177387 w 662009"/>
                <a:gd name="connsiteY41" fmla="*/ 482743 h 640647"/>
                <a:gd name="connsiteX42" fmla="*/ 90470 w 662009"/>
                <a:gd name="connsiteY42" fmla="*/ 460808 h 640647"/>
                <a:gd name="connsiteX43" fmla="*/ 86230 w 662009"/>
                <a:gd name="connsiteY43" fmla="*/ 457988 h 640647"/>
                <a:gd name="connsiteX44" fmla="*/ 100899 w 662009"/>
                <a:gd name="connsiteY44" fmla="*/ 409281 h 640647"/>
                <a:gd name="connsiteX45" fmla="*/ 108509 w 662009"/>
                <a:gd name="connsiteY45" fmla="*/ 413957 h 640647"/>
                <a:gd name="connsiteX46" fmla="*/ 180275 w 662009"/>
                <a:gd name="connsiteY46" fmla="*/ 434196 h 640647"/>
                <a:gd name="connsiteX47" fmla="*/ 241521 w 662009"/>
                <a:gd name="connsiteY47" fmla="*/ 385511 h 640647"/>
                <a:gd name="connsiteX48" fmla="*/ 184561 w 662009"/>
                <a:gd name="connsiteY48" fmla="*/ 327177 h 640647"/>
                <a:gd name="connsiteX49" fmla="*/ 94160 w 662009"/>
                <a:gd name="connsiteY49" fmla="*/ 228478 h 640647"/>
                <a:gd name="connsiteX50" fmla="*/ 206359 w 662009"/>
                <a:gd name="connsiteY50" fmla="*/ 133195 h 640647"/>
                <a:gd name="connsiteX51" fmla="*/ 281747 w 662009"/>
                <a:gd name="connsiteY51" fmla="*/ 150042 h 640647"/>
                <a:gd name="connsiteX52" fmla="*/ 286698 w 662009"/>
                <a:gd name="connsiteY52" fmla="*/ 152838 h 640647"/>
                <a:gd name="connsiteX53" fmla="*/ 270653 w 662009"/>
                <a:gd name="connsiteY53" fmla="*/ 200285 h 640647"/>
                <a:gd name="connsiteX54" fmla="*/ 263479 w 662009"/>
                <a:gd name="connsiteY54" fmla="*/ 196366 h 640647"/>
                <a:gd name="connsiteX55" fmla="*/ 204938 w 662009"/>
                <a:gd name="connsiteY55" fmla="*/ 181742 h 640647"/>
                <a:gd name="connsiteX56" fmla="*/ 150455 w 662009"/>
                <a:gd name="connsiteY56" fmla="*/ 223665 h 640647"/>
                <a:gd name="connsiteX57" fmla="*/ 210806 w 662009"/>
                <a:gd name="connsiteY57" fmla="*/ 280051 h 640647"/>
                <a:gd name="connsiteX58" fmla="*/ 298296 w 662009"/>
                <a:gd name="connsiteY58" fmla="*/ 382119 h 640647"/>
                <a:gd name="connsiteX59" fmla="*/ 267834 w 662009"/>
                <a:gd name="connsiteY59" fmla="*/ 452946 h 6406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Lst>
              <a:rect l="l" t="t" r="r" b="b"/>
              <a:pathLst>
                <a:path w="662009" h="640647">
                  <a:moveTo>
                    <a:pt x="398577" y="121941"/>
                  </a:moveTo>
                  <a:lnTo>
                    <a:pt x="398577" y="121941"/>
                  </a:lnTo>
                  <a:lnTo>
                    <a:pt x="383196" y="121941"/>
                  </a:lnTo>
                  <a:cubicBezTo>
                    <a:pt x="383196" y="81301"/>
                    <a:pt x="383219" y="40662"/>
                    <a:pt x="383219" y="0"/>
                  </a:cubicBezTo>
                  <a:cubicBezTo>
                    <a:pt x="255480" y="21385"/>
                    <a:pt x="127740" y="42748"/>
                    <a:pt x="0" y="64133"/>
                  </a:cubicBezTo>
                  <a:cubicBezTo>
                    <a:pt x="0" y="234805"/>
                    <a:pt x="0" y="405476"/>
                    <a:pt x="0" y="576124"/>
                  </a:cubicBezTo>
                  <a:cubicBezTo>
                    <a:pt x="127717" y="597624"/>
                    <a:pt x="255411" y="619147"/>
                    <a:pt x="383128" y="640647"/>
                  </a:cubicBezTo>
                  <a:cubicBezTo>
                    <a:pt x="383151" y="467982"/>
                    <a:pt x="383196" y="295179"/>
                    <a:pt x="383219" y="122514"/>
                  </a:cubicBezTo>
                  <a:lnTo>
                    <a:pt x="398072" y="122514"/>
                  </a:lnTo>
                  <a:cubicBezTo>
                    <a:pt x="398072" y="132530"/>
                    <a:pt x="398049" y="142639"/>
                    <a:pt x="398049" y="152655"/>
                  </a:cubicBezTo>
                  <a:cubicBezTo>
                    <a:pt x="475569" y="152655"/>
                    <a:pt x="553088" y="152655"/>
                    <a:pt x="630608" y="152655"/>
                  </a:cubicBezTo>
                  <a:cubicBezTo>
                    <a:pt x="630608" y="248397"/>
                    <a:pt x="630608" y="344322"/>
                    <a:pt x="630608" y="440087"/>
                  </a:cubicBezTo>
                  <a:lnTo>
                    <a:pt x="614907" y="440087"/>
                  </a:lnTo>
                  <a:cubicBezTo>
                    <a:pt x="614907" y="349548"/>
                    <a:pt x="614907" y="258803"/>
                    <a:pt x="614907" y="168264"/>
                  </a:cubicBezTo>
                  <a:cubicBezTo>
                    <a:pt x="542590" y="168264"/>
                    <a:pt x="470274" y="168242"/>
                    <a:pt x="397958" y="168242"/>
                  </a:cubicBezTo>
                  <a:cubicBezTo>
                    <a:pt x="397958" y="181490"/>
                    <a:pt x="397958" y="194761"/>
                    <a:pt x="397958" y="208010"/>
                  </a:cubicBezTo>
                  <a:cubicBezTo>
                    <a:pt x="400296" y="207781"/>
                    <a:pt x="407149" y="206910"/>
                    <a:pt x="413177" y="206337"/>
                  </a:cubicBezTo>
                  <a:cubicBezTo>
                    <a:pt x="419435" y="205741"/>
                    <a:pt x="424890" y="205488"/>
                    <a:pt x="427457" y="205236"/>
                  </a:cubicBezTo>
                  <a:cubicBezTo>
                    <a:pt x="427457" y="232604"/>
                    <a:pt x="427457" y="259972"/>
                    <a:pt x="427457" y="287340"/>
                  </a:cubicBezTo>
                  <a:cubicBezTo>
                    <a:pt x="455467" y="287340"/>
                    <a:pt x="483499" y="287340"/>
                    <a:pt x="511509" y="287340"/>
                  </a:cubicBezTo>
                  <a:cubicBezTo>
                    <a:pt x="511601" y="294491"/>
                    <a:pt x="510867" y="314272"/>
                    <a:pt x="497298" y="333435"/>
                  </a:cubicBezTo>
                  <a:cubicBezTo>
                    <a:pt x="495648" y="335772"/>
                    <a:pt x="481551" y="355118"/>
                    <a:pt x="455879" y="363003"/>
                  </a:cubicBezTo>
                  <a:cubicBezTo>
                    <a:pt x="442677" y="367060"/>
                    <a:pt x="430597" y="366808"/>
                    <a:pt x="421933" y="366624"/>
                  </a:cubicBezTo>
                  <a:cubicBezTo>
                    <a:pt x="412100" y="366418"/>
                    <a:pt x="403894" y="365180"/>
                    <a:pt x="397958" y="363988"/>
                  </a:cubicBezTo>
                  <a:cubicBezTo>
                    <a:pt x="397958" y="374143"/>
                    <a:pt x="397958" y="384274"/>
                    <a:pt x="397958" y="394428"/>
                  </a:cubicBezTo>
                  <a:cubicBezTo>
                    <a:pt x="448109" y="394428"/>
                    <a:pt x="498261" y="394428"/>
                    <a:pt x="548412" y="394428"/>
                  </a:cubicBezTo>
                  <a:cubicBezTo>
                    <a:pt x="548412" y="403986"/>
                    <a:pt x="548412" y="413521"/>
                    <a:pt x="548412" y="423079"/>
                  </a:cubicBezTo>
                  <a:cubicBezTo>
                    <a:pt x="498261" y="423079"/>
                    <a:pt x="448086" y="423079"/>
                    <a:pt x="397935" y="423079"/>
                  </a:cubicBezTo>
                  <a:cubicBezTo>
                    <a:pt x="397935" y="431996"/>
                    <a:pt x="397935" y="440935"/>
                    <a:pt x="397935" y="449851"/>
                  </a:cubicBezTo>
                  <a:cubicBezTo>
                    <a:pt x="447788" y="449851"/>
                    <a:pt x="497665" y="449851"/>
                    <a:pt x="547518" y="449851"/>
                  </a:cubicBezTo>
                  <a:cubicBezTo>
                    <a:pt x="547518" y="460005"/>
                    <a:pt x="547518" y="470159"/>
                    <a:pt x="547518" y="480313"/>
                  </a:cubicBezTo>
                  <a:cubicBezTo>
                    <a:pt x="497642" y="480313"/>
                    <a:pt x="447765" y="480313"/>
                    <a:pt x="397912" y="480313"/>
                  </a:cubicBezTo>
                  <a:cubicBezTo>
                    <a:pt x="397912" y="492003"/>
                    <a:pt x="397912" y="503693"/>
                    <a:pt x="397912" y="515406"/>
                  </a:cubicBezTo>
                  <a:cubicBezTo>
                    <a:pt x="470251" y="515406"/>
                    <a:pt x="542567" y="515406"/>
                    <a:pt x="614907" y="515406"/>
                  </a:cubicBezTo>
                  <a:cubicBezTo>
                    <a:pt x="614907" y="490468"/>
                    <a:pt x="614907" y="465529"/>
                    <a:pt x="614907" y="440591"/>
                  </a:cubicBezTo>
                  <a:lnTo>
                    <a:pt x="630608" y="440591"/>
                  </a:lnTo>
                  <a:cubicBezTo>
                    <a:pt x="630608" y="440591"/>
                    <a:pt x="630608" y="440591"/>
                    <a:pt x="630608" y="440591"/>
                  </a:cubicBezTo>
                  <a:cubicBezTo>
                    <a:pt x="641083" y="440591"/>
                    <a:pt x="651535" y="440591"/>
                    <a:pt x="662010" y="440591"/>
                  </a:cubicBezTo>
                  <a:cubicBezTo>
                    <a:pt x="662010" y="334420"/>
                    <a:pt x="662010" y="228249"/>
                    <a:pt x="662010" y="122101"/>
                  </a:cubicBezTo>
                  <a:cubicBezTo>
                    <a:pt x="574199" y="122032"/>
                    <a:pt x="486388" y="121987"/>
                    <a:pt x="398577" y="121941"/>
                  </a:cubicBezTo>
                  <a:close/>
                  <a:moveTo>
                    <a:pt x="267834" y="452946"/>
                  </a:moveTo>
                  <a:cubicBezTo>
                    <a:pt x="246334" y="472451"/>
                    <a:pt x="215070" y="482743"/>
                    <a:pt x="177387" y="482743"/>
                  </a:cubicBezTo>
                  <a:cubicBezTo>
                    <a:pt x="145572" y="482743"/>
                    <a:pt x="109838" y="473735"/>
                    <a:pt x="90470" y="460808"/>
                  </a:cubicBezTo>
                  <a:lnTo>
                    <a:pt x="86230" y="457988"/>
                  </a:lnTo>
                  <a:lnTo>
                    <a:pt x="100899" y="409281"/>
                  </a:lnTo>
                  <a:lnTo>
                    <a:pt x="108509" y="413957"/>
                  </a:lnTo>
                  <a:cubicBezTo>
                    <a:pt x="129092" y="426632"/>
                    <a:pt x="155933" y="434196"/>
                    <a:pt x="180275" y="434196"/>
                  </a:cubicBezTo>
                  <a:cubicBezTo>
                    <a:pt x="218049" y="434196"/>
                    <a:pt x="241521" y="415538"/>
                    <a:pt x="241521" y="385511"/>
                  </a:cubicBezTo>
                  <a:cubicBezTo>
                    <a:pt x="241521" y="358625"/>
                    <a:pt x="226622" y="343359"/>
                    <a:pt x="184561" y="327177"/>
                  </a:cubicBezTo>
                  <a:cubicBezTo>
                    <a:pt x="122926" y="305333"/>
                    <a:pt x="94160" y="273954"/>
                    <a:pt x="94160" y="228478"/>
                  </a:cubicBezTo>
                  <a:cubicBezTo>
                    <a:pt x="94160" y="172367"/>
                    <a:pt x="140301" y="133195"/>
                    <a:pt x="206359" y="133195"/>
                  </a:cubicBezTo>
                  <a:cubicBezTo>
                    <a:pt x="246082" y="133195"/>
                    <a:pt x="270630" y="143739"/>
                    <a:pt x="281747" y="150042"/>
                  </a:cubicBezTo>
                  <a:lnTo>
                    <a:pt x="286698" y="152838"/>
                  </a:lnTo>
                  <a:lnTo>
                    <a:pt x="270653" y="200285"/>
                  </a:lnTo>
                  <a:lnTo>
                    <a:pt x="263479" y="196366"/>
                  </a:lnTo>
                  <a:cubicBezTo>
                    <a:pt x="251262" y="189696"/>
                    <a:pt x="231160" y="181742"/>
                    <a:pt x="204938" y="181742"/>
                  </a:cubicBezTo>
                  <a:cubicBezTo>
                    <a:pt x="167302" y="181742"/>
                    <a:pt x="150455" y="202807"/>
                    <a:pt x="150455" y="223665"/>
                  </a:cubicBezTo>
                  <a:cubicBezTo>
                    <a:pt x="150455" y="248672"/>
                    <a:pt x="165124" y="262379"/>
                    <a:pt x="210806" y="280051"/>
                  </a:cubicBezTo>
                  <a:cubicBezTo>
                    <a:pt x="272143" y="303729"/>
                    <a:pt x="298296" y="334260"/>
                    <a:pt x="298296" y="382119"/>
                  </a:cubicBezTo>
                  <a:cubicBezTo>
                    <a:pt x="298296" y="409968"/>
                    <a:pt x="287478" y="435113"/>
                    <a:pt x="267834" y="452946"/>
                  </a:cubicBezTo>
                  <a:close/>
                </a:path>
              </a:pathLst>
            </a:custGeom>
            <a:solidFill>
              <a:srgbClr val="FFFFFF"/>
            </a:solidFill>
            <a:ln w="2285" cap="flat">
              <a:noFill/>
              <a:prstDash val="solid"/>
              <a:miter/>
            </a:ln>
          </p:spPr>
          <p:txBody>
            <a:bodyPr rtlCol="0" anchor="ctr"/>
            <a:lstStyle/>
            <a:p>
              <a:endParaRPr lang="es-PE" sz="1400"/>
            </a:p>
          </p:txBody>
        </p:sp>
      </p:grpSp>
    </p:spTree>
    <p:extLst>
      <p:ext uri="{BB962C8B-B14F-4D97-AF65-F5344CB8AC3E}">
        <p14:creationId xmlns:p14="http://schemas.microsoft.com/office/powerpoint/2010/main" val="2184263433"/>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Diseño personalizado">
    <p:spTree>
      <p:nvGrpSpPr>
        <p:cNvPr id="1" name=""/>
        <p:cNvGrpSpPr/>
        <p:nvPr/>
      </p:nvGrpSpPr>
      <p:grpSpPr>
        <a:xfrm>
          <a:off x="0" y="0"/>
          <a:ext cx="0" cy="0"/>
          <a:chOff x="0" y="0"/>
          <a:chExt cx="0" cy="0"/>
        </a:xfrm>
      </p:grpSpPr>
    </p:spTree>
    <p:extLst>
      <p:ext uri="{BB962C8B-B14F-4D97-AF65-F5344CB8AC3E}">
        <p14:creationId xmlns:p14="http://schemas.microsoft.com/office/powerpoint/2010/main" val="3267647778"/>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Diseño personalizado">
    <p:spTree>
      <p:nvGrpSpPr>
        <p:cNvPr id="1" name=""/>
        <p:cNvGrpSpPr/>
        <p:nvPr/>
      </p:nvGrpSpPr>
      <p:grpSpPr>
        <a:xfrm>
          <a:off x="0" y="0"/>
          <a:ext cx="0" cy="0"/>
          <a:chOff x="0" y="0"/>
          <a:chExt cx="0" cy="0"/>
        </a:xfrm>
      </p:grpSpPr>
      <p:sp>
        <p:nvSpPr>
          <p:cNvPr id="3" name="Picture Placeholder 14">
            <a:extLst>
              <a:ext uri="{FF2B5EF4-FFF2-40B4-BE49-F238E27FC236}">
                <a16:creationId xmlns:a16="http://schemas.microsoft.com/office/drawing/2014/main" id="{DC168D4A-B797-314D-AB1A-14D4CA2FF18F}"/>
              </a:ext>
            </a:extLst>
          </p:cNvPr>
          <p:cNvSpPr>
            <a:spLocks noGrp="1"/>
          </p:cNvSpPr>
          <p:nvPr>
            <p:ph type="pic" idx="1" hasCustomPrompt="1"/>
          </p:nvPr>
        </p:nvSpPr>
        <p:spPr>
          <a:xfrm>
            <a:off x="2" y="0"/>
            <a:ext cx="7638869" cy="6858000"/>
          </a:xfrm>
          <a:custGeom>
            <a:avLst/>
            <a:gdLst>
              <a:gd name="connsiteX0" fmla="*/ 0 w 7638869"/>
              <a:gd name="connsiteY0" fmla="*/ 0 h 6858000"/>
              <a:gd name="connsiteX1" fmla="*/ 7638869 w 7638869"/>
              <a:gd name="connsiteY1" fmla="*/ 0 h 6858000"/>
              <a:gd name="connsiteX2" fmla="*/ 3305074 w 7638869"/>
              <a:gd name="connsiteY2" fmla="*/ 6858000 h 6858000"/>
              <a:gd name="connsiteX3" fmla="*/ 3296635 w 7638869"/>
              <a:gd name="connsiteY3" fmla="*/ 6858000 h 6858000"/>
              <a:gd name="connsiteX4" fmla="*/ 0 w 7638869"/>
              <a:gd name="connsiteY4" fmla="*/ 15903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38869" h="6858000">
                <a:moveTo>
                  <a:pt x="0" y="0"/>
                </a:moveTo>
                <a:lnTo>
                  <a:pt x="7638869" y="0"/>
                </a:lnTo>
                <a:lnTo>
                  <a:pt x="3305074" y="6858000"/>
                </a:lnTo>
                <a:lnTo>
                  <a:pt x="3296635" y="6858000"/>
                </a:lnTo>
                <a:lnTo>
                  <a:pt x="0" y="1590300"/>
                </a:lnTo>
                <a:close/>
              </a:path>
            </a:pathLst>
          </a:custGeom>
          <a:solidFill>
            <a:schemeClr val="bg1">
              <a:lumMod val="95000"/>
            </a:schemeClr>
          </a:solidFill>
        </p:spPr>
        <p:txBody>
          <a:bodyPr wrap="square" anchor="ctr">
            <a:noAutofit/>
          </a:bodyPr>
          <a:lstStyle>
            <a:lvl1pPr marL="0" indent="0" algn="ctr">
              <a:buNone/>
              <a:defRPr sz="1200" baseline="0">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a:t>Your Picture Here</a:t>
            </a:r>
            <a:endParaRPr lang="ko-KR" altLang="en-US"/>
          </a:p>
        </p:txBody>
      </p:sp>
      <p:grpSp>
        <p:nvGrpSpPr>
          <p:cNvPr id="4" name="그룹 2">
            <a:extLst>
              <a:ext uri="{FF2B5EF4-FFF2-40B4-BE49-F238E27FC236}">
                <a16:creationId xmlns:a16="http://schemas.microsoft.com/office/drawing/2014/main" id="{39332297-832F-9665-9134-2C97E853ED54}"/>
              </a:ext>
            </a:extLst>
          </p:cNvPr>
          <p:cNvGrpSpPr/>
          <p:nvPr userDrawn="1"/>
        </p:nvGrpSpPr>
        <p:grpSpPr>
          <a:xfrm>
            <a:off x="1285598" y="4531100"/>
            <a:ext cx="1831847" cy="2326900"/>
            <a:chOff x="1194997" y="4531100"/>
            <a:chExt cx="1391266" cy="2326900"/>
          </a:xfrm>
          <a:solidFill>
            <a:srgbClr val="007F48"/>
          </a:solidFill>
        </p:grpSpPr>
        <p:sp>
          <p:nvSpPr>
            <p:cNvPr id="5" name="평행 사변형 1">
              <a:extLst>
                <a:ext uri="{FF2B5EF4-FFF2-40B4-BE49-F238E27FC236}">
                  <a16:creationId xmlns:a16="http://schemas.microsoft.com/office/drawing/2014/main" id="{F9DD52F4-91F1-9874-0223-E1BCFCB500F4}"/>
                </a:ext>
              </a:extLst>
            </p:cNvPr>
            <p:cNvSpPr/>
            <p:nvPr userDrawn="1"/>
          </p:nvSpPr>
          <p:spPr>
            <a:xfrm flipH="1">
              <a:off x="1194997" y="4531100"/>
              <a:ext cx="1391266" cy="2326900"/>
            </a:xfrm>
            <a:prstGeom prst="parallelogram">
              <a:avLst>
                <a:gd name="adj" fmla="val 80803"/>
              </a:avLst>
            </a:prstGeom>
            <a:solidFill>
              <a:srgbClr val="EE192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ko-KR" altLang="en-US"/>
            </a:p>
          </p:txBody>
        </p:sp>
        <p:sp>
          <p:nvSpPr>
            <p:cNvPr id="6" name="평행 사변형 9">
              <a:extLst>
                <a:ext uri="{FF2B5EF4-FFF2-40B4-BE49-F238E27FC236}">
                  <a16:creationId xmlns:a16="http://schemas.microsoft.com/office/drawing/2014/main" id="{4CE45F71-3825-902E-3D84-4D58EBC11671}"/>
                </a:ext>
              </a:extLst>
            </p:cNvPr>
            <p:cNvSpPr/>
            <p:nvPr userDrawn="1"/>
          </p:nvSpPr>
          <p:spPr>
            <a:xfrm flipH="1">
              <a:off x="1435656" y="5606204"/>
              <a:ext cx="792473" cy="1251796"/>
            </a:xfrm>
            <a:prstGeom prst="parallelogram">
              <a:avLst>
                <a:gd name="adj" fmla="val 77385"/>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ko-KR" altLang="en-US"/>
            </a:p>
          </p:txBody>
        </p:sp>
      </p:grpSp>
      <p:grpSp>
        <p:nvGrpSpPr>
          <p:cNvPr id="7" name="그룹 3">
            <a:extLst>
              <a:ext uri="{FF2B5EF4-FFF2-40B4-BE49-F238E27FC236}">
                <a16:creationId xmlns:a16="http://schemas.microsoft.com/office/drawing/2014/main" id="{B7076490-7E2B-8DF8-A016-1CA268341C1E}"/>
              </a:ext>
            </a:extLst>
          </p:cNvPr>
          <p:cNvGrpSpPr/>
          <p:nvPr userDrawn="1"/>
        </p:nvGrpSpPr>
        <p:grpSpPr>
          <a:xfrm>
            <a:off x="4525518" y="-4290"/>
            <a:ext cx="3952171" cy="5200979"/>
            <a:chOff x="3920151" y="-9053"/>
            <a:chExt cx="3215578" cy="4014975"/>
          </a:xfrm>
        </p:grpSpPr>
        <p:sp>
          <p:nvSpPr>
            <p:cNvPr id="8" name="평행 사변형 12">
              <a:extLst>
                <a:ext uri="{FF2B5EF4-FFF2-40B4-BE49-F238E27FC236}">
                  <a16:creationId xmlns:a16="http://schemas.microsoft.com/office/drawing/2014/main" id="{57CAA03D-D2DE-7049-3DF1-F7515EE3A04F}"/>
                </a:ext>
              </a:extLst>
            </p:cNvPr>
            <p:cNvSpPr/>
            <p:nvPr userDrawn="1"/>
          </p:nvSpPr>
          <p:spPr>
            <a:xfrm>
              <a:off x="3920151" y="-4763"/>
              <a:ext cx="2921235" cy="4010685"/>
            </a:xfrm>
            <a:prstGeom prst="parallelogram">
              <a:avLst>
                <a:gd name="adj" fmla="val 91201"/>
              </a:avLst>
            </a:prstGeom>
            <a:solidFill>
              <a:srgbClr val="002060">
                <a:alpha val="8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ko-KR" altLang="en-US"/>
            </a:p>
          </p:txBody>
        </p:sp>
        <p:sp>
          <p:nvSpPr>
            <p:cNvPr id="9" name="평행 사변형 13">
              <a:extLst>
                <a:ext uri="{FF2B5EF4-FFF2-40B4-BE49-F238E27FC236}">
                  <a16:creationId xmlns:a16="http://schemas.microsoft.com/office/drawing/2014/main" id="{E7B8980C-CBB7-9C52-666F-28131CF7DF6A}"/>
                </a:ext>
              </a:extLst>
            </p:cNvPr>
            <p:cNvSpPr/>
            <p:nvPr userDrawn="1"/>
          </p:nvSpPr>
          <p:spPr>
            <a:xfrm>
              <a:off x="4959760" y="-9053"/>
              <a:ext cx="2175969" cy="3064477"/>
            </a:xfrm>
            <a:prstGeom prst="parallelogram">
              <a:avLst>
                <a:gd name="adj" fmla="val 91630"/>
              </a:avLst>
            </a:prstGeom>
            <a:solidFill>
              <a:srgbClr val="EE192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ko-KR" altLang="en-US"/>
            </a:p>
          </p:txBody>
        </p:sp>
      </p:grpSp>
    </p:spTree>
    <p:extLst>
      <p:ext uri="{BB962C8B-B14F-4D97-AF65-F5344CB8AC3E}">
        <p14:creationId xmlns:p14="http://schemas.microsoft.com/office/powerpoint/2010/main" val="2127149779"/>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Diseño personalizado">
    <p:spTree>
      <p:nvGrpSpPr>
        <p:cNvPr id="1" name=""/>
        <p:cNvGrpSpPr/>
        <p:nvPr/>
      </p:nvGrpSpPr>
      <p:grpSpPr>
        <a:xfrm>
          <a:off x="0" y="0"/>
          <a:ext cx="0" cy="0"/>
          <a:chOff x="0" y="0"/>
          <a:chExt cx="0" cy="0"/>
        </a:xfrm>
      </p:grpSpPr>
      <p:sp>
        <p:nvSpPr>
          <p:cNvPr id="4" name="Picture Placeholder 4">
            <a:extLst>
              <a:ext uri="{FF2B5EF4-FFF2-40B4-BE49-F238E27FC236}">
                <a16:creationId xmlns:a16="http://schemas.microsoft.com/office/drawing/2014/main" id="{0E2C0DC1-C3D5-C26D-B2FF-F1C76C0621FD}"/>
              </a:ext>
            </a:extLst>
          </p:cNvPr>
          <p:cNvSpPr>
            <a:spLocks noGrp="1"/>
          </p:cNvSpPr>
          <p:nvPr>
            <p:ph type="pic" sz="quarter" idx="10"/>
          </p:nvPr>
        </p:nvSpPr>
        <p:spPr>
          <a:xfrm>
            <a:off x="5362577" y="441780"/>
            <a:ext cx="2828924" cy="3120570"/>
          </a:xfrm>
          <a:prstGeom prst="roundRect">
            <a:avLst>
              <a:gd name="adj" fmla="val 24074"/>
            </a:avLst>
          </a:prstGeom>
          <a:solidFill>
            <a:schemeClr val="bg1">
              <a:lumMod val="85000"/>
            </a:schemeClr>
          </a:solidFill>
        </p:spPr>
        <p:txBody>
          <a:bodyPr wrap="square" anchor="ctr">
            <a:noAutofit/>
          </a:bodyPr>
          <a:lstStyle/>
          <a:p>
            <a:endParaRPr lang="en-US"/>
          </a:p>
        </p:txBody>
      </p:sp>
      <p:sp>
        <p:nvSpPr>
          <p:cNvPr id="5" name="Picture Placeholder 4">
            <a:extLst>
              <a:ext uri="{FF2B5EF4-FFF2-40B4-BE49-F238E27FC236}">
                <a16:creationId xmlns:a16="http://schemas.microsoft.com/office/drawing/2014/main" id="{8B464F46-B3DE-D276-AC6D-A9DC045DA585}"/>
              </a:ext>
            </a:extLst>
          </p:cNvPr>
          <p:cNvSpPr>
            <a:spLocks noGrp="1"/>
          </p:cNvSpPr>
          <p:nvPr>
            <p:ph type="pic" sz="quarter" idx="11"/>
          </p:nvPr>
        </p:nvSpPr>
        <p:spPr>
          <a:xfrm>
            <a:off x="8382001" y="2002064"/>
            <a:ext cx="3257550" cy="3484335"/>
          </a:xfrm>
          <a:prstGeom prst="roundRect">
            <a:avLst>
              <a:gd name="adj" fmla="val 16472"/>
            </a:avLst>
          </a:prstGeom>
          <a:solidFill>
            <a:schemeClr val="bg1">
              <a:lumMod val="85000"/>
            </a:schemeClr>
          </a:solidFill>
        </p:spPr>
        <p:txBody>
          <a:bodyPr wrap="square" anchor="ctr">
            <a:noAutofit/>
          </a:bodyPr>
          <a:lstStyle/>
          <a:p>
            <a:endParaRPr lang="en-US"/>
          </a:p>
        </p:txBody>
      </p:sp>
      <p:sp>
        <p:nvSpPr>
          <p:cNvPr id="6" name="Picture Placeholder 4">
            <a:extLst>
              <a:ext uri="{FF2B5EF4-FFF2-40B4-BE49-F238E27FC236}">
                <a16:creationId xmlns:a16="http://schemas.microsoft.com/office/drawing/2014/main" id="{1E9D5F4F-1A4E-485F-1F2C-BB8138AF7272}"/>
              </a:ext>
            </a:extLst>
          </p:cNvPr>
          <p:cNvSpPr>
            <a:spLocks noGrp="1"/>
          </p:cNvSpPr>
          <p:nvPr>
            <p:ph type="pic" sz="quarter" idx="12"/>
          </p:nvPr>
        </p:nvSpPr>
        <p:spPr>
          <a:xfrm>
            <a:off x="5753101" y="3676651"/>
            <a:ext cx="2438400" cy="2667000"/>
          </a:xfrm>
          <a:prstGeom prst="roundRect">
            <a:avLst>
              <a:gd name="adj" fmla="val 23503"/>
            </a:avLst>
          </a:prstGeom>
          <a:solidFill>
            <a:schemeClr val="bg1">
              <a:lumMod val="85000"/>
            </a:schemeClr>
          </a:solidFill>
        </p:spPr>
        <p:txBody>
          <a:bodyPr wrap="square" anchor="ctr">
            <a:noAutofit/>
          </a:bodyPr>
          <a:lstStyle/>
          <a:p>
            <a:endParaRPr lang="en-US"/>
          </a:p>
        </p:txBody>
      </p:sp>
    </p:spTree>
    <p:extLst>
      <p:ext uri="{BB962C8B-B14F-4D97-AF65-F5344CB8AC3E}">
        <p14:creationId xmlns:p14="http://schemas.microsoft.com/office/powerpoint/2010/main" val="3214168221"/>
      </p:ext>
    </p:extLst>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5_Full Image">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AB3A48A9-3673-430B-BDCA-B3E18511E16F}"/>
              </a:ext>
            </a:extLst>
          </p:cNvPr>
          <p:cNvSpPr>
            <a:spLocks noGrp="1"/>
          </p:cNvSpPr>
          <p:nvPr>
            <p:ph type="pic" sz="quarter" idx="10"/>
          </p:nvPr>
        </p:nvSpPr>
        <p:spPr>
          <a:xfrm>
            <a:off x="904876" y="904875"/>
            <a:ext cx="5211535" cy="5048250"/>
          </a:xfrm>
          <a:custGeom>
            <a:avLst/>
            <a:gdLst>
              <a:gd name="connsiteX0" fmla="*/ 0 w 5211535"/>
              <a:gd name="connsiteY0" fmla="*/ 0 h 5048250"/>
              <a:gd name="connsiteX1" fmla="*/ 5211535 w 5211535"/>
              <a:gd name="connsiteY1" fmla="*/ 0 h 5048250"/>
              <a:gd name="connsiteX2" fmla="*/ 5211535 w 5211535"/>
              <a:gd name="connsiteY2" fmla="*/ 5048250 h 5048250"/>
              <a:gd name="connsiteX3" fmla="*/ 0 w 5211535"/>
              <a:gd name="connsiteY3" fmla="*/ 5048250 h 5048250"/>
            </a:gdLst>
            <a:ahLst/>
            <a:cxnLst>
              <a:cxn ang="0">
                <a:pos x="connsiteX0" y="connsiteY0"/>
              </a:cxn>
              <a:cxn ang="0">
                <a:pos x="connsiteX1" y="connsiteY1"/>
              </a:cxn>
              <a:cxn ang="0">
                <a:pos x="connsiteX2" y="connsiteY2"/>
              </a:cxn>
              <a:cxn ang="0">
                <a:pos x="connsiteX3" y="connsiteY3"/>
              </a:cxn>
            </a:cxnLst>
            <a:rect l="l" t="t" r="r" b="b"/>
            <a:pathLst>
              <a:path w="5211535" h="5048250">
                <a:moveTo>
                  <a:pt x="0" y="0"/>
                </a:moveTo>
                <a:lnTo>
                  <a:pt x="5211535" y="0"/>
                </a:lnTo>
                <a:lnTo>
                  <a:pt x="5211535" y="5048250"/>
                </a:lnTo>
                <a:lnTo>
                  <a:pt x="0" y="5048250"/>
                </a:lnTo>
                <a:close/>
              </a:path>
            </a:pathLst>
          </a:custGeom>
        </p:spPr>
        <p:txBody>
          <a:bodyPr wrap="square" anchor="ctr">
            <a:noAutofit/>
          </a:bodyPr>
          <a:lstStyle/>
          <a:p>
            <a:endParaRPr lang="en-US"/>
          </a:p>
        </p:txBody>
      </p:sp>
    </p:spTree>
    <p:extLst>
      <p:ext uri="{BB962C8B-B14F-4D97-AF65-F5344CB8AC3E}">
        <p14:creationId xmlns:p14="http://schemas.microsoft.com/office/powerpoint/2010/main" val="1237182324"/>
      </p:ext>
    </p:extLst>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3_Full Image">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4FAC44B0-3703-4437-BD8B-35316B4B040F}"/>
              </a:ext>
            </a:extLst>
          </p:cNvPr>
          <p:cNvSpPr>
            <a:spLocks noGrp="1"/>
          </p:cNvSpPr>
          <p:nvPr>
            <p:ph type="pic" sz="quarter" idx="10"/>
          </p:nvPr>
        </p:nvSpPr>
        <p:spPr>
          <a:xfrm>
            <a:off x="3987800" y="0"/>
            <a:ext cx="3987800" cy="6858000"/>
          </a:xfrm>
          <a:custGeom>
            <a:avLst/>
            <a:gdLst>
              <a:gd name="connsiteX0" fmla="*/ 0 w 3987800"/>
              <a:gd name="connsiteY0" fmla="*/ 0 h 6858000"/>
              <a:gd name="connsiteX1" fmla="*/ 3987800 w 3987800"/>
              <a:gd name="connsiteY1" fmla="*/ 0 h 6858000"/>
              <a:gd name="connsiteX2" fmla="*/ 3987800 w 3987800"/>
              <a:gd name="connsiteY2" fmla="*/ 6858000 h 6858000"/>
              <a:gd name="connsiteX3" fmla="*/ 0 w 3987800"/>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3987800" h="6858000">
                <a:moveTo>
                  <a:pt x="0" y="0"/>
                </a:moveTo>
                <a:lnTo>
                  <a:pt x="3987800" y="0"/>
                </a:lnTo>
                <a:lnTo>
                  <a:pt x="3987800" y="6858000"/>
                </a:lnTo>
                <a:lnTo>
                  <a:pt x="0" y="6858000"/>
                </a:lnTo>
                <a:close/>
              </a:path>
            </a:pathLst>
          </a:custGeom>
        </p:spPr>
        <p:txBody>
          <a:bodyPr wrap="square" anchor="ctr">
            <a:noAutofit/>
          </a:bodyPr>
          <a:lstStyle/>
          <a:p>
            <a:endParaRPr lang="en-US"/>
          </a:p>
        </p:txBody>
      </p:sp>
    </p:spTree>
    <p:extLst>
      <p:ext uri="{BB962C8B-B14F-4D97-AF65-F5344CB8AC3E}">
        <p14:creationId xmlns:p14="http://schemas.microsoft.com/office/powerpoint/2010/main" val="1560464070"/>
      </p:ext>
    </p:extLst>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9_Full Image">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id="{541A1FDA-9551-46D8-B5B9-A8FC9E928A45}"/>
              </a:ext>
            </a:extLst>
          </p:cNvPr>
          <p:cNvSpPr>
            <a:spLocks noGrp="1"/>
          </p:cNvSpPr>
          <p:nvPr>
            <p:ph type="pic" sz="quarter" idx="10"/>
          </p:nvPr>
        </p:nvSpPr>
        <p:spPr>
          <a:xfrm>
            <a:off x="1308099" y="863599"/>
            <a:ext cx="2997201" cy="3873501"/>
          </a:xfrm>
          <a:custGeom>
            <a:avLst/>
            <a:gdLst>
              <a:gd name="connsiteX0" fmla="*/ 0 w 2997201"/>
              <a:gd name="connsiteY0" fmla="*/ 0 h 3873501"/>
              <a:gd name="connsiteX1" fmla="*/ 2997201 w 2997201"/>
              <a:gd name="connsiteY1" fmla="*/ 0 h 3873501"/>
              <a:gd name="connsiteX2" fmla="*/ 2997201 w 2997201"/>
              <a:gd name="connsiteY2" fmla="*/ 3873501 h 3873501"/>
              <a:gd name="connsiteX3" fmla="*/ 0 w 2997201"/>
              <a:gd name="connsiteY3" fmla="*/ 3873501 h 3873501"/>
            </a:gdLst>
            <a:ahLst/>
            <a:cxnLst>
              <a:cxn ang="0">
                <a:pos x="connsiteX0" y="connsiteY0"/>
              </a:cxn>
              <a:cxn ang="0">
                <a:pos x="connsiteX1" y="connsiteY1"/>
              </a:cxn>
              <a:cxn ang="0">
                <a:pos x="connsiteX2" y="connsiteY2"/>
              </a:cxn>
              <a:cxn ang="0">
                <a:pos x="connsiteX3" y="connsiteY3"/>
              </a:cxn>
            </a:cxnLst>
            <a:rect l="l" t="t" r="r" b="b"/>
            <a:pathLst>
              <a:path w="2997201" h="3873501">
                <a:moveTo>
                  <a:pt x="0" y="0"/>
                </a:moveTo>
                <a:lnTo>
                  <a:pt x="2997201" y="0"/>
                </a:lnTo>
                <a:lnTo>
                  <a:pt x="2997201" y="3873501"/>
                </a:lnTo>
                <a:lnTo>
                  <a:pt x="0" y="3873501"/>
                </a:lnTo>
                <a:close/>
              </a:path>
            </a:pathLst>
          </a:custGeom>
        </p:spPr>
        <p:txBody>
          <a:bodyPr wrap="square" anchor="ctr">
            <a:noAutofit/>
          </a:bodyPr>
          <a:lstStyle/>
          <a:p>
            <a:endParaRPr lang="en-US"/>
          </a:p>
        </p:txBody>
      </p:sp>
      <p:sp>
        <p:nvSpPr>
          <p:cNvPr id="7" name="Picture Placeholder 6">
            <a:extLst>
              <a:ext uri="{FF2B5EF4-FFF2-40B4-BE49-F238E27FC236}">
                <a16:creationId xmlns:a16="http://schemas.microsoft.com/office/drawing/2014/main" id="{B66D2F97-5362-436C-A297-0CBDE5B9F7DA}"/>
              </a:ext>
            </a:extLst>
          </p:cNvPr>
          <p:cNvSpPr>
            <a:spLocks noGrp="1"/>
          </p:cNvSpPr>
          <p:nvPr>
            <p:ph type="pic" sz="quarter" idx="11"/>
          </p:nvPr>
        </p:nvSpPr>
        <p:spPr>
          <a:xfrm>
            <a:off x="4597399" y="863599"/>
            <a:ext cx="2997201" cy="3873501"/>
          </a:xfrm>
          <a:custGeom>
            <a:avLst/>
            <a:gdLst>
              <a:gd name="connsiteX0" fmla="*/ 0 w 2997201"/>
              <a:gd name="connsiteY0" fmla="*/ 0 h 3873501"/>
              <a:gd name="connsiteX1" fmla="*/ 2997201 w 2997201"/>
              <a:gd name="connsiteY1" fmla="*/ 0 h 3873501"/>
              <a:gd name="connsiteX2" fmla="*/ 2997201 w 2997201"/>
              <a:gd name="connsiteY2" fmla="*/ 3873501 h 3873501"/>
              <a:gd name="connsiteX3" fmla="*/ 0 w 2997201"/>
              <a:gd name="connsiteY3" fmla="*/ 3873501 h 3873501"/>
            </a:gdLst>
            <a:ahLst/>
            <a:cxnLst>
              <a:cxn ang="0">
                <a:pos x="connsiteX0" y="connsiteY0"/>
              </a:cxn>
              <a:cxn ang="0">
                <a:pos x="connsiteX1" y="connsiteY1"/>
              </a:cxn>
              <a:cxn ang="0">
                <a:pos x="connsiteX2" y="connsiteY2"/>
              </a:cxn>
              <a:cxn ang="0">
                <a:pos x="connsiteX3" y="connsiteY3"/>
              </a:cxn>
            </a:cxnLst>
            <a:rect l="l" t="t" r="r" b="b"/>
            <a:pathLst>
              <a:path w="2997201" h="3873501">
                <a:moveTo>
                  <a:pt x="0" y="0"/>
                </a:moveTo>
                <a:lnTo>
                  <a:pt x="2997201" y="0"/>
                </a:lnTo>
                <a:lnTo>
                  <a:pt x="2997201" y="3873501"/>
                </a:lnTo>
                <a:lnTo>
                  <a:pt x="0" y="3873501"/>
                </a:lnTo>
                <a:close/>
              </a:path>
            </a:pathLst>
          </a:custGeom>
        </p:spPr>
        <p:txBody>
          <a:bodyPr wrap="square" anchor="ctr">
            <a:noAutofit/>
          </a:bodyPr>
          <a:lstStyle/>
          <a:p>
            <a:endParaRPr lang="en-US"/>
          </a:p>
        </p:txBody>
      </p:sp>
    </p:spTree>
    <p:extLst>
      <p:ext uri="{BB962C8B-B14F-4D97-AF65-F5344CB8AC3E}">
        <p14:creationId xmlns:p14="http://schemas.microsoft.com/office/powerpoint/2010/main" val="211414876"/>
      </p:ext>
    </p:extLst>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4_Full Image">
    <p:spTree>
      <p:nvGrpSpPr>
        <p:cNvPr id="1" name=""/>
        <p:cNvGrpSpPr/>
        <p:nvPr/>
      </p:nvGrpSpPr>
      <p:grpSpPr>
        <a:xfrm>
          <a:off x="0" y="0"/>
          <a:ext cx="0" cy="0"/>
          <a:chOff x="0" y="0"/>
          <a:chExt cx="0" cy="0"/>
        </a:xfrm>
      </p:grpSpPr>
      <p:sp>
        <p:nvSpPr>
          <p:cNvPr id="6" name="Picture Placeholder 5">
            <a:extLst>
              <a:ext uri="{FF2B5EF4-FFF2-40B4-BE49-F238E27FC236}">
                <a16:creationId xmlns:a16="http://schemas.microsoft.com/office/drawing/2014/main" id="{0388E787-6161-4BC2-B24D-7BC0CE562525}"/>
              </a:ext>
            </a:extLst>
          </p:cNvPr>
          <p:cNvSpPr>
            <a:spLocks noGrp="1"/>
          </p:cNvSpPr>
          <p:nvPr>
            <p:ph type="pic" sz="quarter" idx="10"/>
          </p:nvPr>
        </p:nvSpPr>
        <p:spPr>
          <a:xfrm>
            <a:off x="7134225" y="-1"/>
            <a:ext cx="5057775" cy="6858001"/>
          </a:xfrm>
          <a:custGeom>
            <a:avLst/>
            <a:gdLst>
              <a:gd name="connsiteX0" fmla="*/ 0 w 5057775"/>
              <a:gd name="connsiteY0" fmla="*/ 0 h 6858001"/>
              <a:gd name="connsiteX1" fmla="*/ 5057775 w 5057775"/>
              <a:gd name="connsiteY1" fmla="*/ 0 h 6858001"/>
              <a:gd name="connsiteX2" fmla="*/ 5057775 w 5057775"/>
              <a:gd name="connsiteY2" fmla="*/ 6858001 h 6858001"/>
              <a:gd name="connsiteX3" fmla="*/ 0 w 5057775"/>
              <a:gd name="connsiteY3" fmla="*/ 6858001 h 6858001"/>
            </a:gdLst>
            <a:ahLst/>
            <a:cxnLst>
              <a:cxn ang="0">
                <a:pos x="connsiteX0" y="connsiteY0"/>
              </a:cxn>
              <a:cxn ang="0">
                <a:pos x="connsiteX1" y="connsiteY1"/>
              </a:cxn>
              <a:cxn ang="0">
                <a:pos x="connsiteX2" y="connsiteY2"/>
              </a:cxn>
              <a:cxn ang="0">
                <a:pos x="connsiteX3" y="connsiteY3"/>
              </a:cxn>
            </a:cxnLst>
            <a:rect l="l" t="t" r="r" b="b"/>
            <a:pathLst>
              <a:path w="5057775" h="6858001">
                <a:moveTo>
                  <a:pt x="0" y="0"/>
                </a:moveTo>
                <a:lnTo>
                  <a:pt x="5057775" y="0"/>
                </a:lnTo>
                <a:lnTo>
                  <a:pt x="5057775" y="6858001"/>
                </a:lnTo>
                <a:lnTo>
                  <a:pt x="0" y="6858001"/>
                </a:lnTo>
                <a:close/>
              </a:path>
            </a:pathLst>
          </a:custGeom>
        </p:spPr>
        <p:txBody>
          <a:bodyPr wrap="square" anchor="ctr">
            <a:noAutofit/>
          </a:bodyPr>
          <a:lstStyle/>
          <a:p>
            <a:endParaRPr lang="en-US"/>
          </a:p>
        </p:txBody>
      </p:sp>
    </p:spTree>
    <p:extLst>
      <p:ext uri="{BB962C8B-B14F-4D97-AF65-F5344CB8AC3E}">
        <p14:creationId xmlns:p14="http://schemas.microsoft.com/office/powerpoint/2010/main" val="817392524"/>
      </p:ext>
    </p:extLst>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0_Full Image">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B0411677-CCE7-4E60-A828-F42C5BB49476}"/>
              </a:ext>
            </a:extLst>
          </p:cNvPr>
          <p:cNvSpPr>
            <a:spLocks noGrp="1"/>
          </p:cNvSpPr>
          <p:nvPr>
            <p:ph type="pic" sz="quarter" idx="10"/>
          </p:nvPr>
        </p:nvSpPr>
        <p:spPr>
          <a:xfrm>
            <a:off x="6096000" y="0"/>
            <a:ext cx="6096000" cy="3114675"/>
          </a:xfrm>
          <a:custGeom>
            <a:avLst/>
            <a:gdLst>
              <a:gd name="connsiteX0" fmla="*/ 0 w 6096000"/>
              <a:gd name="connsiteY0" fmla="*/ 0 h 3114675"/>
              <a:gd name="connsiteX1" fmla="*/ 6096000 w 6096000"/>
              <a:gd name="connsiteY1" fmla="*/ 0 h 3114675"/>
              <a:gd name="connsiteX2" fmla="*/ 6096000 w 6096000"/>
              <a:gd name="connsiteY2" fmla="*/ 3114675 h 3114675"/>
              <a:gd name="connsiteX3" fmla="*/ 0 w 6096000"/>
              <a:gd name="connsiteY3" fmla="*/ 3114675 h 3114675"/>
            </a:gdLst>
            <a:ahLst/>
            <a:cxnLst>
              <a:cxn ang="0">
                <a:pos x="connsiteX0" y="connsiteY0"/>
              </a:cxn>
              <a:cxn ang="0">
                <a:pos x="connsiteX1" y="connsiteY1"/>
              </a:cxn>
              <a:cxn ang="0">
                <a:pos x="connsiteX2" y="connsiteY2"/>
              </a:cxn>
              <a:cxn ang="0">
                <a:pos x="connsiteX3" y="connsiteY3"/>
              </a:cxn>
            </a:cxnLst>
            <a:rect l="l" t="t" r="r" b="b"/>
            <a:pathLst>
              <a:path w="6096000" h="3114675">
                <a:moveTo>
                  <a:pt x="0" y="0"/>
                </a:moveTo>
                <a:lnTo>
                  <a:pt x="6096000" y="0"/>
                </a:lnTo>
                <a:lnTo>
                  <a:pt x="6096000" y="3114675"/>
                </a:lnTo>
                <a:lnTo>
                  <a:pt x="0" y="3114675"/>
                </a:lnTo>
                <a:close/>
              </a:path>
            </a:pathLst>
          </a:custGeom>
        </p:spPr>
        <p:txBody>
          <a:bodyPr wrap="square" anchor="ctr">
            <a:noAutofit/>
          </a:bodyPr>
          <a:lstStyle/>
          <a:p>
            <a:endParaRPr lang="en-US"/>
          </a:p>
        </p:txBody>
      </p:sp>
    </p:spTree>
    <p:extLst>
      <p:ext uri="{BB962C8B-B14F-4D97-AF65-F5344CB8AC3E}">
        <p14:creationId xmlns:p14="http://schemas.microsoft.com/office/powerpoint/2010/main" val="163110847"/>
      </p:ext>
    </p:extLst>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85823" y="365125"/>
            <a:ext cx="11420354" cy="596983"/>
          </a:xfrm>
          <a:prstGeom prst="rect">
            <a:avLst/>
          </a:prstGeom>
        </p:spPr>
        <p:txBody>
          <a:bodyPr vert="horz" lIns="91440" tIns="45720" rIns="91440" bIns="45720" rtlCol="0" anchor="ctr">
            <a:normAutofit/>
          </a:bodyPr>
          <a:lstStyle/>
          <a:p>
            <a:r>
              <a:rPr lang="en-US"/>
              <a:t>Click to edit Master title style</a:t>
            </a:r>
          </a:p>
        </p:txBody>
      </p:sp>
    </p:spTree>
    <p:extLst>
      <p:ext uri="{BB962C8B-B14F-4D97-AF65-F5344CB8AC3E}">
        <p14:creationId xmlns:p14="http://schemas.microsoft.com/office/powerpoint/2010/main" val="467622270"/>
      </p:ext>
    </p:extLst>
  </p:cSld>
  <p:clrMap bg1="lt1" tx1="dk1" bg2="lt2" tx2="dk2" accent1="accent1" accent2="accent2" accent3="accent3" accent4="accent4" accent5="accent5" accent6="accent6" hlink="hlink" folHlink="folHlink"/>
  <p:sldLayoutIdLst>
    <p:sldLayoutId id="2147483715" r:id="rId1"/>
    <p:sldLayoutId id="2147483740" r:id="rId2"/>
    <p:sldLayoutId id="2147483742" r:id="rId3"/>
    <p:sldLayoutId id="2147483741" r:id="rId4"/>
    <p:sldLayoutId id="2147483718" r:id="rId5"/>
    <p:sldLayoutId id="2147483716" r:id="rId6"/>
    <p:sldLayoutId id="2147483722" r:id="rId7"/>
    <p:sldLayoutId id="2147483717" r:id="rId8"/>
    <p:sldLayoutId id="2147483723" r:id="rId9"/>
    <p:sldLayoutId id="2147483724" r:id="rId10"/>
    <p:sldLayoutId id="2147483725" r:id="rId11"/>
    <p:sldLayoutId id="2147483726" r:id="rId12"/>
    <p:sldLayoutId id="2147483729" r:id="rId13"/>
    <p:sldLayoutId id="2147483737" r:id="rId14"/>
    <p:sldLayoutId id="2147483739" r:id="rId15"/>
  </p:sldLayoutIdLst>
  <p:transition/>
  <p:hf hdr="0" ftr="0" dt="0"/>
  <p:txStyles>
    <p:titleStyle>
      <a:lvl1pPr algn="ctr" defTabSz="914400" rtl="0" eaLnBrk="1" latinLnBrk="0" hangingPunct="1">
        <a:lnSpc>
          <a:spcPct val="90000"/>
        </a:lnSpc>
        <a:spcBef>
          <a:spcPct val="0"/>
        </a:spcBef>
        <a:buNone/>
        <a:defRPr sz="3500" b="1"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1pPr>
    </p:titleStyle>
    <p:bodyStyle>
      <a:lvl1pPr marL="0" indent="0" algn="ctr" defTabSz="914400" rtl="0" eaLnBrk="1" latinLnBrk="0" hangingPunct="1">
        <a:lnSpc>
          <a:spcPct val="90000"/>
        </a:lnSpc>
        <a:spcBef>
          <a:spcPts val="1000"/>
        </a:spcBef>
        <a:buFont typeface="Arial"/>
        <a:buNone/>
        <a:defRPr sz="1200" b="0" i="0" kern="1200">
          <a:solidFill>
            <a:schemeClr val="tx1"/>
          </a:solidFill>
          <a:latin typeface="Bodoni 72 Book" charset="0"/>
          <a:ea typeface="Bodoni 72 Book" charset="0"/>
          <a:cs typeface="Bodoni 72 Book" charset="0"/>
        </a:defRPr>
      </a:lvl1pPr>
      <a:lvl2pPr marL="685800" indent="-228600" algn="ctr" defTabSz="914400" rtl="0" eaLnBrk="1" latinLnBrk="0" hangingPunct="1">
        <a:lnSpc>
          <a:spcPct val="90000"/>
        </a:lnSpc>
        <a:spcBef>
          <a:spcPts val="500"/>
        </a:spcBef>
        <a:buFont typeface="Arial"/>
        <a:buChar char="•"/>
        <a:defRPr sz="2400" b="0" i="0" kern="1200">
          <a:solidFill>
            <a:schemeClr val="tx1"/>
          </a:solidFill>
          <a:latin typeface="Bodoni 72 Book" charset="0"/>
          <a:ea typeface="Bodoni 72 Book" charset="0"/>
          <a:cs typeface="Bodoni 72 Book" charset="0"/>
        </a:defRPr>
      </a:lvl2pPr>
      <a:lvl3pPr marL="1143000" indent="-228600" algn="ctr" defTabSz="914400" rtl="0" eaLnBrk="1" latinLnBrk="0" hangingPunct="1">
        <a:lnSpc>
          <a:spcPct val="90000"/>
        </a:lnSpc>
        <a:spcBef>
          <a:spcPts val="500"/>
        </a:spcBef>
        <a:buFont typeface="Arial"/>
        <a:buChar char="•"/>
        <a:defRPr sz="2000" b="0" i="0" kern="1200">
          <a:solidFill>
            <a:schemeClr val="tx1"/>
          </a:solidFill>
          <a:latin typeface="Bodoni 72 Book" charset="0"/>
          <a:ea typeface="Bodoni 72 Book" charset="0"/>
          <a:cs typeface="Bodoni 72 Book" charset="0"/>
        </a:defRPr>
      </a:lvl3pPr>
      <a:lvl4pPr marL="1600200" indent="-228600" algn="ctr" defTabSz="914400" rtl="0" eaLnBrk="1" latinLnBrk="0" hangingPunct="1">
        <a:lnSpc>
          <a:spcPct val="90000"/>
        </a:lnSpc>
        <a:spcBef>
          <a:spcPts val="500"/>
        </a:spcBef>
        <a:buFont typeface="Arial"/>
        <a:buChar char="•"/>
        <a:defRPr sz="1800" b="0" i="0" kern="1200">
          <a:solidFill>
            <a:schemeClr val="tx1"/>
          </a:solidFill>
          <a:latin typeface="Bodoni 72 Book" charset="0"/>
          <a:ea typeface="Bodoni 72 Book" charset="0"/>
          <a:cs typeface="Bodoni 72 Book" charset="0"/>
        </a:defRPr>
      </a:lvl4pPr>
      <a:lvl5pPr marL="2057400" indent="-228600" algn="ctr" defTabSz="914400" rtl="0" eaLnBrk="1" latinLnBrk="0" hangingPunct="1">
        <a:lnSpc>
          <a:spcPct val="90000"/>
        </a:lnSpc>
        <a:spcBef>
          <a:spcPts val="500"/>
        </a:spcBef>
        <a:buFont typeface="Arial"/>
        <a:buChar char="•"/>
        <a:defRPr sz="1800" b="0" i="0" kern="1200">
          <a:solidFill>
            <a:schemeClr val="tx1"/>
          </a:solidFill>
          <a:latin typeface="Bodoni 72 Book" charset="0"/>
          <a:ea typeface="Bodoni 72 Book" charset="0"/>
          <a:cs typeface="Bodoni 72 Book"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3.png"/><Relationship Id="rId5" Type="http://schemas.openxmlformats.org/officeDocument/2006/relationships/image" Target="../media/image2.jpeg"/><Relationship Id="rId4" Type="http://schemas.microsoft.com/office/2007/relationships/hdphoto" Target="../media/hdphoto1.wdp"/></Relationships>
</file>

<file path=ppt/slides/_rels/slide10.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png"/><Relationship Id="rId1" Type="http://schemas.openxmlformats.org/officeDocument/2006/relationships/slideLayout" Target="../slideLayouts/slideLayout7.xml"/><Relationship Id="rId5" Type="http://schemas.openxmlformats.org/officeDocument/2006/relationships/image" Target="../media/image20.png"/><Relationship Id="rId4" Type="http://schemas.openxmlformats.org/officeDocument/2006/relationships/image" Target="../media/image19.jpeg"/></Relationships>
</file>

<file path=ppt/slides/_rels/slide1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7.xml"/><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17.png"/><Relationship Id="rId4" Type="http://schemas.openxmlformats.org/officeDocument/2006/relationships/image" Target="../media/image24.png"/></Relationships>
</file>

<file path=ppt/slides/_rels/slide1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1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hyperlink" Target="https://www.slidesppt.net/what-you-can-and-cannot-do-with-our-templates/" TargetMode="External"/><Relationship Id="rId2" Type="http://schemas.openxmlformats.org/officeDocument/2006/relationships/notesSlide" Target="../notesSlides/notesSlide13.xml"/><Relationship Id="rId1" Type="http://schemas.openxmlformats.org/officeDocument/2006/relationships/slideLayout" Target="../slideLayouts/slideLayout14.xml"/><Relationship Id="rId5" Type="http://schemas.openxmlformats.org/officeDocument/2006/relationships/hyperlink" Target="https://www.slidesppt.net/tutorials-and-tips/" TargetMode="External"/><Relationship Id="rId4" Type="http://schemas.openxmlformats.org/officeDocument/2006/relationships/hyperlink" Target="https://www.slidesppt.net/frequently-asked-questions/" TargetMode="External"/></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4.xml"/><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5.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5.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5.xml"/></Relationships>
</file>

<file path=ppt/slides/_rels/slide24.xml.rels><?xml version="1.0" encoding="UTF-8" standalone="yes"?>
<Relationships xmlns="http://schemas.openxmlformats.org/package/2006/relationships"><Relationship Id="rId2" Type="http://schemas.openxmlformats.org/officeDocument/2006/relationships/hyperlink" Target="https://www.slidesppt.net/" TargetMode="External"/><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xml"/><Relationship Id="rId1" Type="http://schemas.openxmlformats.org/officeDocument/2006/relationships/slideLayout" Target="../slideLayouts/slideLayout13.xml"/><Relationship Id="rId5" Type="http://schemas.openxmlformats.org/officeDocument/2006/relationships/image" Target="../media/image8.jpeg"/><Relationship Id="rId4" Type="http://schemas.openxmlformats.org/officeDocument/2006/relationships/image" Target="../media/image7.jpeg"/></Relationships>
</file>

<file path=ppt/slides/_rels/slide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4.xml"/><Relationship Id="rId1" Type="http://schemas.openxmlformats.org/officeDocument/2006/relationships/slideLayout" Target="../slideLayouts/slideLayout4.xml"/><Relationship Id="rId5" Type="http://schemas.openxmlformats.org/officeDocument/2006/relationships/image" Target="../media/image11.jpeg"/><Relationship Id="rId4" Type="http://schemas.openxmlformats.org/officeDocument/2006/relationships/image" Target="../media/image10.jpeg"/></Relationships>
</file>

<file path=ppt/slides/_rels/slide6.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6.xml"/><Relationship Id="rId1" Type="http://schemas.openxmlformats.org/officeDocument/2006/relationships/slideLayout" Target="../slideLayouts/slideLayout6.xml"/><Relationship Id="rId4" Type="http://schemas.openxmlformats.org/officeDocument/2006/relationships/image" Target="../media/image1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0E578362-BDF7-4292-A663-E152D2FA6816}"/>
              </a:ext>
            </a:extLst>
          </p:cNvPr>
          <p:cNvPicPr>
            <a:picLocks noChangeAspect="1"/>
          </p:cNvPicPr>
          <p:nvPr/>
        </p:nvPicPr>
        <p:blipFill rotWithShape="1">
          <a:blip r:embed="rId3" cstate="email">
            <a:alphaModFix amt="30000"/>
            <a:extLst>
              <a:ext uri="{BEBA8EAE-BF5A-486C-A8C5-ECC9F3942E4B}">
                <a14:imgProps xmlns:a14="http://schemas.microsoft.com/office/drawing/2010/main">
                  <a14:imgLayer r:embed="rId4">
                    <a14:imgEffect>
                      <a14:sharpenSoften amount="-100000"/>
                    </a14:imgEffect>
                  </a14:imgLayer>
                </a14:imgProps>
              </a:ext>
              <a:ext uri="{28A0092B-C50C-407E-A947-70E740481C1C}">
                <a14:useLocalDpi xmlns:a14="http://schemas.microsoft.com/office/drawing/2010/main"/>
              </a:ext>
            </a:extLst>
          </a:blip>
          <a:srcRect/>
          <a:stretch/>
        </p:blipFill>
        <p:spPr>
          <a:xfrm>
            <a:off x="-1" y="2857"/>
            <a:ext cx="12192001" cy="6855143"/>
          </a:xfrm>
          <a:prstGeom prst="rect">
            <a:avLst/>
          </a:prstGeom>
        </p:spPr>
      </p:pic>
      <p:sp>
        <p:nvSpPr>
          <p:cNvPr id="7" name="Paralelogramo 6">
            <a:extLst>
              <a:ext uri="{FF2B5EF4-FFF2-40B4-BE49-F238E27FC236}">
                <a16:creationId xmlns:a16="http://schemas.microsoft.com/office/drawing/2014/main" id="{AB445E54-C5D6-4F42-9FA5-203D893A44B5}"/>
              </a:ext>
            </a:extLst>
          </p:cNvPr>
          <p:cNvSpPr/>
          <p:nvPr/>
        </p:nvSpPr>
        <p:spPr>
          <a:xfrm>
            <a:off x="6527931" y="0"/>
            <a:ext cx="5669398" cy="6860857"/>
          </a:xfrm>
          <a:prstGeom prst="parallelogram">
            <a:avLst/>
          </a:prstGeom>
          <a:blipFill>
            <a:blip r:embed="rId5" cstate="email">
              <a:extLst>
                <a:ext uri="{28A0092B-C50C-407E-A947-70E740481C1C}">
                  <a14:useLocalDpi xmlns:a14="http://schemas.microsoft.com/office/drawing/2010/main"/>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ID4096"/>
          </a:p>
        </p:txBody>
      </p:sp>
      <p:sp>
        <p:nvSpPr>
          <p:cNvPr id="5" name="Rectángulo 4">
            <a:extLst>
              <a:ext uri="{FF2B5EF4-FFF2-40B4-BE49-F238E27FC236}">
                <a16:creationId xmlns:a16="http://schemas.microsoft.com/office/drawing/2014/main" id="{DD7301B4-2D7C-749D-E248-D65587A8F143}"/>
              </a:ext>
            </a:extLst>
          </p:cNvPr>
          <p:cNvSpPr/>
          <p:nvPr/>
        </p:nvSpPr>
        <p:spPr>
          <a:xfrm rot="16200000">
            <a:off x="11061943" y="5727943"/>
            <a:ext cx="1271972" cy="988142"/>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12" name="TextBox 8">
            <a:extLst>
              <a:ext uri="{FF2B5EF4-FFF2-40B4-BE49-F238E27FC236}">
                <a16:creationId xmlns:a16="http://schemas.microsoft.com/office/drawing/2014/main" id="{11E13623-EB03-4B06-5292-84249EAEDD26}"/>
              </a:ext>
            </a:extLst>
          </p:cNvPr>
          <p:cNvSpPr txBox="1"/>
          <p:nvPr/>
        </p:nvSpPr>
        <p:spPr>
          <a:xfrm>
            <a:off x="1642347" y="3342730"/>
            <a:ext cx="7609667" cy="1569660"/>
          </a:xfrm>
          <a:prstGeom prst="rect">
            <a:avLst/>
          </a:prstGeom>
          <a:noFill/>
        </p:spPr>
        <p:txBody>
          <a:bodyPr wrap="square" rtlCol="0" anchor="ctr">
            <a:spAutoFit/>
          </a:bodyPr>
          <a:lstStyle/>
          <a:p>
            <a:r>
              <a:rPr lang="en-US" sz="4800" b="1" spc="700" dirty="0">
                <a:solidFill>
                  <a:schemeClr val="bg1"/>
                </a:solidFill>
                <a:latin typeface="Arial Black" panose="020B0A04020102020204" pitchFamily="34" charset="0"/>
                <a:ea typeface="Open Sans" panose="020B0606030504020204" pitchFamily="34" charset="0"/>
                <a:cs typeface="Open Sans" panose="020B0606030504020204" pitchFamily="34" charset="0"/>
              </a:rPr>
              <a:t>INDEPENDENCE OF </a:t>
            </a:r>
            <a:r>
              <a:rPr lang="en-US" sz="4800" b="1" spc="700" dirty="0">
                <a:solidFill>
                  <a:srgbClr val="002060"/>
                </a:solidFill>
                <a:latin typeface="Arial Black" panose="020B0A04020102020204" pitchFamily="34" charset="0"/>
                <a:ea typeface="Open Sans" panose="020B0606030504020204" pitchFamily="34" charset="0"/>
                <a:cs typeface="Open Sans" panose="020B0606030504020204" pitchFamily="34" charset="0"/>
              </a:rPr>
              <a:t>NORWAY</a:t>
            </a:r>
          </a:p>
        </p:txBody>
      </p:sp>
      <p:sp>
        <p:nvSpPr>
          <p:cNvPr id="13" name="TextBox 9">
            <a:extLst>
              <a:ext uri="{FF2B5EF4-FFF2-40B4-BE49-F238E27FC236}">
                <a16:creationId xmlns:a16="http://schemas.microsoft.com/office/drawing/2014/main" id="{F2CDA343-D6E8-9925-6352-26B99D347C2D}"/>
              </a:ext>
            </a:extLst>
          </p:cNvPr>
          <p:cNvSpPr txBox="1"/>
          <p:nvPr/>
        </p:nvSpPr>
        <p:spPr>
          <a:xfrm>
            <a:off x="1588121" y="2341356"/>
            <a:ext cx="5597447" cy="584775"/>
          </a:xfrm>
          <a:prstGeom prst="rect">
            <a:avLst/>
          </a:prstGeom>
          <a:solidFill>
            <a:srgbClr val="002060"/>
          </a:solidFill>
        </p:spPr>
        <p:txBody>
          <a:bodyPr wrap="square" rtlCol="0" anchor="ctr">
            <a:spAutoFit/>
          </a:bodyPr>
          <a:lstStyle/>
          <a:p>
            <a:r>
              <a:rPr lang="en-US" sz="3200" b="1" spc="600" dirty="0">
                <a:solidFill>
                  <a:schemeClr val="bg1"/>
                </a:solidFill>
                <a:latin typeface="Open Sans" panose="020B0606030504020204" pitchFamily="34" charset="0"/>
                <a:ea typeface="Open Sans" panose="020B0606030504020204" pitchFamily="34" charset="0"/>
                <a:cs typeface="Open Sans" panose="020B0606030504020204" pitchFamily="34" charset="0"/>
              </a:rPr>
              <a:t>Free Template</a:t>
            </a:r>
          </a:p>
        </p:txBody>
      </p:sp>
      <p:sp>
        <p:nvSpPr>
          <p:cNvPr id="16" name="TextBox 59">
            <a:extLst>
              <a:ext uri="{FF2B5EF4-FFF2-40B4-BE49-F238E27FC236}">
                <a16:creationId xmlns:a16="http://schemas.microsoft.com/office/drawing/2014/main" id="{F595C4DD-7D6B-914B-D737-9727B1CB7034}"/>
              </a:ext>
            </a:extLst>
          </p:cNvPr>
          <p:cNvSpPr txBox="1"/>
          <p:nvPr/>
        </p:nvSpPr>
        <p:spPr>
          <a:xfrm>
            <a:off x="1588120" y="1791340"/>
            <a:ext cx="3577735" cy="461665"/>
          </a:xfrm>
          <a:prstGeom prst="rect">
            <a:avLst/>
          </a:prstGeom>
          <a:noFill/>
        </p:spPr>
        <p:txBody>
          <a:bodyPr wrap="square" rtlCol="0" anchor="ct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ko-KR" sz="2400" b="1" spc="600" dirty="0">
                <a:solidFill>
                  <a:schemeClr val="tx1">
                    <a:lumMod val="85000"/>
                    <a:lumOff val="15000"/>
                  </a:schemeClr>
                </a:solidFill>
                <a:latin typeface="Arial" pitchFamily="34" charset="0"/>
                <a:cs typeface="Arial" pitchFamily="34" charset="0"/>
              </a:rPr>
              <a:t>slidesppt.net</a:t>
            </a:r>
            <a:endParaRPr lang="ko-KR" altLang="en-US" sz="2400" b="1" spc="600" dirty="0">
              <a:solidFill>
                <a:schemeClr val="tx1">
                  <a:lumMod val="85000"/>
                  <a:lumOff val="15000"/>
                </a:schemeClr>
              </a:solidFill>
              <a:latin typeface="Arial" pitchFamily="34" charset="0"/>
              <a:cs typeface="Arial" pitchFamily="34" charset="0"/>
            </a:endParaRPr>
          </a:p>
        </p:txBody>
      </p:sp>
      <p:grpSp>
        <p:nvGrpSpPr>
          <p:cNvPr id="15" name="Gráfico 10">
            <a:extLst>
              <a:ext uri="{FF2B5EF4-FFF2-40B4-BE49-F238E27FC236}">
                <a16:creationId xmlns:a16="http://schemas.microsoft.com/office/drawing/2014/main" id="{356D3AA1-5BFA-364A-582A-D6F9D0D3ECFA}"/>
              </a:ext>
            </a:extLst>
          </p:cNvPr>
          <p:cNvGrpSpPr/>
          <p:nvPr/>
        </p:nvGrpSpPr>
        <p:grpSpPr>
          <a:xfrm>
            <a:off x="10617800" y="91187"/>
            <a:ext cx="1487364" cy="1487364"/>
            <a:chOff x="627235" y="5458033"/>
            <a:chExt cx="849367" cy="849367"/>
          </a:xfrm>
          <a:solidFill>
            <a:srgbClr val="00BFF3"/>
          </a:solidFill>
        </p:grpSpPr>
        <p:sp>
          <p:nvSpPr>
            <p:cNvPr id="23" name="Forma libre: forma 22">
              <a:extLst>
                <a:ext uri="{FF2B5EF4-FFF2-40B4-BE49-F238E27FC236}">
                  <a16:creationId xmlns:a16="http://schemas.microsoft.com/office/drawing/2014/main" id="{9270A195-5E96-078E-9878-56742E193B5B}"/>
                </a:ext>
              </a:extLst>
            </p:cNvPr>
            <p:cNvSpPr/>
            <p:nvPr/>
          </p:nvSpPr>
          <p:spPr>
            <a:xfrm>
              <a:off x="627235" y="5458033"/>
              <a:ext cx="849367" cy="849367"/>
            </a:xfrm>
            <a:custGeom>
              <a:avLst/>
              <a:gdLst>
                <a:gd name="connsiteX0" fmla="*/ 849367 w 849367"/>
                <a:gd name="connsiteY0" fmla="*/ 424684 h 849367"/>
                <a:gd name="connsiteX1" fmla="*/ 424684 w 849367"/>
                <a:gd name="connsiteY1" fmla="*/ 849367 h 849367"/>
                <a:gd name="connsiteX2" fmla="*/ 0 w 849367"/>
                <a:gd name="connsiteY2" fmla="*/ 424684 h 849367"/>
                <a:gd name="connsiteX3" fmla="*/ 424684 w 849367"/>
                <a:gd name="connsiteY3" fmla="*/ 0 h 849367"/>
                <a:gd name="connsiteX4" fmla="*/ 849367 w 849367"/>
                <a:gd name="connsiteY4" fmla="*/ 424684 h 8493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49367" h="849367">
                  <a:moveTo>
                    <a:pt x="849367" y="424684"/>
                  </a:moveTo>
                  <a:cubicBezTo>
                    <a:pt x="849367" y="659230"/>
                    <a:pt x="659230" y="849367"/>
                    <a:pt x="424684" y="849367"/>
                  </a:cubicBezTo>
                  <a:cubicBezTo>
                    <a:pt x="190137" y="849367"/>
                    <a:pt x="0" y="659230"/>
                    <a:pt x="0" y="424684"/>
                  </a:cubicBezTo>
                  <a:cubicBezTo>
                    <a:pt x="0" y="190137"/>
                    <a:pt x="190137" y="0"/>
                    <a:pt x="424684" y="0"/>
                  </a:cubicBezTo>
                  <a:cubicBezTo>
                    <a:pt x="659230" y="0"/>
                    <a:pt x="849367" y="190137"/>
                    <a:pt x="849367" y="424684"/>
                  </a:cubicBezTo>
                  <a:close/>
                </a:path>
              </a:pathLst>
            </a:custGeom>
            <a:solidFill>
              <a:srgbClr val="002060"/>
            </a:solidFill>
            <a:ln w="2285"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s-PE" sz="1400"/>
            </a:p>
          </p:txBody>
        </p:sp>
        <p:sp>
          <p:nvSpPr>
            <p:cNvPr id="24" name="Forma libre: forma 23">
              <a:extLst>
                <a:ext uri="{FF2B5EF4-FFF2-40B4-BE49-F238E27FC236}">
                  <a16:creationId xmlns:a16="http://schemas.microsoft.com/office/drawing/2014/main" id="{E602756C-511E-E078-DF3A-22AF3B43EFCD}"/>
                </a:ext>
              </a:extLst>
            </p:cNvPr>
            <p:cNvSpPr/>
            <p:nvPr/>
          </p:nvSpPr>
          <p:spPr>
            <a:xfrm>
              <a:off x="736500" y="5562370"/>
              <a:ext cx="662009" cy="640647"/>
            </a:xfrm>
            <a:custGeom>
              <a:avLst/>
              <a:gdLst>
                <a:gd name="connsiteX0" fmla="*/ 398577 w 662009"/>
                <a:gd name="connsiteY0" fmla="*/ 121941 h 640647"/>
                <a:gd name="connsiteX1" fmla="*/ 398577 w 662009"/>
                <a:gd name="connsiteY1" fmla="*/ 121941 h 640647"/>
                <a:gd name="connsiteX2" fmla="*/ 383196 w 662009"/>
                <a:gd name="connsiteY2" fmla="*/ 121941 h 640647"/>
                <a:gd name="connsiteX3" fmla="*/ 383219 w 662009"/>
                <a:gd name="connsiteY3" fmla="*/ 0 h 640647"/>
                <a:gd name="connsiteX4" fmla="*/ 0 w 662009"/>
                <a:gd name="connsiteY4" fmla="*/ 64133 h 640647"/>
                <a:gd name="connsiteX5" fmla="*/ 0 w 662009"/>
                <a:gd name="connsiteY5" fmla="*/ 576124 h 640647"/>
                <a:gd name="connsiteX6" fmla="*/ 383128 w 662009"/>
                <a:gd name="connsiteY6" fmla="*/ 640647 h 640647"/>
                <a:gd name="connsiteX7" fmla="*/ 383219 w 662009"/>
                <a:gd name="connsiteY7" fmla="*/ 122514 h 640647"/>
                <a:gd name="connsiteX8" fmla="*/ 398072 w 662009"/>
                <a:gd name="connsiteY8" fmla="*/ 122514 h 640647"/>
                <a:gd name="connsiteX9" fmla="*/ 398049 w 662009"/>
                <a:gd name="connsiteY9" fmla="*/ 152655 h 640647"/>
                <a:gd name="connsiteX10" fmla="*/ 630608 w 662009"/>
                <a:gd name="connsiteY10" fmla="*/ 152655 h 640647"/>
                <a:gd name="connsiteX11" fmla="*/ 630608 w 662009"/>
                <a:gd name="connsiteY11" fmla="*/ 440087 h 640647"/>
                <a:gd name="connsiteX12" fmla="*/ 614907 w 662009"/>
                <a:gd name="connsiteY12" fmla="*/ 440087 h 640647"/>
                <a:gd name="connsiteX13" fmla="*/ 614907 w 662009"/>
                <a:gd name="connsiteY13" fmla="*/ 168264 h 640647"/>
                <a:gd name="connsiteX14" fmla="*/ 397958 w 662009"/>
                <a:gd name="connsiteY14" fmla="*/ 168242 h 640647"/>
                <a:gd name="connsiteX15" fmla="*/ 397958 w 662009"/>
                <a:gd name="connsiteY15" fmla="*/ 208010 h 640647"/>
                <a:gd name="connsiteX16" fmla="*/ 413177 w 662009"/>
                <a:gd name="connsiteY16" fmla="*/ 206337 h 640647"/>
                <a:gd name="connsiteX17" fmla="*/ 427457 w 662009"/>
                <a:gd name="connsiteY17" fmla="*/ 205236 h 640647"/>
                <a:gd name="connsiteX18" fmla="*/ 427457 w 662009"/>
                <a:gd name="connsiteY18" fmla="*/ 287340 h 640647"/>
                <a:gd name="connsiteX19" fmla="*/ 511509 w 662009"/>
                <a:gd name="connsiteY19" fmla="*/ 287340 h 640647"/>
                <a:gd name="connsiteX20" fmla="*/ 497298 w 662009"/>
                <a:gd name="connsiteY20" fmla="*/ 333435 h 640647"/>
                <a:gd name="connsiteX21" fmla="*/ 455879 w 662009"/>
                <a:gd name="connsiteY21" fmla="*/ 363003 h 640647"/>
                <a:gd name="connsiteX22" fmla="*/ 421933 w 662009"/>
                <a:gd name="connsiteY22" fmla="*/ 366624 h 640647"/>
                <a:gd name="connsiteX23" fmla="*/ 397958 w 662009"/>
                <a:gd name="connsiteY23" fmla="*/ 363988 h 640647"/>
                <a:gd name="connsiteX24" fmla="*/ 397958 w 662009"/>
                <a:gd name="connsiteY24" fmla="*/ 394428 h 640647"/>
                <a:gd name="connsiteX25" fmla="*/ 548412 w 662009"/>
                <a:gd name="connsiteY25" fmla="*/ 394428 h 640647"/>
                <a:gd name="connsiteX26" fmla="*/ 548412 w 662009"/>
                <a:gd name="connsiteY26" fmla="*/ 423079 h 640647"/>
                <a:gd name="connsiteX27" fmla="*/ 397935 w 662009"/>
                <a:gd name="connsiteY27" fmla="*/ 423079 h 640647"/>
                <a:gd name="connsiteX28" fmla="*/ 397935 w 662009"/>
                <a:gd name="connsiteY28" fmla="*/ 449851 h 640647"/>
                <a:gd name="connsiteX29" fmla="*/ 547518 w 662009"/>
                <a:gd name="connsiteY29" fmla="*/ 449851 h 640647"/>
                <a:gd name="connsiteX30" fmla="*/ 547518 w 662009"/>
                <a:gd name="connsiteY30" fmla="*/ 480313 h 640647"/>
                <a:gd name="connsiteX31" fmla="*/ 397912 w 662009"/>
                <a:gd name="connsiteY31" fmla="*/ 480313 h 640647"/>
                <a:gd name="connsiteX32" fmla="*/ 397912 w 662009"/>
                <a:gd name="connsiteY32" fmla="*/ 515406 h 640647"/>
                <a:gd name="connsiteX33" fmla="*/ 614907 w 662009"/>
                <a:gd name="connsiteY33" fmla="*/ 515406 h 640647"/>
                <a:gd name="connsiteX34" fmla="*/ 614907 w 662009"/>
                <a:gd name="connsiteY34" fmla="*/ 440591 h 640647"/>
                <a:gd name="connsiteX35" fmla="*/ 630608 w 662009"/>
                <a:gd name="connsiteY35" fmla="*/ 440591 h 640647"/>
                <a:gd name="connsiteX36" fmla="*/ 630608 w 662009"/>
                <a:gd name="connsiteY36" fmla="*/ 440591 h 640647"/>
                <a:gd name="connsiteX37" fmla="*/ 662010 w 662009"/>
                <a:gd name="connsiteY37" fmla="*/ 440591 h 640647"/>
                <a:gd name="connsiteX38" fmla="*/ 662010 w 662009"/>
                <a:gd name="connsiteY38" fmla="*/ 122101 h 640647"/>
                <a:gd name="connsiteX39" fmla="*/ 398577 w 662009"/>
                <a:gd name="connsiteY39" fmla="*/ 121941 h 640647"/>
                <a:gd name="connsiteX40" fmla="*/ 267834 w 662009"/>
                <a:gd name="connsiteY40" fmla="*/ 452946 h 640647"/>
                <a:gd name="connsiteX41" fmla="*/ 177387 w 662009"/>
                <a:gd name="connsiteY41" fmla="*/ 482743 h 640647"/>
                <a:gd name="connsiteX42" fmla="*/ 90470 w 662009"/>
                <a:gd name="connsiteY42" fmla="*/ 460808 h 640647"/>
                <a:gd name="connsiteX43" fmla="*/ 86230 w 662009"/>
                <a:gd name="connsiteY43" fmla="*/ 457988 h 640647"/>
                <a:gd name="connsiteX44" fmla="*/ 100899 w 662009"/>
                <a:gd name="connsiteY44" fmla="*/ 409281 h 640647"/>
                <a:gd name="connsiteX45" fmla="*/ 108509 w 662009"/>
                <a:gd name="connsiteY45" fmla="*/ 413957 h 640647"/>
                <a:gd name="connsiteX46" fmla="*/ 180275 w 662009"/>
                <a:gd name="connsiteY46" fmla="*/ 434196 h 640647"/>
                <a:gd name="connsiteX47" fmla="*/ 241521 w 662009"/>
                <a:gd name="connsiteY47" fmla="*/ 385511 h 640647"/>
                <a:gd name="connsiteX48" fmla="*/ 184561 w 662009"/>
                <a:gd name="connsiteY48" fmla="*/ 327177 h 640647"/>
                <a:gd name="connsiteX49" fmla="*/ 94160 w 662009"/>
                <a:gd name="connsiteY49" fmla="*/ 228478 h 640647"/>
                <a:gd name="connsiteX50" fmla="*/ 206359 w 662009"/>
                <a:gd name="connsiteY50" fmla="*/ 133195 h 640647"/>
                <a:gd name="connsiteX51" fmla="*/ 281747 w 662009"/>
                <a:gd name="connsiteY51" fmla="*/ 150042 h 640647"/>
                <a:gd name="connsiteX52" fmla="*/ 286698 w 662009"/>
                <a:gd name="connsiteY52" fmla="*/ 152838 h 640647"/>
                <a:gd name="connsiteX53" fmla="*/ 270653 w 662009"/>
                <a:gd name="connsiteY53" fmla="*/ 200285 h 640647"/>
                <a:gd name="connsiteX54" fmla="*/ 263479 w 662009"/>
                <a:gd name="connsiteY54" fmla="*/ 196366 h 640647"/>
                <a:gd name="connsiteX55" fmla="*/ 204938 w 662009"/>
                <a:gd name="connsiteY55" fmla="*/ 181742 h 640647"/>
                <a:gd name="connsiteX56" fmla="*/ 150455 w 662009"/>
                <a:gd name="connsiteY56" fmla="*/ 223665 h 640647"/>
                <a:gd name="connsiteX57" fmla="*/ 210806 w 662009"/>
                <a:gd name="connsiteY57" fmla="*/ 280051 h 640647"/>
                <a:gd name="connsiteX58" fmla="*/ 298296 w 662009"/>
                <a:gd name="connsiteY58" fmla="*/ 382119 h 640647"/>
                <a:gd name="connsiteX59" fmla="*/ 267834 w 662009"/>
                <a:gd name="connsiteY59" fmla="*/ 452946 h 6406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Lst>
              <a:rect l="l" t="t" r="r" b="b"/>
              <a:pathLst>
                <a:path w="662009" h="640647">
                  <a:moveTo>
                    <a:pt x="398577" y="121941"/>
                  </a:moveTo>
                  <a:lnTo>
                    <a:pt x="398577" y="121941"/>
                  </a:lnTo>
                  <a:lnTo>
                    <a:pt x="383196" y="121941"/>
                  </a:lnTo>
                  <a:cubicBezTo>
                    <a:pt x="383196" y="81301"/>
                    <a:pt x="383219" y="40662"/>
                    <a:pt x="383219" y="0"/>
                  </a:cubicBezTo>
                  <a:cubicBezTo>
                    <a:pt x="255480" y="21385"/>
                    <a:pt x="127740" y="42748"/>
                    <a:pt x="0" y="64133"/>
                  </a:cubicBezTo>
                  <a:cubicBezTo>
                    <a:pt x="0" y="234805"/>
                    <a:pt x="0" y="405476"/>
                    <a:pt x="0" y="576124"/>
                  </a:cubicBezTo>
                  <a:cubicBezTo>
                    <a:pt x="127717" y="597624"/>
                    <a:pt x="255411" y="619147"/>
                    <a:pt x="383128" y="640647"/>
                  </a:cubicBezTo>
                  <a:cubicBezTo>
                    <a:pt x="383151" y="467982"/>
                    <a:pt x="383196" y="295179"/>
                    <a:pt x="383219" y="122514"/>
                  </a:cubicBezTo>
                  <a:lnTo>
                    <a:pt x="398072" y="122514"/>
                  </a:lnTo>
                  <a:cubicBezTo>
                    <a:pt x="398072" y="132530"/>
                    <a:pt x="398049" y="142639"/>
                    <a:pt x="398049" y="152655"/>
                  </a:cubicBezTo>
                  <a:cubicBezTo>
                    <a:pt x="475569" y="152655"/>
                    <a:pt x="553088" y="152655"/>
                    <a:pt x="630608" y="152655"/>
                  </a:cubicBezTo>
                  <a:cubicBezTo>
                    <a:pt x="630608" y="248397"/>
                    <a:pt x="630608" y="344322"/>
                    <a:pt x="630608" y="440087"/>
                  </a:cubicBezTo>
                  <a:lnTo>
                    <a:pt x="614907" y="440087"/>
                  </a:lnTo>
                  <a:cubicBezTo>
                    <a:pt x="614907" y="349548"/>
                    <a:pt x="614907" y="258803"/>
                    <a:pt x="614907" y="168264"/>
                  </a:cubicBezTo>
                  <a:cubicBezTo>
                    <a:pt x="542590" y="168264"/>
                    <a:pt x="470274" y="168242"/>
                    <a:pt x="397958" y="168242"/>
                  </a:cubicBezTo>
                  <a:cubicBezTo>
                    <a:pt x="397958" y="181490"/>
                    <a:pt x="397958" y="194761"/>
                    <a:pt x="397958" y="208010"/>
                  </a:cubicBezTo>
                  <a:cubicBezTo>
                    <a:pt x="400296" y="207781"/>
                    <a:pt x="407149" y="206910"/>
                    <a:pt x="413177" y="206337"/>
                  </a:cubicBezTo>
                  <a:cubicBezTo>
                    <a:pt x="419435" y="205741"/>
                    <a:pt x="424890" y="205488"/>
                    <a:pt x="427457" y="205236"/>
                  </a:cubicBezTo>
                  <a:cubicBezTo>
                    <a:pt x="427457" y="232604"/>
                    <a:pt x="427457" y="259972"/>
                    <a:pt x="427457" y="287340"/>
                  </a:cubicBezTo>
                  <a:cubicBezTo>
                    <a:pt x="455467" y="287340"/>
                    <a:pt x="483499" y="287340"/>
                    <a:pt x="511509" y="287340"/>
                  </a:cubicBezTo>
                  <a:cubicBezTo>
                    <a:pt x="511601" y="294491"/>
                    <a:pt x="510867" y="314272"/>
                    <a:pt x="497298" y="333435"/>
                  </a:cubicBezTo>
                  <a:cubicBezTo>
                    <a:pt x="495648" y="335772"/>
                    <a:pt x="481551" y="355118"/>
                    <a:pt x="455879" y="363003"/>
                  </a:cubicBezTo>
                  <a:cubicBezTo>
                    <a:pt x="442677" y="367060"/>
                    <a:pt x="430597" y="366808"/>
                    <a:pt x="421933" y="366624"/>
                  </a:cubicBezTo>
                  <a:cubicBezTo>
                    <a:pt x="412100" y="366418"/>
                    <a:pt x="403894" y="365180"/>
                    <a:pt x="397958" y="363988"/>
                  </a:cubicBezTo>
                  <a:cubicBezTo>
                    <a:pt x="397958" y="374143"/>
                    <a:pt x="397958" y="384274"/>
                    <a:pt x="397958" y="394428"/>
                  </a:cubicBezTo>
                  <a:cubicBezTo>
                    <a:pt x="448109" y="394428"/>
                    <a:pt x="498261" y="394428"/>
                    <a:pt x="548412" y="394428"/>
                  </a:cubicBezTo>
                  <a:cubicBezTo>
                    <a:pt x="548412" y="403986"/>
                    <a:pt x="548412" y="413521"/>
                    <a:pt x="548412" y="423079"/>
                  </a:cubicBezTo>
                  <a:cubicBezTo>
                    <a:pt x="498261" y="423079"/>
                    <a:pt x="448086" y="423079"/>
                    <a:pt x="397935" y="423079"/>
                  </a:cubicBezTo>
                  <a:cubicBezTo>
                    <a:pt x="397935" y="431996"/>
                    <a:pt x="397935" y="440935"/>
                    <a:pt x="397935" y="449851"/>
                  </a:cubicBezTo>
                  <a:cubicBezTo>
                    <a:pt x="447788" y="449851"/>
                    <a:pt x="497665" y="449851"/>
                    <a:pt x="547518" y="449851"/>
                  </a:cubicBezTo>
                  <a:cubicBezTo>
                    <a:pt x="547518" y="460005"/>
                    <a:pt x="547518" y="470159"/>
                    <a:pt x="547518" y="480313"/>
                  </a:cubicBezTo>
                  <a:cubicBezTo>
                    <a:pt x="497642" y="480313"/>
                    <a:pt x="447765" y="480313"/>
                    <a:pt x="397912" y="480313"/>
                  </a:cubicBezTo>
                  <a:cubicBezTo>
                    <a:pt x="397912" y="492003"/>
                    <a:pt x="397912" y="503693"/>
                    <a:pt x="397912" y="515406"/>
                  </a:cubicBezTo>
                  <a:cubicBezTo>
                    <a:pt x="470251" y="515406"/>
                    <a:pt x="542567" y="515406"/>
                    <a:pt x="614907" y="515406"/>
                  </a:cubicBezTo>
                  <a:cubicBezTo>
                    <a:pt x="614907" y="490468"/>
                    <a:pt x="614907" y="465529"/>
                    <a:pt x="614907" y="440591"/>
                  </a:cubicBezTo>
                  <a:lnTo>
                    <a:pt x="630608" y="440591"/>
                  </a:lnTo>
                  <a:cubicBezTo>
                    <a:pt x="630608" y="440591"/>
                    <a:pt x="630608" y="440591"/>
                    <a:pt x="630608" y="440591"/>
                  </a:cubicBezTo>
                  <a:cubicBezTo>
                    <a:pt x="641083" y="440591"/>
                    <a:pt x="651535" y="440591"/>
                    <a:pt x="662010" y="440591"/>
                  </a:cubicBezTo>
                  <a:cubicBezTo>
                    <a:pt x="662010" y="334420"/>
                    <a:pt x="662010" y="228249"/>
                    <a:pt x="662010" y="122101"/>
                  </a:cubicBezTo>
                  <a:cubicBezTo>
                    <a:pt x="574199" y="122032"/>
                    <a:pt x="486388" y="121987"/>
                    <a:pt x="398577" y="121941"/>
                  </a:cubicBezTo>
                  <a:close/>
                  <a:moveTo>
                    <a:pt x="267834" y="452946"/>
                  </a:moveTo>
                  <a:cubicBezTo>
                    <a:pt x="246334" y="472451"/>
                    <a:pt x="215070" y="482743"/>
                    <a:pt x="177387" y="482743"/>
                  </a:cubicBezTo>
                  <a:cubicBezTo>
                    <a:pt x="145572" y="482743"/>
                    <a:pt x="109838" y="473735"/>
                    <a:pt x="90470" y="460808"/>
                  </a:cubicBezTo>
                  <a:lnTo>
                    <a:pt x="86230" y="457988"/>
                  </a:lnTo>
                  <a:lnTo>
                    <a:pt x="100899" y="409281"/>
                  </a:lnTo>
                  <a:lnTo>
                    <a:pt x="108509" y="413957"/>
                  </a:lnTo>
                  <a:cubicBezTo>
                    <a:pt x="129092" y="426632"/>
                    <a:pt x="155933" y="434196"/>
                    <a:pt x="180275" y="434196"/>
                  </a:cubicBezTo>
                  <a:cubicBezTo>
                    <a:pt x="218049" y="434196"/>
                    <a:pt x="241521" y="415538"/>
                    <a:pt x="241521" y="385511"/>
                  </a:cubicBezTo>
                  <a:cubicBezTo>
                    <a:pt x="241521" y="358625"/>
                    <a:pt x="226622" y="343359"/>
                    <a:pt x="184561" y="327177"/>
                  </a:cubicBezTo>
                  <a:cubicBezTo>
                    <a:pt x="122926" y="305333"/>
                    <a:pt x="94160" y="273954"/>
                    <a:pt x="94160" y="228478"/>
                  </a:cubicBezTo>
                  <a:cubicBezTo>
                    <a:pt x="94160" y="172367"/>
                    <a:pt x="140301" y="133195"/>
                    <a:pt x="206359" y="133195"/>
                  </a:cubicBezTo>
                  <a:cubicBezTo>
                    <a:pt x="246082" y="133195"/>
                    <a:pt x="270630" y="143739"/>
                    <a:pt x="281747" y="150042"/>
                  </a:cubicBezTo>
                  <a:lnTo>
                    <a:pt x="286698" y="152838"/>
                  </a:lnTo>
                  <a:lnTo>
                    <a:pt x="270653" y="200285"/>
                  </a:lnTo>
                  <a:lnTo>
                    <a:pt x="263479" y="196366"/>
                  </a:lnTo>
                  <a:cubicBezTo>
                    <a:pt x="251262" y="189696"/>
                    <a:pt x="231160" y="181742"/>
                    <a:pt x="204938" y="181742"/>
                  </a:cubicBezTo>
                  <a:cubicBezTo>
                    <a:pt x="167302" y="181742"/>
                    <a:pt x="150455" y="202807"/>
                    <a:pt x="150455" y="223665"/>
                  </a:cubicBezTo>
                  <a:cubicBezTo>
                    <a:pt x="150455" y="248672"/>
                    <a:pt x="165124" y="262379"/>
                    <a:pt x="210806" y="280051"/>
                  </a:cubicBezTo>
                  <a:cubicBezTo>
                    <a:pt x="272143" y="303729"/>
                    <a:pt x="298296" y="334260"/>
                    <a:pt x="298296" y="382119"/>
                  </a:cubicBezTo>
                  <a:cubicBezTo>
                    <a:pt x="298296" y="409968"/>
                    <a:pt x="287478" y="435113"/>
                    <a:pt x="267834" y="452946"/>
                  </a:cubicBezTo>
                  <a:close/>
                </a:path>
              </a:pathLst>
            </a:custGeom>
            <a:solidFill>
              <a:schemeClr val="bg1"/>
            </a:solidFill>
            <a:ln w="2285"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s-PE" sz="1400"/>
            </a:p>
          </p:txBody>
        </p:sp>
      </p:grpSp>
      <p:sp>
        <p:nvSpPr>
          <p:cNvPr id="25" name="Triángulo isósceles 24">
            <a:extLst>
              <a:ext uri="{FF2B5EF4-FFF2-40B4-BE49-F238E27FC236}">
                <a16:creationId xmlns:a16="http://schemas.microsoft.com/office/drawing/2014/main" id="{4B6BA3B2-4823-4C9A-9E9C-FD9946346C6E}"/>
              </a:ext>
            </a:extLst>
          </p:cNvPr>
          <p:cNvSpPr/>
          <p:nvPr/>
        </p:nvSpPr>
        <p:spPr>
          <a:xfrm rot="5400000">
            <a:off x="-2754823" y="2754820"/>
            <a:ext cx="6860857" cy="1351217"/>
          </a:xfrm>
          <a:prstGeom prst="triangl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17" name="Rectángulo 16">
            <a:extLst>
              <a:ext uri="{FF2B5EF4-FFF2-40B4-BE49-F238E27FC236}">
                <a16:creationId xmlns:a16="http://schemas.microsoft.com/office/drawing/2014/main" id="{8293516C-479E-429C-BFBE-3CA6D8A25811}"/>
              </a:ext>
            </a:extLst>
          </p:cNvPr>
          <p:cNvSpPr/>
          <p:nvPr/>
        </p:nvSpPr>
        <p:spPr>
          <a:xfrm rot="16200000">
            <a:off x="10309295" y="6118502"/>
            <a:ext cx="917257" cy="567452"/>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grpSp>
        <p:nvGrpSpPr>
          <p:cNvPr id="21" name="Group 4">
            <a:extLst>
              <a:ext uri="{FF2B5EF4-FFF2-40B4-BE49-F238E27FC236}">
                <a16:creationId xmlns:a16="http://schemas.microsoft.com/office/drawing/2014/main" id="{DD88CBBF-C7F0-4D2C-A20E-516FBD373FF6}"/>
              </a:ext>
            </a:extLst>
          </p:cNvPr>
          <p:cNvGrpSpPr/>
          <p:nvPr/>
        </p:nvGrpSpPr>
        <p:grpSpPr>
          <a:xfrm>
            <a:off x="1558211" y="5196407"/>
            <a:ext cx="4633040" cy="779240"/>
            <a:chOff x="2147565" y="1561201"/>
            <a:chExt cx="5812998" cy="779240"/>
          </a:xfrm>
        </p:grpSpPr>
        <p:sp>
          <p:nvSpPr>
            <p:cNvPr id="26" name="TextBox 6">
              <a:extLst>
                <a:ext uri="{FF2B5EF4-FFF2-40B4-BE49-F238E27FC236}">
                  <a16:creationId xmlns:a16="http://schemas.microsoft.com/office/drawing/2014/main" id="{DD877E70-C564-4015-BC83-947CDB90577E}"/>
                </a:ext>
              </a:extLst>
            </p:cNvPr>
            <p:cNvSpPr txBox="1"/>
            <p:nvPr/>
          </p:nvSpPr>
          <p:spPr>
            <a:xfrm>
              <a:off x="2154640" y="1561201"/>
              <a:ext cx="4821075" cy="461665"/>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171450" marR="0" lvl="0" indent="-171450" algn="l" defTabSz="914400" rtl="0" eaLnBrk="1" fontAlgn="auto" latinLnBrk="0" hangingPunct="1">
                <a:lnSpc>
                  <a:spcPct val="100000"/>
                </a:lnSpc>
                <a:spcBef>
                  <a:spcPct val="0"/>
                </a:spcBef>
                <a:spcAft>
                  <a:spcPct val="0"/>
                </a:spcAft>
                <a:buClrTx/>
                <a:buSzTx/>
                <a:buFont typeface="Wingdings" panose="05000000000000000000" pitchFamily="2" charset="2"/>
                <a:buChar char="Ø"/>
                <a:defRPr/>
              </a:pPr>
              <a:r>
                <a:rPr kumimoji="0" lang="en-US" altLang="ko-KR" sz="1200" b="0" i="0" u="none" strike="noStrike" kern="1200" cap="none" spc="0" normalizeH="0" baseline="0" noProof="0" dirty="0">
                  <a:ln>
                    <a:noFill/>
                  </a:ln>
                  <a:solidFill>
                    <a:sysClr val="windowText" lastClr="000000">
                      <a:lumMod val="75000"/>
                      <a:lumOff val="25000"/>
                    </a:sysClr>
                  </a:solidFill>
                  <a:effectLst/>
                  <a:uLnTx/>
                  <a:uFillTx/>
                  <a:latin typeface="Arial"/>
                  <a:cs typeface="Arial" pitchFamily="34" charset="0"/>
                </a:rPr>
                <a:t>I hope and I believe that this Template will your Time, Money and Reputation.</a:t>
              </a:r>
              <a:endParaRPr kumimoji="0" lang="ko-KR" altLang="en-US" sz="1200" b="0" i="0" u="none" strike="noStrike" kern="1200" cap="none" spc="0" normalizeH="0" baseline="0" noProof="0" dirty="0">
                <a:ln>
                  <a:noFill/>
                </a:ln>
                <a:solidFill>
                  <a:sysClr val="windowText" lastClr="000000">
                    <a:lumMod val="75000"/>
                    <a:lumOff val="25000"/>
                  </a:sysClr>
                </a:solidFill>
                <a:effectLst/>
                <a:uLnTx/>
                <a:uFillTx/>
                <a:latin typeface="Arial"/>
                <a:cs typeface="Arial" pitchFamily="34" charset="0"/>
              </a:endParaRPr>
            </a:p>
          </p:txBody>
        </p:sp>
        <p:sp>
          <p:nvSpPr>
            <p:cNvPr id="27" name="TextBox 7">
              <a:extLst>
                <a:ext uri="{FF2B5EF4-FFF2-40B4-BE49-F238E27FC236}">
                  <a16:creationId xmlns:a16="http://schemas.microsoft.com/office/drawing/2014/main" id="{074D6C61-8560-4330-B5BB-A4B4815609DA}"/>
                </a:ext>
              </a:extLst>
            </p:cNvPr>
            <p:cNvSpPr txBox="1"/>
            <p:nvPr/>
          </p:nvSpPr>
          <p:spPr>
            <a:xfrm>
              <a:off x="2147565" y="2063442"/>
              <a:ext cx="5812998" cy="276999"/>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171450" marR="0" lvl="0" indent="-171450" algn="l" defTabSz="914400" rtl="0" eaLnBrk="1" fontAlgn="auto" latinLnBrk="0" hangingPunct="1">
                <a:lnSpc>
                  <a:spcPct val="100000"/>
                </a:lnSpc>
                <a:spcBef>
                  <a:spcPct val="0"/>
                </a:spcBef>
                <a:spcAft>
                  <a:spcPct val="0"/>
                </a:spcAft>
                <a:buClrTx/>
                <a:buSzTx/>
                <a:buFont typeface="Wingdings" panose="05000000000000000000" pitchFamily="2" charset="2"/>
                <a:buChar char="Ø"/>
                <a:defRPr/>
              </a:pPr>
              <a:r>
                <a:rPr kumimoji="0" lang="en-US" altLang="ko-KR" sz="1200" b="0" i="0" u="none" strike="noStrike" kern="1200" cap="none" spc="0" normalizeH="0" baseline="0" noProof="0" dirty="0">
                  <a:ln>
                    <a:noFill/>
                  </a:ln>
                  <a:solidFill>
                    <a:sysClr val="windowText" lastClr="000000">
                      <a:lumMod val="85000"/>
                      <a:lumOff val="15000"/>
                    </a:sysClr>
                  </a:solidFill>
                  <a:effectLst/>
                  <a:uLnTx/>
                  <a:uFillTx/>
                  <a:latin typeface="Arial"/>
                  <a:cs typeface="Arial" pitchFamily="34" charset="0"/>
                </a:rPr>
                <a:t>Easy to change colors, photos and Text. </a:t>
              </a:r>
              <a:endParaRPr kumimoji="0" lang="ko-KR" altLang="en-US" sz="1200" b="0" i="0" u="none" strike="noStrike" kern="1200" cap="none" spc="0" normalizeH="0" baseline="0" noProof="0" dirty="0">
                <a:ln>
                  <a:noFill/>
                </a:ln>
                <a:solidFill>
                  <a:sysClr val="windowText" lastClr="000000">
                    <a:lumMod val="85000"/>
                    <a:lumOff val="15000"/>
                  </a:sysClr>
                </a:solidFill>
                <a:effectLst/>
                <a:uLnTx/>
                <a:uFillTx/>
                <a:latin typeface="Arial"/>
                <a:cs typeface="Arial" pitchFamily="34" charset="0"/>
              </a:endParaRPr>
            </a:p>
          </p:txBody>
        </p:sp>
      </p:grpSp>
      <p:pic>
        <p:nvPicPr>
          <p:cNvPr id="4" name="Imagen 3">
            <a:extLst>
              <a:ext uri="{FF2B5EF4-FFF2-40B4-BE49-F238E27FC236}">
                <a16:creationId xmlns:a16="http://schemas.microsoft.com/office/drawing/2014/main" id="{A952AF95-C101-408E-A9E6-ADD3DB03E70E}"/>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88616" y="2911733"/>
            <a:ext cx="1968449" cy="1476337"/>
          </a:xfrm>
          <a:prstGeom prst="rect">
            <a:avLst/>
          </a:prstGeom>
        </p:spPr>
      </p:pic>
    </p:spTree>
    <p:extLst>
      <p:ext uri="{BB962C8B-B14F-4D97-AF65-F5344CB8AC3E}">
        <p14:creationId xmlns:p14="http://schemas.microsoft.com/office/powerpoint/2010/main" val="1760127932"/>
      </p:ext>
    </p:extLst>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ángulo 7">
            <a:extLst>
              <a:ext uri="{FF2B5EF4-FFF2-40B4-BE49-F238E27FC236}">
                <a16:creationId xmlns:a16="http://schemas.microsoft.com/office/drawing/2014/main" id="{82FA15DD-CE85-4233-884C-7AE4369538CE}"/>
              </a:ext>
            </a:extLst>
          </p:cNvPr>
          <p:cNvSpPr/>
          <p:nvPr/>
        </p:nvSpPr>
        <p:spPr>
          <a:xfrm>
            <a:off x="9536870" y="-32180"/>
            <a:ext cx="2655130" cy="2429391"/>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0" name="Rectángulo 9">
            <a:extLst>
              <a:ext uri="{FF2B5EF4-FFF2-40B4-BE49-F238E27FC236}">
                <a16:creationId xmlns:a16="http://schemas.microsoft.com/office/drawing/2014/main" id="{EB619F3E-1932-49B0-98A6-BBE5EC3C1F69}"/>
              </a:ext>
            </a:extLst>
          </p:cNvPr>
          <p:cNvSpPr/>
          <p:nvPr/>
        </p:nvSpPr>
        <p:spPr>
          <a:xfrm>
            <a:off x="0" y="4428609"/>
            <a:ext cx="2655130" cy="2429391"/>
          </a:xfrm>
          <a:prstGeom prst="rect">
            <a:avLst/>
          </a:prstGeom>
          <a:solidFill>
            <a:srgbClr val="EE192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58" name="TextBox 57">
            <a:extLst>
              <a:ext uri="{FF2B5EF4-FFF2-40B4-BE49-F238E27FC236}">
                <a16:creationId xmlns:a16="http://schemas.microsoft.com/office/drawing/2014/main" id="{ABA2BAE1-26FF-4A41-84E0-DB1D36F84A83}"/>
              </a:ext>
            </a:extLst>
          </p:cNvPr>
          <p:cNvSpPr txBox="1"/>
          <p:nvPr/>
        </p:nvSpPr>
        <p:spPr>
          <a:xfrm>
            <a:off x="8335716" y="5221901"/>
            <a:ext cx="3570533" cy="1167627"/>
          </a:xfrm>
          <a:prstGeom prst="rect">
            <a:avLst/>
          </a:prstGeom>
          <a:noFill/>
        </p:spPr>
        <p:txBody>
          <a:bodyPr wrap="square" rtlCol="0">
            <a:spAutoFit/>
          </a:bodyPr>
          <a:lstStyle/>
          <a:p>
            <a:pPr>
              <a:lnSpc>
                <a:spcPts val="1700"/>
              </a:lnSpc>
            </a:pPr>
            <a:r>
              <a:rPr lang="en-US" sz="1200">
                <a:solidFill>
                  <a:schemeClr val="tx1">
                    <a:lumMod val="95000"/>
                    <a:lumOff val="5000"/>
                  </a:schemeClr>
                </a:solidFill>
                <a:latin typeface="Open Sans" panose="020B0606030504020204" pitchFamily="34" charset="0"/>
                <a:ea typeface="Open Sans" panose="020B0606030504020204" pitchFamily="34" charset="0"/>
                <a:cs typeface="Open Sans" panose="020B0606030504020204" pitchFamily="34" charset="0"/>
              </a:rPr>
              <a:t>Man wherein seas our creeping. Very. Make from for seas place and won't appear him, were they. Fifth you'll, man wherein seas our creeping. Very. Make from for seas place and won't appear him, were they</a:t>
            </a:r>
          </a:p>
        </p:txBody>
      </p:sp>
      <p:sp>
        <p:nvSpPr>
          <p:cNvPr id="63" name="TextBox 62">
            <a:extLst>
              <a:ext uri="{FF2B5EF4-FFF2-40B4-BE49-F238E27FC236}">
                <a16:creationId xmlns:a16="http://schemas.microsoft.com/office/drawing/2014/main" id="{E5C3D93C-F9EC-4835-BD6A-ABBBE12AD086}"/>
              </a:ext>
            </a:extLst>
          </p:cNvPr>
          <p:cNvSpPr txBox="1"/>
          <p:nvPr/>
        </p:nvSpPr>
        <p:spPr>
          <a:xfrm>
            <a:off x="4518023" y="5426667"/>
            <a:ext cx="3155951" cy="758093"/>
          </a:xfrm>
          <a:prstGeom prst="rect">
            <a:avLst/>
          </a:prstGeom>
          <a:noFill/>
        </p:spPr>
        <p:txBody>
          <a:bodyPr wrap="square" rtlCol="0">
            <a:spAutoFit/>
          </a:bodyPr>
          <a:lstStyle/>
          <a:p>
            <a:pPr>
              <a:lnSpc>
                <a:spcPts val="1700"/>
              </a:lnSpc>
            </a:pPr>
            <a:r>
              <a:rPr lang="en-US" sz="2000" b="1" dirty="0">
                <a:solidFill>
                  <a:schemeClr val="tx1">
                    <a:lumMod val="95000"/>
                    <a:lumOff val="5000"/>
                  </a:schemeClr>
                </a:solidFill>
                <a:latin typeface="Open Sans" panose="020B0606030504020204" pitchFamily="34" charset="0"/>
                <a:ea typeface="Open Sans" panose="020B0606030504020204" pitchFamily="34" charset="0"/>
                <a:cs typeface="Open Sans" panose="020B0606030504020204" pitchFamily="34" charset="0"/>
              </a:rPr>
              <a:t>Abundantly is fish evening let hath I to be  </a:t>
            </a:r>
            <a:r>
              <a:rPr lang="en-US" sz="2000" b="1" dirty="0" err="1">
                <a:solidFill>
                  <a:schemeClr val="tx1">
                    <a:lumMod val="95000"/>
                    <a:lumOff val="5000"/>
                  </a:schemeClr>
                </a:solidFill>
                <a:latin typeface="Open Sans" panose="020B0606030504020204" pitchFamily="34" charset="0"/>
                <a:ea typeface="Open Sans" panose="020B0606030504020204" pitchFamily="34" charset="0"/>
                <a:cs typeface="Open Sans" panose="020B0606030504020204" pitchFamily="34" charset="0"/>
              </a:rPr>
              <a:t>gretae</a:t>
            </a:r>
            <a:r>
              <a:rPr lang="en-US" sz="2000" b="1" dirty="0">
                <a:solidFill>
                  <a:schemeClr val="tx1">
                    <a:lumMod val="95000"/>
                    <a:lumOff val="5000"/>
                  </a:schemeClr>
                </a:solidFill>
                <a:latin typeface="Open Sans" panose="020B0606030504020204" pitchFamily="34" charset="0"/>
                <a:ea typeface="Open Sans" panose="020B0606030504020204" pitchFamily="34" charset="0"/>
                <a:cs typeface="Open Sans" panose="020B0606030504020204" pitchFamily="34" charset="0"/>
              </a:rPr>
              <a:t> gathered fly.</a:t>
            </a:r>
          </a:p>
        </p:txBody>
      </p:sp>
      <p:sp>
        <p:nvSpPr>
          <p:cNvPr id="15" name="Rectángulo 14">
            <a:extLst>
              <a:ext uri="{FF2B5EF4-FFF2-40B4-BE49-F238E27FC236}">
                <a16:creationId xmlns:a16="http://schemas.microsoft.com/office/drawing/2014/main" id="{C26BDC5F-CBDC-4767-8D96-A8B8739507CB}"/>
              </a:ext>
            </a:extLst>
          </p:cNvPr>
          <p:cNvSpPr/>
          <p:nvPr/>
        </p:nvSpPr>
        <p:spPr>
          <a:xfrm>
            <a:off x="8386161" y="3176427"/>
            <a:ext cx="1099611" cy="184496"/>
          </a:xfrm>
          <a:prstGeom prst="rect">
            <a:avLst/>
          </a:prstGeom>
          <a:solidFill>
            <a:srgbClr val="EE192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16" name="Rectángulo 15">
            <a:extLst>
              <a:ext uri="{FF2B5EF4-FFF2-40B4-BE49-F238E27FC236}">
                <a16:creationId xmlns:a16="http://schemas.microsoft.com/office/drawing/2014/main" id="{F4514FFF-0845-4056-8D41-3EE8FF107E61}"/>
              </a:ext>
            </a:extLst>
          </p:cNvPr>
          <p:cNvSpPr/>
          <p:nvPr/>
        </p:nvSpPr>
        <p:spPr>
          <a:xfrm>
            <a:off x="8386161" y="4499694"/>
            <a:ext cx="1099611" cy="184496"/>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pic>
        <p:nvPicPr>
          <p:cNvPr id="3" name="Imagen 2">
            <a:extLst>
              <a:ext uri="{FF2B5EF4-FFF2-40B4-BE49-F238E27FC236}">
                <a16:creationId xmlns:a16="http://schemas.microsoft.com/office/drawing/2014/main" id="{A6064191-CB1A-47A4-A936-D732465F3D90}"/>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386161" y="3451937"/>
            <a:ext cx="3711580" cy="893394"/>
          </a:xfrm>
          <a:prstGeom prst="rect">
            <a:avLst/>
          </a:prstGeom>
        </p:spPr>
      </p:pic>
      <p:pic>
        <p:nvPicPr>
          <p:cNvPr id="14" name="Marcador de posición de imagen 13">
            <a:extLst>
              <a:ext uri="{FF2B5EF4-FFF2-40B4-BE49-F238E27FC236}">
                <a16:creationId xmlns:a16="http://schemas.microsoft.com/office/drawing/2014/main" id="{0DF591F6-218F-438E-B5E2-74695CE52C6E}"/>
              </a:ext>
            </a:extLst>
          </p:cNvPr>
          <p:cNvPicPr>
            <a:picLocks noGrp="1" noChangeAspect="1"/>
          </p:cNvPicPr>
          <p:nvPr>
            <p:ph type="pic" sz="quarter" idx="10"/>
          </p:nvPr>
        </p:nvPicPr>
        <p:blipFill>
          <a:blip r:embed="rId3" cstate="email">
            <a:extLst>
              <a:ext uri="{28A0092B-C50C-407E-A947-70E740481C1C}">
                <a14:useLocalDpi xmlns:a14="http://schemas.microsoft.com/office/drawing/2010/main"/>
              </a:ext>
            </a:extLst>
          </a:blip>
          <a:srcRect/>
          <a:stretch>
            <a:fillRect/>
          </a:stretch>
        </p:blipFill>
        <p:spPr/>
      </p:pic>
      <p:pic>
        <p:nvPicPr>
          <p:cNvPr id="19" name="Marcador de posición de imagen 18">
            <a:extLst>
              <a:ext uri="{FF2B5EF4-FFF2-40B4-BE49-F238E27FC236}">
                <a16:creationId xmlns:a16="http://schemas.microsoft.com/office/drawing/2014/main" id="{35456D15-EC81-44B2-864A-17729649035E}"/>
              </a:ext>
            </a:extLst>
          </p:cNvPr>
          <p:cNvPicPr>
            <a:picLocks noGrp="1" noChangeAspect="1"/>
          </p:cNvPicPr>
          <p:nvPr>
            <p:ph type="pic" sz="quarter" idx="11"/>
          </p:nvPr>
        </p:nvPicPr>
        <p:blipFill>
          <a:blip r:embed="rId4" cstate="email">
            <a:extLst>
              <a:ext uri="{28A0092B-C50C-407E-A947-70E740481C1C}">
                <a14:useLocalDpi xmlns:a14="http://schemas.microsoft.com/office/drawing/2010/main"/>
              </a:ext>
            </a:extLst>
          </a:blip>
          <a:srcRect/>
          <a:stretch>
            <a:fillRect/>
          </a:stretch>
        </p:blipFill>
        <p:spPr/>
      </p:pic>
      <p:pic>
        <p:nvPicPr>
          <p:cNvPr id="21" name="Imagen 20">
            <a:extLst>
              <a:ext uri="{FF2B5EF4-FFF2-40B4-BE49-F238E27FC236}">
                <a16:creationId xmlns:a16="http://schemas.microsoft.com/office/drawing/2014/main" id="{39D784F5-3DBD-46A2-B5E4-B904B9D370AF}"/>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8157368" y="77626"/>
            <a:ext cx="3927228" cy="2945421"/>
          </a:xfrm>
          <a:prstGeom prst="rect">
            <a:avLst/>
          </a:prstGeom>
        </p:spPr>
      </p:pic>
    </p:spTree>
    <p:extLst>
      <p:ext uri="{BB962C8B-B14F-4D97-AF65-F5344CB8AC3E}">
        <p14:creationId xmlns:p14="http://schemas.microsoft.com/office/powerpoint/2010/main" val="633690276"/>
      </p:ext>
    </p:extLst>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Marcador de posición de imagen 6">
            <a:extLst>
              <a:ext uri="{FF2B5EF4-FFF2-40B4-BE49-F238E27FC236}">
                <a16:creationId xmlns:a16="http://schemas.microsoft.com/office/drawing/2014/main" id="{A414C3C3-138C-4A51-BBFD-75598DBF648A}"/>
              </a:ext>
            </a:extLst>
          </p:cNvPr>
          <p:cNvPicPr>
            <a:picLocks noGrp="1" noChangeAspect="1"/>
          </p:cNvPicPr>
          <p:nvPr>
            <p:ph type="pic" sz="quarter" idx="10"/>
          </p:nvPr>
        </p:nvPicPr>
        <p:blipFill>
          <a:blip r:embed="rId3" cstate="email">
            <a:extLst>
              <a:ext uri="{28A0092B-C50C-407E-A947-70E740481C1C}">
                <a14:useLocalDpi xmlns:a14="http://schemas.microsoft.com/office/drawing/2010/main"/>
              </a:ext>
            </a:extLst>
          </a:blip>
          <a:srcRect/>
          <a:stretch>
            <a:fillRect/>
          </a:stretch>
        </p:blipFill>
        <p:spPr/>
      </p:pic>
      <p:sp>
        <p:nvSpPr>
          <p:cNvPr id="88" name="Oval 11">
            <a:extLst>
              <a:ext uri="{FF2B5EF4-FFF2-40B4-BE49-F238E27FC236}">
                <a16:creationId xmlns:a16="http://schemas.microsoft.com/office/drawing/2014/main" id="{E914AAAD-9D5A-45A9-A36C-2A5BC02DDADB}"/>
              </a:ext>
            </a:extLst>
          </p:cNvPr>
          <p:cNvSpPr>
            <a:spLocks noChangeArrowheads="1"/>
          </p:cNvSpPr>
          <p:nvPr/>
        </p:nvSpPr>
        <p:spPr bwMode="auto">
          <a:xfrm>
            <a:off x="4798874" y="1226347"/>
            <a:ext cx="784052" cy="809626"/>
          </a:xfrm>
          <a:prstGeom prst="ellipse">
            <a:avLst/>
          </a:prstGeom>
          <a:solidFill>
            <a:srgbClr val="EE192B"/>
          </a:solidFill>
          <a:ln>
            <a:noFill/>
          </a:ln>
        </p:spPr>
        <p:txBody>
          <a:bodyPr vert="horz" wrap="square" lIns="91440" tIns="45720" rIns="91440" bIns="45720" numCol="1" anchor="t" anchorCtr="0" compatLnSpc="1">
            <a:prstTxWarp prst="textNoShape">
              <a:avLst/>
            </a:prstTxWarp>
          </a:bodyPr>
          <a:lstStyle/>
          <a:p>
            <a:endParaRPr lang="en-US" sz="1600"/>
          </a:p>
        </p:txBody>
      </p:sp>
      <p:sp>
        <p:nvSpPr>
          <p:cNvPr id="82" name="Oval 16">
            <a:extLst>
              <a:ext uri="{FF2B5EF4-FFF2-40B4-BE49-F238E27FC236}">
                <a16:creationId xmlns:a16="http://schemas.microsoft.com/office/drawing/2014/main" id="{B508DBF4-994D-4F80-A572-96DB87EC32D2}"/>
              </a:ext>
            </a:extLst>
          </p:cNvPr>
          <p:cNvSpPr>
            <a:spLocks noChangeArrowheads="1"/>
          </p:cNvSpPr>
          <p:nvPr/>
        </p:nvSpPr>
        <p:spPr bwMode="auto">
          <a:xfrm>
            <a:off x="4798874" y="4923540"/>
            <a:ext cx="784052" cy="802409"/>
          </a:xfrm>
          <a:prstGeom prst="ellipse">
            <a:avLst/>
          </a:prstGeom>
          <a:solidFill>
            <a:srgbClr val="002060"/>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95" name="Group 94">
            <a:extLst>
              <a:ext uri="{FF2B5EF4-FFF2-40B4-BE49-F238E27FC236}">
                <a16:creationId xmlns:a16="http://schemas.microsoft.com/office/drawing/2014/main" id="{67946ACB-E097-479A-9808-BC5D0181E35C}"/>
              </a:ext>
            </a:extLst>
          </p:cNvPr>
          <p:cNvGrpSpPr/>
          <p:nvPr/>
        </p:nvGrpSpPr>
        <p:grpSpPr>
          <a:xfrm>
            <a:off x="932779" y="4770563"/>
            <a:ext cx="3670082" cy="1143504"/>
            <a:chOff x="894679" y="3904620"/>
            <a:chExt cx="3670082" cy="1143504"/>
          </a:xfrm>
        </p:grpSpPr>
        <p:sp>
          <p:nvSpPr>
            <p:cNvPr id="78" name="TextBox 77">
              <a:extLst>
                <a:ext uri="{FF2B5EF4-FFF2-40B4-BE49-F238E27FC236}">
                  <a16:creationId xmlns:a16="http://schemas.microsoft.com/office/drawing/2014/main" id="{02A9281A-A0C3-48DE-97F1-666E82ED494D}"/>
                </a:ext>
              </a:extLst>
            </p:cNvPr>
            <p:cNvSpPr txBox="1"/>
            <p:nvPr/>
          </p:nvSpPr>
          <p:spPr>
            <a:xfrm>
              <a:off x="894679" y="4194685"/>
              <a:ext cx="3670081" cy="853439"/>
            </a:xfrm>
            <a:prstGeom prst="rect">
              <a:avLst/>
            </a:prstGeom>
            <a:noFill/>
          </p:spPr>
          <p:txBody>
            <a:bodyPr wrap="square" rtlCol="0">
              <a:spAutoFit/>
            </a:bodyPr>
            <a:lstStyle/>
            <a:p>
              <a:pPr algn="r">
                <a:lnSpc>
                  <a:spcPts val="1500"/>
                </a:lnSpc>
              </a:pPr>
              <a:r>
                <a:rPr lang="en-US" sz="1200" kern="1400">
                  <a:solidFill>
                    <a:schemeClr val="tx1">
                      <a:lumMod val="95000"/>
                      <a:lumOff val="5000"/>
                    </a:schemeClr>
                  </a:solidFill>
                  <a:latin typeface="Open Sans" panose="020B0606030504020204" pitchFamily="34" charset="0"/>
                  <a:ea typeface="Open Sans" panose="020B0606030504020204" pitchFamily="34" charset="0"/>
                  <a:cs typeface="Open Sans" panose="020B0606030504020204" pitchFamily="34" charset="0"/>
                </a:rPr>
                <a:t>Lorem Ipsum is simply dummy text of the print typesetting industry. Ipsum has been the industry’s dummy ever since the design &amp; creative idea presentation 1500s</a:t>
              </a:r>
            </a:p>
          </p:txBody>
        </p:sp>
        <p:sp>
          <p:nvSpPr>
            <p:cNvPr id="79" name="TextBox 78">
              <a:extLst>
                <a:ext uri="{FF2B5EF4-FFF2-40B4-BE49-F238E27FC236}">
                  <a16:creationId xmlns:a16="http://schemas.microsoft.com/office/drawing/2014/main" id="{B2E42EE2-8AFC-419C-8458-E8FA5BCA7915}"/>
                </a:ext>
              </a:extLst>
            </p:cNvPr>
            <p:cNvSpPr txBox="1"/>
            <p:nvPr/>
          </p:nvSpPr>
          <p:spPr>
            <a:xfrm>
              <a:off x="1363923" y="3904620"/>
              <a:ext cx="3200838" cy="300622"/>
            </a:xfrm>
            <a:prstGeom prst="rect">
              <a:avLst/>
            </a:prstGeom>
            <a:noFill/>
          </p:spPr>
          <p:txBody>
            <a:bodyPr wrap="square" rtlCol="0">
              <a:spAutoFit/>
            </a:bodyPr>
            <a:lstStyle/>
            <a:p>
              <a:pPr algn="r">
                <a:lnSpc>
                  <a:spcPts val="1500"/>
                </a:lnSpc>
              </a:pPr>
              <a:r>
                <a:rPr lang="en-US" sz="1700" b="1" kern="1400">
                  <a:solidFill>
                    <a:schemeClr val="tx1">
                      <a:lumMod val="95000"/>
                      <a:lumOff val="5000"/>
                    </a:schemeClr>
                  </a:solidFill>
                  <a:latin typeface="Open Sans" panose="020B0606030504020204" pitchFamily="34" charset="0"/>
                  <a:ea typeface="Open Sans" panose="020B0606030504020204" pitchFamily="34" charset="0"/>
                  <a:cs typeface="Open Sans" panose="020B0606030504020204" pitchFamily="34" charset="0"/>
                </a:rPr>
                <a:t>Simple Text 01</a:t>
              </a:r>
            </a:p>
          </p:txBody>
        </p:sp>
      </p:grpSp>
      <p:sp>
        <p:nvSpPr>
          <p:cNvPr id="100" name="Oval 16">
            <a:extLst>
              <a:ext uri="{FF2B5EF4-FFF2-40B4-BE49-F238E27FC236}">
                <a16:creationId xmlns:a16="http://schemas.microsoft.com/office/drawing/2014/main" id="{581E19C1-46C7-467A-AE16-2921D0D57276}"/>
              </a:ext>
            </a:extLst>
          </p:cNvPr>
          <p:cNvSpPr>
            <a:spLocks noChangeArrowheads="1"/>
          </p:cNvSpPr>
          <p:nvPr/>
        </p:nvSpPr>
        <p:spPr bwMode="auto">
          <a:xfrm>
            <a:off x="4798874" y="3078552"/>
            <a:ext cx="784052" cy="802409"/>
          </a:xfrm>
          <a:prstGeom prst="ellipse">
            <a:avLst/>
          </a:prstGeom>
          <a:solidFill>
            <a:srgbClr val="002060"/>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106" name="Group 105">
            <a:extLst>
              <a:ext uri="{FF2B5EF4-FFF2-40B4-BE49-F238E27FC236}">
                <a16:creationId xmlns:a16="http://schemas.microsoft.com/office/drawing/2014/main" id="{369DC0CC-3427-43F9-A7D8-CAB1C1C72570}"/>
              </a:ext>
            </a:extLst>
          </p:cNvPr>
          <p:cNvGrpSpPr/>
          <p:nvPr/>
        </p:nvGrpSpPr>
        <p:grpSpPr>
          <a:xfrm>
            <a:off x="932779" y="2993678"/>
            <a:ext cx="3670082" cy="1143504"/>
            <a:chOff x="894679" y="3904620"/>
            <a:chExt cx="3670082" cy="1143504"/>
          </a:xfrm>
        </p:grpSpPr>
        <p:sp>
          <p:nvSpPr>
            <p:cNvPr id="107" name="TextBox 106">
              <a:extLst>
                <a:ext uri="{FF2B5EF4-FFF2-40B4-BE49-F238E27FC236}">
                  <a16:creationId xmlns:a16="http://schemas.microsoft.com/office/drawing/2014/main" id="{453F26DB-9955-4205-BE52-B0292CB2F487}"/>
                </a:ext>
              </a:extLst>
            </p:cNvPr>
            <p:cNvSpPr txBox="1"/>
            <p:nvPr/>
          </p:nvSpPr>
          <p:spPr>
            <a:xfrm>
              <a:off x="894679" y="4194685"/>
              <a:ext cx="3670081" cy="853439"/>
            </a:xfrm>
            <a:prstGeom prst="rect">
              <a:avLst/>
            </a:prstGeom>
            <a:noFill/>
          </p:spPr>
          <p:txBody>
            <a:bodyPr wrap="square" rtlCol="0">
              <a:spAutoFit/>
            </a:bodyPr>
            <a:lstStyle/>
            <a:p>
              <a:pPr algn="r">
                <a:lnSpc>
                  <a:spcPts val="1500"/>
                </a:lnSpc>
              </a:pPr>
              <a:r>
                <a:rPr lang="en-US" sz="1200" kern="1400">
                  <a:solidFill>
                    <a:schemeClr val="tx1">
                      <a:lumMod val="95000"/>
                      <a:lumOff val="5000"/>
                    </a:schemeClr>
                  </a:solidFill>
                  <a:latin typeface="Open Sans" panose="020B0606030504020204" pitchFamily="34" charset="0"/>
                  <a:ea typeface="Open Sans" panose="020B0606030504020204" pitchFamily="34" charset="0"/>
                  <a:cs typeface="Open Sans" panose="020B0606030504020204" pitchFamily="34" charset="0"/>
                </a:rPr>
                <a:t>Lorem Ipsum is simply dummy text of the print typesetting industry. Ipsum has been the industry’s dummy ever since the design &amp; creative idea presentation 1500s</a:t>
              </a:r>
            </a:p>
          </p:txBody>
        </p:sp>
        <p:sp>
          <p:nvSpPr>
            <p:cNvPr id="108" name="TextBox 107">
              <a:extLst>
                <a:ext uri="{FF2B5EF4-FFF2-40B4-BE49-F238E27FC236}">
                  <a16:creationId xmlns:a16="http://schemas.microsoft.com/office/drawing/2014/main" id="{8B3F6289-4A7B-4A1C-834F-EB01898E9244}"/>
                </a:ext>
              </a:extLst>
            </p:cNvPr>
            <p:cNvSpPr txBox="1"/>
            <p:nvPr/>
          </p:nvSpPr>
          <p:spPr>
            <a:xfrm>
              <a:off x="1363923" y="3904620"/>
              <a:ext cx="3200838" cy="300622"/>
            </a:xfrm>
            <a:prstGeom prst="rect">
              <a:avLst/>
            </a:prstGeom>
            <a:noFill/>
          </p:spPr>
          <p:txBody>
            <a:bodyPr wrap="square" rtlCol="0">
              <a:spAutoFit/>
            </a:bodyPr>
            <a:lstStyle/>
            <a:p>
              <a:pPr algn="r">
                <a:lnSpc>
                  <a:spcPts val="1500"/>
                </a:lnSpc>
              </a:pPr>
              <a:r>
                <a:rPr lang="en-US" sz="1700" b="1" kern="1400">
                  <a:solidFill>
                    <a:schemeClr val="tx1">
                      <a:lumMod val="95000"/>
                      <a:lumOff val="5000"/>
                    </a:schemeClr>
                  </a:solidFill>
                  <a:latin typeface="Open Sans" panose="020B0606030504020204" pitchFamily="34" charset="0"/>
                  <a:ea typeface="Open Sans" panose="020B0606030504020204" pitchFamily="34" charset="0"/>
                  <a:cs typeface="Open Sans" panose="020B0606030504020204" pitchFamily="34" charset="0"/>
                </a:rPr>
                <a:t>Simple Text 01</a:t>
              </a:r>
            </a:p>
          </p:txBody>
        </p:sp>
      </p:grpSp>
      <p:grpSp>
        <p:nvGrpSpPr>
          <p:cNvPr id="116" name="Group 115">
            <a:extLst>
              <a:ext uri="{FF2B5EF4-FFF2-40B4-BE49-F238E27FC236}">
                <a16:creationId xmlns:a16="http://schemas.microsoft.com/office/drawing/2014/main" id="{36271963-76B1-4AC0-B01A-75322DDF798F}"/>
              </a:ext>
            </a:extLst>
          </p:cNvPr>
          <p:cNvGrpSpPr/>
          <p:nvPr/>
        </p:nvGrpSpPr>
        <p:grpSpPr>
          <a:xfrm>
            <a:off x="932779" y="1151827"/>
            <a:ext cx="3670082" cy="1124454"/>
            <a:chOff x="894679" y="3904620"/>
            <a:chExt cx="3670082" cy="1124454"/>
          </a:xfrm>
        </p:grpSpPr>
        <p:sp>
          <p:nvSpPr>
            <p:cNvPr id="117" name="TextBox 116">
              <a:extLst>
                <a:ext uri="{FF2B5EF4-FFF2-40B4-BE49-F238E27FC236}">
                  <a16:creationId xmlns:a16="http://schemas.microsoft.com/office/drawing/2014/main" id="{DA995DCD-1411-47B4-AAE7-B5F635BC66E8}"/>
                </a:ext>
              </a:extLst>
            </p:cNvPr>
            <p:cNvSpPr txBox="1"/>
            <p:nvPr/>
          </p:nvSpPr>
          <p:spPr>
            <a:xfrm>
              <a:off x="894679" y="4175635"/>
              <a:ext cx="3670081" cy="853439"/>
            </a:xfrm>
            <a:prstGeom prst="rect">
              <a:avLst/>
            </a:prstGeom>
            <a:noFill/>
          </p:spPr>
          <p:txBody>
            <a:bodyPr wrap="square" rtlCol="0">
              <a:spAutoFit/>
            </a:bodyPr>
            <a:lstStyle/>
            <a:p>
              <a:pPr algn="r">
                <a:lnSpc>
                  <a:spcPts val="1500"/>
                </a:lnSpc>
              </a:pPr>
              <a:r>
                <a:rPr lang="en-US" sz="1200" kern="1400">
                  <a:solidFill>
                    <a:schemeClr val="tx1">
                      <a:lumMod val="95000"/>
                      <a:lumOff val="5000"/>
                    </a:schemeClr>
                  </a:solidFill>
                  <a:latin typeface="Open Sans" panose="020B0606030504020204" pitchFamily="34" charset="0"/>
                  <a:ea typeface="Open Sans" panose="020B0606030504020204" pitchFamily="34" charset="0"/>
                  <a:cs typeface="Open Sans" panose="020B0606030504020204" pitchFamily="34" charset="0"/>
                </a:rPr>
                <a:t>Lorem Ipsum is simply dummy text of the print typesetting industry. Ipsum has been the industry’s dummy ever since the design &amp; creative idea presentation 1500s</a:t>
              </a:r>
            </a:p>
          </p:txBody>
        </p:sp>
        <p:sp>
          <p:nvSpPr>
            <p:cNvPr id="118" name="TextBox 117">
              <a:extLst>
                <a:ext uri="{FF2B5EF4-FFF2-40B4-BE49-F238E27FC236}">
                  <a16:creationId xmlns:a16="http://schemas.microsoft.com/office/drawing/2014/main" id="{340E2FFC-FB5D-4223-882B-A68AE7E28989}"/>
                </a:ext>
              </a:extLst>
            </p:cNvPr>
            <p:cNvSpPr txBox="1"/>
            <p:nvPr/>
          </p:nvSpPr>
          <p:spPr>
            <a:xfrm>
              <a:off x="1363923" y="3904620"/>
              <a:ext cx="3200838" cy="300622"/>
            </a:xfrm>
            <a:prstGeom prst="rect">
              <a:avLst/>
            </a:prstGeom>
            <a:noFill/>
          </p:spPr>
          <p:txBody>
            <a:bodyPr wrap="square" rtlCol="0">
              <a:spAutoFit/>
            </a:bodyPr>
            <a:lstStyle/>
            <a:p>
              <a:pPr algn="r">
                <a:lnSpc>
                  <a:spcPts val="1500"/>
                </a:lnSpc>
              </a:pPr>
              <a:r>
                <a:rPr lang="en-US" sz="1700" b="1" kern="1400">
                  <a:solidFill>
                    <a:schemeClr val="tx1">
                      <a:lumMod val="95000"/>
                      <a:lumOff val="5000"/>
                    </a:schemeClr>
                  </a:solidFill>
                  <a:latin typeface="Open Sans" panose="020B0606030504020204" pitchFamily="34" charset="0"/>
                  <a:ea typeface="Open Sans" panose="020B0606030504020204" pitchFamily="34" charset="0"/>
                  <a:cs typeface="Open Sans" panose="020B0606030504020204" pitchFamily="34" charset="0"/>
                </a:rPr>
                <a:t>Simple Text 01</a:t>
              </a:r>
            </a:p>
          </p:txBody>
        </p:sp>
      </p:grpSp>
      <p:sp>
        <p:nvSpPr>
          <p:cNvPr id="2" name="Rectangle 1">
            <a:extLst>
              <a:ext uri="{FF2B5EF4-FFF2-40B4-BE49-F238E27FC236}">
                <a16:creationId xmlns:a16="http://schemas.microsoft.com/office/drawing/2014/main" id="{CDB8DC72-0796-403E-A6F2-DB544EF4CBE6}"/>
              </a:ext>
            </a:extLst>
          </p:cNvPr>
          <p:cNvSpPr/>
          <p:nvPr/>
        </p:nvSpPr>
        <p:spPr>
          <a:xfrm>
            <a:off x="723900" y="2730500"/>
            <a:ext cx="5575300" cy="1498600"/>
          </a:xfrm>
          <a:prstGeom prst="rect">
            <a:avLst/>
          </a:prstGeom>
          <a:no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ángulo 38">
            <a:extLst>
              <a:ext uri="{FF2B5EF4-FFF2-40B4-BE49-F238E27FC236}">
                <a16:creationId xmlns:a16="http://schemas.microsoft.com/office/drawing/2014/main" id="{1EF2EEEE-C3D0-4488-B575-06D3B1A8B87E}"/>
              </a:ext>
            </a:extLst>
          </p:cNvPr>
          <p:cNvSpPr/>
          <p:nvPr/>
        </p:nvSpPr>
        <p:spPr>
          <a:xfrm>
            <a:off x="1" y="133481"/>
            <a:ext cx="12192000" cy="267617"/>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41" name="Triángulo isósceles 40">
            <a:extLst>
              <a:ext uri="{FF2B5EF4-FFF2-40B4-BE49-F238E27FC236}">
                <a16:creationId xmlns:a16="http://schemas.microsoft.com/office/drawing/2014/main" id="{6D34DBDF-29C5-4E91-BFAF-56394356991D}"/>
              </a:ext>
            </a:extLst>
          </p:cNvPr>
          <p:cNvSpPr/>
          <p:nvPr/>
        </p:nvSpPr>
        <p:spPr>
          <a:xfrm rot="5400000">
            <a:off x="-772764" y="3090916"/>
            <a:ext cx="2044010" cy="532893"/>
          </a:xfrm>
          <a:prstGeom prst="triangl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42" name="Triángulo isósceles 41">
            <a:extLst>
              <a:ext uri="{FF2B5EF4-FFF2-40B4-BE49-F238E27FC236}">
                <a16:creationId xmlns:a16="http://schemas.microsoft.com/office/drawing/2014/main" id="{FEB56643-7F1B-4507-BCB2-0E67485628C9}"/>
              </a:ext>
            </a:extLst>
          </p:cNvPr>
          <p:cNvSpPr/>
          <p:nvPr/>
        </p:nvSpPr>
        <p:spPr>
          <a:xfrm rot="16200000">
            <a:off x="10903549" y="2929259"/>
            <a:ext cx="2044010" cy="532893"/>
          </a:xfrm>
          <a:prstGeom prst="triangl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31" name="Rectángulo 30">
            <a:extLst>
              <a:ext uri="{FF2B5EF4-FFF2-40B4-BE49-F238E27FC236}">
                <a16:creationId xmlns:a16="http://schemas.microsoft.com/office/drawing/2014/main" id="{DAB38EC7-FB7C-414E-9441-A49C198F5448}"/>
              </a:ext>
            </a:extLst>
          </p:cNvPr>
          <p:cNvSpPr/>
          <p:nvPr/>
        </p:nvSpPr>
        <p:spPr>
          <a:xfrm>
            <a:off x="7564484" y="719669"/>
            <a:ext cx="1099611" cy="184496"/>
          </a:xfrm>
          <a:prstGeom prst="rect">
            <a:avLst/>
          </a:prstGeom>
          <a:solidFill>
            <a:srgbClr val="EE192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32" name="Rectángulo 31">
            <a:extLst>
              <a:ext uri="{FF2B5EF4-FFF2-40B4-BE49-F238E27FC236}">
                <a16:creationId xmlns:a16="http://schemas.microsoft.com/office/drawing/2014/main" id="{504916D0-1ECB-4318-98CB-4B5F452F4CFE}"/>
              </a:ext>
            </a:extLst>
          </p:cNvPr>
          <p:cNvSpPr/>
          <p:nvPr/>
        </p:nvSpPr>
        <p:spPr>
          <a:xfrm>
            <a:off x="7564484" y="2042936"/>
            <a:ext cx="1099611" cy="184496"/>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43" name="TextBox 8">
            <a:extLst>
              <a:ext uri="{FF2B5EF4-FFF2-40B4-BE49-F238E27FC236}">
                <a16:creationId xmlns:a16="http://schemas.microsoft.com/office/drawing/2014/main" id="{D8BDB6E8-4FD6-4D9C-B60C-2E717E56FD6E}"/>
              </a:ext>
            </a:extLst>
          </p:cNvPr>
          <p:cNvSpPr txBox="1"/>
          <p:nvPr/>
        </p:nvSpPr>
        <p:spPr>
          <a:xfrm>
            <a:off x="7514039" y="1017744"/>
            <a:ext cx="4489404" cy="954107"/>
          </a:xfrm>
          <a:prstGeom prst="rect">
            <a:avLst/>
          </a:prstGeom>
          <a:noFill/>
        </p:spPr>
        <p:txBody>
          <a:bodyPr wrap="square" rtlCol="0" anchor="ctr">
            <a:spAutoFit/>
          </a:bodyPr>
          <a:lstStyle/>
          <a:p>
            <a:r>
              <a:rPr lang="en-US" sz="2800" b="1" spc="700" dirty="0">
                <a:solidFill>
                  <a:schemeClr val="bg1"/>
                </a:solidFill>
                <a:latin typeface="Arial Black" panose="020B0A04020102020204" pitchFamily="34" charset="0"/>
                <a:ea typeface="Open Sans" panose="020B0606030504020204" pitchFamily="34" charset="0"/>
                <a:cs typeface="Open Sans" panose="020B0606030504020204" pitchFamily="34" charset="0"/>
              </a:rPr>
              <a:t>CUSTOMS OF HUNGARY</a:t>
            </a:r>
          </a:p>
        </p:txBody>
      </p:sp>
    </p:spTree>
    <p:extLst>
      <p:ext uri="{BB962C8B-B14F-4D97-AF65-F5344CB8AC3E}">
        <p14:creationId xmlns:p14="http://schemas.microsoft.com/office/powerpoint/2010/main" val="2822293134"/>
      </p:ext>
    </p:extLst>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3D9C390D-7F7A-48D1-A22D-6F4526B47B34}"/>
              </a:ext>
            </a:extLst>
          </p:cNvPr>
          <p:cNvSpPr/>
          <p:nvPr/>
        </p:nvSpPr>
        <p:spPr>
          <a:xfrm>
            <a:off x="0" y="0"/>
            <a:ext cx="6096000" cy="6858000"/>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a:extLst>
              <a:ext uri="{FF2B5EF4-FFF2-40B4-BE49-F238E27FC236}">
                <a16:creationId xmlns:a16="http://schemas.microsoft.com/office/drawing/2014/main" id="{A9B48D57-CBDE-4AE5-8C95-B6B31BC3865E}"/>
              </a:ext>
            </a:extLst>
          </p:cNvPr>
          <p:cNvSpPr txBox="1"/>
          <p:nvPr/>
        </p:nvSpPr>
        <p:spPr>
          <a:xfrm>
            <a:off x="1090495" y="2865628"/>
            <a:ext cx="3328681" cy="894732"/>
          </a:xfrm>
          <a:prstGeom prst="rect">
            <a:avLst/>
          </a:prstGeom>
          <a:noFill/>
        </p:spPr>
        <p:txBody>
          <a:bodyPr wrap="square" numCol="1" spcCol="457200" rtlCol="0">
            <a:spAutoFit/>
          </a:bodyPr>
          <a:lstStyle/>
          <a:p>
            <a:pPr>
              <a:lnSpc>
                <a:spcPct val="150000"/>
              </a:lnSpc>
            </a:pPr>
            <a:r>
              <a:rPr lang="en-US" sz="1200">
                <a:solidFill>
                  <a:schemeClr val="bg1">
                    <a:lumMod val="95000"/>
                  </a:schemeClr>
                </a:solidFill>
                <a:ea typeface="Montserrat" charset="0"/>
                <a:cs typeface="Montserrat" charset="0"/>
              </a:rPr>
              <a:t>Also he his male air bring is Signs first . Creepiest god air fish land. Air saying fruitful were hath waters.</a:t>
            </a:r>
          </a:p>
        </p:txBody>
      </p:sp>
      <p:sp>
        <p:nvSpPr>
          <p:cNvPr id="49" name="TextBox 48">
            <a:extLst>
              <a:ext uri="{FF2B5EF4-FFF2-40B4-BE49-F238E27FC236}">
                <a16:creationId xmlns:a16="http://schemas.microsoft.com/office/drawing/2014/main" id="{34C13532-8CDD-4FF6-B074-BECFA2875999}"/>
              </a:ext>
            </a:extLst>
          </p:cNvPr>
          <p:cNvSpPr txBox="1"/>
          <p:nvPr/>
        </p:nvSpPr>
        <p:spPr>
          <a:xfrm>
            <a:off x="1090495" y="2426154"/>
            <a:ext cx="941318" cy="477054"/>
          </a:xfrm>
          <a:prstGeom prst="rect">
            <a:avLst/>
          </a:prstGeom>
          <a:noFill/>
        </p:spPr>
        <p:txBody>
          <a:bodyPr wrap="square" rtlCol="0">
            <a:spAutoFit/>
          </a:bodyPr>
          <a:lstStyle/>
          <a:p>
            <a:r>
              <a:rPr lang="en-US" sz="2500">
                <a:solidFill>
                  <a:schemeClr val="bg1">
                    <a:lumMod val="95000"/>
                  </a:schemeClr>
                </a:solidFill>
                <a:latin typeface="+mj-lt"/>
                <a:ea typeface="Montserrat" charset="0"/>
                <a:cs typeface="Montserrat" charset="0"/>
              </a:rPr>
              <a:t>83%</a:t>
            </a:r>
          </a:p>
        </p:txBody>
      </p:sp>
      <p:sp>
        <p:nvSpPr>
          <p:cNvPr id="50" name="TextBox 49">
            <a:extLst>
              <a:ext uri="{FF2B5EF4-FFF2-40B4-BE49-F238E27FC236}">
                <a16:creationId xmlns:a16="http://schemas.microsoft.com/office/drawing/2014/main" id="{733D83A2-695C-4082-A9A9-8C3D1016E7D2}"/>
              </a:ext>
            </a:extLst>
          </p:cNvPr>
          <p:cNvSpPr txBox="1"/>
          <p:nvPr/>
        </p:nvSpPr>
        <p:spPr>
          <a:xfrm>
            <a:off x="1828052" y="2414644"/>
            <a:ext cx="1410656" cy="482120"/>
          </a:xfrm>
          <a:prstGeom prst="rect">
            <a:avLst/>
          </a:prstGeom>
          <a:noFill/>
        </p:spPr>
        <p:txBody>
          <a:bodyPr wrap="square" numCol="1" spcCol="457200" rtlCol="0">
            <a:spAutoFit/>
          </a:bodyPr>
          <a:lstStyle/>
          <a:p>
            <a:pPr>
              <a:lnSpc>
                <a:spcPct val="150000"/>
              </a:lnSpc>
            </a:pPr>
            <a:r>
              <a:rPr lang="en-US" sz="900">
                <a:solidFill>
                  <a:schemeClr val="bg1">
                    <a:lumMod val="95000"/>
                  </a:schemeClr>
                </a:solidFill>
                <a:ea typeface="Montserrat" charset="0"/>
                <a:cs typeface="Montserrat" charset="0"/>
              </a:rPr>
              <a:t>Also he his male air bring is Signs</a:t>
            </a:r>
          </a:p>
        </p:txBody>
      </p:sp>
      <p:cxnSp>
        <p:nvCxnSpPr>
          <p:cNvPr id="51" name="Straight Connector 50">
            <a:extLst>
              <a:ext uri="{FF2B5EF4-FFF2-40B4-BE49-F238E27FC236}">
                <a16:creationId xmlns:a16="http://schemas.microsoft.com/office/drawing/2014/main" id="{51519891-7406-4D7E-8802-E546E9F8F00D}"/>
              </a:ext>
            </a:extLst>
          </p:cNvPr>
          <p:cNvCxnSpPr/>
          <p:nvPr/>
        </p:nvCxnSpPr>
        <p:spPr>
          <a:xfrm flipH="1">
            <a:off x="4816385" y="2568271"/>
            <a:ext cx="0" cy="3461405"/>
          </a:xfrm>
          <a:prstGeom prst="line">
            <a:avLst/>
          </a:prstGeom>
          <a:ln w="19050">
            <a:solidFill>
              <a:schemeClr val="bg1">
                <a:lumMod val="75000"/>
                <a:alpha val="25000"/>
              </a:schemeClr>
            </a:solidFill>
          </a:ln>
        </p:spPr>
        <p:style>
          <a:lnRef idx="1">
            <a:schemeClr val="accent1"/>
          </a:lnRef>
          <a:fillRef idx="0">
            <a:schemeClr val="accent1"/>
          </a:fillRef>
          <a:effectRef idx="0">
            <a:schemeClr val="accent1"/>
          </a:effectRef>
          <a:fontRef idx="minor">
            <a:schemeClr val="tx1"/>
          </a:fontRef>
        </p:style>
      </p:cxnSp>
      <p:sp>
        <p:nvSpPr>
          <p:cNvPr id="52" name="TextBox 51">
            <a:extLst>
              <a:ext uri="{FF2B5EF4-FFF2-40B4-BE49-F238E27FC236}">
                <a16:creationId xmlns:a16="http://schemas.microsoft.com/office/drawing/2014/main" id="{428B2404-45B2-40F1-AD60-01F957108E7D}"/>
              </a:ext>
            </a:extLst>
          </p:cNvPr>
          <p:cNvSpPr txBox="1"/>
          <p:nvPr/>
        </p:nvSpPr>
        <p:spPr>
          <a:xfrm>
            <a:off x="1090495" y="3776571"/>
            <a:ext cx="3599016" cy="894732"/>
          </a:xfrm>
          <a:prstGeom prst="rect">
            <a:avLst/>
          </a:prstGeom>
          <a:noFill/>
        </p:spPr>
        <p:txBody>
          <a:bodyPr wrap="square" rtlCol="0">
            <a:spAutoFit/>
          </a:bodyPr>
          <a:lstStyle/>
          <a:p>
            <a:pPr>
              <a:lnSpc>
                <a:spcPct val="150000"/>
              </a:lnSpc>
            </a:pPr>
            <a:r>
              <a:rPr lang="en-US" sz="1200">
                <a:solidFill>
                  <a:schemeClr val="bg1">
                    <a:lumMod val="95000"/>
                  </a:schemeClr>
                </a:solidFill>
                <a:ea typeface="Montserrat Light" charset="0"/>
                <a:cs typeface="Montserrat Light" charset="0"/>
              </a:rPr>
              <a:t>Creepiest don't subdue which i two set had seasons. Fifth you'll, man wherein seas our creeping. Very. Make from for seas place and won't divided void they're.</a:t>
            </a:r>
          </a:p>
        </p:txBody>
      </p:sp>
      <p:sp>
        <p:nvSpPr>
          <p:cNvPr id="53" name="TextBox 52">
            <a:extLst>
              <a:ext uri="{FF2B5EF4-FFF2-40B4-BE49-F238E27FC236}">
                <a16:creationId xmlns:a16="http://schemas.microsoft.com/office/drawing/2014/main" id="{A26CFDDC-B77F-4B57-A9C2-95ED1F616127}"/>
              </a:ext>
            </a:extLst>
          </p:cNvPr>
          <p:cNvSpPr txBox="1"/>
          <p:nvPr/>
        </p:nvSpPr>
        <p:spPr>
          <a:xfrm>
            <a:off x="909741" y="4748009"/>
            <a:ext cx="3599015" cy="1517980"/>
          </a:xfrm>
          <a:prstGeom prst="rect">
            <a:avLst/>
          </a:prstGeom>
          <a:noFill/>
        </p:spPr>
        <p:txBody>
          <a:bodyPr wrap="square" rtlCol="0">
            <a:spAutoFit/>
          </a:bodyPr>
          <a:lstStyle/>
          <a:p>
            <a:pPr marL="228600" indent="-228600">
              <a:lnSpc>
                <a:spcPct val="200000"/>
              </a:lnSpc>
              <a:buClr>
                <a:schemeClr val="bg1">
                  <a:lumMod val="50000"/>
                </a:schemeClr>
              </a:buClr>
              <a:buFont typeface="+mj-lt"/>
              <a:buAutoNum type="arabicPeriod"/>
            </a:pPr>
            <a:r>
              <a:rPr lang="en-US" sz="1200" dirty="0">
                <a:solidFill>
                  <a:schemeClr val="bg1">
                    <a:lumMod val="95000"/>
                  </a:schemeClr>
                </a:solidFill>
                <a:ea typeface="Montserrat Light" charset="0"/>
                <a:cs typeface="Montserrat Light" charset="0"/>
              </a:rPr>
              <a:t>Creped don’t  set had seasons.</a:t>
            </a:r>
          </a:p>
          <a:p>
            <a:pPr marL="228600" indent="-228600">
              <a:lnSpc>
                <a:spcPct val="200000"/>
              </a:lnSpc>
              <a:buClr>
                <a:schemeClr val="bg1">
                  <a:lumMod val="50000"/>
                </a:schemeClr>
              </a:buClr>
              <a:buFont typeface="+mj-lt"/>
              <a:buAutoNum type="arabicPeriod"/>
            </a:pPr>
            <a:r>
              <a:rPr lang="en-US" sz="1200" dirty="0">
                <a:solidFill>
                  <a:schemeClr val="bg1">
                    <a:lumMod val="95000"/>
                  </a:schemeClr>
                </a:solidFill>
                <a:ea typeface="Montserrat Light" charset="0"/>
                <a:cs typeface="Montserrat Light" charset="0"/>
              </a:rPr>
              <a:t>Fifth you'll, man wherein seas our creeping. </a:t>
            </a:r>
          </a:p>
          <a:p>
            <a:pPr marL="228600" indent="-228600">
              <a:lnSpc>
                <a:spcPct val="200000"/>
              </a:lnSpc>
              <a:buClr>
                <a:schemeClr val="bg1">
                  <a:lumMod val="50000"/>
                </a:schemeClr>
              </a:buClr>
              <a:buFont typeface="+mj-lt"/>
              <a:buAutoNum type="arabicPeriod"/>
            </a:pPr>
            <a:r>
              <a:rPr lang="en-US" sz="1200" dirty="0">
                <a:solidFill>
                  <a:schemeClr val="bg1">
                    <a:lumMod val="95000"/>
                  </a:schemeClr>
                </a:solidFill>
                <a:ea typeface="Montserrat Light" charset="0"/>
                <a:cs typeface="Montserrat Light" charset="0"/>
              </a:rPr>
              <a:t>Make from and won't appear him Dry heaven</a:t>
            </a:r>
          </a:p>
          <a:p>
            <a:pPr marL="228600" indent="-228600">
              <a:lnSpc>
                <a:spcPct val="200000"/>
              </a:lnSpc>
              <a:buClr>
                <a:schemeClr val="bg1">
                  <a:lumMod val="50000"/>
                </a:schemeClr>
              </a:buClr>
              <a:buFont typeface="+mj-lt"/>
              <a:buAutoNum type="arabicPeriod"/>
            </a:pPr>
            <a:r>
              <a:rPr lang="en-US" sz="1200" dirty="0">
                <a:solidFill>
                  <a:schemeClr val="bg1">
                    <a:lumMod val="95000"/>
                  </a:schemeClr>
                </a:solidFill>
                <a:ea typeface="Montserrat Light" charset="0"/>
                <a:cs typeface="Montserrat Light" charset="0"/>
              </a:rPr>
              <a:t>she'd whose Bring two saying have from.</a:t>
            </a:r>
          </a:p>
        </p:txBody>
      </p:sp>
      <p:sp>
        <p:nvSpPr>
          <p:cNvPr id="55" name="TextBox 54">
            <a:extLst>
              <a:ext uri="{FF2B5EF4-FFF2-40B4-BE49-F238E27FC236}">
                <a16:creationId xmlns:a16="http://schemas.microsoft.com/office/drawing/2014/main" id="{D337213C-B414-4109-9E14-B753F59F11D6}"/>
              </a:ext>
            </a:extLst>
          </p:cNvPr>
          <p:cNvSpPr txBox="1"/>
          <p:nvPr/>
        </p:nvSpPr>
        <p:spPr>
          <a:xfrm>
            <a:off x="6493209" y="3429000"/>
            <a:ext cx="3793791" cy="2279727"/>
          </a:xfrm>
          <a:prstGeom prst="rect">
            <a:avLst/>
          </a:prstGeom>
          <a:noFill/>
        </p:spPr>
        <p:txBody>
          <a:bodyPr wrap="square" numCol="1" spcCol="457200" rtlCol="0">
            <a:spAutoFit/>
          </a:bodyPr>
          <a:lstStyle/>
          <a:p>
            <a:pPr>
              <a:lnSpc>
                <a:spcPct val="150000"/>
              </a:lnSpc>
            </a:pPr>
            <a:r>
              <a:rPr lang="en-US" sz="1200" b="1" dirty="0">
                <a:solidFill>
                  <a:srgbClr val="3C3D35"/>
                </a:solidFill>
                <a:ea typeface="Montserrat" charset="0"/>
                <a:cs typeface="Montserrat" charset="0"/>
              </a:rPr>
              <a:t>Saying fruitful were hath waters divided fill may days air bring is Signs first creeping seed all saying above after be and female behold there.</a:t>
            </a:r>
            <a:endParaRPr lang="en-US" sz="1200" dirty="0">
              <a:solidFill>
                <a:srgbClr val="3C3D35"/>
              </a:solidFill>
              <a:ea typeface="Montserrat"/>
              <a:cs typeface="Montserrat"/>
            </a:endParaRPr>
          </a:p>
          <a:p>
            <a:pPr>
              <a:lnSpc>
                <a:spcPct val="150000"/>
              </a:lnSpc>
            </a:pPr>
            <a:r>
              <a:rPr lang="en-US" sz="1200" dirty="0">
                <a:solidFill>
                  <a:srgbClr val="3C3D35"/>
                </a:solidFill>
                <a:ea typeface="Montserrat" charset="0"/>
                <a:cs typeface="Montserrat" charset="0"/>
              </a:rPr>
              <a:t>Also he his male air bring is Signs first . Creepiest god air fish land. Darkness. Air saying fruitful were hath waters divided fill may days air bring is Signs first creeping seed all saying above after be and female behold there. Also he his male air bring is Signs first.</a:t>
            </a:r>
          </a:p>
        </p:txBody>
      </p:sp>
      <p:sp>
        <p:nvSpPr>
          <p:cNvPr id="20" name="Rectángulo 19">
            <a:extLst>
              <a:ext uri="{FF2B5EF4-FFF2-40B4-BE49-F238E27FC236}">
                <a16:creationId xmlns:a16="http://schemas.microsoft.com/office/drawing/2014/main" id="{01BB1B6A-008D-47FD-A248-33455B0AE583}"/>
              </a:ext>
            </a:extLst>
          </p:cNvPr>
          <p:cNvSpPr/>
          <p:nvPr/>
        </p:nvSpPr>
        <p:spPr>
          <a:xfrm>
            <a:off x="1140940" y="469024"/>
            <a:ext cx="1099611" cy="184496"/>
          </a:xfrm>
          <a:prstGeom prst="rect">
            <a:avLst/>
          </a:prstGeom>
          <a:solidFill>
            <a:srgbClr val="EE192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21" name="Rectángulo 20">
            <a:extLst>
              <a:ext uri="{FF2B5EF4-FFF2-40B4-BE49-F238E27FC236}">
                <a16:creationId xmlns:a16="http://schemas.microsoft.com/office/drawing/2014/main" id="{CDB7328E-3E57-430C-9F7C-635816F409AC}"/>
              </a:ext>
            </a:extLst>
          </p:cNvPr>
          <p:cNvSpPr/>
          <p:nvPr/>
        </p:nvSpPr>
        <p:spPr>
          <a:xfrm>
            <a:off x="1140940" y="1792291"/>
            <a:ext cx="1099611" cy="184496"/>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14" name="TextBox 8">
            <a:extLst>
              <a:ext uri="{FF2B5EF4-FFF2-40B4-BE49-F238E27FC236}">
                <a16:creationId xmlns:a16="http://schemas.microsoft.com/office/drawing/2014/main" id="{74ECB549-D83C-44F9-818A-9B30A3EFB4A4}"/>
              </a:ext>
            </a:extLst>
          </p:cNvPr>
          <p:cNvSpPr txBox="1"/>
          <p:nvPr/>
        </p:nvSpPr>
        <p:spPr>
          <a:xfrm>
            <a:off x="1080615" y="775351"/>
            <a:ext cx="4481089" cy="954107"/>
          </a:xfrm>
          <a:prstGeom prst="rect">
            <a:avLst/>
          </a:prstGeom>
          <a:noFill/>
        </p:spPr>
        <p:txBody>
          <a:bodyPr wrap="square" rtlCol="0" anchor="ctr">
            <a:spAutoFit/>
          </a:bodyPr>
          <a:lstStyle/>
          <a:p>
            <a:r>
              <a:rPr lang="en-US" sz="2800" b="1" spc="700" dirty="0">
                <a:solidFill>
                  <a:schemeClr val="bg1"/>
                </a:solidFill>
                <a:latin typeface="Arial Black" panose="020B0A04020102020204" pitchFamily="34" charset="0"/>
                <a:ea typeface="Open Sans" panose="020B0606030504020204" pitchFamily="34" charset="0"/>
                <a:cs typeface="Open Sans" panose="020B0606030504020204" pitchFamily="34" charset="0"/>
              </a:rPr>
              <a:t>INDEPENDENCEOF NORWAY</a:t>
            </a:r>
          </a:p>
        </p:txBody>
      </p:sp>
      <p:pic>
        <p:nvPicPr>
          <p:cNvPr id="7" name="Marcador de posición de imagen 6">
            <a:extLst>
              <a:ext uri="{FF2B5EF4-FFF2-40B4-BE49-F238E27FC236}">
                <a16:creationId xmlns:a16="http://schemas.microsoft.com/office/drawing/2014/main" id="{C13DFF6B-927C-41DF-BCC9-BEA1492169F7}"/>
              </a:ext>
            </a:extLst>
          </p:cNvPr>
          <p:cNvPicPr>
            <a:picLocks noGrp="1" noChangeAspect="1"/>
          </p:cNvPicPr>
          <p:nvPr>
            <p:ph type="pic" sz="quarter" idx="10"/>
          </p:nvPr>
        </p:nvPicPr>
        <p:blipFill>
          <a:blip r:embed="rId2" cstate="email">
            <a:extLst>
              <a:ext uri="{28A0092B-C50C-407E-A947-70E740481C1C}">
                <a14:useLocalDpi xmlns:a14="http://schemas.microsoft.com/office/drawing/2010/main"/>
              </a:ext>
            </a:extLst>
          </a:blip>
          <a:srcRect/>
          <a:stretch>
            <a:fillRect/>
          </a:stretch>
        </p:blipFill>
        <p:spPr/>
      </p:pic>
    </p:spTree>
    <p:extLst>
      <p:ext uri="{BB962C8B-B14F-4D97-AF65-F5344CB8AC3E}">
        <p14:creationId xmlns:p14="http://schemas.microsoft.com/office/powerpoint/2010/main" val="3515341471"/>
      </p:ext>
    </p:extLst>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Marcador de posición de imagen 4">
            <a:extLst>
              <a:ext uri="{FF2B5EF4-FFF2-40B4-BE49-F238E27FC236}">
                <a16:creationId xmlns:a16="http://schemas.microsoft.com/office/drawing/2014/main" id="{0B160DC5-AA1F-486C-8C78-DAD897A34DB1}"/>
              </a:ext>
            </a:extLst>
          </p:cNvPr>
          <p:cNvPicPr>
            <a:picLocks noGrp="1" noChangeAspect="1"/>
          </p:cNvPicPr>
          <p:nvPr>
            <p:ph type="pic" sz="quarter" idx="11"/>
          </p:nvPr>
        </p:nvPicPr>
        <p:blipFill>
          <a:blip r:embed="rId3" cstate="email">
            <a:alphaModFix amt="37000"/>
            <a:extLst>
              <a:ext uri="{28A0092B-C50C-407E-A947-70E740481C1C}">
                <a14:useLocalDpi xmlns:a14="http://schemas.microsoft.com/office/drawing/2010/main"/>
              </a:ext>
            </a:extLst>
          </a:blip>
          <a:srcRect/>
          <a:stretch>
            <a:fillRect/>
          </a:stretch>
        </p:blipFill>
        <p:spPr/>
      </p:pic>
      <p:sp>
        <p:nvSpPr>
          <p:cNvPr id="19" name="Title 2">
            <a:extLst>
              <a:ext uri="{FF2B5EF4-FFF2-40B4-BE49-F238E27FC236}">
                <a16:creationId xmlns:a16="http://schemas.microsoft.com/office/drawing/2014/main" id="{A6ACC8DC-8E43-4B92-B3CA-BBF6A7535710}"/>
              </a:ext>
            </a:extLst>
          </p:cNvPr>
          <p:cNvSpPr txBox="1"/>
          <p:nvPr/>
        </p:nvSpPr>
        <p:spPr>
          <a:xfrm>
            <a:off x="574547" y="1798110"/>
            <a:ext cx="11042904" cy="2450973"/>
          </a:xfrm>
          <a:prstGeom prst="rect">
            <a:avLst/>
          </a:prstGeom>
        </p:spPr>
        <p:txBody>
          <a:bodyPr/>
          <a:lstStyle>
            <a:lvl1pPr algn="ctr" defTabSz="914400" rtl="0" eaLnBrk="1" latinLnBrk="0" hangingPunct="1">
              <a:lnSpc>
                <a:spcPct val="90000"/>
              </a:lnSpc>
              <a:spcBef>
                <a:spcPct val="0"/>
              </a:spcBef>
              <a:buNone/>
              <a:defRPr sz="3500" b="1"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stStyle>
          <a:p>
            <a:pPr>
              <a:lnSpc>
                <a:spcPts val="5700"/>
              </a:lnSpc>
            </a:pPr>
            <a:r>
              <a:rPr lang="en-US" sz="13800" kern="0" spc="100" dirty="0">
                <a:solidFill>
                  <a:schemeClr val="bg1"/>
                </a:solidFill>
                <a:latin typeface="Playball" panose="02000000000000000000" pitchFamily="2" charset="0"/>
                <a:ea typeface="Open Sans bold" panose="020B0806030504020204" pitchFamily="34" charset="0"/>
                <a:cs typeface="Open Sans bold" panose="020B0806030504020204" pitchFamily="34" charset="0"/>
              </a:rPr>
              <a:t>Business</a:t>
            </a:r>
          </a:p>
          <a:p>
            <a:pPr>
              <a:lnSpc>
                <a:spcPts val="5700"/>
              </a:lnSpc>
            </a:pPr>
            <a:r>
              <a:rPr lang="en-US" sz="8800" kern="0" spc="100" dirty="0">
                <a:solidFill>
                  <a:srgbClr val="002060"/>
                </a:solidFill>
                <a:latin typeface="Playball" panose="02000000000000000000" pitchFamily="2" charset="0"/>
                <a:ea typeface="Open Sans bold" panose="020B0806030504020204" pitchFamily="34" charset="0"/>
                <a:cs typeface="Open Sans bold" panose="020B0806030504020204" pitchFamily="34" charset="0"/>
              </a:rPr>
              <a:t>Presentation</a:t>
            </a:r>
            <a:r>
              <a:rPr lang="en-US" sz="8800" kern="0" spc="100" dirty="0">
                <a:solidFill>
                  <a:srgbClr val="007F48"/>
                </a:solidFill>
                <a:latin typeface="Playball" panose="02000000000000000000" pitchFamily="2" charset="0"/>
                <a:ea typeface="Open Sans bold" panose="020B0806030504020204" pitchFamily="34" charset="0"/>
                <a:cs typeface="Open Sans bold" panose="020B0806030504020204" pitchFamily="34" charset="0"/>
              </a:rPr>
              <a:t> </a:t>
            </a:r>
            <a:r>
              <a:rPr lang="en-US" sz="8800" kern="0" spc="100" dirty="0">
                <a:solidFill>
                  <a:srgbClr val="EE192B"/>
                </a:solidFill>
                <a:latin typeface="Playball" panose="02000000000000000000" pitchFamily="2" charset="0"/>
                <a:ea typeface="Open Sans bold" panose="020B0806030504020204" pitchFamily="34" charset="0"/>
                <a:cs typeface="Open Sans bold" panose="020B0806030504020204" pitchFamily="34" charset="0"/>
              </a:rPr>
              <a:t>Template</a:t>
            </a:r>
            <a:endParaRPr lang="en-US" sz="8800" kern="0" spc="100" dirty="0">
              <a:solidFill>
                <a:srgbClr val="EE192B"/>
              </a:solidFill>
              <a:latin typeface="Playball" panose="02000000000000000000" pitchFamily="2" charset="0"/>
            </a:endParaRPr>
          </a:p>
        </p:txBody>
      </p:sp>
      <p:sp>
        <p:nvSpPr>
          <p:cNvPr id="22" name="TextBox 21">
            <a:extLst>
              <a:ext uri="{FF2B5EF4-FFF2-40B4-BE49-F238E27FC236}">
                <a16:creationId xmlns:a16="http://schemas.microsoft.com/office/drawing/2014/main" id="{C7D8B637-61A3-443C-B50A-6A8B53C2A501}"/>
              </a:ext>
            </a:extLst>
          </p:cNvPr>
          <p:cNvSpPr txBox="1"/>
          <p:nvPr/>
        </p:nvSpPr>
        <p:spPr>
          <a:xfrm>
            <a:off x="0" y="5277390"/>
            <a:ext cx="12191999" cy="893834"/>
          </a:xfrm>
          <a:prstGeom prst="rect">
            <a:avLst/>
          </a:prstGeom>
          <a:noFill/>
        </p:spPr>
        <p:txBody>
          <a:bodyPr wrap="square" rtlCol="0">
            <a:spAutoFit/>
          </a:bodyPr>
          <a:lstStyle/>
          <a:p>
            <a:pPr algn="ctr">
              <a:lnSpc>
                <a:spcPct val="150000"/>
              </a:lnSpc>
            </a:pPr>
            <a:r>
              <a:rPr lang="en-US" sz="1200">
                <a:solidFill>
                  <a:schemeClr val="tx1">
                    <a:lumMod val="95000"/>
                    <a:lumOff val="5000"/>
                  </a:schemeClr>
                </a:solidFill>
                <a:latin typeface="Open Sans" panose="020B0606030504020204" pitchFamily="34" charset="0"/>
                <a:ea typeface="Open Sans" panose="020B0606030504020204" pitchFamily="34" charset="0"/>
                <a:cs typeface="Open Sans" panose="020B0606030504020204" pitchFamily="34" charset="0"/>
              </a:rPr>
              <a:t>Creepiest don't subdue which i two set had seasons. Fifth you'll, man wherein seas our creeping. Very. Make from for seas place and won't appear him, were they're and</a:t>
            </a:r>
          </a:p>
          <a:p>
            <a:pPr algn="ctr">
              <a:lnSpc>
                <a:spcPct val="150000"/>
              </a:lnSpc>
            </a:pPr>
            <a:r>
              <a:rPr lang="en-US" sz="1200">
                <a:solidFill>
                  <a:schemeClr val="tx1">
                    <a:lumMod val="95000"/>
                    <a:lumOff val="5000"/>
                  </a:schemeClr>
                </a:solidFill>
                <a:latin typeface="Open Sans" panose="020B0606030504020204" pitchFamily="34" charset="0"/>
                <a:ea typeface="Open Sans" panose="020B0606030504020204" pitchFamily="34" charset="0"/>
                <a:cs typeface="Open Sans" panose="020B0606030504020204" pitchFamily="34" charset="0"/>
              </a:rPr>
              <a:t>years unto doesn't creeping night lights divided void they're. Creepiest don't subdue from for seas place and won't appear him, were they're and years unto doesn't creeping night lights divided creeping. Very. Make from for void they're.</a:t>
            </a:r>
          </a:p>
        </p:txBody>
      </p:sp>
      <p:sp>
        <p:nvSpPr>
          <p:cNvPr id="6" name="Rectángulo 5">
            <a:extLst>
              <a:ext uri="{FF2B5EF4-FFF2-40B4-BE49-F238E27FC236}">
                <a16:creationId xmlns:a16="http://schemas.microsoft.com/office/drawing/2014/main" id="{9A977D8B-9668-4251-A0F4-E897AE656A48}"/>
              </a:ext>
            </a:extLst>
          </p:cNvPr>
          <p:cNvSpPr/>
          <p:nvPr/>
        </p:nvSpPr>
        <p:spPr>
          <a:xfrm>
            <a:off x="347472" y="365760"/>
            <a:ext cx="11430000" cy="4096512"/>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ID4096"/>
          </a:p>
        </p:txBody>
      </p:sp>
      <p:sp>
        <p:nvSpPr>
          <p:cNvPr id="32" name="Rectángulo 31">
            <a:extLst>
              <a:ext uri="{FF2B5EF4-FFF2-40B4-BE49-F238E27FC236}">
                <a16:creationId xmlns:a16="http://schemas.microsoft.com/office/drawing/2014/main" id="{13A25EFF-0EDC-4680-992B-6AC1E892B518}"/>
              </a:ext>
            </a:extLst>
          </p:cNvPr>
          <p:cNvSpPr/>
          <p:nvPr/>
        </p:nvSpPr>
        <p:spPr>
          <a:xfrm>
            <a:off x="1" y="133481"/>
            <a:ext cx="12192000" cy="267617"/>
          </a:xfrm>
          <a:prstGeom prst="rect">
            <a:avLst/>
          </a:prstGeom>
          <a:solidFill>
            <a:srgbClr val="EE192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33" name="Rectángulo 32">
            <a:extLst>
              <a:ext uri="{FF2B5EF4-FFF2-40B4-BE49-F238E27FC236}">
                <a16:creationId xmlns:a16="http://schemas.microsoft.com/office/drawing/2014/main" id="{7F169AD5-C686-408D-93D0-87B54294F049}"/>
              </a:ext>
            </a:extLst>
          </p:cNvPr>
          <p:cNvSpPr/>
          <p:nvPr/>
        </p:nvSpPr>
        <p:spPr>
          <a:xfrm>
            <a:off x="5229266" y="6615411"/>
            <a:ext cx="1733467" cy="276744"/>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34" name="Triángulo isósceles 33">
            <a:extLst>
              <a:ext uri="{FF2B5EF4-FFF2-40B4-BE49-F238E27FC236}">
                <a16:creationId xmlns:a16="http://schemas.microsoft.com/office/drawing/2014/main" id="{FA081AEE-72AA-411E-80EF-33178B4AE67C}"/>
              </a:ext>
            </a:extLst>
          </p:cNvPr>
          <p:cNvSpPr/>
          <p:nvPr/>
        </p:nvSpPr>
        <p:spPr>
          <a:xfrm rot="5400000">
            <a:off x="-772764" y="3090916"/>
            <a:ext cx="2044010" cy="532893"/>
          </a:xfrm>
          <a:prstGeom prst="triangl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35" name="Triángulo isósceles 34">
            <a:extLst>
              <a:ext uri="{FF2B5EF4-FFF2-40B4-BE49-F238E27FC236}">
                <a16:creationId xmlns:a16="http://schemas.microsoft.com/office/drawing/2014/main" id="{F74A3B1E-B5CF-4551-9963-FC517FDFF134}"/>
              </a:ext>
            </a:extLst>
          </p:cNvPr>
          <p:cNvSpPr/>
          <p:nvPr/>
        </p:nvSpPr>
        <p:spPr>
          <a:xfrm rot="16200000">
            <a:off x="10903549" y="2929259"/>
            <a:ext cx="2044010" cy="532893"/>
          </a:xfrm>
          <a:prstGeom prst="triangl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spTree>
    <p:extLst>
      <p:ext uri="{BB962C8B-B14F-4D97-AF65-F5344CB8AC3E}">
        <p14:creationId xmlns:p14="http://schemas.microsoft.com/office/powerpoint/2010/main" val="2589667128"/>
      </p:ext>
    </p:extLst>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extBox 73">
            <a:extLst>
              <a:ext uri="{FF2B5EF4-FFF2-40B4-BE49-F238E27FC236}">
                <a16:creationId xmlns:a16="http://schemas.microsoft.com/office/drawing/2014/main" id="{15C43131-AD72-4BB6-8AB8-196B5E514021}"/>
              </a:ext>
            </a:extLst>
          </p:cNvPr>
          <p:cNvSpPr txBox="1"/>
          <p:nvPr/>
        </p:nvSpPr>
        <p:spPr>
          <a:xfrm>
            <a:off x="544998" y="2745800"/>
            <a:ext cx="5551002" cy="83099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ct val="0"/>
              </a:spcBef>
              <a:spcAft>
                <a:spcPct val="0"/>
              </a:spcAft>
              <a:buClrTx/>
              <a:buSzTx/>
              <a:buFontTx/>
              <a:buNone/>
              <a:defRPr/>
            </a:pPr>
            <a:r>
              <a:rPr kumimoji="0" lang="en-US" altLang="ko-KR" sz="1200" b="0" i="0" u="none" strike="noStrike" kern="1200" cap="none" spc="0" normalizeH="0" baseline="0" noProof="0">
                <a:ln>
                  <a:noFill/>
                </a:ln>
                <a:solidFill>
                  <a:sysClr val="windowText" lastClr="000000">
                    <a:lumMod val="75000"/>
                    <a:lumOff val="25000"/>
                  </a:sysClr>
                </a:solidFill>
                <a:effectLst/>
                <a:uLnTx/>
                <a:uFillTx/>
                <a:latin typeface="Century Gothic" panose="020B0502020202020204" pitchFamily="34" charset="0"/>
                <a:cs typeface="Arial" pitchFamily="34" charset="0"/>
              </a:rPr>
              <a:t>You can simply impress your audience and add a unique zing and appeal to your Presentations. Easy to change colors, photos and Text. Get a modern PowerPoint  Presentation that is beautifully designed. Easy to change colors, photos and Text.    </a:t>
            </a:r>
          </a:p>
        </p:txBody>
      </p:sp>
      <p:sp>
        <p:nvSpPr>
          <p:cNvPr id="22" name="TextBox 74">
            <a:extLst>
              <a:ext uri="{FF2B5EF4-FFF2-40B4-BE49-F238E27FC236}">
                <a16:creationId xmlns:a16="http://schemas.microsoft.com/office/drawing/2014/main" id="{C4C0BFC2-1992-4F13-BB0C-0EC2CACF9EFD}"/>
              </a:ext>
            </a:extLst>
          </p:cNvPr>
          <p:cNvSpPr txBox="1"/>
          <p:nvPr/>
        </p:nvSpPr>
        <p:spPr>
          <a:xfrm>
            <a:off x="544998" y="2171710"/>
            <a:ext cx="5551002" cy="52322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ct val="0"/>
              </a:spcBef>
              <a:spcAft>
                <a:spcPct val="0"/>
              </a:spcAft>
              <a:buClrTx/>
              <a:buSzTx/>
              <a:buFontTx/>
              <a:buNone/>
              <a:defRPr/>
            </a:pPr>
            <a:r>
              <a:rPr kumimoji="0" lang="en-US" altLang="ko-KR" sz="1400" b="1" i="0" u="none" strike="noStrike" kern="1200" cap="none" spc="0" normalizeH="0" baseline="0" noProof="0" dirty="0">
                <a:ln>
                  <a:noFill/>
                </a:ln>
                <a:solidFill>
                  <a:srgbClr val="002060"/>
                </a:solidFill>
                <a:effectLst/>
                <a:uLnTx/>
                <a:uFillTx/>
                <a:latin typeface="Century Gothic" panose="020B0502020202020204" pitchFamily="34" charset="0"/>
                <a:cs typeface="Arial" pitchFamily="34" charset="0"/>
              </a:rPr>
              <a:t>You can simply impress your audience and add a unique zing and appeal to your Presentations. </a:t>
            </a:r>
          </a:p>
        </p:txBody>
      </p:sp>
      <p:sp>
        <p:nvSpPr>
          <p:cNvPr id="23" name="Oval 75">
            <a:extLst>
              <a:ext uri="{FF2B5EF4-FFF2-40B4-BE49-F238E27FC236}">
                <a16:creationId xmlns:a16="http://schemas.microsoft.com/office/drawing/2014/main" id="{A505F736-8E81-4A25-AA61-07269AC03EEE}"/>
              </a:ext>
            </a:extLst>
          </p:cNvPr>
          <p:cNvSpPr/>
          <p:nvPr/>
        </p:nvSpPr>
        <p:spPr>
          <a:xfrm>
            <a:off x="748132" y="3994194"/>
            <a:ext cx="589063" cy="589063"/>
          </a:xfrm>
          <a:prstGeom prst="ellipse">
            <a:avLst/>
          </a:prstGeom>
          <a:solidFill>
            <a:srgbClr val="002060"/>
          </a:solidFill>
          <a:ln w="635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ko-KR" altLang="en-US" sz="2701" b="0" i="0" u="none" strike="noStrike" kern="1200" cap="none" spc="0" normalizeH="0" baseline="0" noProof="0">
              <a:ln>
                <a:noFill/>
              </a:ln>
              <a:solidFill>
                <a:sysClr val="window" lastClr="FFFFFF"/>
              </a:solidFill>
              <a:effectLst/>
              <a:uLnTx/>
              <a:uFillTx/>
              <a:latin typeface="Arial"/>
              <a:cs typeface="Arial"/>
            </a:endParaRPr>
          </a:p>
        </p:txBody>
      </p:sp>
      <p:grpSp>
        <p:nvGrpSpPr>
          <p:cNvPr id="24" name="Group 76">
            <a:extLst>
              <a:ext uri="{FF2B5EF4-FFF2-40B4-BE49-F238E27FC236}">
                <a16:creationId xmlns:a16="http://schemas.microsoft.com/office/drawing/2014/main" id="{BFB6C7D8-0791-4B47-A256-820688939BC3}"/>
              </a:ext>
            </a:extLst>
          </p:cNvPr>
          <p:cNvGrpSpPr/>
          <p:nvPr/>
        </p:nvGrpSpPr>
        <p:grpSpPr>
          <a:xfrm>
            <a:off x="1514959" y="3960512"/>
            <a:ext cx="4371491" cy="671824"/>
            <a:chOff x="-475010" y="1129567"/>
            <a:chExt cx="3859356" cy="671824"/>
          </a:xfrm>
        </p:grpSpPr>
        <p:sp>
          <p:nvSpPr>
            <p:cNvPr id="36" name="TextBox 77">
              <a:extLst>
                <a:ext uri="{FF2B5EF4-FFF2-40B4-BE49-F238E27FC236}">
                  <a16:creationId xmlns:a16="http://schemas.microsoft.com/office/drawing/2014/main" id="{C6B28113-7F68-49CA-AD6E-F4F9A17E2666}"/>
                </a:ext>
              </a:extLst>
            </p:cNvPr>
            <p:cNvSpPr txBox="1"/>
            <p:nvPr/>
          </p:nvSpPr>
          <p:spPr>
            <a:xfrm>
              <a:off x="-475010" y="1129567"/>
              <a:ext cx="3859356" cy="276999"/>
            </a:xfrm>
            <a:prstGeom prst="rect">
              <a:avLst/>
            </a:prstGeom>
            <a:noFill/>
          </p:spPr>
          <p:txBody>
            <a:bodyPr wrap="square" rtlCol="0" anchor="ct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ct val="0"/>
                </a:spcBef>
                <a:spcAft>
                  <a:spcPct val="0"/>
                </a:spcAft>
                <a:buClrTx/>
                <a:buSzTx/>
                <a:buFontTx/>
                <a:buNone/>
                <a:defRPr/>
              </a:pPr>
              <a:r>
                <a:rPr kumimoji="0" lang="en-US" altLang="ko-KR" sz="1200" b="1" i="0" u="none" strike="noStrike" kern="1200" cap="none" spc="0" normalizeH="0" baseline="0" noProof="0">
                  <a:ln>
                    <a:noFill/>
                  </a:ln>
                  <a:solidFill>
                    <a:sysClr val="windowText" lastClr="000000">
                      <a:lumMod val="75000"/>
                      <a:lumOff val="25000"/>
                    </a:sysClr>
                  </a:solidFill>
                  <a:effectLst/>
                  <a:uLnTx/>
                  <a:uFillTx/>
                  <a:latin typeface="Century Gothic" panose="020B0502020202020204" pitchFamily="34" charset="0"/>
                  <a:cs typeface="Arial" pitchFamily="34" charset="0"/>
                </a:rPr>
                <a:t>Content  Here</a:t>
              </a:r>
              <a:endParaRPr kumimoji="0" lang="ko-KR" altLang="en-US" sz="1200" b="1" i="0" u="none" strike="noStrike" kern="1200" cap="none" spc="0" normalizeH="0" baseline="0" noProof="0">
                <a:ln>
                  <a:noFill/>
                </a:ln>
                <a:solidFill>
                  <a:sysClr val="windowText" lastClr="000000">
                    <a:lumMod val="75000"/>
                    <a:lumOff val="25000"/>
                  </a:sysClr>
                </a:solidFill>
                <a:effectLst/>
                <a:uLnTx/>
                <a:uFillTx/>
                <a:latin typeface="Century Gothic" panose="020B0502020202020204" pitchFamily="34" charset="0"/>
                <a:cs typeface="Arial" pitchFamily="34" charset="0"/>
              </a:endParaRPr>
            </a:p>
          </p:txBody>
        </p:sp>
        <p:sp>
          <p:nvSpPr>
            <p:cNvPr id="37" name="TextBox 78">
              <a:extLst>
                <a:ext uri="{FF2B5EF4-FFF2-40B4-BE49-F238E27FC236}">
                  <a16:creationId xmlns:a16="http://schemas.microsoft.com/office/drawing/2014/main" id="{DDFDF0A8-F2C3-4797-8871-6A484B37EEDF}"/>
                </a:ext>
              </a:extLst>
            </p:cNvPr>
            <p:cNvSpPr txBox="1"/>
            <p:nvPr/>
          </p:nvSpPr>
          <p:spPr>
            <a:xfrm>
              <a:off x="-460976" y="1339726"/>
              <a:ext cx="3845322" cy="461665"/>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ct val="0"/>
                </a:spcBef>
                <a:spcAft>
                  <a:spcPct val="0"/>
                </a:spcAft>
                <a:buClrTx/>
                <a:buSzTx/>
                <a:buFontTx/>
                <a:buNone/>
                <a:defRPr/>
              </a:pPr>
              <a:r>
                <a:rPr kumimoji="0" lang="en-US" altLang="ko-KR" sz="1200" b="0" i="0" u="none" strike="noStrike" kern="1200" cap="none" spc="0" normalizeH="0" baseline="0" noProof="0">
                  <a:ln>
                    <a:noFill/>
                  </a:ln>
                  <a:solidFill>
                    <a:sysClr val="windowText" lastClr="000000">
                      <a:lumMod val="75000"/>
                      <a:lumOff val="25000"/>
                    </a:sysClr>
                  </a:solidFill>
                  <a:effectLst/>
                  <a:uLnTx/>
                  <a:uFillTx/>
                  <a:latin typeface="Century Gothic" panose="020B0502020202020204" pitchFamily="34" charset="0"/>
                  <a:cs typeface="Arial" pitchFamily="34" charset="0"/>
                </a:rPr>
                <a:t>You can simply impress your audience and add a unique zing and appeal to your Presentations.</a:t>
              </a:r>
            </a:p>
          </p:txBody>
        </p:sp>
      </p:grpSp>
      <p:sp>
        <p:nvSpPr>
          <p:cNvPr id="25" name="Oval 79">
            <a:extLst>
              <a:ext uri="{FF2B5EF4-FFF2-40B4-BE49-F238E27FC236}">
                <a16:creationId xmlns:a16="http://schemas.microsoft.com/office/drawing/2014/main" id="{CA4F9822-6E38-4EF1-A4A4-8DD43C3547B8}"/>
              </a:ext>
            </a:extLst>
          </p:cNvPr>
          <p:cNvSpPr/>
          <p:nvPr/>
        </p:nvSpPr>
        <p:spPr>
          <a:xfrm>
            <a:off x="748132" y="4766711"/>
            <a:ext cx="589063" cy="589063"/>
          </a:xfrm>
          <a:prstGeom prst="ellipse">
            <a:avLst/>
          </a:prstGeom>
          <a:solidFill>
            <a:sysClr val="window" lastClr="FFFFFF">
              <a:lumMod val="95000"/>
            </a:sysClr>
          </a:solidFill>
          <a:ln w="635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ko-KR" altLang="en-US" sz="2701" b="0" i="0" u="none" strike="noStrike" kern="1200" cap="none" spc="0" normalizeH="0" baseline="0" noProof="0">
              <a:ln>
                <a:noFill/>
              </a:ln>
              <a:solidFill>
                <a:sysClr val="window" lastClr="FFFFFF"/>
              </a:solidFill>
              <a:effectLst/>
              <a:uLnTx/>
              <a:uFillTx/>
              <a:latin typeface="Arial"/>
              <a:cs typeface="Arial"/>
            </a:endParaRPr>
          </a:p>
        </p:txBody>
      </p:sp>
      <p:grpSp>
        <p:nvGrpSpPr>
          <p:cNvPr id="26" name="Group 80">
            <a:extLst>
              <a:ext uri="{FF2B5EF4-FFF2-40B4-BE49-F238E27FC236}">
                <a16:creationId xmlns:a16="http://schemas.microsoft.com/office/drawing/2014/main" id="{443EF653-6D5A-4DD6-8C21-7682B10E85C2}"/>
              </a:ext>
            </a:extLst>
          </p:cNvPr>
          <p:cNvGrpSpPr/>
          <p:nvPr/>
        </p:nvGrpSpPr>
        <p:grpSpPr>
          <a:xfrm>
            <a:off x="1514959" y="4733029"/>
            <a:ext cx="4371491" cy="671824"/>
            <a:chOff x="-475010" y="1129567"/>
            <a:chExt cx="3859356" cy="671824"/>
          </a:xfrm>
        </p:grpSpPr>
        <p:sp>
          <p:nvSpPr>
            <p:cNvPr id="34" name="TextBox 81">
              <a:extLst>
                <a:ext uri="{FF2B5EF4-FFF2-40B4-BE49-F238E27FC236}">
                  <a16:creationId xmlns:a16="http://schemas.microsoft.com/office/drawing/2014/main" id="{BDEAEA24-D7B3-48D2-B8BF-0383CFC9FD66}"/>
                </a:ext>
              </a:extLst>
            </p:cNvPr>
            <p:cNvSpPr txBox="1"/>
            <p:nvPr/>
          </p:nvSpPr>
          <p:spPr>
            <a:xfrm>
              <a:off x="-475010" y="1129567"/>
              <a:ext cx="3859356" cy="276999"/>
            </a:xfrm>
            <a:prstGeom prst="rect">
              <a:avLst/>
            </a:prstGeom>
            <a:noFill/>
          </p:spPr>
          <p:txBody>
            <a:bodyPr wrap="square" rtlCol="0" anchor="ct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ct val="0"/>
                </a:spcBef>
                <a:spcAft>
                  <a:spcPct val="0"/>
                </a:spcAft>
                <a:buClrTx/>
                <a:buSzTx/>
                <a:buFontTx/>
                <a:buNone/>
                <a:defRPr/>
              </a:pPr>
              <a:r>
                <a:rPr kumimoji="0" lang="en-US" altLang="ko-KR" sz="1200" b="1" i="0" u="none" strike="noStrike" kern="1200" cap="none" spc="0" normalizeH="0" baseline="0" noProof="0">
                  <a:ln>
                    <a:noFill/>
                  </a:ln>
                  <a:solidFill>
                    <a:sysClr val="windowText" lastClr="000000">
                      <a:lumMod val="75000"/>
                      <a:lumOff val="25000"/>
                    </a:sysClr>
                  </a:solidFill>
                  <a:effectLst/>
                  <a:uLnTx/>
                  <a:uFillTx/>
                  <a:latin typeface="Century Gothic" panose="020B0502020202020204" pitchFamily="34" charset="0"/>
                  <a:cs typeface="Arial" pitchFamily="34" charset="0"/>
                </a:rPr>
                <a:t>Content  Here</a:t>
              </a:r>
              <a:endParaRPr kumimoji="0" lang="ko-KR" altLang="en-US" sz="1200" b="1" i="0" u="none" strike="noStrike" kern="1200" cap="none" spc="0" normalizeH="0" baseline="0" noProof="0">
                <a:ln>
                  <a:noFill/>
                </a:ln>
                <a:solidFill>
                  <a:sysClr val="windowText" lastClr="000000">
                    <a:lumMod val="75000"/>
                    <a:lumOff val="25000"/>
                  </a:sysClr>
                </a:solidFill>
                <a:effectLst/>
                <a:uLnTx/>
                <a:uFillTx/>
                <a:latin typeface="Century Gothic" panose="020B0502020202020204" pitchFamily="34" charset="0"/>
                <a:cs typeface="Arial" pitchFamily="34" charset="0"/>
              </a:endParaRPr>
            </a:p>
          </p:txBody>
        </p:sp>
        <p:sp>
          <p:nvSpPr>
            <p:cNvPr id="35" name="TextBox 82">
              <a:extLst>
                <a:ext uri="{FF2B5EF4-FFF2-40B4-BE49-F238E27FC236}">
                  <a16:creationId xmlns:a16="http://schemas.microsoft.com/office/drawing/2014/main" id="{4AB206BD-5A28-4A94-8794-E17CDF6D771E}"/>
                </a:ext>
              </a:extLst>
            </p:cNvPr>
            <p:cNvSpPr txBox="1"/>
            <p:nvPr/>
          </p:nvSpPr>
          <p:spPr>
            <a:xfrm>
              <a:off x="-460976" y="1339726"/>
              <a:ext cx="3845322" cy="461665"/>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ct val="0"/>
                </a:spcBef>
                <a:spcAft>
                  <a:spcPct val="0"/>
                </a:spcAft>
                <a:buClrTx/>
                <a:buSzTx/>
                <a:buFontTx/>
                <a:buNone/>
                <a:defRPr/>
              </a:pPr>
              <a:r>
                <a:rPr kumimoji="0" lang="en-US" altLang="ko-KR" sz="1200" b="0" i="0" u="none" strike="noStrike" kern="1200" cap="none" spc="0" normalizeH="0" baseline="0" noProof="0">
                  <a:ln>
                    <a:noFill/>
                  </a:ln>
                  <a:solidFill>
                    <a:sysClr val="windowText" lastClr="000000">
                      <a:lumMod val="75000"/>
                      <a:lumOff val="25000"/>
                    </a:sysClr>
                  </a:solidFill>
                  <a:effectLst/>
                  <a:uLnTx/>
                  <a:uFillTx/>
                  <a:latin typeface="Century Gothic" panose="020B0502020202020204" pitchFamily="34" charset="0"/>
                  <a:cs typeface="Arial" pitchFamily="34" charset="0"/>
                </a:rPr>
                <a:t>You can simply impress your audience and add a unique zing and appeal to your Presentations.</a:t>
              </a:r>
            </a:p>
          </p:txBody>
        </p:sp>
      </p:grpSp>
      <p:sp>
        <p:nvSpPr>
          <p:cNvPr id="27" name="Oval 83">
            <a:extLst>
              <a:ext uri="{FF2B5EF4-FFF2-40B4-BE49-F238E27FC236}">
                <a16:creationId xmlns:a16="http://schemas.microsoft.com/office/drawing/2014/main" id="{F16DB1DB-82E1-4B66-8726-ED8AA7CD31F9}"/>
              </a:ext>
            </a:extLst>
          </p:cNvPr>
          <p:cNvSpPr/>
          <p:nvPr/>
        </p:nvSpPr>
        <p:spPr>
          <a:xfrm>
            <a:off x="748132" y="5539227"/>
            <a:ext cx="589063" cy="589063"/>
          </a:xfrm>
          <a:prstGeom prst="ellipse">
            <a:avLst/>
          </a:prstGeom>
          <a:solidFill>
            <a:srgbClr val="002060"/>
          </a:solidFill>
          <a:ln w="635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ko-KR" altLang="en-US" sz="2701" b="0" i="0" u="none" strike="noStrike" kern="1200" cap="none" spc="0" normalizeH="0" baseline="0" noProof="0">
              <a:ln>
                <a:noFill/>
              </a:ln>
              <a:solidFill>
                <a:sysClr val="window" lastClr="FFFFFF"/>
              </a:solidFill>
              <a:effectLst/>
              <a:uLnTx/>
              <a:uFillTx/>
              <a:latin typeface="Arial"/>
              <a:cs typeface="Arial"/>
            </a:endParaRPr>
          </a:p>
        </p:txBody>
      </p:sp>
      <p:grpSp>
        <p:nvGrpSpPr>
          <p:cNvPr id="28" name="Group 84">
            <a:extLst>
              <a:ext uri="{FF2B5EF4-FFF2-40B4-BE49-F238E27FC236}">
                <a16:creationId xmlns:a16="http://schemas.microsoft.com/office/drawing/2014/main" id="{652E8C64-DEC6-44F9-9BBE-87D3C150E8FF}"/>
              </a:ext>
            </a:extLst>
          </p:cNvPr>
          <p:cNvGrpSpPr/>
          <p:nvPr/>
        </p:nvGrpSpPr>
        <p:grpSpPr>
          <a:xfrm>
            <a:off x="1514959" y="5505546"/>
            <a:ext cx="4371491" cy="671824"/>
            <a:chOff x="-475010" y="1129567"/>
            <a:chExt cx="3859356" cy="671824"/>
          </a:xfrm>
        </p:grpSpPr>
        <p:sp>
          <p:nvSpPr>
            <p:cNvPr id="32" name="TextBox 85">
              <a:extLst>
                <a:ext uri="{FF2B5EF4-FFF2-40B4-BE49-F238E27FC236}">
                  <a16:creationId xmlns:a16="http://schemas.microsoft.com/office/drawing/2014/main" id="{3D4795E4-7DFA-4428-87DC-A9B80932DA38}"/>
                </a:ext>
              </a:extLst>
            </p:cNvPr>
            <p:cNvSpPr txBox="1"/>
            <p:nvPr/>
          </p:nvSpPr>
          <p:spPr>
            <a:xfrm>
              <a:off x="-475010" y="1129567"/>
              <a:ext cx="3859356" cy="276999"/>
            </a:xfrm>
            <a:prstGeom prst="rect">
              <a:avLst/>
            </a:prstGeom>
            <a:noFill/>
          </p:spPr>
          <p:txBody>
            <a:bodyPr wrap="square" rtlCol="0" anchor="ct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ct val="0"/>
                </a:spcBef>
                <a:spcAft>
                  <a:spcPct val="0"/>
                </a:spcAft>
                <a:buClrTx/>
                <a:buSzTx/>
                <a:buFontTx/>
                <a:buNone/>
                <a:defRPr/>
              </a:pPr>
              <a:r>
                <a:rPr kumimoji="0" lang="en-US" altLang="ko-KR" sz="1200" b="1" i="0" u="none" strike="noStrike" kern="1200" cap="none" spc="0" normalizeH="0" baseline="0" noProof="0">
                  <a:ln>
                    <a:noFill/>
                  </a:ln>
                  <a:solidFill>
                    <a:sysClr val="windowText" lastClr="000000">
                      <a:lumMod val="75000"/>
                      <a:lumOff val="25000"/>
                    </a:sysClr>
                  </a:solidFill>
                  <a:effectLst/>
                  <a:uLnTx/>
                  <a:uFillTx/>
                  <a:latin typeface="Century Gothic" panose="020B0502020202020204" pitchFamily="34" charset="0"/>
                  <a:cs typeface="Arial" pitchFamily="34" charset="0"/>
                </a:rPr>
                <a:t>Content  Here</a:t>
              </a:r>
              <a:endParaRPr kumimoji="0" lang="ko-KR" altLang="en-US" sz="1200" b="1" i="0" u="none" strike="noStrike" kern="1200" cap="none" spc="0" normalizeH="0" baseline="0" noProof="0">
                <a:ln>
                  <a:noFill/>
                </a:ln>
                <a:solidFill>
                  <a:sysClr val="windowText" lastClr="000000">
                    <a:lumMod val="75000"/>
                    <a:lumOff val="25000"/>
                  </a:sysClr>
                </a:solidFill>
                <a:effectLst/>
                <a:uLnTx/>
                <a:uFillTx/>
                <a:latin typeface="Century Gothic" panose="020B0502020202020204" pitchFamily="34" charset="0"/>
                <a:cs typeface="Arial" pitchFamily="34" charset="0"/>
              </a:endParaRPr>
            </a:p>
          </p:txBody>
        </p:sp>
        <p:sp>
          <p:nvSpPr>
            <p:cNvPr id="33" name="TextBox 86">
              <a:extLst>
                <a:ext uri="{FF2B5EF4-FFF2-40B4-BE49-F238E27FC236}">
                  <a16:creationId xmlns:a16="http://schemas.microsoft.com/office/drawing/2014/main" id="{9FF96817-3387-4D21-9529-2236708E6419}"/>
                </a:ext>
              </a:extLst>
            </p:cNvPr>
            <p:cNvSpPr txBox="1"/>
            <p:nvPr/>
          </p:nvSpPr>
          <p:spPr>
            <a:xfrm>
              <a:off x="-460976" y="1339726"/>
              <a:ext cx="3845322" cy="461665"/>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ct val="0"/>
                </a:spcBef>
                <a:spcAft>
                  <a:spcPct val="0"/>
                </a:spcAft>
                <a:buClrTx/>
                <a:buSzTx/>
                <a:buFontTx/>
                <a:buNone/>
                <a:defRPr/>
              </a:pPr>
              <a:r>
                <a:rPr kumimoji="0" lang="en-US" altLang="ko-KR" sz="1200" b="0" i="0" u="none" strike="noStrike" kern="1200" cap="none" spc="0" normalizeH="0" baseline="0" noProof="0">
                  <a:ln>
                    <a:noFill/>
                  </a:ln>
                  <a:solidFill>
                    <a:sysClr val="windowText" lastClr="000000">
                      <a:lumMod val="75000"/>
                      <a:lumOff val="25000"/>
                    </a:sysClr>
                  </a:solidFill>
                  <a:effectLst/>
                  <a:uLnTx/>
                  <a:uFillTx/>
                  <a:latin typeface="Century Gothic" panose="020B0502020202020204" pitchFamily="34" charset="0"/>
                  <a:cs typeface="Arial" pitchFamily="34" charset="0"/>
                </a:rPr>
                <a:t>You can simply impress your audience and add a unique zing and appeal to your Presentations.</a:t>
              </a:r>
            </a:p>
          </p:txBody>
        </p:sp>
      </p:grpSp>
      <p:sp>
        <p:nvSpPr>
          <p:cNvPr id="29" name="Freeform: Shape 93">
            <a:extLst>
              <a:ext uri="{FF2B5EF4-FFF2-40B4-BE49-F238E27FC236}">
                <a16:creationId xmlns:a16="http://schemas.microsoft.com/office/drawing/2014/main" id="{F887487F-74FC-48B5-9273-6DD930207B7D}"/>
              </a:ext>
            </a:extLst>
          </p:cNvPr>
          <p:cNvSpPr/>
          <p:nvPr/>
        </p:nvSpPr>
        <p:spPr>
          <a:xfrm rot="6859643">
            <a:off x="876317" y="4038195"/>
            <a:ext cx="343247" cy="501058"/>
          </a:xfrm>
          <a:custGeom>
            <a:avLst/>
            <a:gdLst>
              <a:gd name="connsiteX0" fmla="*/ 527780 w 802980"/>
              <a:gd name="connsiteY0" fmla="*/ 115347 h 1172157"/>
              <a:gd name="connsiteX1" fmla="*/ 544500 w 802980"/>
              <a:gd name="connsiteY1" fmla="*/ 112561 h 1172157"/>
              <a:gd name="connsiteX2" fmla="*/ 576183 w 802980"/>
              <a:gd name="connsiteY2" fmla="*/ 136858 h 1172157"/>
              <a:gd name="connsiteX3" fmla="*/ 611788 w 802980"/>
              <a:gd name="connsiteY3" fmla="*/ 180838 h 1172157"/>
              <a:gd name="connsiteX4" fmla="*/ 632660 w 802980"/>
              <a:gd name="connsiteY4" fmla="*/ 256606 h 1172157"/>
              <a:gd name="connsiteX5" fmla="*/ 658005 w 802980"/>
              <a:gd name="connsiteY5" fmla="*/ 387909 h 1172157"/>
              <a:gd name="connsiteX6" fmla="*/ 669779 w 802980"/>
              <a:gd name="connsiteY6" fmla="*/ 438784 h 1172157"/>
              <a:gd name="connsiteX7" fmla="*/ 672722 w 802980"/>
              <a:gd name="connsiteY7" fmla="*/ 448455 h 1172157"/>
              <a:gd name="connsiteX8" fmla="*/ 685336 w 802980"/>
              <a:gd name="connsiteY8" fmla="*/ 476626 h 1172157"/>
              <a:gd name="connsiteX9" fmla="*/ 667659 w 802980"/>
              <a:gd name="connsiteY9" fmla="*/ 513224 h 1172157"/>
              <a:gd name="connsiteX10" fmla="*/ 665187 w 802980"/>
              <a:gd name="connsiteY10" fmla="*/ 563393 h 1172157"/>
              <a:gd name="connsiteX11" fmla="*/ 658930 w 802980"/>
              <a:gd name="connsiteY11" fmla="*/ 572139 h 1172157"/>
              <a:gd name="connsiteX12" fmla="*/ 598905 w 802980"/>
              <a:gd name="connsiteY12" fmla="*/ 697824 h 1172157"/>
              <a:gd name="connsiteX13" fmla="*/ 588814 w 802980"/>
              <a:gd name="connsiteY13" fmla="*/ 723927 h 1172157"/>
              <a:gd name="connsiteX14" fmla="*/ 431981 w 802980"/>
              <a:gd name="connsiteY14" fmla="*/ 982091 h 1172157"/>
              <a:gd name="connsiteX15" fmla="*/ 473186 w 802980"/>
              <a:gd name="connsiteY15" fmla="*/ 930206 h 1172157"/>
              <a:gd name="connsiteX16" fmla="*/ 582961 w 802980"/>
              <a:gd name="connsiteY16" fmla="*/ 711497 h 1172157"/>
              <a:gd name="connsiteX17" fmla="*/ 602992 w 802980"/>
              <a:gd name="connsiteY17" fmla="*/ 682351 h 1172157"/>
              <a:gd name="connsiteX18" fmla="*/ 622956 w 802980"/>
              <a:gd name="connsiteY18" fmla="*/ 658435 h 1172157"/>
              <a:gd name="connsiteX19" fmla="*/ 649327 w 802980"/>
              <a:gd name="connsiteY19" fmla="*/ 611780 h 1172157"/>
              <a:gd name="connsiteX20" fmla="*/ 647293 w 802980"/>
              <a:gd name="connsiteY20" fmla="*/ 564840 h 1172157"/>
              <a:gd name="connsiteX21" fmla="*/ 654221 w 802980"/>
              <a:gd name="connsiteY21" fmla="*/ 511693 h 1172157"/>
              <a:gd name="connsiteX22" fmla="*/ 661773 w 802980"/>
              <a:gd name="connsiteY22" fmla="*/ 450238 h 1172157"/>
              <a:gd name="connsiteX23" fmla="*/ 658830 w 802980"/>
              <a:gd name="connsiteY23" fmla="*/ 440113 h 1172157"/>
              <a:gd name="connsiteX24" fmla="*/ 644399 w 802980"/>
              <a:gd name="connsiteY24" fmla="*/ 386580 h 1172157"/>
              <a:gd name="connsiteX25" fmla="*/ 616514 w 802980"/>
              <a:gd name="connsiteY25" fmla="*/ 264645 h 1172157"/>
              <a:gd name="connsiteX26" fmla="*/ 570617 w 802980"/>
              <a:gd name="connsiteY26" fmla="*/ 178467 h 1172157"/>
              <a:gd name="connsiteX27" fmla="*/ 527780 w 802980"/>
              <a:gd name="connsiteY27" fmla="*/ 115347 h 1172157"/>
              <a:gd name="connsiteX28" fmla="*/ 470529 w 802980"/>
              <a:gd name="connsiteY28" fmla="*/ 190996 h 1172157"/>
              <a:gd name="connsiteX29" fmla="*/ 522616 w 802980"/>
              <a:gd name="connsiteY29" fmla="*/ 228990 h 1172157"/>
              <a:gd name="connsiteX30" fmla="*/ 549660 w 802980"/>
              <a:gd name="connsiteY30" fmla="*/ 325932 h 1172157"/>
              <a:gd name="connsiteX31" fmla="*/ 554319 w 802980"/>
              <a:gd name="connsiteY31" fmla="*/ 344870 h 1172157"/>
              <a:gd name="connsiteX32" fmla="*/ 551662 w 802980"/>
              <a:gd name="connsiteY32" fmla="*/ 439608 h 1172157"/>
              <a:gd name="connsiteX33" fmla="*/ 553327 w 802980"/>
              <a:gd name="connsiteY33" fmla="*/ 524980 h 1172157"/>
              <a:gd name="connsiteX34" fmla="*/ 530185 w 802980"/>
              <a:gd name="connsiteY34" fmla="*/ 573148 h 1172157"/>
              <a:gd name="connsiteX35" fmla="*/ 483177 w 802980"/>
              <a:gd name="connsiteY35" fmla="*/ 682519 h 1172157"/>
              <a:gd name="connsiteX36" fmla="*/ 376295 w 802980"/>
              <a:gd name="connsiteY36" fmla="*/ 919492 h 1172157"/>
              <a:gd name="connsiteX37" fmla="*/ 339294 w 802980"/>
              <a:gd name="connsiteY37" fmla="*/ 962835 h 1172157"/>
              <a:gd name="connsiteX38" fmla="*/ 372392 w 802980"/>
              <a:gd name="connsiteY38" fmla="*/ 912547 h 1172157"/>
              <a:gd name="connsiteX39" fmla="*/ 493755 w 802980"/>
              <a:gd name="connsiteY39" fmla="*/ 622763 h 1172157"/>
              <a:gd name="connsiteX40" fmla="*/ 514577 w 802980"/>
              <a:gd name="connsiteY40" fmla="*/ 579674 h 1172157"/>
              <a:gd name="connsiteX41" fmla="*/ 541957 w 802980"/>
              <a:gd name="connsiteY41" fmla="*/ 522894 h 1172157"/>
              <a:gd name="connsiteX42" fmla="*/ 543640 w 802980"/>
              <a:gd name="connsiteY42" fmla="*/ 431233 h 1172157"/>
              <a:gd name="connsiteX43" fmla="*/ 539922 w 802980"/>
              <a:gd name="connsiteY43" fmla="*/ 323577 h 1172157"/>
              <a:gd name="connsiteX44" fmla="*/ 515889 w 802980"/>
              <a:gd name="connsiteY44" fmla="*/ 239619 h 1172157"/>
              <a:gd name="connsiteX45" fmla="*/ 470529 w 802980"/>
              <a:gd name="connsiteY45" fmla="*/ 190996 h 1172157"/>
              <a:gd name="connsiteX46" fmla="*/ 435143 w 802980"/>
              <a:gd name="connsiteY46" fmla="*/ 258002 h 1172157"/>
              <a:gd name="connsiteX47" fmla="*/ 464437 w 802980"/>
              <a:gd name="connsiteY47" fmla="*/ 245262 h 1172157"/>
              <a:gd name="connsiteX48" fmla="*/ 511247 w 802980"/>
              <a:gd name="connsiteY48" fmla="*/ 310139 h 1172157"/>
              <a:gd name="connsiteX49" fmla="*/ 517739 w 802980"/>
              <a:gd name="connsiteY49" fmla="*/ 408982 h 1172157"/>
              <a:gd name="connsiteX50" fmla="*/ 516292 w 802980"/>
              <a:gd name="connsiteY50" fmla="*/ 474961 h 1172157"/>
              <a:gd name="connsiteX51" fmla="*/ 492259 w 802980"/>
              <a:gd name="connsiteY51" fmla="*/ 532565 h 1172157"/>
              <a:gd name="connsiteX52" fmla="*/ 480587 w 802980"/>
              <a:gd name="connsiteY52" fmla="*/ 580750 h 1172157"/>
              <a:gd name="connsiteX53" fmla="*/ 481932 w 802980"/>
              <a:gd name="connsiteY53" fmla="*/ 532884 h 1172157"/>
              <a:gd name="connsiteX54" fmla="*/ 490829 w 802980"/>
              <a:gd name="connsiteY54" fmla="*/ 509406 h 1172157"/>
              <a:gd name="connsiteX55" fmla="*/ 508304 w 802980"/>
              <a:gd name="connsiteY55" fmla="*/ 466552 h 1172157"/>
              <a:gd name="connsiteX56" fmla="*/ 501576 w 802980"/>
              <a:gd name="connsiteY56" fmla="*/ 399698 h 1172157"/>
              <a:gd name="connsiteX57" fmla="*/ 499895 w 802980"/>
              <a:gd name="connsiteY57" fmla="*/ 314344 h 1172157"/>
              <a:gd name="connsiteX58" fmla="*/ 435143 w 802980"/>
              <a:gd name="connsiteY58" fmla="*/ 258002 h 1172157"/>
              <a:gd name="connsiteX59" fmla="*/ 299186 w 802980"/>
              <a:gd name="connsiteY59" fmla="*/ 508651 h 1172157"/>
              <a:gd name="connsiteX60" fmla="*/ 302444 w 802980"/>
              <a:gd name="connsiteY60" fmla="*/ 500189 h 1172157"/>
              <a:gd name="connsiteX61" fmla="*/ 349486 w 802980"/>
              <a:gd name="connsiteY61" fmla="*/ 435724 h 1172157"/>
              <a:gd name="connsiteX62" fmla="*/ 379050 w 802980"/>
              <a:gd name="connsiteY62" fmla="*/ 415930 h 1172157"/>
              <a:gd name="connsiteX63" fmla="*/ 386251 w 802980"/>
              <a:gd name="connsiteY63" fmla="*/ 415996 h 1172157"/>
              <a:gd name="connsiteX64" fmla="*/ 414573 w 802980"/>
              <a:gd name="connsiteY64" fmla="*/ 458025 h 1172157"/>
              <a:gd name="connsiteX65" fmla="*/ 420813 w 802980"/>
              <a:gd name="connsiteY65" fmla="*/ 547062 h 1172157"/>
              <a:gd name="connsiteX66" fmla="*/ 414187 w 802980"/>
              <a:gd name="connsiteY66" fmla="*/ 582970 h 1172157"/>
              <a:gd name="connsiteX67" fmla="*/ 404936 w 802980"/>
              <a:gd name="connsiteY67" fmla="*/ 620425 h 1172157"/>
              <a:gd name="connsiteX68" fmla="*/ 386402 w 802980"/>
              <a:gd name="connsiteY68" fmla="*/ 666020 h 1172157"/>
              <a:gd name="connsiteX69" fmla="*/ 383812 w 802980"/>
              <a:gd name="connsiteY69" fmla="*/ 661967 h 1172157"/>
              <a:gd name="connsiteX70" fmla="*/ 394089 w 802980"/>
              <a:gd name="connsiteY70" fmla="*/ 605036 h 1172157"/>
              <a:gd name="connsiteX71" fmla="*/ 397251 w 802980"/>
              <a:gd name="connsiteY71" fmla="*/ 591800 h 1172157"/>
              <a:gd name="connsiteX72" fmla="*/ 403255 w 802980"/>
              <a:gd name="connsiteY72" fmla="*/ 582197 h 1172157"/>
              <a:gd name="connsiteX73" fmla="*/ 410201 w 802980"/>
              <a:gd name="connsiteY73" fmla="*/ 541613 h 1172157"/>
              <a:gd name="connsiteX74" fmla="*/ 381845 w 802980"/>
              <a:gd name="connsiteY74" fmla="*/ 421629 h 1172157"/>
              <a:gd name="connsiteX75" fmla="*/ 353892 w 802980"/>
              <a:gd name="connsiteY75" fmla="*/ 446504 h 1172157"/>
              <a:gd name="connsiteX76" fmla="*/ 296456 w 802980"/>
              <a:gd name="connsiteY76" fmla="*/ 525148 h 1172157"/>
              <a:gd name="connsiteX77" fmla="*/ 299186 w 802980"/>
              <a:gd name="connsiteY77" fmla="*/ 508651 h 1172157"/>
              <a:gd name="connsiteX78" fmla="*/ 389699 w 802980"/>
              <a:gd name="connsiteY78" fmla="*/ 150868 h 1172157"/>
              <a:gd name="connsiteX79" fmla="*/ 402784 w 802980"/>
              <a:gd name="connsiteY79" fmla="*/ 141567 h 1172157"/>
              <a:gd name="connsiteX80" fmla="*/ 413514 w 802980"/>
              <a:gd name="connsiteY80" fmla="*/ 129659 h 1172157"/>
              <a:gd name="connsiteX81" fmla="*/ 470294 w 802980"/>
              <a:gd name="connsiteY81" fmla="*/ 91178 h 1172157"/>
              <a:gd name="connsiteX82" fmla="*/ 499843 w 802980"/>
              <a:gd name="connsiteY82" fmla="*/ 77236 h 1172157"/>
              <a:gd name="connsiteX83" fmla="*/ 550854 w 802980"/>
              <a:gd name="connsiteY83" fmla="*/ 66993 h 1172157"/>
              <a:gd name="connsiteX84" fmla="*/ 571625 w 802980"/>
              <a:gd name="connsiteY84" fmla="*/ 82080 h 1172157"/>
              <a:gd name="connsiteX85" fmla="*/ 630372 w 802980"/>
              <a:gd name="connsiteY85" fmla="*/ 118912 h 1172157"/>
              <a:gd name="connsiteX86" fmla="*/ 677952 w 802980"/>
              <a:gd name="connsiteY86" fmla="*/ 188373 h 1172157"/>
              <a:gd name="connsiteX87" fmla="*/ 692012 w 802980"/>
              <a:gd name="connsiteY87" fmla="*/ 222935 h 1172157"/>
              <a:gd name="connsiteX88" fmla="*/ 719965 w 802980"/>
              <a:gd name="connsiteY88" fmla="*/ 380744 h 1172157"/>
              <a:gd name="connsiteX89" fmla="*/ 719074 w 802980"/>
              <a:gd name="connsiteY89" fmla="*/ 410041 h 1172157"/>
              <a:gd name="connsiteX90" fmla="*/ 740837 w 802980"/>
              <a:gd name="connsiteY90" fmla="*/ 485086 h 1172157"/>
              <a:gd name="connsiteX91" fmla="*/ 685571 w 802980"/>
              <a:gd name="connsiteY91" fmla="*/ 602227 h 1172157"/>
              <a:gd name="connsiteX92" fmla="*/ 678356 w 802980"/>
              <a:gd name="connsiteY92" fmla="*/ 626430 h 1172157"/>
              <a:gd name="connsiteX93" fmla="*/ 651345 w 802980"/>
              <a:gd name="connsiteY93" fmla="*/ 688406 h 1172157"/>
              <a:gd name="connsiteX94" fmla="*/ 593254 w 802980"/>
              <a:gd name="connsiteY94" fmla="*/ 841219 h 1172157"/>
              <a:gd name="connsiteX95" fmla="*/ 485615 w 802980"/>
              <a:gd name="connsiteY95" fmla="*/ 993427 h 1172157"/>
              <a:gd name="connsiteX96" fmla="*/ 193611 w 802980"/>
              <a:gd name="connsiteY96" fmla="*/ 1133442 h 1172157"/>
              <a:gd name="connsiteX97" fmla="*/ 291663 w 802980"/>
              <a:gd name="connsiteY97" fmla="*/ 1154044 h 1172157"/>
              <a:gd name="connsiteX98" fmla="*/ 497119 w 802980"/>
              <a:gd name="connsiteY98" fmla="*/ 1021110 h 1172157"/>
              <a:gd name="connsiteX99" fmla="*/ 670804 w 802980"/>
              <a:gd name="connsiteY99" fmla="*/ 687783 h 1172157"/>
              <a:gd name="connsiteX100" fmla="*/ 739777 w 802980"/>
              <a:gd name="connsiteY100" fmla="*/ 560803 h 1172157"/>
              <a:gd name="connsiteX101" fmla="*/ 756747 w 802980"/>
              <a:gd name="connsiteY101" fmla="*/ 454510 h 1172157"/>
              <a:gd name="connsiteX102" fmla="*/ 763760 w 802980"/>
              <a:gd name="connsiteY102" fmla="*/ 415726 h 1172157"/>
              <a:gd name="connsiteX103" fmla="*/ 771917 w 802980"/>
              <a:gd name="connsiteY103" fmla="*/ 346333 h 1172157"/>
              <a:gd name="connsiteX104" fmla="*/ 767376 w 802980"/>
              <a:gd name="connsiteY104" fmla="*/ 298636 h 1172157"/>
              <a:gd name="connsiteX105" fmla="*/ 728996 w 802980"/>
              <a:gd name="connsiteY105" fmla="*/ 179879 h 1172157"/>
              <a:gd name="connsiteX106" fmla="*/ 708360 w 802980"/>
              <a:gd name="connsiteY106" fmla="*/ 146276 h 1172157"/>
              <a:gd name="connsiteX107" fmla="*/ 641759 w 802980"/>
              <a:gd name="connsiteY107" fmla="*/ 81306 h 1172157"/>
              <a:gd name="connsiteX108" fmla="*/ 578807 w 802980"/>
              <a:gd name="connsiteY108" fmla="*/ 47971 h 1172157"/>
              <a:gd name="connsiteX109" fmla="*/ 540817 w 802980"/>
              <a:gd name="connsiteY109" fmla="*/ 23711 h 1172157"/>
              <a:gd name="connsiteX110" fmla="*/ 502248 w 802980"/>
              <a:gd name="connsiteY110" fmla="*/ 46273 h 1172157"/>
              <a:gd name="connsiteX111" fmla="*/ 458167 w 802980"/>
              <a:gd name="connsiteY111" fmla="*/ 66725 h 1172157"/>
              <a:gd name="connsiteX112" fmla="*/ 400244 w 802980"/>
              <a:gd name="connsiteY112" fmla="*/ 114271 h 1172157"/>
              <a:gd name="connsiteX113" fmla="*/ 389699 w 802980"/>
              <a:gd name="connsiteY113" fmla="*/ 150868 h 1172157"/>
              <a:gd name="connsiteX114" fmla="*/ 340627 w 802980"/>
              <a:gd name="connsiteY114" fmla="*/ 313398 h 1172157"/>
              <a:gd name="connsiteX115" fmla="*/ 349418 w 802980"/>
              <a:gd name="connsiteY115" fmla="*/ 290192 h 1172157"/>
              <a:gd name="connsiteX116" fmla="*/ 386015 w 802980"/>
              <a:gd name="connsiteY116" fmla="*/ 246363 h 1172157"/>
              <a:gd name="connsiteX117" fmla="*/ 461666 w 802980"/>
              <a:gd name="connsiteY117" fmla="*/ 159428 h 1172157"/>
              <a:gd name="connsiteX118" fmla="*/ 505360 w 802980"/>
              <a:gd name="connsiteY118" fmla="*/ 131880 h 1172157"/>
              <a:gd name="connsiteX119" fmla="*/ 539418 w 802980"/>
              <a:gd name="connsiteY119" fmla="*/ 191013 h 1172157"/>
              <a:gd name="connsiteX120" fmla="*/ 556657 w 802980"/>
              <a:gd name="connsiteY120" fmla="*/ 218915 h 1172157"/>
              <a:gd name="connsiteX121" fmla="*/ 576839 w 802980"/>
              <a:gd name="connsiteY121" fmla="*/ 245825 h 1172157"/>
              <a:gd name="connsiteX122" fmla="*/ 576839 w 802980"/>
              <a:gd name="connsiteY122" fmla="*/ 269792 h 1172157"/>
              <a:gd name="connsiteX123" fmla="*/ 614260 w 802980"/>
              <a:gd name="connsiteY123" fmla="*/ 360192 h 1172157"/>
              <a:gd name="connsiteX124" fmla="*/ 599965 w 802980"/>
              <a:gd name="connsiteY124" fmla="*/ 382897 h 1172157"/>
              <a:gd name="connsiteX125" fmla="*/ 614681 w 802980"/>
              <a:gd name="connsiteY125" fmla="*/ 432091 h 1172157"/>
              <a:gd name="connsiteX126" fmla="*/ 598485 w 802980"/>
              <a:gd name="connsiteY126" fmla="*/ 462381 h 1172157"/>
              <a:gd name="connsiteX127" fmla="*/ 612915 w 802980"/>
              <a:gd name="connsiteY127" fmla="*/ 496085 h 1172157"/>
              <a:gd name="connsiteX128" fmla="*/ 596231 w 802980"/>
              <a:gd name="connsiteY128" fmla="*/ 569179 h 1172157"/>
              <a:gd name="connsiteX129" fmla="*/ 573021 w 802980"/>
              <a:gd name="connsiteY129" fmla="*/ 606533 h 1172157"/>
              <a:gd name="connsiteX130" fmla="*/ 425338 w 802980"/>
              <a:gd name="connsiteY130" fmla="*/ 928020 h 1172157"/>
              <a:gd name="connsiteX131" fmla="*/ 403423 w 802980"/>
              <a:gd name="connsiteY131" fmla="*/ 956376 h 1172157"/>
              <a:gd name="connsiteX132" fmla="*/ 376278 w 802980"/>
              <a:gd name="connsiteY132" fmla="*/ 988129 h 1172157"/>
              <a:gd name="connsiteX133" fmla="*/ 415516 w 802980"/>
              <a:gd name="connsiteY133" fmla="*/ 928760 h 1172157"/>
              <a:gd name="connsiteX134" fmla="*/ 558154 w 802980"/>
              <a:gd name="connsiteY134" fmla="*/ 618659 h 1172157"/>
              <a:gd name="connsiteX135" fmla="*/ 592026 w 802980"/>
              <a:gd name="connsiteY135" fmla="*/ 554782 h 1172157"/>
              <a:gd name="connsiteX136" fmla="*/ 603261 w 802980"/>
              <a:gd name="connsiteY136" fmla="*/ 508649 h 1172157"/>
              <a:gd name="connsiteX137" fmla="*/ 582692 w 802980"/>
              <a:gd name="connsiteY137" fmla="*/ 459522 h 1172157"/>
              <a:gd name="connsiteX138" fmla="*/ 586543 w 802980"/>
              <a:gd name="connsiteY138" fmla="*/ 384057 h 1172157"/>
              <a:gd name="connsiteX139" fmla="*/ 559011 w 802980"/>
              <a:gd name="connsiteY139" fmla="*/ 272836 h 1172157"/>
              <a:gd name="connsiteX140" fmla="*/ 536844 w 802980"/>
              <a:gd name="connsiteY140" fmla="*/ 221607 h 1172157"/>
              <a:gd name="connsiteX141" fmla="*/ 531008 w 802980"/>
              <a:gd name="connsiteY141" fmla="*/ 202080 h 1172157"/>
              <a:gd name="connsiteX142" fmla="*/ 522582 w 802980"/>
              <a:gd name="connsiteY142" fmla="*/ 168023 h 1172157"/>
              <a:gd name="connsiteX143" fmla="*/ 500954 w 802980"/>
              <a:gd name="connsiteY143" fmla="*/ 149001 h 1172157"/>
              <a:gd name="connsiteX144" fmla="*/ 464054 w 802980"/>
              <a:gd name="connsiteY144" fmla="*/ 175658 h 1172157"/>
              <a:gd name="connsiteX145" fmla="*/ 422899 w 802980"/>
              <a:gd name="connsiteY145" fmla="*/ 217991 h 1172157"/>
              <a:gd name="connsiteX146" fmla="*/ 398310 w 802980"/>
              <a:gd name="connsiteY146" fmla="*/ 252536 h 1172157"/>
              <a:gd name="connsiteX147" fmla="*/ 333373 w 802980"/>
              <a:gd name="connsiteY147" fmla="*/ 341321 h 1172157"/>
              <a:gd name="connsiteX148" fmla="*/ 340627 w 802980"/>
              <a:gd name="connsiteY148" fmla="*/ 313398 h 1172157"/>
              <a:gd name="connsiteX149" fmla="*/ 333561 w 802980"/>
              <a:gd name="connsiteY149" fmla="*/ 205812 h 1172157"/>
              <a:gd name="connsiteX150" fmla="*/ 326091 w 802980"/>
              <a:gd name="connsiteY150" fmla="*/ 237584 h 1172157"/>
              <a:gd name="connsiteX151" fmla="*/ 366001 w 802980"/>
              <a:gd name="connsiteY151" fmla="*/ 183159 h 1172157"/>
              <a:gd name="connsiteX152" fmla="*/ 386958 w 802980"/>
              <a:gd name="connsiteY152" fmla="*/ 153744 h 1172157"/>
              <a:gd name="connsiteX153" fmla="*/ 345130 w 802980"/>
              <a:gd name="connsiteY153" fmla="*/ 176701 h 1172157"/>
              <a:gd name="connsiteX154" fmla="*/ 333561 w 802980"/>
              <a:gd name="connsiteY154" fmla="*/ 205812 h 1172157"/>
              <a:gd name="connsiteX155" fmla="*/ 120871 w 802980"/>
              <a:gd name="connsiteY155" fmla="*/ 956342 h 1172157"/>
              <a:gd name="connsiteX156" fmla="*/ 156610 w 802980"/>
              <a:gd name="connsiteY156" fmla="*/ 958681 h 1172157"/>
              <a:gd name="connsiteX157" fmla="*/ 197177 w 802980"/>
              <a:gd name="connsiteY157" fmla="*/ 896889 h 1172157"/>
              <a:gd name="connsiteX158" fmla="*/ 216686 w 802980"/>
              <a:gd name="connsiteY158" fmla="*/ 838209 h 1172157"/>
              <a:gd name="connsiteX159" fmla="*/ 245732 w 802980"/>
              <a:gd name="connsiteY159" fmla="*/ 801276 h 1172157"/>
              <a:gd name="connsiteX160" fmla="*/ 265915 w 802980"/>
              <a:gd name="connsiteY160" fmla="*/ 736692 h 1172157"/>
              <a:gd name="connsiteX161" fmla="*/ 278831 w 802980"/>
              <a:gd name="connsiteY161" fmla="*/ 696109 h 1172157"/>
              <a:gd name="connsiteX162" fmla="*/ 274475 w 802980"/>
              <a:gd name="connsiteY162" fmla="*/ 643870 h 1172157"/>
              <a:gd name="connsiteX163" fmla="*/ 249146 w 802980"/>
              <a:gd name="connsiteY163" fmla="*/ 663363 h 1172157"/>
              <a:gd name="connsiteX164" fmla="*/ 215475 w 802980"/>
              <a:gd name="connsiteY164" fmla="*/ 731024 h 1172157"/>
              <a:gd name="connsiteX165" fmla="*/ 149883 w 802980"/>
              <a:gd name="connsiteY165" fmla="*/ 908527 h 1172157"/>
              <a:gd name="connsiteX166" fmla="*/ 120871 w 802980"/>
              <a:gd name="connsiteY166" fmla="*/ 956342 h 1172157"/>
              <a:gd name="connsiteX167" fmla="*/ 93642 w 802980"/>
              <a:gd name="connsiteY167" fmla="*/ 952894 h 1172157"/>
              <a:gd name="connsiteX168" fmla="*/ 89941 w 802980"/>
              <a:gd name="connsiteY168" fmla="*/ 988130 h 1172157"/>
              <a:gd name="connsiteX169" fmla="*/ 117305 w 802980"/>
              <a:gd name="connsiteY169" fmla="*/ 946655 h 1172157"/>
              <a:gd name="connsiteX170" fmla="*/ 157417 w 802980"/>
              <a:gd name="connsiteY170" fmla="*/ 865371 h 1172157"/>
              <a:gd name="connsiteX171" fmla="*/ 201096 w 802980"/>
              <a:gd name="connsiteY171" fmla="*/ 750500 h 1172157"/>
              <a:gd name="connsiteX172" fmla="*/ 275770 w 802980"/>
              <a:gd name="connsiteY172" fmla="*/ 632535 h 1172157"/>
              <a:gd name="connsiteX173" fmla="*/ 289561 w 802980"/>
              <a:gd name="connsiteY173" fmla="*/ 693738 h 1172157"/>
              <a:gd name="connsiteX174" fmla="*/ 268740 w 802980"/>
              <a:gd name="connsiteY174" fmla="*/ 769438 h 1172157"/>
              <a:gd name="connsiteX175" fmla="*/ 232479 w 802980"/>
              <a:gd name="connsiteY175" fmla="*/ 830136 h 1172157"/>
              <a:gd name="connsiteX176" fmla="*/ 169477 w 802980"/>
              <a:gd name="connsiteY176" fmla="*/ 959437 h 1172157"/>
              <a:gd name="connsiteX177" fmla="*/ 161286 w 802980"/>
              <a:gd name="connsiteY177" fmla="*/ 966434 h 1172157"/>
              <a:gd name="connsiteX178" fmla="*/ 186985 w 802980"/>
              <a:gd name="connsiteY178" fmla="*/ 985153 h 1172157"/>
              <a:gd name="connsiteX179" fmla="*/ 233320 w 802980"/>
              <a:gd name="connsiteY179" fmla="*/ 946722 h 1172157"/>
              <a:gd name="connsiteX180" fmla="*/ 246186 w 802980"/>
              <a:gd name="connsiteY180" fmla="*/ 923025 h 1172157"/>
              <a:gd name="connsiteX181" fmla="*/ 269698 w 802980"/>
              <a:gd name="connsiteY181" fmla="*/ 870063 h 1172157"/>
              <a:gd name="connsiteX182" fmla="*/ 276661 w 802980"/>
              <a:gd name="connsiteY182" fmla="*/ 847661 h 1172157"/>
              <a:gd name="connsiteX183" fmla="*/ 284969 w 802980"/>
              <a:gd name="connsiteY183" fmla="*/ 812981 h 1172157"/>
              <a:gd name="connsiteX184" fmla="*/ 298172 w 802980"/>
              <a:gd name="connsiteY184" fmla="*/ 793152 h 1172157"/>
              <a:gd name="connsiteX185" fmla="*/ 313292 w 802980"/>
              <a:gd name="connsiteY185" fmla="*/ 766848 h 1172157"/>
              <a:gd name="connsiteX186" fmla="*/ 327083 w 802980"/>
              <a:gd name="connsiteY186" fmla="*/ 730873 h 1172157"/>
              <a:gd name="connsiteX187" fmla="*/ 344676 w 802980"/>
              <a:gd name="connsiteY187" fmla="*/ 563949 h 1172157"/>
              <a:gd name="connsiteX188" fmla="*/ 319481 w 802980"/>
              <a:gd name="connsiteY188" fmla="*/ 536972 h 1172157"/>
              <a:gd name="connsiteX189" fmla="*/ 287694 w 802980"/>
              <a:gd name="connsiteY189" fmla="*/ 560232 h 1172157"/>
              <a:gd name="connsiteX190" fmla="*/ 242839 w 802980"/>
              <a:gd name="connsiteY190" fmla="*/ 612672 h 1172157"/>
              <a:gd name="connsiteX191" fmla="*/ 93642 w 802980"/>
              <a:gd name="connsiteY191" fmla="*/ 952894 h 1172157"/>
              <a:gd name="connsiteX192" fmla="*/ 35735 w 802980"/>
              <a:gd name="connsiteY192" fmla="*/ 1090639 h 1172157"/>
              <a:gd name="connsiteX193" fmla="*/ 140750 w 802980"/>
              <a:gd name="connsiteY193" fmla="*/ 1145283 h 1172157"/>
              <a:gd name="connsiteX194" fmla="*/ 175313 w 802980"/>
              <a:gd name="connsiteY194" fmla="*/ 1142894 h 1172157"/>
              <a:gd name="connsiteX195" fmla="*/ 84576 w 802980"/>
              <a:gd name="connsiteY195" fmla="*/ 1090639 h 1172157"/>
              <a:gd name="connsiteX196" fmla="*/ 35735 w 802980"/>
              <a:gd name="connsiteY196" fmla="*/ 1090639 h 1172157"/>
              <a:gd name="connsiteX197" fmla="*/ 35735 w 802980"/>
              <a:gd name="connsiteY197" fmla="*/ 1082347 h 1172157"/>
              <a:gd name="connsiteX198" fmla="*/ 92128 w 802980"/>
              <a:gd name="connsiteY198" fmla="*/ 1062030 h 1172157"/>
              <a:gd name="connsiteX199" fmla="*/ 139018 w 802980"/>
              <a:gd name="connsiteY199" fmla="*/ 966433 h 1172157"/>
              <a:gd name="connsiteX200" fmla="*/ 121678 w 802980"/>
              <a:gd name="connsiteY200" fmla="*/ 1000188 h 1172157"/>
              <a:gd name="connsiteX201" fmla="*/ 99578 w 802980"/>
              <a:gd name="connsiteY201" fmla="*/ 1060819 h 1172157"/>
              <a:gd name="connsiteX202" fmla="*/ 107971 w 802980"/>
              <a:gd name="connsiteY202" fmla="*/ 1103639 h 1172157"/>
              <a:gd name="connsiteX203" fmla="*/ 109232 w 802980"/>
              <a:gd name="connsiteY203" fmla="*/ 1104127 h 1172157"/>
              <a:gd name="connsiteX204" fmla="*/ 137841 w 802980"/>
              <a:gd name="connsiteY204" fmla="*/ 1119583 h 1172157"/>
              <a:gd name="connsiteX205" fmla="*/ 185034 w 802980"/>
              <a:gd name="connsiteY205" fmla="*/ 1087947 h 1172157"/>
              <a:gd name="connsiteX206" fmla="*/ 185235 w 802980"/>
              <a:gd name="connsiteY206" fmla="*/ 1079353 h 1172157"/>
              <a:gd name="connsiteX207" fmla="*/ 150707 w 802980"/>
              <a:gd name="connsiteY207" fmla="*/ 968182 h 1172157"/>
              <a:gd name="connsiteX208" fmla="*/ 143403 w 802980"/>
              <a:gd name="connsiteY208" fmla="*/ 963092 h 1172157"/>
              <a:gd name="connsiteX209" fmla="*/ 116750 w 802980"/>
              <a:gd name="connsiteY209" fmla="*/ 972337 h 1172157"/>
              <a:gd name="connsiteX210" fmla="*/ 68094 w 802980"/>
              <a:gd name="connsiteY210" fmla="*/ 1025803 h 1172157"/>
              <a:gd name="connsiteX211" fmla="*/ 56943 w 802980"/>
              <a:gd name="connsiteY211" fmla="*/ 1040637 h 1172157"/>
              <a:gd name="connsiteX212" fmla="*/ 35735 w 802980"/>
              <a:gd name="connsiteY212" fmla="*/ 1082347 h 1172157"/>
              <a:gd name="connsiteX213" fmla="*/ 63097 w 802980"/>
              <a:gd name="connsiteY213" fmla="*/ 960868 h 1172157"/>
              <a:gd name="connsiteX214" fmla="*/ 56254 w 802980"/>
              <a:gd name="connsiteY214" fmla="*/ 999280 h 1172157"/>
              <a:gd name="connsiteX215" fmla="*/ 57953 w 802980"/>
              <a:gd name="connsiteY215" fmla="*/ 1026593 h 1172157"/>
              <a:gd name="connsiteX216" fmla="*/ 101816 w 802980"/>
              <a:gd name="connsiteY216" fmla="*/ 912698 h 1172157"/>
              <a:gd name="connsiteX217" fmla="*/ 192114 w 802980"/>
              <a:gd name="connsiteY217" fmla="*/ 685008 h 1172157"/>
              <a:gd name="connsiteX218" fmla="*/ 262652 w 802980"/>
              <a:gd name="connsiteY218" fmla="*/ 523987 h 1172157"/>
              <a:gd name="connsiteX219" fmla="*/ 310147 w 802980"/>
              <a:gd name="connsiteY219" fmla="*/ 403634 h 1172157"/>
              <a:gd name="connsiteX220" fmla="*/ 345096 w 802980"/>
              <a:gd name="connsiteY220" fmla="*/ 360141 h 1172157"/>
              <a:gd name="connsiteX221" fmla="*/ 404617 w 802980"/>
              <a:gd name="connsiteY221" fmla="*/ 300469 h 1172157"/>
              <a:gd name="connsiteX222" fmla="*/ 444158 w 802980"/>
              <a:gd name="connsiteY222" fmla="*/ 306860 h 1172157"/>
              <a:gd name="connsiteX223" fmla="*/ 472816 w 802980"/>
              <a:gd name="connsiteY223" fmla="*/ 441341 h 1172157"/>
              <a:gd name="connsiteX224" fmla="*/ 472161 w 802980"/>
              <a:gd name="connsiteY224" fmla="*/ 459774 h 1172157"/>
              <a:gd name="connsiteX225" fmla="*/ 455880 w 802980"/>
              <a:gd name="connsiteY225" fmla="*/ 552091 h 1172157"/>
              <a:gd name="connsiteX226" fmla="*/ 454837 w 802980"/>
              <a:gd name="connsiteY226" fmla="*/ 572677 h 1172157"/>
              <a:gd name="connsiteX227" fmla="*/ 435395 w 802980"/>
              <a:gd name="connsiteY227" fmla="*/ 643298 h 1172157"/>
              <a:gd name="connsiteX228" fmla="*/ 424967 w 802980"/>
              <a:gd name="connsiteY228" fmla="*/ 666121 h 1172157"/>
              <a:gd name="connsiteX229" fmla="*/ 330935 w 802980"/>
              <a:gd name="connsiteY229" fmla="*/ 895980 h 1172157"/>
              <a:gd name="connsiteX230" fmla="*/ 311156 w 802980"/>
              <a:gd name="connsiteY230" fmla="*/ 922335 h 1172157"/>
              <a:gd name="connsiteX231" fmla="*/ 352564 w 802980"/>
              <a:gd name="connsiteY231" fmla="*/ 826806 h 1172157"/>
              <a:gd name="connsiteX232" fmla="*/ 393365 w 802980"/>
              <a:gd name="connsiteY232" fmla="*/ 731024 h 1172157"/>
              <a:gd name="connsiteX233" fmla="*/ 417180 w 802980"/>
              <a:gd name="connsiteY233" fmla="*/ 660554 h 1172157"/>
              <a:gd name="connsiteX234" fmla="*/ 433814 w 802980"/>
              <a:gd name="connsiteY234" fmla="*/ 631895 h 1172157"/>
              <a:gd name="connsiteX235" fmla="*/ 446899 w 802980"/>
              <a:gd name="connsiteY235" fmla="*/ 595853 h 1172157"/>
              <a:gd name="connsiteX236" fmla="*/ 460774 w 802980"/>
              <a:gd name="connsiteY236" fmla="*/ 522356 h 1172157"/>
              <a:gd name="connsiteX237" fmla="*/ 466274 w 802980"/>
              <a:gd name="connsiteY237" fmla="*/ 426221 h 1172157"/>
              <a:gd name="connsiteX238" fmla="*/ 451204 w 802980"/>
              <a:gd name="connsiteY238" fmla="*/ 333803 h 1172157"/>
              <a:gd name="connsiteX239" fmla="*/ 381996 w 802980"/>
              <a:gd name="connsiteY239" fmla="*/ 332609 h 1172157"/>
              <a:gd name="connsiteX240" fmla="*/ 329051 w 802980"/>
              <a:gd name="connsiteY240" fmla="*/ 392079 h 1172157"/>
              <a:gd name="connsiteX241" fmla="*/ 326915 w 802980"/>
              <a:gd name="connsiteY241" fmla="*/ 393980 h 1172157"/>
              <a:gd name="connsiteX242" fmla="*/ 292504 w 802980"/>
              <a:gd name="connsiteY242" fmla="*/ 487945 h 1172157"/>
              <a:gd name="connsiteX243" fmla="*/ 291445 w 802980"/>
              <a:gd name="connsiteY243" fmla="*/ 498642 h 1172157"/>
              <a:gd name="connsiteX244" fmla="*/ 267378 w 802980"/>
              <a:gd name="connsiteY244" fmla="*/ 543093 h 1172157"/>
              <a:gd name="connsiteX245" fmla="*/ 248491 w 802980"/>
              <a:gd name="connsiteY245" fmla="*/ 588385 h 1172157"/>
              <a:gd name="connsiteX246" fmla="*/ 292101 w 802980"/>
              <a:gd name="connsiteY246" fmla="*/ 540941 h 1172157"/>
              <a:gd name="connsiteX247" fmla="*/ 347450 w 802980"/>
              <a:gd name="connsiteY247" fmla="*/ 543884 h 1172157"/>
              <a:gd name="connsiteX248" fmla="*/ 366136 w 802980"/>
              <a:gd name="connsiteY248" fmla="*/ 601706 h 1172157"/>
              <a:gd name="connsiteX249" fmla="*/ 332768 w 802980"/>
              <a:gd name="connsiteY249" fmla="*/ 746312 h 1172157"/>
              <a:gd name="connsiteX250" fmla="*/ 281976 w 802980"/>
              <a:gd name="connsiteY250" fmla="*/ 869457 h 1172157"/>
              <a:gd name="connsiteX251" fmla="*/ 237424 w 802980"/>
              <a:gd name="connsiteY251" fmla="*/ 955434 h 1172157"/>
              <a:gd name="connsiteX252" fmla="*/ 208462 w 802980"/>
              <a:gd name="connsiteY252" fmla="*/ 979047 h 1172157"/>
              <a:gd name="connsiteX253" fmla="*/ 177533 w 802980"/>
              <a:gd name="connsiteY253" fmla="*/ 1005974 h 1172157"/>
              <a:gd name="connsiteX254" fmla="*/ 269967 w 802980"/>
              <a:gd name="connsiteY254" fmla="*/ 965912 h 1172157"/>
              <a:gd name="connsiteX255" fmla="*/ 312233 w 802980"/>
              <a:gd name="connsiteY255" fmla="*/ 921326 h 1172157"/>
              <a:gd name="connsiteX256" fmla="*/ 185118 w 802980"/>
              <a:gd name="connsiteY256" fmla="*/ 1027485 h 1172157"/>
              <a:gd name="connsiteX257" fmla="*/ 304327 w 802980"/>
              <a:gd name="connsiteY257" fmla="*/ 997817 h 1172157"/>
              <a:gd name="connsiteX258" fmla="*/ 190903 w 802980"/>
              <a:gd name="connsiteY258" fmla="*/ 1050510 h 1172157"/>
              <a:gd name="connsiteX259" fmla="*/ 263560 w 802980"/>
              <a:gd name="connsiteY259" fmla="*/ 1052343 h 1172157"/>
              <a:gd name="connsiteX260" fmla="*/ 332734 w 802980"/>
              <a:gd name="connsiteY260" fmla="*/ 1021027 h 1172157"/>
              <a:gd name="connsiteX261" fmla="*/ 224356 w 802980"/>
              <a:gd name="connsiteY261" fmla="*/ 1066218 h 1172157"/>
              <a:gd name="connsiteX262" fmla="*/ 193090 w 802980"/>
              <a:gd name="connsiteY262" fmla="*/ 1076696 h 1172157"/>
              <a:gd name="connsiteX263" fmla="*/ 225802 w 802980"/>
              <a:gd name="connsiteY263" fmla="*/ 1088267 h 1172157"/>
              <a:gd name="connsiteX264" fmla="*/ 384031 w 802980"/>
              <a:gd name="connsiteY264" fmla="*/ 1024794 h 1172157"/>
              <a:gd name="connsiteX265" fmla="*/ 405996 w 802980"/>
              <a:gd name="connsiteY265" fmla="*/ 1007555 h 1172157"/>
              <a:gd name="connsiteX266" fmla="*/ 310063 w 802980"/>
              <a:gd name="connsiteY266" fmla="*/ 1078058 h 1172157"/>
              <a:gd name="connsiteX267" fmla="*/ 192552 w 802980"/>
              <a:gd name="connsiteY267" fmla="*/ 1102226 h 1172157"/>
              <a:gd name="connsiteX268" fmla="*/ 224053 w 802980"/>
              <a:gd name="connsiteY268" fmla="*/ 1117044 h 1172157"/>
              <a:gd name="connsiteX269" fmla="*/ 424480 w 802980"/>
              <a:gd name="connsiteY269" fmla="*/ 1041629 h 1172157"/>
              <a:gd name="connsiteX270" fmla="*/ 494244 w 802980"/>
              <a:gd name="connsiteY270" fmla="*/ 967190 h 1172157"/>
              <a:gd name="connsiteX271" fmla="*/ 623107 w 802980"/>
              <a:gd name="connsiteY271" fmla="*/ 725205 h 1172157"/>
              <a:gd name="connsiteX272" fmla="*/ 641136 w 802980"/>
              <a:gd name="connsiteY272" fmla="*/ 687396 h 1172157"/>
              <a:gd name="connsiteX273" fmla="*/ 677768 w 802980"/>
              <a:gd name="connsiteY273" fmla="*/ 602429 h 1172157"/>
              <a:gd name="connsiteX274" fmla="*/ 729905 w 802980"/>
              <a:gd name="connsiteY274" fmla="*/ 509086 h 1172157"/>
              <a:gd name="connsiteX275" fmla="*/ 715609 w 802980"/>
              <a:gd name="connsiteY275" fmla="*/ 441795 h 1172157"/>
              <a:gd name="connsiteX276" fmla="*/ 719242 w 802980"/>
              <a:gd name="connsiteY276" fmla="*/ 343019 h 1172157"/>
              <a:gd name="connsiteX277" fmla="*/ 681215 w 802980"/>
              <a:gd name="connsiteY277" fmla="*/ 225155 h 1172157"/>
              <a:gd name="connsiteX278" fmla="*/ 667744 w 802980"/>
              <a:gd name="connsiteY278" fmla="*/ 195285 h 1172157"/>
              <a:gd name="connsiteX279" fmla="*/ 608509 w 802980"/>
              <a:gd name="connsiteY279" fmla="*/ 123537 h 1172157"/>
              <a:gd name="connsiteX280" fmla="*/ 588024 w 802980"/>
              <a:gd name="connsiteY280" fmla="*/ 110806 h 1172157"/>
              <a:gd name="connsiteX281" fmla="*/ 553915 w 802980"/>
              <a:gd name="connsiteY281" fmla="*/ 80381 h 1172157"/>
              <a:gd name="connsiteX282" fmla="*/ 529455 w 802980"/>
              <a:gd name="connsiteY282" fmla="*/ 71629 h 1172157"/>
              <a:gd name="connsiteX283" fmla="*/ 509749 w 802980"/>
              <a:gd name="connsiteY283" fmla="*/ 89531 h 1172157"/>
              <a:gd name="connsiteX284" fmla="*/ 477878 w 802980"/>
              <a:gd name="connsiteY284" fmla="*/ 104348 h 1172157"/>
              <a:gd name="connsiteX285" fmla="*/ 427978 w 802980"/>
              <a:gd name="connsiteY285" fmla="*/ 137699 h 1172157"/>
              <a:gd name="connsiteX286" fmla="*/ 416239 w 802980"/>
              <a:gd name="connsiteY286" fmla="*/ 156872 h 1172157"/>
              <a:gd name="connsiteX287" fmla="*/ 376783 w 802980"/>
              <a:gd name="connsiteY287" fmla="*/ 220429 h 1172157"/>
              <a:gd name="connsiteX288" fmla="*/ 313410 w 802980"/>
              <a:gd name="connsiteY288" fmla="*/ 339437 h 1172157"/>
              <a:gd name="connsiteX289" fmla="*/ 303033 w 802980"/>
              <a:gd name="connsiteY289" fmla="*/ 371880 h 1172157"/>
              <a:gd name="connsiteX290" fmla="*/ 295986 w 802980"/>
              <a:gd name="connsiteY290" fmla="*/ 384208 h 1172157"/>
              <a:gd name="connsiteX291" fmla="*/ 106996 w 802980"/>
              <a:gd name="connsiteY291" fmla="*/ 850620 h 1172157"/>
              <a:gd name="connsiteX292" fmla="*/ 63097 w 802980"/>
              <a:gd name="connsiteY292" fmla="*/ 960868 h 1172157"/>
              <a:gd name="connsiteX293" fmla="*/ 21084 w 802980"/>
              <a:gd name="connsiteY293" fmla="*/ 988550 h 1172157"/>
              <a:gd name="connsiteX294" fmla="*/ 11365 w 802980"/>
              <a:gd name="connsiteY294" fmla="*/ 1037744 h 1172157"/>
              <a:gd name="connsiteX295" fmla="*/ 31918 w 802980"/>
              <a:gd name="connsiteY295" fmla="*/ 1083608 h 1172157"/>
              <a:gd name="connsiteX296" fmla="*/ 37417 w 802980"/>
              <a:gd name="connsiteY296" fmla="*/ 1034902 h 1172157"/>
              <a:gd name="connsiteX297" fmla="*/ 50300 w 802980"/>
              <a:gd name="connsiteY297" fmla="*/ 976104 h 1172157"/>
              <a:gd name="connsiteX298" fmla="*/ 80793 w 802980"/>
              <a:gd name="connsiteY298" fmla="*/ 886141 h 1172157"/>
              <a:gd name="connsiteX299" fmla="*/ 91085 w 802980"/>
              <a:gd name="connsiteY299" fmla="*/ 860981 h 1172157"/>
              <a:gd name="connsiteX300" fmla="*/ 129717 w 802980"/>
              <a:gd name="connsiteY300" fmla="*/ 773810 h 1172157"/>
              <a:gd name="connsiteX301" fmla="*/ 140919 w 802980"/>
              <a:gd name="connsiteY301" fmla="*/ 748970 h 1172157"/>
              <a:gd name="connsiteX302" fmla="*/ 172907 w 802980"/>
              <a:gd name="connsiteY302" fmla="*/ 673875 h 1172157"/>
              <a:gd name="connsiteX303" fmla="*/ 264770 w 802980"/>
              <a:gd name="connsiteY303" fmla="*/ 442519 h 1172157"/>
              <a:gd name="connsiteX304" fmla="*/ 296508 w 802980"/>
              <a:gd name="connsiteY304" fmla="*/ 299829 h 1172157"/>
              <a:gd name="connsiteX305" fmla="*/ 310550 w 802980"/>
              <a:gd name="connsiteY305" fmla="*/ 267268 h 1172157"/>
              <a:gd name="connsiteX306" fmla="*/ 324342 w 802980"/>
              <a:gd name="connsiteY306" fmla="*/ 239619 h 1172157"/>
              <a:gd name="connsiteX307" fmla="*/ 284802 w 802980"/>
              <a:gd name="connsiteY307" fmla="*/ 293372 h 1172157"/>
              <a:gd name="connsiteX308" fmla="*/ 273786 w 802980"/>
              <a:gd name="connsiteY308" fmla="*/ 376909 h 1172157"/>
              <a:gd name="connsiteX309" fmla="*/ 172370 w 802980"/>
              <a:gd name="connsiteY309" fmla="*/ 638404 h 1172157"/>
              <a:gd name="connsiteX310" fmla="*/ 36392 w 802980"/>
              <a:gd name="connsiteY310" fmla="*/ 941222 h 1172157"/>
              <a:gd name="connsiteX311" fmla="*/ 21084 w 802980"/>
              <a:gd name="connsiteY311" fmla="*/ 988550 h 1172157"/>
              <a:gd name="connsiteX312" fmla="*/ 9275 w 802980"/>
              <a:gd name="connsiteY312" fmla="*/ 989166 h 1172157"/>
              <a:gd name="connsiteX313" fmla="*/ 26537 w 802980"/>
              <a:gd name="connsiteY313" fmla="*/ 927953 h 1172157"/>
              <a:gd name="connsiteX314" fmla="*/ 173733 w 802980"/>
              <a:gd name="connsiteY314" fmla="*/ 598141 h 1172157"/>
              <a:gd name="connsiteX315" fmla="*/ 256749 w 802980"/>
              <a:gd name="connsiteY315" fmla="*/ 378372 h 1172157"/>
              <a:gd name="connsiteX316" fmla="*/ 269531 w 802980"/>
              <a:gd name="connsiteY316" fmla="*/ 285770 h 1172157"/>
              <a:gd name="connsiteX317" fmla="*/ 297820 w 802980"/>
              <a:gd name="connsiteY317" fmla="*/ 229394 h 1172157"/>
              <a:gd name="connsiteX318" fmla="*/ 310703 w 802980"/>
              <a:gd name="connsiteY318" fmla="*/ 206621 h 1172157"/>
              <a:gd name="connsiteX319" fmla="*/ 366995 w 802980"/>
              <a:gd name="connsiteY319" fmla="*/ 135075 h 1172157"/>
              <a:gd name="connsiteX320" fmla="*/ 379609 w 802980"/>
              <a:gd name="connsiteY320" fmla="*/ 119114 h 1172157"/>
              <a:gd name="connsiteX321" fmla="*/ 469268 w 802980"/>
              <a:gd name="connsiteY321" fmla="*/ 44036 h 1172157"/>
              <a:gd name="connsiteX322" fmla="*/ 505092 w 802980"/>
              <a:gd name="connsiteY322" fmla="*/ 14823 h 1172157"/>
              <a:gd name="connsiteX323" fmla="*/ 541454 w 802980"/>
              <a:gd name="connsiteY323" fmla="*/ 2982 h 1172157"/>
              <a:gd name="connsiteX324" fmla="*/ 592750 w 802980"/>
              <a:gd name="connsiteY324" fmla="*/ 32448 h 1172157"/>
              <a:gd name="connsiteX325" fmla="*/ 647175 w 802980"/>
              <a:gd name="connsiteY325" fmla="*/ 61595 h 1172157"/>
              <a:gd name="connsiteX326" fmla="*/ 725029 w 802980"/>
              <a:gd name="connsiteY326" fmla="*/ 131476 h 1172157"/>
              <a:gd name="connsiteX327" fmla="*/ 750340 w 802980"/>
              <a:gd name="connsiteY327" fmla="*/ 169705 h 1172157"/>
              <a:gd name="connsiteX328" fmla="*/ 788771 w 802980"/>
              <a:gd name="connsiteY328" fmla="*/ 293708 h 1172157"/>
              <a:gd name="connsiteX329" fmla="*/ 792656 w 802980"/>
              <a:gd name="connsiteY329" fmla="*/ 341490 h 1172157"/>
              <a:gd name="connsiteX330" fmla="*/ 771195 w 802980"/>
              <a:gd name="connsiteY330" fmla="*/ 434412 h 1172157"/>
              <a:gd name="connsiteX331" fmla="*/ 758481 w 802980"/>
              <a:gd name="connsiteY331" fmla="*/ 565362 h 1172157"/>
              <a:gd name="connsiteX332" fmla="*/ 682376 w 802980"/>
              <a:gd name="connsiteY332" fmla="*/ 707932 h 1172157"/>
              <a:gd name="connsiteX333" fmla="*/ 452500 w 802980"/>
              <a:gd name="connsiteY333" fmla="*/ 1085728 h 1172157"/>
              <a:gd name="connsiteX334" fmla="*/ 273971 w 802980"/>
              <a:gd name="connsiteY334" fmla="*/ 1170813 h 1172157"/>
              <a:gd name="connsiteX335" fmla="*/ 20600 w 802980"/>
              <a:gd name="connsiteY335" fmla="*/ 1093717 h 1172157"/>
              <a:gd name="connsiteX336" fmla="*/ 148 w 802980"/>
              <a:gd name="connsiteY336" fmla="*/ 1053016 h 1172157"/>
              <a:gd name="connsiteX337" fmla="*/ 9275 w 802980"/>
              <a:gd name="connsiteY337" fmla="*/ 989166 h 1172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Lst>
            <a:rect l="l" t="t" r="r" b="b"/>
            <a:pathLst>
              <a:path w="802980" h="1172157">
                <a:moveTo>
                  <a:pt x="527780" y="115347"/>
                </a:moveTo>
                <a:cubicBezTo>
                  <a:pt x="533657" y="113551"/>
                  <a:pt x="539283" y="112613"/>
                  <a:pt x="544500" y="112561"/>
                </a:cubicBezTo>
                <a:cubicBezTo>
                  <a:pt x="560151" y="112406"/>
                  <a:pt x="572122" y="120233"/>
                  <a:pt x="576183" y="136858"/>
                </a:cubicBezTo>
                <a:cubicBezTo>
                  <a:pt x="581514" y="158571"/>
                  <a:pt x="589655" y="171673"/>
                  <a:pt x="611788" y="180838"/>
                </a:cubicBezTo>
                <a:cubicBezTo>
                  <a:pt x="636125" y="190879"/>
                  <a:pt x="641608" y="220480"/>
                  <a:pt x="632660" y="256606"/>
                </a:cubicBezTo>
                <a:cubicBezTo>
                  <a:pt x="682056" y="289117"/>
                  <a:pt x="685336" y="350487"/>
                  <a:pt x="658005" y="387909"/>
                </a:cubicBezTo>
                <a:cubicBezTo>
                  <a:pt x="668097" y="404727"/>
                  <a:pt x="681552" y="419022"/>
                  <a:pt x="669779" y="438784"/>
                </a:cubicBezTo>
                <a:cubicBezTo>
                  <a:pt x="667491" y="442619"/>
                  <a:pt x="671056" y="444166"/>
                  <a:pt x="672722" y="448455"/>
                </a:cubicBezTo>
                <a:cubicBezTo>
                  <a:pt x="674774" y="453787"/>
                  <a:pt x="685454" y="468217"/>
                  <a:pt x="685336" y="476626"/>
                </a:cubicBezTo>
                <a:cubicBezTo>
                  <a:pt x="685184" y="486801"/>
                  <a:pt x="678171" y="500609"/>
                  <a:pt x="667659" y="513224"/>
                </a:cubicBezTo>
                <a:cubicBezTo>
                  <a:pt x="674807" y="528781"/>
                  <a:pt x="683166" y="540671"/>
                  <a:pt x="665187" y="563393"/>
                </a:cubicBezTo>
                <a:cubicBezTo>
                  <a:pt x="663135" y="565984"/>
                  <a:pt x="658409" y="569818"/>
                  <a:pt x="658930" y="572139"/>
                </a:cubicBezTo>
                <a:cubicBezTo>
                  <a:pt x="671275" y="629759"/>
                  <a:pt x="630928" y="661530"/>
                  <a:pt x="598905" y="697824"/>
                </a:cubicBezTo>
                <a:cubicBezTo>
                  <a:pt x="593103" y="704400"/>
                  <a:pt x="591522" y="714962"/>
                  <a:pt x="588814" y="723927"/>
                </a:cubicBezTo>
                <a:cubicBezTo>
                  <a:pt x="560542" y="816799"/>
                  <a:pt x="505797" y="908527"/>
                  <a:pt x="431981" y="982091"/>
                </a:cubicBezTo>
                <a:cubicBezTo>
                  <a:pt x="446933" y="958680"/>
                  <a:pt x="459815" y="947781"/>
                  <a:pt x="473186" y="930206"/>
                </a:cubicBezTo>
                <a:cubicBezTo>
                  <a:pt x="523390" y="864176"/>
                  <a:pt x="561147" y="791974"/>
                  <a:pt x="582961" y="711497"/>
                </a:cubicBezTo>
                <a:cubicBezTo>
                  <a:pt x="585871" y="700751"/>
                  <a:pt x="595760" y="691735"/>
                  <a:pt x="602992" y="682351"/>
                </a:cubicBezTo>
                <a:cubicBezTo>
                  <a:pt x="609299" y="674110"/>
                  <a:pt x="617322" y="667079"/>
                  <a:pt x="622956" y="658435"/>
                </a:cubicBezTo>
                <a:cubicBezTo>
                  <a:pt x="632744" y="643416"/>
                  <a:pt x="644181" y="628481"/>
                  <a:pt x="649327" y="611780"/>
                </a:cubicBezTo>
                <a:cubicBezTo>
                  <a:pt x="653229" y="599133"/>
                  <a:pt x="648486" y="583777"/>
                  <a:pt x="647293" y="564840"/>
                </a:cubicBezTo>
                <a:cubicBezTo>
                  <a:pt x="662782" y="553807"/>
                  <a:pt x="675312" y="536265"/>
                  <a:pt x="654221" y="511693"/>
                </a:cubicBezTo>
                <a:cubicBezTo>
                  <a:pt x="673949" y="492671"/>
                  <a:pt x="679331" y="472640"/>
                  <a:pt x="661773" y="450238"/>
                </a:cubicBezTo>
                <a:cubicBezTo>
                  <a:pt x="659688" y="447581"/>
                  <a:pt x="657534" y="441997"/>
                  <a:pt x="658830" y="440113"/>
                </a:cubicBezTo>
                <a:cubicBezTo>
                  <a:pt x="675177" y="416432"/>
                  <a:pt x="660074" y="401027"/>
                  <a:pt x="644399" y="386580"/>
                </a:cubicBezTo>
                <a:cubicBezTo>
                  <a:pt x="681148" y="333265"/>
                  <a:pt x="672066" y="294985"/>
                  <a:pt x="616514" y="264645"/>
                </a:cubicBezTo>
                <a:cubicBezTo>
                  <a:pt x="633703" y="208034"/>
                  <a:pt x="625546" y="192292"/>
                  <a:pt x="570617" y="178467"/>
                </a:cubicBezTo>
                <a:cubicBezTo>
                  <a:pt x="567909" y="138321"/>
                  <a:pt x="567909" y="138321"/>
                  <a:pt x="527780" y="115347"/>
                </a:cubicBezTo>
                <a:close/>
                <a:moveTo>
                  <a:pt x="470529" y="190996"/>
                </a:moveTo>
                <a:cubicBezTo>
                  <a:pt x="477694" y="193620"/>
                  <a:pt x="522196" y="190728"/>
                  <a:pt x="522616" y="228990"/>
                </a:cubicBezTo>
                <a:cubicBezTo>
                  <a:pt x="551224" y="247911"/>
                  <a:pt x="555076" y="268698"/>
                  <a:pt x="549660" y="325932"/>
                </a:cubicBezTo>
                <a:cubicBezTo>
                  <a:pt x="549139" y="331499"/>
                  <a:pt x="552015" y="338731"/>
                  <a:pt x="554319" y="344870"/>
                </a:cubicBezTo>
                <a:cubicBezTo>
                  <a:pt x="566445" y="376926"/>
                  <a:pt x="562762" y="407284"/>
                  <a:pt x="551662" y="439608"/>
                </a:cubicBezTo>
                <a:cubicBezTo>
                  <a:pt x="542916" y="465122"/>
                  <a:pt x="557312" y="497801"/>
                  <a:pt x="553327" y="524980"/>
                </a:cubicBezTo>
                <a:cubicBezTo>
                  <a:pt x="550770" y="542505"/>
                  <a:pt x="536340" y="556918"/>
                  <a:pt x="530185" y="573148"/>
                </a:cubicBezTo>
                <a:cubicBezTo>
                  <a:pt x="516091" y="610216"/>
                  <a:pt x="499373" y="646309"/>
                  <a:pt x="483177" y="682519"/>
                </a:cubicBezTo>
                <a:cubicBezTo>
                  <a:pt x="447740" y="761650"/>
                  <a:pt x="425051" y="837603"/>
                  <a:pt x="376295" y="919492"/>
                </a:cubicBezTo>
                <a:cubicBezTo>
                  <a:pt x="374058" y="924387"/>
                  <a:pt x="346089" y="960362"/>
                  <a:pt x="339294" y="962835"/>
                </a:cubicBezTo>
                <a:cubicBezTo>
                  <a:pt x="342405" y="956729"/>
                  <a:pt x="368810" y="918383"/>
                  <a:pt x="372392" y="912547"/>
                </a:cubicBezTo>
                <a:cubicBezTo>
                  <a:pt x="427827" y="822214"/>
                  <a:pt x="460741" y="722497"/>
                  <a:pt x="493755" y="622763"/>
                </a:cubicBezTo>
                <a:cubicBezTo>
                  <a:pt x="498734" y="607744"/>
                  <a:pt x="507597" y="594037"/>
                  <a:pt x="514577" y="579674"/>
                </a:cubicBezTo>
                <a:cubicBezTo>
                  <a:pt x="519555" y="569398"/>
                  <a:pt x="540914" y="533557"/>
                  <a:pt x="541957" y="522894"/>
                </a:cubicBezTo>
                <a:cubicBezTo>
                  <a:pt x="544968" y="491931"/>
                  <a:pt x="533498" y="459152"/>
                  <a:pt x="543640" y="431233"/>
                </a:cubicBezTo>
                <a:cubicBezTo>
                  <a:pt x="560122" y="385856"/>
                  <a:pt x="544699" y="369122"/>
                  <a:pt x="539922" y="323577"/>
                </a:cubicBezTo>
                <a:cubicBezTo>
                  <a:pt x="535987" y="286089"/>
                  <a:pt x="553461" y="260306"/>
                  <a:pt x="515889" y="239619"/>
                </a:cubicBezTo>
                <a:cubicBezTo>
                  <a:pt x="503544" y="232824"/>
                  <a:pt x="528503" y="212188"/>
                  <a:pt x="470529" y="190996"/>
                </a:cubicBezTo>
                <a:close/>
                <a:moveTo>
                  <a:pt x="435143" y="258002"/>
                </a:moveTo>
                <a:cubicBezTo>
                  <a:pt x="444094" y="247726"/>
                  <a:pt x="454347" y="244271"/>
                  <a:pt x="464437" y="245262"/>
                </a:cubicBezTo>
                <a:cubicBezTo>
                  <a:pt x="494704" y="248237"/>
                  <a:pt x="523495" y="291231"/>
                  <a:pt x="511247" y="310139"/>
                </a:cubicBezTo>
                <a:cubicBezTo>
                  <a:pt x="535633" y="335787"/>
                  <a:pt x="523440" y="390801"/>
                  <a:pt x="517739" y="408982"/>
                </a:cubicBezTo>
                <a:cubicBezTo>
                  <a:pt x="506991" y="443241"/>
                  <a:pt x="523490" y="442014"/>
                  <a:pt x="516292" y="474961"/>
                </a:cubicBezTo>
                <a:cubicBezTo>
                  <a:pt x="511886" y="495227"/>
                  <a:pt x="501576" y="511272"/>
                  <a:pt x="492259" y="532565"/>
                </a:cubicBezTo>
                <a:cubicBezTo>
                  <a:pt x="488222" y="541781"/>
                  <a:pt x="485582" y="573014"/>
                  <a:pt x="480587" y="580750"/>
                </a:cubicBezTo>
                <a:cubicBezTo>
                  <a:pt x="481495" y="561341"/>
                  <a:pt x="479089" y="545078"/>
                  <a:pt x="481932" y="532884"/>
                </a:cubicBezTo>
                <a:cubicBezTo>
                  <a:pt x="483059" y="528058"/>
                  <a:pt x="488861" y="514401"/>
                  <a:pt x="490829" y="509406"/>
                </a:cubicBezTo>
                <a:cubicBezTo>
                  <a:pt x="494966" y="498911"/>
                  <a:pt x="508287" y="477181"/>
                  <a:pt x="508304" y="466552"/>
                </a:cubicBezTo>
                <a:cubicBezTo>
                  <a:pt x="508337" y="439054"/>
                  <a:pt x="499878" y="426120"/>
                  <a:pt x="501576" y="399698"/>
                </a:cubicBezTo>
                <a:cubicBezTo>
                  <a:pt x="503190" y="374437"/>
                  <a:pt x="527056" y="348385"/>
                  <a:pt x="499895" y="314344"/>
                </a:cubicBezTo>
                <a:cubicBezTo>
                  <a:pt x="506201" y="297525"/>
                  <a:pt x="479443" y="246380"/>
                  <a:pt x="435143" y="258002"/>
                </a:cubicBezTo>
                <a:close/>
                <a:moveTo>
                  <a:pt x="299186" y="508651"/>
                </a:moveTo>
                <a:cubicBezTo>
                  <a:pt x="299846" y="504444"/>
                  <a:pt x="300594" y="501577"/>
                  <a:pt x="302444" y="500189"/>
                </a:cubicBezTo>
                <a:cubicBezTo>
                  <a:pt x="325065" y="483354"/>
                  <a:pt x="334702" y="457941"/>
                  <a:pt x="349486" y="435724"/>
                </a:cubicBezTo>
                <a:cubicBezTo>
                  <a:pt x="354885" y="427601"/>
                  <a:pt x="369573" y="418398"/>
                  <a:pt x="379050" y="415930"/>
                </a:cubicBezTo>
                <a:cubicBezTo>
                  <a:pt x="382209" y="415107"/>
                  <a:pt x="384788" y="415033"/>
                  <a:pt x="386251" y="415996"/>
                </a:cubicBezTo>
                <a:cubicBezTo>
                  <a:pt x="399622" y="424792"/>
                  <a:pt x="413766" y="442956"/>
                  <a:pt x="414573" y="458025"/>
                </a:cubicBezTo>
                <a:cubicBezTo>
                  <a:pt x="416188" y="487726"/>
                  <a:pt x="414137" y="517344"/>
                  <a:pt x="420813" y="547062"/>
                </a:cubicBezTo>
                <a:cubicBezTo>
                  <a:pt x="423269" y="557994"/>
                  <a:pt x="416878" y="570979"/>
                  <a:pt x="414187" y="582970"/>
                </a:cubicBezTo>
                <a:cubicBezTo>
                  <a:pt x="411378" y="595517"/>
                  <a:pt x="409091" y="608299"/>
                  <a:pt x="404936" y="620425"/>
                </a:cubicBezTo>
                <a:cubicBezTo>
                  <a:pt x="399605" y="635915"/>
                  <a:pt x="392659" y="650850"/>
                  <a:pt x="386402" y="666020"/>
                </a:cubicBezTo>
                <a:cubicBezTo>
                  <a:pt x="385545" y="664675"/>
                  <a:pt x="384670" y="663312"/>
                  <a:pt x="383812" y="661967"/>
                </a:cubicBezTo>
                <a:cubicBezTo>
                  <a:pt x="387243" y="642996"/>
                  <a:pt x="390607" y="624008"/>
                  <a:pt x="394089" y="605036"/>
                </a:cubicBezTo>
                <a:cubicBezTo>
                  <a:pt x="394896" y="600579"/>
                  <a:pt x="395585" y="595987"/>
                  <a:pt x="397251" y="591800"/>
                </a:cubicBezTo>
                <a:cubicBezTo>
                  <a:pt x="398613" y="588319"/>
                  <a:pt x="402481" y="585661"/>
                  <a:pt x="403255" y="582197"/>
                </a:cubicBezTo>
                <a:cubicBezTo>
                  <a:pt x="406400" y="568506"/>
                  <a:pt x="415684" y="550275"/>
                  <a:pt x="410201" y="541613"/>
                </a:cubicBezTo>
                <a:cubicBezTo>
                  <a:pt x="386890" y="504848"/>
                  <a:pt x="429542" y="454611"/>
                  <a:pt x="381845" y="421629"/>
                </a:cubicBezTo>
                <a:cubicBezTo>
                  <a:pt x="372376" y="429652"/>
                  <a:pt x="355994" y="436564"/>
                  <a:pt x="353892" y="446504"/>
                </a:cubicBezTo>
                <a:cubicBezTo>
                  <a:pt x="346912" y="479670"/>
                  <a:pt x="317884" y="494151"/>
                  <a:pt x="296456" y="525148"/>
                </a:cubicBezTo>
                <a:cubicBezTo>
                  <a:pt x="297954" y="518404"/>
                  <a:pt x="298525" y="512858"/>
                  <a:pt x="299186" y="508651"/>
                </a:cubicBezTo>
                <a:close/>
                <a:moveTo>
                  <a:pt x="389699" y="150868"/>
                </a:moveTo>
                <a:cubicBezTo>
                  <a:pt x="393752" y="147655"/>
                  <a:pt x="398512" y="144712"/>
                  <a:pt x="402784" y="141567"/>
                </a:cubicBezTo>
                <a:cubicBezTo>
                  <a:pt x="407543" y="138069"/>
                  <a:pt x="411680" y="134318"/>
                  <a:pt x="413514" y="129659"/>
                </a:cubicBezTo>
                <a:cubicBezTo>
                  <a:pt x="424143" y="102716"/>
                  <a:pt x="441685" y="91313"/>
                  <a:pt x="470294" y="91178"/>
                </a:cubicBezTo>
                <a:cubicBezTo>
                  <a:pt x="480435" y="91128"/>
                  <a:pt x="494882" y="85191"/>
                  <a:pt x="499843" y="77236"/>
                </a:cubicBezTo>
                <a:cubicBezTo>
                  <a:pt x="514341" y="53993"/>
                  <a:pt x="531210" y="55876"/>
                  <a:pt x="550854" y="66993"/>
                </a:cubicBezTo>
                <a:cubicBezTo>
                  <a:pt x="558271" y="71198"/>
                  <a:pt x="565940" y="75874"/>
                  <a:pt x="571625" y="82080"/>
                </a:cubicBezTo>
                <a:cubicBezTo>
                  <a:pt x="587956" y="99908"/>
                  <a:pt x="606725" y="110890"/>
                  <a:pt x="630372" y="118912"/>
                </a:cubicBezTo>
                <a:cubicBezTo>
                  <a:pt x="660360" y="129071"/>
                  <a:pt x="673394" y="156788"/>
                  <a:pt x="677952" y="188373"/>
                </a:cubicBezTo>
                <a:cubicBezTo>
                  <a:pt x="679685" y="200398"/>
                  <a:pt x="684612" y="213416"/>
                  <a:pt x="692012" y="222935"/>
                </a:cubicBezTo>
                <a:cubicBezTo>
                  <a:pt x="729349" y="270901"/>
                  <a:pt x="743275" y="322030"/>
                  <a:pt x="719965" y="380744"/>
                </a:cubicBezTo>
                <a:cubicBezTo>
                  <a:pt x="716567" y="389305"/>
                  <a:pt x="718502" y="400270"/>
                  <a:pt x="719074" y="410041"/>
                </a:cubicBezTo>
                <a:cubicBezTo>
                  <a:pt x="719393" y="415592"/>
                  <a:pt x="740803" y="479839"/>
                  <a:pt x="740837" y="485086"/>
                </a:cubicBezTo>
                <a:cubicBezTo>
                  <a:pt x="741257" y="540705"/>
                  <a:pt x="729064" y="550073"/>
                  <a:pt x="685571" y="602227"/>
                </a:cubicBezTo>
                <a:cubicBezTo>
                  <a:pt x="680626" y="608148"/>
                  <a:pt x="681551" y="618642"/>
                  <a:pt x="678356" y="626430"/>
                </a:cubicBezTo>
                <a:cubicBezTo>
                  <a:pt x="669829" y="647284"/>
                  <a:pt x="661369" y="668240"/>
                  <a:pt x="651345" y="688406"/>
                </a:cubicBezTo>
                <a:cubicBezTo>
                  <a:pt x="641371" y="708453"/>
                  <a:pt x="603749" y="821407"/>
                  <a:pt x="593254" y="841219"/>
                </a:cubicBezTo>
                <a:cubicBezTo>
                  <a:pt x="555395" y="912681"/>
                  <a:pt x="487717" y="990988"/>
                  <a:pt x="485615" y="993427"/>
                </a:cubicBezTo>
                <a:cubicBezTo>
                  <a:pt x="407005" y="1084735"/>
                  <a:pt x="338823" y="1141144"/>
                  <a:pt x="193611" y="1133442"/>
                </a:cubicBezTo>
                <a:cubicBezTo>
                  <a:pt x="203904" y="1159931"/>
                  <a:pt x="260347" y="1159645"/>
                  <a:pt x="291663" y="1154044"/>
                </a:cubicBezTo>
                <a:cubicBezTo>
                  <a:pt x="377438" y="1138706"/>
                  <a:pt x="441617" y="1085172"/>
                  <a:pt x="497119" y="1021110"/>
                </a:cubicBezTo>
                <a:cubicBezTo>
                  <a:pt x="581329" y="923899"/>
                  <a:pt x="634056" y="809600"/>
                  <a:pt x="670804" y="687783"/>
                </a:cubicBezTo>
                <a:cubicBezTo>
                  <a:pt x="685201" y="640019"/>
                  <a:pt x="698185" y="595332"/>
                  <a:pt x="739777" y="560803"/>
                </a:cubicBezTo>
                <a:cubicBezTo>
                  <a:pt x="775735" y="530950"/>
                  <a:pt x="778679" y="492688"/>
                  <a:pt x="756747" y="454510"/>
                </a:cubicBezTo>
                <a:cubicBezTo>
                  <a:pt x="746504" y="436666"/>
                  <a:pt x="751130" y="427668"/>
                  <a:pt x="763760" y="415726"/>
                </a:cubicBezTo>
                <a:cubicBezTo>
                  <a:pt x="785305" y="395376"/>
                  <a:pt x="790384" y="370552"/>
                  <a:pt x="771917" y="346333"/>
                </a:cubicBezTo>
                <a:cubicBezTo>
                  <a:pt x="759438" y="329969"/>
                  <a:pt x="761607" y="316026"/>
                  <a:pt x="767376" y="298636"/>
                </a:cubicBezTo>
                <a:cubicBezTo>
                  <a:pt x="783758" y="249223"/>
                  <a:pt x="769798" y="211297"/>
                  <a:pt x="728996" y="179879"/>
                </a:cubicBezTo>
                <a:cubicBezTo>
                  <a:pt x="719175" y="172312"/>
                  <a:pt x="711573" y="158587"/>
                  <a:pt x="708360" y="146276"/>
                </a:cubicBezTo>
                <a:cubicBezTo>
                  <a:pt x="698303" y="107644"/>
                  <a:pt x="678389" y="82635"/>
                  <a:pt x="641759" y="81306"/>
                </a:cubicBezTo>
                <a:cubicBezTo>
                  <a:pt x="612982" y="80263"/>
                  <a:pt x="596416" y="69482"/>
                  <a:pt x="578807" y="47971"/>
                </a:cubicBezTo>
                <a:cubicBezTo>
                  <a:pt x="565411" y="31615"/>
                  <a:pt x="553163" y="23761"/>
                  <a:pt x="540817" y="23711"/>
                </a:cubicBezTo>
                <a:cubicBezTo>
                  <a:pt x="528473" y="23661"/>
                  <a:pt x="516031" y="31414"/>
                  <a:pt x="502248" y="46273"/>
                </a:cubicBezTo>
                <a:cubicBezTo>
                  <a:pt x="490055" y="59426"/>
                  <a:pt x="478248" y="67649"/>
                  <a:pt x="458167" y="66725"/>
                </a:cubicBezTo>
                <a:cubicBezTo>
                  <a:pt x="426817" y="65261"/>
                  <a:pt x="411058" y="88471"/>
                  <a:pt x="400244" y="114271"/>
                </a:cubicBezTo>
                <a:cubicBezTo>
                  <a:pt x="395366" y="125892"/>
                  <a:pt x="393012" y="138590"/>
                  <a:pt x="389699" y="150868"/>
                </a:cubicBezTo>
                <a:close/>
                <a:moveTo>
                  <a:pt x="340627" y="313398"/>
                </a:moveTo>
                <a:cubicBezTo>
                  <a:pt x="342885" y="304846"/>
                  <a:pt x="345399" y="297080"/>
                  <a:pt x="349418" y="290192"/>
                </a:cubicBezTo>
                <a:cubicBezTo>
                  <a:pt x="358871" y="273979"/>
                  <a:pt x="373553" y="260828"/>
                  <a:pt x="386015" y="246363"/>
                </a:cubicBezTo>
                <a:cubicBezTo>
                  <a:pt x="411076" y="217217"/>
                  <a:pt x="435075" y="187095"/>
                  <a:pt x="461666" y="159428"/>
                </a:cubicBezTo>
                <a:cubicBezTo>
                  <a:pt x="471942" y="148732"/>
                  <a:pt x="497926" y="130618"/>
                  <a:pt x="505360" y="131880"/>
                </a:cubicBezTo>
                <a:cubicBezTo>
                  <a:pt x="532690" y="136505"/>
                  <a:pt x="535835" y="174060"/>
                  <a:pt x="539418" y="191013"/>
                </a:cubicBezTo>
                <a:cubicBezTo>
                  <a:pt x="543471" y="210187"/>
                  <a:pt x="541386" y="207109"/>
                  <a:pt x="556657" y="218915"/>
                </a:cubicBezTo>
                <a:cubicBezTo>
                  <a:pt x="565049" y="225408"/>
                  <a:pt x="571793" y="235028"/>
                  <a:pt x="576839" y="245825"/>
                </a:cubicBezTo>
                <a:cubicBezTo>
                  <a:pt x="580051" y="252754"/>
                  <a:pt x="571121" y="265520"/>
                  <a:pt x="576839" y="269792"/>
                </a:cubicBezTo>
                <a:cubicBezTo>
                  <a:pt x="620147" y="302167"/>
                  <a:pt x="621997" y="337705"/>
                  <a:pt x="614260" y="360192"/>
                </a:cubicBezTo>
                <a:cubicBezTo>
                  <a:pt x="612225" y="366095"/>
                  <a:pt x="599881" y="375900"/>
                  <a:pt x="599965" y="382897"/>
                </a:cubicBezTo>
                <a:cubicBezTo>
                  <a:pt x="600200" y="403466"/>
                  <a:pt x="614260" y="412329"/>
                  <a:pt x="614681" y="432091"/>
                </a:cubicBezTo>
                <a:cubicBezTo>
                  <a:pt x="614732" y="434798"/>
                  <a:pt x="601175" y="462263"/>
                  <a:pt x="598485" y="462381"/>
                </a:cubicBezTo>
                <a:cubicBezTo>
                  <a:pt x="603328" y="473616"/>
                  <a:pt x="608424" y="484716"/>
                  <a:pt x="612915" y="496085"/>
                </a:cubicBezTo>
                <a:cubicBezTo>
                  <a:pt x="624049" y="524189"/>
                  <a:pt x="617708" y="547634"/>
                  <a:pt x="596231" y="569179"/>
                </a:cubicBezTo>
                <a:cubicBezTo>
                  <a:pt x="586089" y="579354"/>
                  <a:pt x="577209" y="592893"/>
                  <a:pt x="573021" y="606533"/>
                </a:cubicBezTo>
                <a:cubicBezTo>
                  <a:pt x="537972" y="720293"/>
                  <a:pt x="494294" y="829934"/>
                  <a:pt x="425338" y="928020"/>
                </a:cubicBezTo>
                <a:cubicBezTo>
                  <a:pt x="419905" y="935706"/>
                  <a:pt x="413766" y="943005"/>
                  <a:pt x="403423" y="956376"/>
                </a:cubicBezTo>
                <a:lnTo>
                  <a:pt x="376278" y="988129"/>
                </a:lnTo>
                <a:cubicBezTo>
                  <a:pt x="378179" y="978206"/>
                  <a:pt x="413968" y="930795"/>
                  <a:pt x="415516" y="928760"/>
                </a:cubicBezTo>
                <a:cubicBezTo>
                  <a:pt x="488340" y="831818"/>
                  <a:pt x="524483" y="734018"/>
                  <a:pt x="558154" y="618659"/>
                </a:cubicBezTo>
                <a:cubicBezTo>
                  <a:pt x="565049" y="595029"/>
                  <a:pt x="571726" y="572863"/>
                  <a:pt x="592026" y="554782"/>
                </a:cubicBezTo>
                <a:cubicBezTo>
                  <a:pt x="601999" y="545936"/>
                  <a:pt x="604876" y="523886"/>
                  <a:pt x="603261" y="508649"/>
                </a:cubicBezTo>
                <a:cubicBezTo>
                  <a:pt x="601562" y="492604"/>
                  <a:pt x="590681" y="477535"/>
                  <a:pt x="582692" y="459522"/>
                </a:cubicBezTo>
                <a:cubicBezTo>
                  <a:pt x="614159" y="438196"/>
                  <a:pt x="599578" y="410546"/>
                  <a:pt x="586543" y="384057"/>
                </a:cubicBezTo>
                <a:cubicBezTo>
                  <a:pt x="618297" y="341859"/>
                  <a:pt x="610056" y="307902"/>
                  <a:pt x="559011" y="272836"/>
                </a:cubicBezTo>
                <a:cubicBezTo>
                  <a:pt x="569943" y="248752"/>
                  <a:pt x="560054" y="232875"/>
                  <a:pt x="536844" y="221607"/>
                </a:cubicBezTo>
                <a:cubicBezTo>
                  <a:pt x="531614" y="219067"/>
                  <a:pt x="533514" y="208925"/>
                  <a:pt x="531008" y="202080"/>
                </a:cubicBezTo>
                <a:cubicBezTo>
                  <a:pt x="529797" y="198750"/>
                  <a:pt x="524214" y="170831"/>
                  <a:pt x="522582" y="168023"/>
                </a:cubicBezTo>
                <a:cubicBezTo>
                  <a:pt x="514442" y="153676"/>
                  <a:pt x="510406" y="153744"/>
                  <a:pt x="500954" y="149001"/>
                </a:cubicBezTo>
                <a:cubicBezTo>
                  <a:pt x="491888" y="148261"/>
                  <a:pt x="473068" y="164188"/>
                  <a:pt x="464054" y="175658"/>
                </a:cubicBezTo>
                <a:cubicBezTo>
                  <a:pt x="451776" y="191300"/>
                  <a:pt x="448110" y="211970"/>
                  <a:pt x="422899" y="217991"/>
                </a:cubicBezTo>
                <a:cubicBezTo>
                  <a:pt x="412572" y="220446"/>
                  <a:pt x="406770" y="240796"/>
                  <a:pt x="398310" y="252536"/>
                </a:cubicBezTo>
                <a:cubicBezTo>
                  <a:pt x="378380" y="280186"/>
                  <a:pt x="358097" y="307566"/>
                  <a:pt x="333373" y="341321"/>
                </a:cubicBezTo>
                <a:cubicBezTo>
                  <a:pt x="336367" y="331289"/>
                  <a:pt x="338369" y="321950"/>
                  <a:pt x="340627" y="313398"/>
                </a:cubicBezTo>
                <a:close/>
                <a:moveTo>
                  <a:pt x="333561" y="205812"/>
                </a:moveTo>
                <a:cubicBezTo>
                  <a:pt x="330906" y="216296"/>
                  <a:pt x="328934" y="227224"/>
                  <a:pt x="326091" y="237584"/>
                </a:cubicBezTo>
                <a:cubicBezTo>
                  <a:pt x="344659" y="223473"/>
                  <a:pt x="361544" y="209161"/>
                  <a:pt x="366001" y="183159"/>
                </a:cubicBezTo>
                <a:cubicBezTo>
                  <a:pt x="367835" y="172463"/>
                  <a:pt x="379154" y="163415"/>
                  <a:pt x="386958" y="153744"/>
                </a:cubicBezTo>
                <a:cubicBezTo>
                  <a:pt x="372039" y="160757"/>
                  <a:pt x="352765" y="164945"/>
                  <a:pt x="345130" y="176701"/>
                </a:cubicBezTo>
                <a:cubicBezTo>
                  <a:pt x="339555" y="185287"/>
                  <a:pt x="336216" y="195328"/>
                  <a:pt x="333561" y="205812"/>
                </a:cubicBezTo>
                <a:close/>
                <a:moveTo>
                  <a:pt x="120871" y="956342"/>
                </a:moveTo>
                <a:cubicBezTo>
                  <a:pt x="144215" y="950506"/>
                  <a:pt x="153045" y="947984"/>
                  <a:pt x="156610" y="958681"/>
                </a:cubicBezTo>
                <a:cubicBezTo>
                  <a:pt x="183839" y="930828"/>
                  <a:pt x="191257" y="912614"/>
                  <a:pt x="197177" y="896889"/>
                </a:cubicBezTo>
                <a:cubicBezTo>
                  <a:pt x="206528" y="872031"/>
                  <a:pt x="213810" y="864631"/>
                  <a:pt x="216686" y="838209"/>
                </a:cubicBezTo>
                <a:cubicBezTo>
                  <a:pt x="219831" y="809231"/>
                  <a:pt x="233421" y="812577"/>
                  <a:pt x="245732" y="801276"/>
                </a:cubicBezTo>
                <a:cubicBezTo>
                  <a:pt x="262551" y="785836"/>
                  <a:pt x="257135" y="760036"/>
                  <a:pt x="265915" y="736692"/>
                </a:cubicBezTo>
                <a:cubicBezTo>
                  <a:pt x="270657" y="724078"/>
                  <a:pt x="276931" y="709580"/>
                  <a:pt x="278831" y="696109"/>
                </a:cubicBezTo>
                <a:cubicBezTo>
                  <a:pt x="281084" y="680064"/>
                  <a:pt x="284835" y="673000"/>
                  <a:pt x="274475" y="643870"/>
                </a:cubicBezTo>
                <a:cubicBezTo>
                  <a:pt x="265881" y="650262"/>
                  <a:pt x="254831" y="654987"/>
                  <a:pt x="249146" y="663363"/>
                </a:cubicBezTo>
                <a:cubicBezTo>
                  <a:pt x="234783" y="684504"/>
                  <a:pt x="217611" y="705696"/>
                  <a:pt x="215475" y="731024"/>
                </a:cubicBezTo>
                <a:cubicBezTo>
                  <a:pt x="206208" y="840984"/>
                  <a:pt x="173210" y="849931"/>
                  <a:pt x="149883" y="908527"/>
                </a:cubicBezTo>
                <a:cubicBezTo>
                  <a:pt x="144266" y="922638"/>
                  <a:pt x="124789" y="945494"/>
                  <a:pt x="120871" y="956342"/>
                </a:cubicBezTo>
                <a:close/>
                <a:moveTo>
                  <a:pt x="93642" y="952894"/>
                </a:moveTo>
                <a:cubicBezTo>
                  <a:pt x="91320" y="958142"/>
                  <a:pt x="88209" y="973094"/>
                  <a:pt x="89941" y="988130"/>
                </a:cubicBezTo>
                <a:cubicBezTo>
                  <a:pt x="96215" y="978862"/>
                  <a:pt x="113084" y="956763"/>
                  <a:pt x="117305" y="946655"/>
                </a:cubicBezTo>
                <a:cubicBezTo>
                  <a:pt x="129398" y="917710"/>
                  <a:pt x="146132" y="894652"/>
                  <a:pt x="157417" y="865371"/>
                </a:cubicBezTo>
                <a:cubicBezTo>
                  <a:pt x="172941" y="825107"/>
                  <a:pt x="192770" y="826419"/>
                  <a:pt x="201096" y="750500"/>
                </a:cubicBezTo>
                <a:cubicBezTo>
                  <a:pt x="205872" y="707007"/>
                  <a:pt x="231284" y="654702"/>
                  <a:pt x="275770" y="632535"/>
                </a:cubicBezTo>
                <a:cubicBezTo>
                  <a:pt x="297264" y="650346"/>
                  <a:pt x="294842" y="672226"/>
                  <a:pt x="289561" y="693738"/>
                </a:cubicBezTo>
                <a:cubicBezTo>
                  <a:pt x="283321" y="719168"/>
                  <a:pt x="272221" y="743739"/>
                  <a:pt x="268740" y="769438"/>
                </a:cubicBezTo>
                <a:cubicBezTo>
                  <a:pt x="265158" y="795810"/>
                  <a:pt x="243041" y="820146"/>
                  <a:pt x="232479" y="830136"/>
                </a:cubicBezTo>
                <a:cubicBezTo>
                  <a:pt x="222960" y="882846"/>
                  <a:pt x="207520" y="920670"/>
                  <a:pt x="169477" y="959437"/>
                </a:cubicBezTo>
                <a:cubicBezTo>
                  <a:pt x="166752" y="961775"/>
                  <a:pt x="164010" y="964096"/>
                  <a:pt x="161286" y="966434"/>
                </a:cubicBezTo>
                <a:cubicBezTo>
                  <a:pt x="157014" y="990316"/>
                  <a:pt x="165978" y="995664"/>
                  <a:pt x="186985" y="985153"/>
                </a:cubicBezTo>
                <a:cubicBezTo>
                  <a:pt x="192434" y="982394"/>
                  <a:pt x="222943" y="963894"/>
                  <a:pt x="233320" y="946722"/>
                </a:cubicBezTo>
                <a:cubicBezTo>
                  <a:pt x="234800" y="944267"/>
                  <a:pt x="244773" y="925514"/>
                  <a:pt x="246186" y="923025"/>
                </a:cubicBezTo>
                <a:cubicBezTo>
                  <a:pt x="255672" y="906173"/>
                  <a:pt x="263375" y="888463"/>
                  <a:pt x="269698" y="870063"/>
                </a:cubicBezTo>
                <a:cubicBezTo>
                  <a:pt x="272238" y="862697"/>
                  <a:pt x="274542" y="855230"/>
                  <a:pt x="276661" y="847661"/>
                </a:cubicBezTo>
                <a:cubicBezTo>
                  <a:pt x="279840" y="836308"/>
                  <a:pt x="282581" y="824738"/>
                  <a:pt x="284969" y="812981"/>
                </a:cubicBezTo>
                <a:cubicBezTo>
                  <a:pt x="286433" y="805783"/>
                  <a:pt x="293934" y="799930"/>
                  <a:pt x="298172" y="793152"/>
                </a:cubicBezTo>
                <a:cubicBezTo>
                  <a:pt x="303521" y="784575"/>
                  <a:pt x="309104" y="776014"/>
                  <a:pt x="313292" y="766848"/>
                </a:cubicBezTo>
                <a:cubicBezTo>
                  <a:pt x="318623" y="755176"/>
                  <a:pt x="323535" y="743184"/>
                  <a:pt x="327083" y="730873"/>
                </a:cubicBezTo>
                <a:cubicBezTo>
                  <a:pt x="342842" y="676263"/>
                  <a:pt x="358971" y="621249"/>
                  <a:pt x="344676" y="563949"/>
                </a:cubicBezTo>
                <a:cubicBezTo>
                  <a:pt x="341918" y="552882"/>
                  <a:pt x="327924" y="536753"/>
                  <a:pt x="319481" y="536972"/>
                </a:cubicBezTo>
                <a:cubicBezTo>
                  <a:pt x="308600" y="537258"/>
                  <a:pt x="296911" y="550528"/>
                  <a:pt x="287694" y="560232"/>
                </a:cubicBezTo>
                <a:cubicBezTo>
                  <a:pt x="271885" y="576899"/>
                  <a:pt x="257858" y="595248"/>
                  <a:pt x="242839" y="612672"/>
                </a:cubicBezTo>
                <a:cubicBezTo>
                  <a:pt x="196840" y="666054"/>
                  <a:pt x="113151" y="908645"/>
                  <a:pt x="93642" y="952894"/>
                </a:cubicBezTo>
                <a:close/>
                <a:moveTo>
                  <a:pt x="35735" y="1090639"/>
                </a:moveTo>
                <a:cubicBezTo>
                  <a:pt x="67455" y="1123250"/>
                  <a:pt x="109283" y="1140287"/>
                  <a:pt x="140750" y="1145283"/>
                </a:cubicBezTo>
                <a:cubicBezTo>
                  <a:pt x="149143" y="1147418"/>
                  <a:pt x="174287" y="1145619"/>
                  <a:pt x="175313" y="1142894"/>
                </a:cubicBezTo>
                <a:cubicBezTo>
                  <a:pt x="153213" y="1136873"/>
                  <a:pt x="88377" y="1106835"/>
                  <a:pt x="84576" y="1090639"/>
                </a:cubicBezTo>
                <a:cubicBezTo>
                  <a:pt x="70079" y="1101941"/>
                  <a:pt x="45457" y="1092674"/>
                  <a:pt x="35735" y="1090639"/>
                </a:cubicBezTo>
                <a:close/>
                <a:moveTo>
                  <a:pt x="35735" y="1082347"/>
                </a:moveTo>
                <a:cubicBezTo>
                  <a:pt x="68279" y="1096307"/>
                  <a:pt x="80237" y="1091984"/>
                  <a:pt x="92128" y="1062030"/>
                </a:cubicBezTo>
                <a:cubicBezTo>
                  <a:pt x="103127" y="1034313"/>
                  <a:pt x="113824" y="986397"/>
                  <a:pt x="139018" y="966433"/>
                </a:cubicBezTo>
                <a:cubicBezTo>
                  <a:pt x="141171" y="967274"/>
                  <a:pt x="123864" y="995075"/>
                  <a:pt x="121678" y="1000188"/>
                </a:cubicBezTo>
                <a:cubicBezTo>
                  <a:pt x="111217" y="1026745"/>
                  <a:pt x="111890" y="1035137"/>
                  <a:pt x="99578" y="1060819"/>
                </a:cubicBezTo>
                <a:cubicBezTo>
                  <a:pt x="90732" y="1079235"/>
                  <a:pt x="91876" y="1092623"/>
                  <a:pt x="107971" y="1103639"/>
                </a:cubicBezTo>
                <a:cubicBezTo>
                  <a:pt x="107971" y="1103639"/>
                  <a:pt x="109317" y="1104194"/>
                  <a:pt x="109232" y="1104127"/>
                </a:cubicBezTo>
                <a:cubicBezTo>
                  <a:pt x="118684" y="1108264"/>
                  <a:pt x="128876" y="1114555"/>
                  <a:pt x="137841" y="1119583"/>
                </a:cubicBezTo>
                <a:cubicBezTo>
                  <a:pt x="192316" y="1150126"/>
                  <a:pt x="181569" y="1140741"/>
                  <a:pt x="185034" y="1087947"/>
                </a:cubicBezTo>
                <a:cubicBezTo>
                  <a:pt x="185219" y="1085088"/>
                  <a:pt x="184899" y="1082195"/>
                  <a:pt x="185235" y="1079353"/>
                </a:cubicBezTo>
                <a:cubicBezTo>
                  <a:pt x="189928" y="1037223"/>
                  <a:pt x="166634" y="1003838"/>
                  <a:pt x="150707" y="968182"/>
                </a:cubicBezTo>
                <a:cubicBezTo>
                  <a:pt x="149092" y="965177"/>
                  <a:pt x="146486" y="963637"/>
                  <a:pt x="143403" y="963092"/>
                </a:cubicBezTo>
                <a:cubicBezTo>
                  <a:pt x="134155" y="961457"/>
                  <a:pt x="120623" y="968779"/>
                  <a:pt x="116750" y="972337"/>
                </a:cubicBezTo>
                <a:cubicBezTo>
                  <a:pt x="99107" y="988617"/>
                  <a:pt x="83769" y="1007386"/>
                  <a:pt x="68094" y="1025803"/>
                </a:cubicBezTo>
                <a:lnTo>
                  <a:pt x="56943" y="1040637"/>
                </a:lnTo>
                <a:cubicBezTo>
                  <a:pt x="49863" y="1054579"/>
                  <a:pt x="42799" y="1068472"/>
                  <a:pt x="35735" y="1082347"/>
                </a:cubicBezTo>
                <a:close/>
                <a:moveTo>
                  <a:pt x="63097" y="960868"/>
                </a:moveTo>
                <a:cubicBezTo>
                  <a:pt x="59671" y="973455"/>
                  <a:pt x="57225" y="986233"/>
                  <a:pt x="56254" y="999280"/>
                </a:cubicBezTo>
                <a:cubicBezTo>
                  <a:pt x="54757" y="1019446"/>
                  <a:pt x="54505" y="1026560"/>
                  <a:pt x="57953" y="1026593"/>
                </a:cubicBezTo>
                <a:cubicBezTo>
                  <a:pt x="57953" y="1026593"/>
                  <a:pt x="92717" y="932225"/>
                  <a:pt x="101816" y="912698"/>
                </a:cubicBezTo>
                <a:cubicBezTo>
                  <a:pt x="135923" y="839571"/>
                  <a:pt x="157249" y="761264"/>
                  <a:pt x="192114" y="685008"/>
                </a:cubicBezTo>
                <a:cubicBezTo>
                  <a:pt x="215543" y="633779"/>
                  <a:pt x="241612" y="576276"/>
                  <a:pt x="262652" y="523987"/>
                </a:cubicBezTo>
                <a:cubicBezTo>
                  <a:pt x="278747" y="483976"/>
                  <a:pt x="292353" y="442855"/>
                  <a:pt x="310147" y="403634"/>
                </a:cubicBezTo>
                <a:cubicBezTo>
                  <a:pt x="317597" y="387202"/>
                  <a:pt x="332381" y="373781"/>
                  <a:pt x="345096" y="360141"/>
                </a:cubicBezTo>
                <a:cubicBezTo>
                  <a:pt x="364235" y="339572"/>
                  <a:pt x="383459" y="318885"/>
                  <a:pt x="404617" y="300469"/>
                </a:cubicBezTo>
                <a:cubicBezTo>
                  <a:pt x="417937" y="288898"/>
                  <a:pt x="432351" y="291891"/>
                  <a:pt x="444158" y="306860"/>
                </a:cubicBezTo>
                <a:cubicBezTo>
                  <a:pt x="475911" y="347107"/>
                  <a:pt x="495790" y="389388"/>
                  <a:pt x="472816" y="441341"/>
                </a:cubicBezTo>
                <a:cubicBezTo>
                  <a:pt x="470479" y="446589"/>
                  <a:pt x="471201" y="453770"/>
                  <a:pt x="472161" y="459774"/>
                </a:cubicBezTo>
                <a:cubicBezTo>
                  <a:pt x="477307" y="492436"/>
                  <a:pt x="480014" y="524206"/>
                  <a:pt x="455880" y="552091"/>
                </a:cubicBezTo>
                <a:cubicBezTo>
                  <a:pt x="452298" y="556228"/>
                  <a:pt x="454030" y="565815"/>
                  <a:pt x="454837" y="572677"/>
                </a:cubicBezTo>
                <a:cubicBezTo>
                  <a:pt x="457982" y="598948"/>
                  <a:pt x="459597" y="624024"/>
                  <a:pt x="435395" y="643298"/>
                </a:cubicBezTo>
                <a:cubicBezTo>
                  <a:pt x="429559" y="647941"/>
                  <a:pt x="428163" y="658284"/>
                  <a:pt x="424967" y="666121"/>
                </a:cubicBezTo>
                <a:cubicBezTo>
                  <a:pt x="393718" y="742780"/>
                  <a:pt x="362823" y="819590"/>
                  <a:pt x="330935" y="895980"/>
                </a:cubicBezTo>
                <a:cubicBezTo>
                  <a:pt x="326831" y="905819"/>
                  <a:pt x="317850" y="913607"/>
                  <a:pt x="311156" y="922335"/>
                </a:cubicBezTo>
                <a:cubicBezTo>
                  <a:pt x="324897" y="890481"/>
                  <a:pt x="338789" y="858660"/>
                  <a:pt x="352564" y="826806"/>
                </a:cubicBezTo>
                <a:cubicBezTo>
                  <a:pt x="366354" y="794951"/>
                  <a:pt x="380029" y="763046"/>
                  <a:pt x="393365" y="731024"/>
                </a:cubicBezTo>
                <a:cubicBezTo>
                  <a:pt x="402868" y="708201"/>
                  <a:pt x="408435" y="683730"/>
                  <a:pt x="417180" y="660554"/>
                </a:cubicBezTo>
                <a:cubicBezTo>
                  <a:pt x="421015" y="650362"/>
                  <a:pt x="429105" y="641835"/>
                  <a:pt x="433814" y="631895"/>
                </a:cubicBezTo>
                <a:cubicBezTo>
                  <a:pt x="439398" y="620156"/>
                  <a:pt x="449741" y="605894"/>
                  <a:pt x="446899" y="595853"/>
                </a:cubicBezTo>
                <a:cubicBezTo>
                  <a:pt x="438960" y="567783"/>
                  <a:pt x="444763" y="545313"/>
                  <a:pt x="460774" y="522356"/>
                </a:cubicBezTo>
                <a:cubicBezTo>
                  <a:pt x="481663" y="492402"/>
                  <a:pt x="448698" y="459572"/>
                  <a:pt x="466274" y="426221"/>
                </a:cubicBezTo>
                <a:cubicBezTo>
                  <a:pt x="482470" y="395460"/>
                  <a:pt x="467687" y="362899"/>
                  <a:pt x="451204" y="333803"/>
                </a:cubicBezTo>
                <a:cubicBezTo>
                  <a:pt x="427675" y="292261"/>
                  <a:pt x="410403" y="301343"/>
                  <a:pt x="381996" y="332609"/>
                </a:cubicBezTo>
                <a:cubicBezTo>
                  <a:pt x="364151" y="352270"/>
                  <a:pt x="346694" y="372251"/>
                  <a:pt x="329051" y="392079"/>
                </a:cubicBezTo>
                <a:cubicBezTo>
                  <a:pt x="328412" y="392786"/>
                  <a:pt x="327218" y="393189"/>
                  <a:pt x="326915" y="393980"/>
                </a:cubicBezTo>
                <a:cubicBezTo>
                  <a:pt x="315344" y="425280"/>
                  <a:pt x="303789" y="456545"/>
                  <a:pt x="292504" y="487945"/>
                </a:cubicBezTo>
                <a:cubicBezTo>
                  <a:pt x="291344" y="491225"/>
                  <a:pt x="292958" y="495682"/>
                  <a:pt x="291445" y="498642"/>
                </a:cubicBezTo>
                <a:cubicBezTo>
                  <a:pt x="283742" y="513627"/>
                  <a:pt x="275164" y="528158"/>
                  <a:pt x="267378" y="543093"/>
                </a:cubicBezTo>
                <a:cubicBezTo>
                  <a:pt x="259994" y="557187"/>
                  <a:pt x="253199" y="571567"/>
                  <a:pt x="248491" y="588385"/>
                </a:cubicBezTo>
                <a:cubicBezTo>
                  <a:pt x="263038" y="572593"/>
                  <a:pt x="277755" y="556918"/>
                  <a:pt x="292101" y="540941"/>
                </a:cubicBezTo>
                <a:cubicBezTo>
                  <a:pt x="312233" y="518521"/>
                  <a:pt x="332415" y="518084"/>
                  <a:pt x="347450" y="543884"/>
                </a:cubicBezTo>
                <a:cubicBezTo>
                  <a:pt x="357677" y="561409"/>
                  <a:pt x="371518" y="586284"/>
                  <a:pt x="366136" y="601706"/>
                </a:cubicBezTo>
                <a:cubicBezTo>
                  <a:pt x="349671" y="648731"/>
                  <a:pt x="363748" y="700683"/>
                  <a:pt x="332768" y="746312"/>
                </a:cubicBezTo>
                <a:cubicBezTo>
                  <a:pt x="308381" y="782253"/>
                  <a:pt x="299719" y="828622"/>
                  <a:pt x="281976" y="869457"/>
                </a:cubicBezTo>
                <a:cubicBezTo>
                  <a:pt x="269127" y="899024"/>
                  <a:pt x="254057" y="927818"/>
                  <a:pt x="237424" y="955434"/>
                </a:cubicBezTo>
                <a:cubicBezTo>
                  <a:pt x="231369" y="965475"/>
                  <a:pt x="218503" y="971412"/>
                  <a:pt x="208462" y="979047"/>
                </a:cubicBezTo>
                <a:cubicBezTo>
                  <a:pt x="198169" y="988028"/>
                  <a:pt x="187842" y="997010"/>
                  <a:pt x="177533" y="1005974"/>
                </a:cubicBezTo>
                <a:cubicBezTo>
                  <a:pt x="216585" y="1006865"/>
                  <a:pt x="245009" y="989407"/>
                  <a:pt x="269967" y="965912"/>
                </a:cubicBezTo>
                <a:cubicBezTo>
                  <a:pt x="284852" y="951885"/>
                  <a:pt x="298223" y="936244"/>
                  <a:pt x="312233" y="921326"/>
                </a:cubicBezTo>
                <a:cubicBezTo>
                  <a:pt x="288098" y="978038"/>
                  <a:pt x="236717" y="1002105"/>
                  <a:pt x="185118" y="1027485"/>
                </a:cubicBezTo>
                <a:cubicBezTo>
                  <a:pt x="230461" y="1038787"/>
                  <a:pt x="267327" y="1018335"/>
                  <a:pt x="304327" y="997817"/>
                </a:cubicBezTo>
                <a:cubicBezTo>
                  <a:pt x="274071" y="1031639"/>
                  <a:pt x="231453" y="1036769"/>
                  <a:pt x="190903" y="1050510"/>
                </a:cubicBezTo>
                <a:cubicBezTo>
                  <a:pt x="214719" y="1065679"/>
                  <a:pt x="240333" y="1059154"/>
                  <a:pt x="263560" y="1052343"/>
                </a:cubicBezTo>
                <a:cubicBezTo>
                  <a:pt x="287594" y="1045262"/>
                  <a:pt x="309760" y="1031723"/>
                  <a:pt x="332734" y="1021027"/>
                </a:cubicBezTo>
                <a:cubicBezTo>
                  <a:pt x="301654" y="1048777"/>
                  <a:pt x="266469" y="1065427"/>
                  <a:pt x="224356" y="1066218"/>
                </a:cubicBezTo>
                <a:cubicBezTo>
                  <a:pt x="213878" y="1066420"/>
                  <a:pt x="203517" y="1073013"/>
                  <a:pt x="193090" y="1076696"/>
                </a:cubicBezTo>
                <a:cubicBezTo>
                  <a:pt x="203988" y="1080732"/>
                  <a:pt x="214769" y="1087830"/>
                  <a:pt x="225802" y="1088267"/>
                </a:cubicBezTo>
                <a:cubicBezTo>
                  <a:pt x="287644" y="1090655"/>
                  <a:pt x="337780" y="1062265"/>
                  <a:pt x="384031" y="1024794"/>
                </a:cubicBezTo>
                <a:cubicBezTo>
                  <a:pt x="391263" y="1018941"/>
                  <a:pt x="398664" y="1013273"/>
                  <a:pt x="405996" y="1007555"/>
                </a:cubicBezTo>
                <a:cubicBezTo>
                  <a:pt x="407980" y="1010616"/>
                  <a:pt x="346459" y="1063931"/>
                  <a:pt x="310063" y="1078058"/>
                </a:cubicBezTo>
                <a:cubicBezTo>
                  <a:pt x="273314" y="1092337"/>
                  <a:pt x="231907" y="1094675"/>
                  <a:pt x="192552" y="1102226"/>
                </a:cubicBezTo>
                <a:cubicBezTo>
                  <a:pt x="200894" y="1110820"/>
                  <a:pt x="212296" y="1116068"/>
                  <a:pt x="224053" y="1117044"/>
                </a:cubicBezTo>
                <a:cubicBezTo>
                  <a:pt x="302579" y="1123620"/>
                  <a:pt x="367196" y="1091530"/>
                  <a:pt x="424480" y="1041629"/>
                </a:cubicBezTo>
                <a:cubicBezTo>
                  <a:pt x="447050" y="1021968"/>
                  <a:pt x="491670" y="970571"/>
                  <a:pt x="494244" y="967190"/>
                </a:cubicBezTo>
                <a:cubicBezTo>
                  <a:pt x="550619" y="893424"/>
                  <a:pt x="591926" y="811989"/>
                  <a:pt x="623107" y="725205"/>
                </a:cubicBezTo>
                <a:cubicBezTo>
                  <a:pt x="627749" y="712271"/>
                  <a:pt x="633702" y="699270"/>
                  <a:pt x="641136" y="687396"/>
                </a:cubicBezTo>
                <a:cubicBezTo>
                  <a:pt x="643138" y="684201"/>
                  <a:pt x="676287" y="605473"/>
                  <a:pt x="677768" y="602429"/>
                </a:cubicBezTo>
                <a:cubicBezTo>
                  <a:pt x="702709" y="550830"/>
                  <a:pt x="717174" y="571584"/>
                  <a:pt x="729905" y="509086"/>
                </a:cubicBezTo>
                <a:cubicBezTo>
                  <a:pt x="734530" y="486381"/>
                  <a:pt x="720218" y="456141"/>
                  <a:pt x="715609" y="441795"/>
                </a:cubicBezTo>
                <a:cubicBezTo>
                  <a:pt x="704509" y="407300"/>
                  <a:pt x="710429" y="376421"/>
                  <a:pt x="719242" y="343019"/>
                </a:cubicBezTo>
                <a:cubicBezTo>
                  <a:pt x="731351" y="297189"/>
                  <a:pt x="709487" y="259683"/>
                  <a:pt x="681215" y="225155"/>
                </a:cubicBezTo>
                <a:cubicBezTo>
                  <a:pt x="674437" y="216880"/>
                  <a:pt x="667946" y="205427"/>
                  <a:pt x="667744" y="195285"/>
                </a:cubicBezTo>
                <a:cubicBezTo>
                  <a:pt x="666886" y="154803"/>
                  <a:pt x="649159" y="132619"/>
                  <a:pt x="608509" y="123537"/>
                </a:cubicBezTo>
                <a:cubicBezTo>
                  <a:pt x="601075" y="121889"/>
                  <a:pt x="594179" y="115952"/>
                  <a:pt x="588024" y="110806"/>
                </a:cubicBezTo>
                <a:cubicBezTo>
                  <a:pt x="576335" y="101034"/>
                  <a:pt x="566109" y="89395"/>
                  <a:pt x="553915" y="80381"/>
                </a:cubicBezTo>
                <a:cubicBezTo>
                  <a:pt x="545296" y="73982"/>
                  <a:pt x="536979" y="70585"/>
                  <a:pt x="529455" y="71629"/>
                </a:cubicBezTo>
                <a:cubicBezTo>
                  <a:pt x="521931" y="72674"/>
                  <a:pt x="515199" y="78161"/>
                  <a:pt x="509749" y="89531"/>
                </a:cubicBezTo>
                <a:cubicBezTo>
                  <a:pt x="503392" y="102816"/>
                  <a:pt x="495067" y="108990"/>
                  <a:pt x="477878" y="104348"/>
                </a:cubicBezTo>
                <a:cubicBezTo>
                  <a:pt x="451642" y="97250"/>
                  <a:pt x="435328" y="110335"/>
                  <a:pt x="427978" y="137699"/>
                </a:cubicBezTo>
                <a:cubicBezTo>
                  <a:pt x="426044" y="144830"/>
                  <a:pt x="421738" y="155123"/>
                  <a:pt x="416239" y="156872"/>
                </a:cubicBezTo>
                <a:cubicBezTo>
                  <a:pt x="384233" y="167198"/>
                  <a:pt x="372729" y="188945"/>
                  <a:pt x="376783" y="220429"/>
                </a:cubicBezTo>
                <a:cubicBezTo>
                  <a:pt x="329186" y="245758"/>
                  <a:pt x="309071" y="285550"/>
                  <a:pt x="313410" y="339437"/>
                </a:cubicBezTo>
                <a:cubicBezTo>
                  <a:pt x="314251" y="349915"/>
                  <a:pt x="307069" y="361167"/>
                  <a:pt x="303033" y="371880"/>
                </a:cubicBezTo>
                <a:cubicBezTo>
                  <a:pt x="301385" y="376237"/>
                  <a:pt x="297752" y="379869"/>
                  <a:pt x="295986" y="384208"/>
                </a:cubicBezTo>
                <a:cubicBezTo>
                  <a:pt x="232815" y="539612"/>
                  <a:pt x="169123" y="694797"/>
                  <a:pt x="106996" y="850620"/>
                </a:cubicBezTo>
                <a:cubicBezTo>
                  <a:pt x="92464" y="887062"/>
                  <a:pt x="73373" y="923107"/>
                  <a:pt x="63097" y="960868"/>
                </a:cubicBezTo>
                <a:close/>
                <a:moveTo>
                  <a:pt x="21084" y="988550"/>
                </a:moveTo>
                <a:cubicBezTo>
                  <a:pt x="17160" y="1004818"/>
                  <a:pt x="14166" y="1021397"/>
                  <a:pt x="11365" y="1037744"/>
                </a:cubicBezTo>
                <a:cubicBezTo>
                  <a:pt x="8439" y="1054899"/>
                  <a:pt x="5731" y="1077217"/>
                  <a:pt x="31918" y="1083608"/>
                </a:cubicBezTo>
                <a:cubicBezTo>
                  <a:pt x="33364" y="1060533"/>
                  <a:pt x="33027" y="1056968"/>
                  <a:pt x="37417" y="1034902"/>
                </a:cubicBezTo>
                <a:cubicBezTo>
                  <a:pt x="40159" y="1021464"/>
                  <a:pt x="46735" y="989239"/>
                  <a:pt x="50300" y="976104"/>
                </a:cubicBezTo>
                <a:cubicBezTo>
                  <a:pt x="58609" y="945478"/>
                  <a:pt x="69104" y="915591"/>
                  <a:pt x="80793" y="886141"/>
                </a:cubicBezTo>
                <a:cubicBezTo>
                  <a:pt x="84139" y="877715"/>
                  <a:pt x="87570" y="869340"/>
                  <a:pt x="91085" y="860981"/>
                </a:cubicBezTo>
                <a:cubicBezTo>
                  <a:pt x="103380" y="831716"/>
                  <a:pt x="116599" y="802788"/>
                  <a:pt x="129717" y="773810"/>
                </a:cubicBezTo>
                <a:cubicBezTo>
                  <a:pt x="133468" y="765536"/>
                  <a:pt x="137218" y="757261"/>
                  <a:pt x="140919" y="748970"/>
                </a:cubicBezTo>
                <a:cubicBezTo>
                  <a:pt x="152052" y="724095"/>
                  <a:pt x="162935" y="699136"/>
                  <a:pt x="172907" y="673875"/>
                </a:cubicBezTo>
                <a:cubicBezTo>
                  <a:pt x="203383" y="596677"/>
                  <a:pt x="238702" y="521145"/>
                  <a:pt x="264770" y="442519"/>
                </a:cubicBezTo>
                <a:cubicBezTo>
                  <a:pt x="279874" y="396957"/>
                  <a:pt x="309979" y="353195"/>
                  <a:pt x="296508" y="299829"/>
                </a:cubicBezTo>
                <a:cubicBezTo>
                  <a:pt x="294203" y="290731"/>
                  <a:pt x="305370" y="278133"/>
                  <a:pt x="310550" y="267268"/>
                </a:cubicBezTo>
                <a:cubicBezTo>
                  <a:pt x="314991" y="257968"/>
                  <a:pt x="319717" y="248819"/>
                  <a:pt x="324342" y="239619"/>
                </a:cubicBezTo>
                <a:cubicBezTo>
                  <a:pt x="297331" y="247070"/>
                  <a:pt x="285743" y="264679"/>
                  <a:pt x="284802" y="293372"/>
                </a:cubicBezTo>
                <a:cubicBezTo>
                  <a:pt x="283893" y="321408"/>
                  <a:pt x="283086" y="351026"/>
                  <a:pt x="273786" y="376909"/>
                </a:cubicBezTo>
                <a:cubicBezTo>
                  <a:pt x="242183" y="464887"/>
                  <a:pt x="209017" y="552428"/>
                  <a:pt x="172370" y="638404"/>
                </a:cubicBezTo>
                <a:cubicBezTo>
                  <a:pt x="129011" y="740173"/>
                  <a:pt x="80254" y="839638"/>
                  <a:pt x="36392" y="941222"/>
                </a:cubicBezTo>
                <a:cubicBezTo>
                  <a:pt x="29866" y="956325"/>
                  <a:pt x="25009" y="972282"/>
                  <a:pt x="21084" y="988550"/>
                </a:cubicBezTo>
                <a:close/>
                <a:moveTo>
                  <a:pt x="9275" y="989166"/>
                </a:moveTo>
                <a:cubicBezTo>
                  <a:pt x="13187" y="968023"/>
                  <a:pt x="18456" y="947319"/>
                  <a:pt x="26537" y="927953"/>
                </a:cubicBezTo>
                <a:cubicBezTo>
                  <a:pt x="72889" y="816900"/>
                  <a:pt x="126288" y="708773"/>
                  <a:pt x="173733" y="598141"/>
                </a:cubicBezTo>
                <a:cubicBezTo>
                  <a:pt x="204595" y="526208"/>
                  <a:pt x="231757" y="452559"/>
                  <a:pt x="256749" y="378372"/>
                </a:cubicBezTo>
                <a:cubicBezTo>
                  <a:pt x="266538" y="349327"/>
                  <a:pt x="267294" y="316867"/>
                  <a:pt x="269531" y="285770"/>
                </a:cubicBezTo>
                <a:cubicBezTo>
                  <a:pt x="271230" y="262240"/>
                  <a:pt x="277671" y="243488"/>
                  <a:pt x="297820" y="229394"/>
                </a:cubicBezTo>
                <a:cubicBezTo>
                  <a:pt x="304312" y="224853"/>
                  <a:pt x="308046" y="214863"/>
                  <a:pt x="310703" y="206621"/>
                </a:cubicBezTo>
                <a:cubicBezTo>
                  <a:pt x="320727" y="175726"/>
                  <a:pt x="333610" y="147891"/>
                  <a:pt x="366995" y="135075"/>
                </a:cubicBezTo>
                <a:cubicBezTo>
                  <a:pt x="372511" y="132956"/>
                  <a:pt x="377271" y="125270"/>
                  <a:pt x="379609" y="119114"/>
                </a:cubicBezTo>
                <a:cubicBezTo>
                  <a:pt x="395553" y="77287"/>
                  <a:pt x="417131" y="44894"/>
                  <a:pt x="469268" y="44036"/>
                </a:cubicBezTo>
                <a:cubicBezTo>
                  <a:pt x="481580" y="43834"/>
                  <a:pt x="496094" y="27167"/>
                  <a:pt x="505092" y="14823"/>
                </a:cubicBezTo>
                <a:cubicBezTo>
                  <a:pt x="515553" y="443"/>
                  <a:pt x="527242" y="-3409"/>
                  <a:pt x="541454" y="2982"/>
                </a:cubicBezTo>
                <a:cubicBezTo>
                  <a:pt x="559483" y="11089"/>
                  <a:pt x="579682" y="18707"/>
                  <a:pt x="592750" y="32448"/>
                </a:cubicBezTo>
                <a:cubicBezTo>
                  <a:pt x="608610" y="49166"/>
                  <a:pt x="622839" y="59492"/>
                  <a:pt x="647175" y="61595"/>
                </a:cubicBezTo>
                <a:cubicBezTo>
                  <a:pt x="688498" y="65177"/>
                  <a:pt x="713003" y="91431"/>
                  <a:pt x="725029" y="131476"/>
                </a:cubicBezTo>
                <a:cubicBezTo>
                  <a:pt x="729284" y="145604"/>
                  <a:pt x="739122" y="159967"/>
                  <a:pt x="750340" y="169705"/>
                </a:cubicBezTo>
                <a:cubicBezTo>
                  <a:pt x="789359" y="203577"/>
                  <a:pt x="801099" y="244867"/>
                  <a:pt x="788771" y="293708"/>
                </a:cubicBezTo>
                <a:cubicBezTo>
                  <a:pt x="784532" y="310493"/>
                  <a:pt x="781976" y="324351"/>
                  <a:pt x="792656" y="341490"/>
                </a:cubicBezTo>
                <a:cubicBezTo>
                  <a:pt x="814705" y="376842"/>
                  <a:pt x="798576" y="407233"/>
                  <a:pt x="771195" y="434412"/>
                </a:cubicBezTo>
                <a:cubicBezTo>
                  <a:pt x="795750" y="482648"/>
                  <a:pt x="800241" y="530967"/>
                  <a:pt x="758481" y="565362"/>
                </a:cubicBezTo>
                <a:cubicBezTo>
                  <a:pt x="711725" y="603893"/>
                  <a:pt x="699582" y="655711"/>
                  <a:pt x="682376" y="707932"/>
                </a:cubicBezTo>
                <a:cubicBezTo>
                  <a:pt x="635117" y="851496"/>
                  <a:pt x="568750" y="984127"/>
                  <a:pt x="452500" y="1085728"/>
                </a:cubicBezTo>
                <a:cubicBezTo>
                  <a:pt x="401170" y="1130583"/>
                  <a:pt x="343280" y="1163934"/>
                  <a:pt x="273971" y="1170813"/>
                </a:cubicBezTo>
                <a:cubicBezTo>
                  <a:pt x="207420" y="1177440"/>
                  <a:pt x="87571" y="1160773"/>
                  <a:pt x="20600" y="1093717"/>
                </a:cubicBezTo>
                <a:cubicBezTo>
                  <a:pt x="10139" y="1083273"/>
                  <a:pt x="-1449" y="1065697"/>
                  <a:pt x="148" y="1053016"/>
                </a:cubicBezTo>
                <a:cubicBezTo>
                  <a:pt x="2806" y="1031892"/>
                  <a:pt x="5362" y="1010309"/>
                  <a:pt x="9275" y="989166"/>
                </a:cubicBezTo>
                <a:close/>
              </a:path>
            </a:pathLst>
          </a:custGeom>
          <a:solidFill>
            <a:sysClr val="window" lastClr="FFFFFF"/>
          </a:solidFill>
          <a:ln w="3681" cap="flat">
            <a:noFill/>
            <a:prstDash val="solid"/>
            <a:miter/>
          </a:ln>
        </p:spPr>
        <p:txBody>
          <a:bodyPr wrap="square" rtlCol="0" anchor="ctr">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ysClr val="windowText" lastClr="000000"/>
              </a:solidFill>
              <a:effectLst/>
              <a:uLnTx/>
              <a:uFillTx/>
              <a:latin typeface="Arial"/>
              <a:cs typeface="Arial"/>
            </a:endParaRPr>
          </a:p>
        </p:txBody>
      </p:sp>
      <p:sp>
        <p:nvSpPr>
          <p:cNvPr id="30" name="Freeform: Shape 97">
            <a:extLst>
              <a:ext uri="{FF2B5EF4-FFF2-40B4-BE49-F238E27FC236}">
                <a16:creationId xmlns:a16="http://schemas.microsoft.com/office/drawing/2014/main" id="{D24986DF-0D66-473D-BACA-431E84B01B62}"/>
              </a:ext>
            </a:extLst>
          </p:cNvPr>
          <p:cNvSpPr/>
          <p:nvPr/>
        </p:nvSpPr>
        <p:spPr>
          <a:xfrm>
            <a:off x="863345" y="4943188"/>
            <a:ext cx="367536" cy="262062"/>
          </a:xfrm>
          <a:custGeom>
            <a:avLst/>
            <a:gdLst>
              <a:gd name="connsiteX0" fmla="*/ 374566 w 559762"/>
              <a:gd name="connsiteY0" fmla="*/ 22946 h 399124"/>
              <a:gd name="connsiteX1" fmla="*/ 354901 w 559762"/>
              <a:gd name="connsiteY1" fmla="*/ 24998 h 399124"/>
              <a:gd name="connsiteX2" fmla="*/ 282449 w 559762"/>
              <a:gd name="connsiteY2" fmla="*/ 153697 h 399124"/>
              <a:gd name="connsiteX3" fmla="*/ 307105 w 559762"/>
              <a:gd name="connsiteY3" fmla="*/ 99479 h 399124"/>
              <a:gd name="connsiteX4" fmla="*/ 360837 w 559762"/>
              <a:gd name="connsiteY4" fmla="*/ 67100 h 399124"/>
              <a:gd name="connsiteX5" fmla="*/ 394216 w 559762"/>
              <a:gd name="connsiteY5" fmla="*/ 50017 h 399124"/>
              <a:gd name="connsiteX6" fmla="*/ 392368 w 559762"/>
              <a:gd name="connsiteY6" fmla="*/ 32116 h 399124"/>
              <a:gd name="connsiteX7" fmla="*/ 374566 w 559762"/>
              <a:gd name="connsiteY7" fmla="*/ 22946 h 399124"/>
              <a:gd name="connsiteX8" fmla="*/ 370660 w 559762"/>
              <a:gd name="connsiteY8" fmla="*/ 855 h 399124"/>
              <a:gd name="connsiteX9" fmla="*/ 449191 w 559762"/>
              <a:gd name="connsiteY9" fmla="*/ 36145 h 399124"/>
              <a:gd name="connsiteX10" fmla="*/ 489960 w 559762"/>
              <a:gd name="connsiteY10" fmla="*/ 128648 h 399124"/>
              <a:gd name="connsiteX11" fmla="*/ 442073 w 559762"/>
              <a:gd name="connsiteY11" fmla="*/ 226724 h 399124"/>
              <a:gd name="connsiteX12" fmla="*/ 297412 w 559762"/>
              <a:gd name="connsiteY12" fmla="*/ 280851 h 399124"/>
              <a:gd name="connsiteX13" fmla="*/ 192036 w 559762"/>
              <a:gd name="connsiteY13" fmla="*/ 285788 h 399124"/>
              <a:gd name="connsiteX14" fmla="*/ 54705 w 559762"/>
              <a:gd name="connsiteY14" fmla="*/ 362450 h 399124"/>
              <a:gd name="connsiteX15" fmla="*/ 29353 w 559762"/>
              <a:gd name="connsiteY15" fmla="*/ 391225 h 399124"/>
              <a:gd name="connsiteX16" fmla="*/ 12815 w 559762"/>
              <a:gd name="connsiteY16" fmla="*/ 398464 h 399124"/>
              <a:gd name="connsiteX17" fmla="*/ 336 w 559762"/>
              <a:gd name="connsiteY17" fmla="*/ 380623 h 399124"/>
              <a:gd name="connsiteX18" fmla="*/ 9423 w 559762"/>
              <a:gd name="connsiteY18" fmla="*/ 342035 h 399124"/>
              <a:gd name="connsiteX19" fmla="*/ 87326 w 559762"/>
              <a:gd name="connsiteY19" fmla="*/ 253439 h 399124"/>
              <a:gd name="connsiteX20" fmla="*/ 210936 w 559762"/>
              <a:gd name="connsiteY20" fmla="*/ 180836 h 399124"/>
              <a:gd name="connsiteX21" fmla="*/ 257854 w 559762"/>
              <a:gd name="connsiteY21" fmla="*/ 122862 h 399124"/>
              <a:gd name="connsiteX22" fmla="*/ 265760 w 559762"/>
              <a:gd name="connsiteY22" fmla="*/ 85425 h 399124"/>
              <a:gd name="connsiteX23" fmla="*/ 340271 w 559762"/>
              <a:gd name="connsiteY23" fmla="*/ 5007 h 399124"/>
              <a:gd name="connsiteX24" fmla="*/ 370660 w 559762"/>
              <a:gd name="connsiteY24" fmla="*/ 855 h 399124"/>
              <a:gd name="connsiteX25" fmla="*/ 547306 w 559762"/>
              <a:gd name="connsiteY25" fmla="*/ 196 h 399124"/>
              <a:gd name="connsiteX26" fmla="*/ 556809 w 559762"/>
              <a:gd name="connsiteY26" fmla="*/ 7491 h 399124"/>
              <a:gd name="connsiteX27" fmla="*/ 551327 w 559762"/>
              <a:gd name="connsiteY27" fmla="*/ 28361 h 399124"/>
              <a:gd name="connsiteX28" fmla="*/ 544754 w 559762"/>
              <a:gd name="connsiteY28" fmla="*/ 32268 h 399124"/>
              <a:gd name="connsiteX29" fmla="*/ 511738 w 559762"/>
              <a:gd name="connsiteY29" fmla="*/ 84789 h 399124"/>
              <a:gd name="connsiteX30" fmla="*/ 501198 w 559762"/>
              <a:gd name="connsiteY30" fmla="*/ 116139 h 399124"/>
              <a:gd name="connsiteX31" fmla="*/ 438408 w 559762"/>
              <a:gd name="connsiteY31" fmla="*/ 12065 h 399124"/>
              <a:gd name="connsiteX32" fmla="*/ 481479 w 559762"/>
              <a:gd name="connsiteY32" fmla="*/ 20788 h 399124"/>
              <a:gd name="connsiteX33" fmla="*/ 508043 w 559762"/>
              <a:gd name="connsiteY33" fmla="*/ 20607 h 399124"/>
              <a:gd name="connsiteX34" fmla="*/ 535485 w 559762"/>
              <a:gd name="connsiteY34" fmla="*/ 3281 h 399124"/>
              <a:gd name="connsiteX35" fmla="*/ 547306 w 559762"/>
              <a:gd name="connsiteY35" fmla="*/ 196 h 399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559762" h="399124">
                <a:moveTo>
                  <a:pt x="374566" y="22946"/>
                </a:moveTo>
                <a:cubicBezTo>
                  <a:pt x="368152" y="22249"/>
                  <a:pt x="361428" y="23423"/>
                  <a:pt x="354901" y="24998"/>
                </a:cubicBezTo>
                <a:cubicBezTo>
                  <a:pt x="303046" y="37568"/>
                  <a:pt x="274513" y="113473"/>
                  <a:pt x="282449" y="153697"/>
                </a:cubicBezTo>
                <a:cubicBezTo>
                  <a:pt x="292111" y="135160"/>
                  <a:pt x="296624" y="115926"/>
                  <a:pt x="307105" y="99479"/>
                </a:cubicBezTo>
                <a:cubicBezTo>
                  <a:pt x="319735" y="79731"/>
                  <a:pt x="334213" y="63738"/>
                  <a:pt x="360837" y="67100"/>
                </a:cubicBezTo>
                <a:cubicBezTo>
                  <a:pt x="375649" y="68978"/>
                  <a:pt x="387219" y="63435"/>
                  <a:pt x="394216" y="50017"/>
                </a:cubicBezTo>
                <a:cubicBezTo>
                  <a:pt x="397366" y="43959"/>
                  <a:pt x="397154" y="37477"/>
                  <a:pt x="392368" y="32116"/>
                </a:cubicBezTo>
                <a:cubicBezTo>
                  <a:pt x="387083" y="26210"/>
                  <a:pt x="380980" y="23643"/>
                  <a:pt x="374566" y="22946"/>
                </a:cubicBezTo>
                <a:close/>
                <a:moveTo>
                  <a:pt x="370660" y="855"/>
                </a:moveTo>
                <a:cubicBezTo>
                  <a:pt x="400065" y="973"/>
                  <a:pt x="426451" y="13610"/>
                  <a:pt x="449191" y="36145"/>
                </a:cubicBezTo>
                <a:cubicBezTo>
                  <a:pt x="475179" y="61890"/>
                  <a:pt x="489415" y="93300"/>
                  <a:pt x="489960" y="128648"/>
                </a:cubicBezTo>
                <a:cubicBezTo>
                  <a:pt x="489355" y="170083"/>
                  <a:pt x="471484" y="201372"/>
                  <a:pt x="442073" y="226724"/>
                </a:cubicBezTo>
                <a:cubicBezTo>
                  <a:pt x="400577" y="262496"/>
                  <a:pt x="350902" y="277337"/>
                  <a:pt x="297412" y="280851"/>
                </a:cubicBezTo>
                <a:cubicBezTo>
                  <a:pt x="262337" y="283153"/>
                  <a:pt x="226899" y="281790"/>
                  <a:pt x="192036" y="285788"/>
                </a:cubicBezTo>
                <a:cubicBezTo>
                  <a:pt x="136183" y="292179"/>
                  <a:pt x="91052" y="320045"/>
                  <a:pt x="54705" y="362450"/>
                </a:cubicBezTo>
                <a:cubicBezTo>
                  <a:pt x="46406" y="372173"/>
                  <a:pt x="38106" y="381895"/>
                  <a:pt x="29353" y="391225"/>
                </a:cubicBezTo>
                <a:cubicBezTo>
                  <a:pt x="25052" y="395828"/>
                  <a:pt x="19994" y="400978"/>
                  <a:pt x="12815" y="398464"/>
                </a:cubicBezTo>
                <a:cubicBezTo>
                  <a:pt x="4728" y="395677"/>
                  <a:pt x="1275" y="388680"/>
                  <a:pt x="336" y="380623"/>
                </a:cubicBezTo>
                <a:cubicBezTo>
                  <a:pt x="-1300" y="366720"/>
                  <a:pt x="3244" y="354060"/>
                  <a:pt x="9423" y="342035"/>
                </a:cubicBezTo>
                <a:cubicBezTo>
                  <a:pt x="27899" y="305991"/>
                  <a:pt x="56159" y="278367"/>
                  <a:pt x="87326" y="253439"/>
                </a:cubicBezTo>
                <a:cubicBezTo>
                  <a:pt x="125006" y="223301"/>
                  <a:pt x="166411" y="199161"/>
                  <a:pt x="210936" y="180836"/>
                </a:cubicBezTo>
                <a:cubicBezTo>
                  <a:pt x="237833" y="169750"/>
                  <a:pt x="252947" y="150971"/>
                  <a:pt x="257854" y="122862"/>
                </a:cubicBezTo>
                <a:cubicBezTo>
                  <a:pt x="260065" y="110322"/>
                  <a:pt x="262276" y="97662"/>
                  <a:pt x="265760" y="85425"/>
                </a:cubicBezTo>
                <a:cubicBezTo>
                  <a:pt x="276967" y="46170"/>
                  <a:pt x="299502" y="16063"/>
                  <a:pt x="340271" y="5007"/>
                </a:cubicBezTo>
                <a:cubicBezTo>
                  <a:pt x="350721" y="2168"/>
                  <a:pt x="360858" y="816"/>
                  <a:pt x="370660" y="855"/>
                </a:cubicBezTo>
                <a:close/>
                <a:moveTo>
                  <a:pt x="547306" y="196"/>
                </a:moveTo>
                <a:cubicBezTo>
                  <a:pt x="550895" y="866"/>
                  <a:pt x="554098" y="3266"/>
                  <a:pt x="556809" y="7491"/>
                </a:cubicBezTo>
                <a:cubicBezTo>
                  <a:pt x="562292" y="16063"/>
                  <a:pt x="559959" y="23181"/>
                  <a:pt x="551327" y="28361"/>
                </a:cubicBezTo>
                <a:cubicBezTo>
                  <a:pt x="549146" y="29663"/>
                  <a:pt x="546995" y="31056"/>
                  <a:pt x="544754" y="32268"/>
                </a:cubicBezTo>
                <a:cubicBezTo>
                  <a:pt x="523945" y="43566"/>
                  <a:pt x="503106" y="54076"/>
                  <a:pt x="511738" y="84789"/>
                </a:cubicBezTo>
                <a:cubicBezTo>
                  <a:pt x="514374" y="94088"/>
                  <a:pt x="509225" y="104417"/>
                  <a:pt x="501198" y="116139"/>
                </a:cubicBezTo>
                <a:cubicBezTo>
                  <a:pt x="496321" y="68645"/>
                  <a:pt x="475058" y="35660"/>
                  <a:pt x="438408" y="12065"/>
                </a:cubicBezTo>
                <a:cubicBezTo>
                  <a:pt x="453674" y="7946"/>
                  <a:pt x="466547" y="9370"/>
                  <a:pt x="481479" y="20788"/>
                </a:cubicBezTo>
                <a:cubicBezTo>
                  <a:pt x="491596" y="28512"/>
                  <a:pt x="498714" y="27785"/>
                  <a:pt x="508043" y="20607"/>
                </a:cubicBezTo>
                <a:cubicBezTo>
                  <a:pt x="516585" y="14064"/>
                  <a:pt x="526338" y="9067"/>
                  <a:pt x="535485" y="3281"/>
                </a:cubicBezTo>
                <a:cubicBezTo>
                  <a:pt x="539741" y="586"/>
                  <a:pt x="543716" y="-475"/>
                  <a:pt x="547306" y="196"/>
                </a:cubicBezTo>
                <a:close/>
              </a:path>
            </a:pathLst>
          </a:custGeom>
          <a:solidFill>
            <a:srgbClr val="EE192B"/>
          </a:solidFill>
          <a:ln w="6655" cap="flat">
            <a:noFill/>
            <a:prstDash val="solid"/>
            <a:miter/>
          </a:ln>
        </p:spPr>
        <p:txBody>
          <a:bodyPr wrap="square" rtlCol="0" anchor="ctr">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ysClr val="windowText" lastClr="000000"/>
              </a:solidFill>
              <a:effectLst/>
              <a:uLnTx/>
              <a:uFillTx/>
              <a:latin typeface="Arial"/>
              <a:cs typeface="Arial"/>
            </a:endParaRPr>
          </a:p>
        </p:txBody>
      </p:sp>
      <p:sp>
        <p:nvSpPr>
          <p:cNvPr id="31" name="Freeform: Shape 101">
            <a:extLst>
              <a:ext uri="{FF2B5EF4-FFF2-40B4-BE49-F238E27FC236}">
                <a16:creationId xmlns:a16="http://schemas.microsoft.com/office/drawing/2014/main" id="{70D161BF-4B80-4063-BEF9-84C0EDABA49E}"/>
              </a:ext>
            </a:extLst>
          </p:cNvPr>
          <p:cNvSpPr/>
          <p:nvPr/>
        </p:nvSpPr>
        <p:spPr>
          <a:xfrm>
            <a:off x="863345" y="5668941"/>
            <a:ext cx="336650" cy="354230"/>
          </a:xfrm>
          <a:custGeom>
            <a:avLst/>
            <a:gdLst>
              <a:gd name="connsiteX0" fmla="*/ 888506 w 893324"/>
              <a:gd name="connsiteY0" fmla="*/ 543543 h 939975"/>
              <a:gd name="connsiteX1" fmla="*/ 744155 w 893324"/>
              <a:gd name="connsiteY1" fmla="*/ 328748 h 939975"/>
              <a:gd name="connsiteX2" fmla="*/ 606795 w 893324"/>
              <a:gd name="connsiteY2" fmla="*/ 246851 h 939975"/>
              <a:gd name="connsiteX3" fmla="*/ 517508 w 893324"/>
              <a:gd name="connsiteY3" fmla="*/ 89117 h 939975"/>
              <a:gd name="connsiteX4" fmla="*/ 425624 w 893324"/>
              <a:gd name="connsiteY4" fmla="*/ 97 h 939975"/>
              <a:gd name="connsiteX5" fmla="*/ 379616 w 893324"/>
              <a:gd name="connsiteY5" fmla="*/ 46771 h 939975"/>
              <a:gd name="connsiteX6" fmla="*/ 246983 w 893324"/>
              <a:gd name="connsiteY6" fmla="*/ 274217 h 939975"/>
              <a:gd name="connsiteX7" fmla="*/ 131196 w 893324"/>
              <a:gd name="connsiteY7" fmla="*/ 342863 h 939975"/>
              <a:gd name="connsiteX8" fmla="*/ 11215 w 893324"/>
              <a:gd name="connsiteY8" fmla="*/ 518441 h 939975"/>
              <a:gd name="connsiteX9" fmla="*/ 10216 w 893324"/>
              <a:gd name="connsiteY9" fmla="*/ 666654 h 939975"/>
              <a:gd name="connsiteX10" fmla="*/ 317361 w 893324"/>
              <a:gd name="connsiteY10" fmla="*/ 907350 h 939975"/>
              <a:gd name="connsiteX11" fmla="*/ 369762 w 893324"/>
              <a:gd name="connsiteY11" fmla="*/ 918869 h 939975"/>
              <a:gd name="connsiteX12" fmla="*/ 526630 w 893324"/>
              <a:gd name="connsiteY12" fmla="*/ 918536 h 939975"/>
              <a:gd name="connsiteX13" fmla="*/ 566313 w 893324"/>
              <a:gd name="connsiteY13" fmla="*/ 907017 h 939975"/>
              <a:gd name="connsiteX14" fmla="*/ 760002 w 893324"/>
              <a:gd name="connsiteY14" fmla="*/ 851354 h 939975"/>
              <a:gd name="connsiteX15" fmla="*/ 888506 w 893324"/>
              <a:gd name="connsiteY15" fmla="*/ 543543 h 939975"/>
              <a:gd name="connsiteX16" fmla="*/ 169481 w 893324"/>
              <a:gd name="connsiteY16" fmla="*/ 450394 h 939975"/>
              <a:gd name="connsiteX17" fmla="*/ 131995 w 893324"/>
              <a:gd name="connsiteY17" fmla="*/ 732837 h 939975"/>
              <a:gd name="connsiteX18" fmla="*/ 142449 w 893324"/>
              <a:gd name="connsiteY18" fmla="*/ 802416 h 939975"/>
              <a:gd name="connsiteX19" fmla="*/ 69674 w 893324"/>
              <a:gd name="connsiteY19" fmla="*/ 553198 h 939975"/>
              <a:gd name="connsiteX20" fmla="*/ 242522 w 893324"/>
              <a:gd name="connsiteY20" fmla="*/ 325752 h 939975"/>
              <a:gd name="connsiteX21" fmla="*/ 169481 w 893324"/>
              <a:gd name="connsiteY21" fmla="*/ 450394 h 939975"/>
              <a:gd name="connsiteX22" fmla="*/ 349720 w 893324"/>
              <a:gd name="connsiteY22" fmla="*/ 476228 h 939975"/>
              <a:gd name="connsiteX23" fmla="*/ 339133 w 893324"/>
              <a:gd name="connsiteY23" fmla="*/ 833843 h 939975"/>
              <a:gd name="connsiteX24" fmla="*/ 339067 w 893324"/>
              <a:gd name="connsiteY24" fmla="*/ 868466 h 939975"/>
              <a:gd name="connsiteX25" fmla="*/ 281939 w 893324"/>
              <a:gd name="connsiteY25" fmla="*/ 495604 h 939975"/>
              <a:gd name="connsiteX26" fmla="*/ 382279 w 893324"/>
              <a:gd name="connsiteY26" fmla="*/ 314033 h 939975"/>
              <a:gd name="connsiteX27" fmla="*/ 349720 w 893324"/>
              <a:gd name="connsiteY27" fmla="*/ 476228 h 939975"/>
              <a:gd name="connsiteX28" fmla="*/ 567112 w 893324"/>
              <a:gd name="connsiteY28" fmla="*/ 870996 h 939975"/>
              <a:gd name="connsiteX29" fmla="*/ 556858 w 893324"/>
              <a:gd name="connsiteY29" fmla="*/ 803748 h 939975"/>
              <a:gd name="connsiteX30" fmla="*/ 542543 w 893324"/>
              <a:gd name="connsiteY30" fmla="*/ 446532 h 939975"/>
              <a:gd name="connsiteX31" fmla="*/ 514512 w 893324"/>
              <a:gd name="connsiteY31" fmla="*/ 315898 h 939975"/>
              <a:gd name="connsiteX32" fmla="*/ 634560 w 893324"/>
              <a:gd name="connsiteY32" fmla="*/ 578899 h 939975"/>
              <a:gd name="connsiteX33" fmla="*/ 567112 w 893324"/>
              <a:gd name="connsiteY33" fmla="*/ 870996 h 939975"/>
              <a:gd name="connsiteX34" fmla="*/ 746818 w 893324"/>
              <a:gd name="connsiteY34" fmla="*/ 815799 h 939975"/>
              <a:gd name="connsiteX35" fmla="*/ 768724 w 893324"/>
              <a:gd name="connsiteY35" fmla="*/ 552132 h 939975"/>
              <a:gd name="connsiteX36" fmla="*/ 647410 w 893324"/>
              <a:gd name="connsiteY36" fmla="*/ 320758 h 939975"/>
              <a:gd name="connsiteX37" fmla="*/ 829314 w 893324"/>
              <a:gd name="connsiteY37" fmla="*/ 569710 h 939975"/>
              <a:gd name="connsiteX38" fmla="*/ 746818 w 893324"/>
              <a:gd name="connsiteY38" fmla="*/ 815799 h 9399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893324" h="939975">
                <a:moveTo>
                  <a:pt x="888506" y="543543"/>
                </a:moveTo>
                <a:cubicBezTo>
                  <a:pt x="879717" y="445600"/>
                  <a:pt x="823521" y="379018"/>
                  <a:pt x="744155" y="328748"/>
                </a:cubicBezTo>
                <a:cubicBezTo>
                  <a:pt x="699145" y="300251"/>
                  <a:pt x="651805" y="275349"/>
                  <a:pt x="606795" y="246851"/>
                </a:cubicBezTo>
                <a:cubicBezTo>
                  <a:pt x="549335" y="210497"/>
                  <a:pt x="520305" y="157631"/>
                  <a:pt x="517508" y="89117"/>
                </a:cubicBezTo>
                <a:cubicBezTo>
                  <a:pt x="513979" y="762"/>
                  <a:pt x="512914" y="2893"/>
                  <a:pt x="425624" y="97"/>
                </a:cubicBezTo>
                <a:cubicBezTo>
                  <a:pt x="387805" y="-1168"/>
                  <a:pt x="377019" y="9751"/>
                  <a:pt x="379616" y="46771"/>
                </a:cubicBezTo>
                <a:cubicBezTo>
                  <a:pt x="387006" y="151638"/>
                  <a:pt x="341864" y="227010"/>
                  <a:pt x="246983" y="274217"/>
                </a:cubicBezTo>
                <a:cubicBezTo>
                  <a:pt x="206901" y="294192"/>
                  <a:pt x="168150" y="317562"/>
                  <a:pt x="131196" y="342863"/>
                </a:cubicBezTo>
                <a:cubicBezTo>
                  <a:pt x="68875" y="385476"/>
                  <a:pt x="25330" y="442271"/>
                  <a:pt x="11215" y="518441"/>
                </a:cubicBezTo>
                <a:cubicBezTo>
                  <a:pt x="-6030" y="567713"/>
                  <a:pt x="-970" y="617317"/>
                  <a:pt x="10216" y="666654"/>
                </a:cubicBezTo>
                <a:cubicBezTo>
                  <a:pt x="43773" y="814268"/>
                  <a:pt x="169548" y="912943"/>
                  <a:pt x="317361" y="907350"/>
                </a:cubicBezTo>
                <a:cubicBezTo>
                  <a:pt x="336470" y="906618"/>
                  <a:pt x="353382" y="910013"/>
                  <a:pt x="369762" y="918869"/>
                </a:cubicBezTo>
                <a:cubicBezTo>
                  <a:pt x="422095" y="946967"/>
                  <a:pt x="474229" y="947166"/>
                  <a:pt x="526630" y="918536"/>
                </a:cubicBezTo>
                <a:cubicBezTo>
                  <a:pt x="538682" y="911944"/>
                  <a:pt x="551066" y="905020"/>
                  <a:pt x="566313" y="907017"/>
                </a:cubicBezTo>
                <a:cubicBezTo>
                  <a:pt x="638888" y="916538"/>
                  <a:pt x="698812" y="899959"/>
                  <a:pt x="760002" y="851354"/>
                </a:cubicBezTo>
                <a:cubicBezTo>
                  <a:pt x="852418" y="778047"/>
                  <a:pt x="911011" y="659929"/>
                  <a:pt x="888506" y="543543"/>
                </a:cubicBezTo>
                <a:close/>
                <a:moveTo>
                  <a:pt x="169481" y="450394"/>
                </a:moveTo>
                <a:cubicBezTo>
                  <a:pt x="107360" y="537950"/>
                  <a:pt x="115416" y="634894"/>
                  <a:pt x="131995" y="732837"/>
                </a:cubicBezTo>
                <a:cubicBezTo>
                  <a:pt x="135923" y="755875"/>
                  <a:pt x="141117" y="778713"/>
                  <a:pt x="142449" y="802416"/>
                </a:cubicBezTo>
                <a:cubicBezTo>
                  <a:pt x="87252" y="728310"/>
                  <a:pt x="47902" y="649742"/>
                  <a:pt x="69674" y="553198"/>
                </a:cubicBezTo>
                <a:cubicBezTo>
                  <a:pt x="100302" y="456853"/>
                  <a:pt x="160826" y="383279"/>
                  <a:pt x="242522" y="325752"/>
                </a:cubicBezTo>
                <a:cubicBezTo>
                  <a:pt x="221682" y="369496"/>
                  <a:pt x="186127" y="404386"/>
                  <a:pt x="169481" y="450394"/>
                </a:cubicBezTo>
                <a:close/>
                <a:moveTo>
                  <a:pt x="349720" y="476228"/>
                </a:moveTo>
                <a:cubicBezTo>
                  <a:pt x="328414" y="594878"/>
                  <a:pt x="346458" y="714727"/>
                  <a:pt x="339133" y="833843"/>
                </a:cubicBezTo>
                <a:cubicBezTo>
                  <a:pt x="338468" y="844762"/>
                  <a:pt x="339067" y="855749"/>
                  <a:pt x="339067" y="868466"/>
                </a:cubicBezTo>
                <a:cubicBezTo>
                  <a:pt x="267624" y="805279"/>
                  <a:pt x="238927" y="611857"/>
                  <a:pt x="281939" y="495604"/>
                </a:cubicBezTo>
                <a:cubicBezTo>
                  <a:pt x="311102" y="435613"/>
                  <a:pt x="334606" y="372493"/>
                  <a:pt x="382279" y="314033"/>
                </a:cubicBezTo>
                <a:cubicBezTo>
                  <a:pt x="370427" y="372959"/>
                  <a:pt x="352983" y="423295"/>
                  <a:pt x="349720" y="476228"/>
                </a:cubicBezTo>
                <a:close/>
                <a:moveTo>
                  <a:pt x="567112" y="870996"/>
                </a:moveTo>
                <a:cubicBezTo>
                  <a:pt x="549335" y="850822"/>
                  <a:pt x="557657" y="826253"/>
                  <a:pt x="556858" y="803748"/>
                </a:cubicBezTo>
                <a:cubicBezTo>
                  <a:pt x="552730" y="684632"/>
                  <a:pt x="566513" y="564783"/>
                  <a:pt x="542543" y="446532"/>
                </a:cubicBezTo>
                <a:cubicBezTo>
                  <a:pt x="534487" y="406916"/>
                  <a:pt x="525631" y="367432"/>
                  <a:pt x="514512" y="315898"/>
                </a:cubicBezTo>
                <a:cubicBezTo>
                  <a:pt x="579430" y="401256"/>
                  <a:pt x="611722" y="487947"/>
                  <a:pt x="634560" y="578899"/>
                </a:cubicBezTo>
                <a:cubicBezTo>
                  <a:pt x="641485" y="683033"/>
                  <a:pt x="620178" y="780643"/>
                  <a:pt x="567112" y="870996"/>
                </a:cubicBezTo>
                <a:close/>
                <a:moveTo>
                  <a:pt x="746818" y="815799"/>
                </a:moveTo>
                <a:cubicBezTo>
                  <a:pt x="763997" y="723582"/>
                  <a:pt x="786768" y="639422"/>
                  <a:pt x="768724" y="552132"/>
                </a:cubicBezTo>
                <a:cubicBezTo>
                  <a:pt x="750281" y="463511"/>
                  <a:pt x="694751" y="394465"/>
                  <a:pt x="647410" y="320758"/>
                </a:cubicBezTo>
                <a:cubicBezTo>
                  <a:pt x="736565" y="383013"/>
                  <a:pt x="802281" y="462179"/>
                  <a:pt x="829314" y="569710"/>
                </a:cubicBezTo>
                <a:cubicBezTo>
                  <a:pt x="832910" y="659463"/>
                  <a:pt x="806410" y="739096"/>
                  <a:pt x="746818" y="815799"/>
                </a:cubicBezTo>
                <a:close/>
              </a:path>
            </a:pathLst>
          </a:custGeom>
          <a:solidFill>
            <a:sysClr val="window" lastClr="FFFFFF"/>
          </a:solidFill>
          <a:ln w="6655"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ysClr val="windowText" lastClr="000000"/>
              </a:solidFill>
              <a:effectLst/>
              <a:uLnTx/>
              <a:uFillTx/>
              <a:latin typeface="Arial"/>
              <a:cs typeface="Arial"/>
            </a:endParaRPr>
          </a:p>
        </p:txBody>
      </p:sp>
      <p:sp>
        <p:nvSpPr>
          <p:cNvPr id="4" name="Flecha: cheurón 3">
            <a:extLst>
              <a:ext uri="{FF2B5EF4-FFF2-40B4-BE49-F238E27FC236}">
                <a16:creationId xmlns:a16="http://schemas.microsoft.com/office/drawing/2014/main" id="{38454DF7-732A-4120-8F3F-A1A1937306DF}"/>
              </a:ext>
            </a:extLst>
          </p:cNvPr>
          <p:cNvSpPr/>
          <p:nvPr/>
        </p:nvSpPr>
        <p:spPr>
          <a:xfrm>
            <a:off x="4572000" y="0"/>
            <a:ext cx="7351776" cy="6858000"/>
          </a:xfrm>
          <a:prstGeom prst="chevron">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ID4096">
              <a:solidFill>
                <a:schemeClr val="tx1"/>
              </a:solidFill>
            </a:endParaRPr>
          </a:p>
        </p:txBody>
      </p:sp>
      <p:sp>
        <p:nvSpPr>
          <p:cNvPr id="38" name="Rectángulo 37">
            <a:extLst>
              <a:ext uri="{FF2B5EF4-FFF2-40B4-BE49-F238E27FC236}">
                <a16:creationId xmlns:a16="http://schemas.microsoft.com/office/drawing/2014/main" id="{B227DDEE-424B-482F-9D43-A5691F0335CB}"/>
              </a:ext>
            </a:extLst>
          </p:cNvPr>
          <p:cNvSpPr/>
          <p:nvPr/>
        </p:nvSpPr>
        <p:spPr>
          <a:xfrm>
            <a:off x="595443" y="466612"/>
            <a:ext cx="1099611" cy="184496"/>
          </a:xfrm>
          <a:prstGeom prst="rect">
            <a:avLst/>
          </a:prstGeom>
          <a:solidFill>
            <a:srgbClr val="EE192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39" name="Rectángulo 38">
            <a:extLst>
              <a:ext uri="{FF2B5EF4-FFF2-40B4-BE49-F238E27FC236}">
                <a16:creationId xmlns:a16="http://schemas.microsoft.com/office/drawing/2014/main" id="{E73904ED-0AB0-4982-9DD6-DD0AE4A6CBBF}"/>
              </a:ext>
            </a:extLst>
          </p:cNvPr>
          <p:cNvSpPr/>
          <p:nvPr/>
        </p:nvSpPr>
        <p:spPr>
          <a:xfrm>
            <a:off x="595443" y="1789879"/>
            <a:ext cx="1099611" cy="184496"/>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pic>
        <p:nvPicPr>
          <p:cNvPr id="5" name="Imagen 4">
            <a:extLst>
              <a:ext uri="{FF2B5EF4-FFF2-40B4-BE49-F238E27FC236}">
                <a16:creationId xmlns:a16="http://schemas.microsoft.com/office/drawing/2014/main" id="{1600E9A0-F783-46ED-BADC-535D735C324B}"/>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6959531" y="0"/>
            <a:ext cx="3808208" cy="6858000"/>
          </a:xfrm>
          <a:prstGeom prst="rect">
            <a:avLst/>
          </a:prstGeom>
        </p:spPr>
      </p:pic>
      <p:pic>
        <p:nvPicPr>
          <p:cNvPr id="7" name="Imagen 6">
            <a:extLst>
              <a:ext uri="{FF2B5EF4-FFF2-40B4-BE49-F238E27FC236}">
                <a16:creationId xmlns:a16="http://schemas.microsoft.com/office/drawing/2014/main" id="{3088175A-A7B9-4587-8D12-D4E7068023DD}"/>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911499" y="147797"/>
            <a:ext cx="6122894" cy="6122894"/>
          </a:xfrm>
          <a:prstGeom prst="rect">
            <a:avLst/>
          </a:prstGeom>
        </p:spPr>
      </p:pic>
      <p:pic>
        <p:nvPicPr>
          <p:cNvPr id="41" name="Imagen 40">
            <a:extLst>
              <a:ext uri="{FF2B5EF4-FFF2-40B4-BE49-F238E27FC236}">
                <a16:creationId xmlns:a16="http://schemas.microsoft.com/office/drawing/2014/main" id="{B4183A0B-0900-4112-B59B-5F9D29710C46}"/>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544998" y="783804"/>
            <a:ext cx="3711580" cy="893394"/>
          </a:xfrm>
          <a:prstGeom prst="rect">
            <a:avLst/>
          </a:prstGeom>
        </p:spPr>
      </p:pic>
    </p:spTree>
    <p:extLst>
      <p:ext uri="{BB962C8B-B14F-4D97-AF65-F5344CB8AC3E}">
        <p14:creationId xmlns:p14="http://schemas.microsoft.com/office/powerpoint/2010/main" val="3129395133"/>
      </p:ext>
    </p:extLst>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reeform: Shape 14">
            <a:extLst>
              <a:ext uri="{FF2B5EF4-FFF2-40B4-BE49-F238E27FC236}">
                <a16:creationId xmlns:a16="http://schemas.microsoft.com/office/drawing/2014/main" id="{668F7623-8F63-6EC0-0FA3-CC905A1A037E}"/>
              </a:ext>
            </a:extLst>
          </p:cNvPr>
          <p:cNvSpPr/>
          <p:nvPr/>
        </p:nvSpPr>
        <p:spPr>
          <a:xfrm flipV="1">
            <a:off x="3134698" y="977798"/>
            <a:ext cx="8810685" cy="3648814"/>
          </a:xfrm>
          <a:custGeom>
            <a:avLst/>
            <a:gdLst>
              <a:gd name="connsiteX0" fmla="*/ 0 w 8810685"/>
              <a:gd name="connsiteY0" fmla="*/ 0 h 3648814"/>
              <a:gd name="connsiteX1" fmla="*/ 1090884 w 8810685"/>
              <a:gd name="connsiteY1" fmla="*/ 258250 h 3648814"/>
              <a:gd name="connsiteX2" fmla="*/ 1705879 w 8810685"/>
              <a:gd name="connsiteY2" fmla="*/ 1196927 h 3648814"/>
              <a:gd name="connsiteX3" fmla="*/ 2927777 w 8810685"/>
              <a:gd name="connsiteY3" fmla="*/ 848969 h 3648814"/>
              <a:gd name="connsiteX4" fmla="*/ 4303422 w 8810685"/>
              <a:gd name="connsiteY4" fmla="*/ 2078959 h 3648814"/>
              <a:gd name="connsiteX5" fmla="*/ 5978473 w 8810685"/>
              <a:gd name="connsiteY5" fmla="*/ 1407319 h 3648814"/>
              <a:gd name="connsiteX6" fmla="*/ 8810685 w 8810685"/>
              <a:gd name="connsiteY6" fmla="*/ 3648814 h 3648814"/>
              <a:gd name="connsiteX7" fmla="*/ 8577557 w 8577557"/>
              <a:gd name="connsiteY7" fmla="*/ 3673785 h 36737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810685" h="3648814">
                <a:moveTo>
                  <a:pt x="0" y="0"/>
                </a:moveTo>
                <a:lnTo>
                  <a:pt x="1090884" y="258250"/>
                </a:lnTo>
                <a:lnTo>
                  <a:pt x="1705879" y="1196927"/>
                </a:lnTo>
                <a:lnTo>
                  <a:pt x="2927777" y="848969"/>
                </a:lnTo>
                <a:lnTo>
                  <a:pt x="4303422" y="2078959"/>
                </a:lnTo>
                <a:lnTo>
                  <a:pt x="5978473" y="1407319"/>
                </a:lnTo>
                <a:lnTo>
                  <a:pt x="8810685" y="3648814"/>
                </a:lnTo>
              </a:path>
            </a:pathLst>
          </a:custGeom>
          <a:solidFill>
            <a:srgbClr val="002060"/>
          </a:solidFill>
          <a:ln w="193675">
            <a:solidFill>
              <a:srgbClr val="002060"/>
            </a:solidFill>
            <a:tailEnd type="stealth" w="lg" len="lg"/>
          </a:ln>
          <a:scene3d>
            <a:camera prst="orthographicFront"/>
            <a:lightRig rig="threePt" dir="t"/>
          </a:scene3d>
          <a:sp3d extrusionH="152400">
            <a:extrusionClr>
              <a:schemeClr val="accent1">
                <a:lumMod val="50000"/>
              </a:schemeClr>
            </a:extrusion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solidFill>
                <a:schemeClr val="tx1">
                  <a:lumMod val="85000"/>
                  <a:lumOff val="15000"/>
                </a:schemeClr>
              </a:solidFill>
            </a:endParaRPr>
          </a:p>
        </p:txBody>
      </p:sp>
      <p:sp>
        <p:nvSpPr>
          <p:cNvPr id="5" name="직사각형 113">
            <a:extLst>
              <a:ext uri="{FF2B5EF4-FFF2-40B4-BE49-F238E27FC236}">
                <a16:creationId xmlns:a16="http://schemas.microsoft.com/office/drawing/2014/main" id="{4F2B8195-9347-88EB-3DEE-09EB359318DD}"/>
              </a:ext>
            </a:extLst>
          </p:cNvPr>
          <p:cNvSpPr>
            <a:spLocks noChangeArrowheads="1"/>
          </p:cNvSpPr>
          <p:nvPr/>
        </p:nvSpPr>
        <p:spPr bwMode="auto">
          <a:xfrm>
            <a:off x="6230206" y="3940712"/>
            <a:ext cx="1104138" cy="400110"/>
          </a:xfrm>
          <a:prstGeom prst="rect">
            <a:avLst/>
          </a:prstGeom>
          <a:noFill/>
          <a:ln w="9525">
            <a:noFill/>
            <a:miter lim="800000"/>
          </a:ln>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ko-KR" sz="2000" b="1">
                <a:solidFill>
                  <a:schemeClr val="tx1">
                    <a:lumMod val="85000"/>
                    <a:lumOff val="15000"/>
                  </a:schemeClr>
                </a:solidFill>
                <a:cs typeface="Arial"/>
              </a:rPr>
              <a:t>2018</a:t>
            </a:r>
            <a:endParaRPr lang="ko-KR" altLang="en-US" sz="2000">
              <a:solidFill>
                <a:schemeClr val="tx1">
                  <a:lumMod val="85000"/>
                  <a:lumOff val="15000"/>
                </a:schemeClr>
              </a:solidFill>
            </a:endParaRPr>
          </a:p>
        </p:txBody>
      </p:sp>
      <p:sp>
        <p:nvSpPr>
          <p:cNvPr id="6" name="직사각형 113">
            <a:extLst>
              <a:ext uri="{FF2B5EF4-FFF2-40B4-BE49-F238E27FC236}">
                <a16:creationId xmlns:a16="http://schemas.microsoft.com/office/drawing/2014/main" id="{932DCCB0-ECEB-1CD5-EB64-3D3C89A7496E}"/>
              </a:ext>
            </a:extLst>
          </p:cNvPr>
          <p:cNvSpPr>
            <a:spLocks noChangeArrowheads="1"/>
          </p:cNvSpPr>
          <p:nvPr/>
        </p:nvSpPr>
        <p:spPr bwMode="auto">
          <a:xfrm>
            <a:off x="8781907" y="3424422"/>
            <a:ext cx="1104138" cy="400110"/>
          </a:xfrm>
          <a:prstGeom prst="rect">
            <a:avLst/>
          </a:prstGeom>
          <a:noFill/>
          <a:ln w="9525">
            <a:noFill/>
            <a:miter lim="800000"/>
          </a:ln>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ko-KR" sz="2000" b="1">
                <a:solidFill>
                  <a:schemeClr val="tx1">
                    <a:lumMod val="85000"/>
                    <a:lumOff val="15000"/>
                  </a:schemeClr>
                </a:solidFill>
                <a:cs typeface="Arial"/>
              </a:rPr>
              <a:t>2020</a:t>
            </a:r>
            <a:endParaRPr lang="ko-KR" altLang="en-US" sz="2000">
              <a:solidFill>
                <a:schemeClr val="tx1">
                  <a:lumMod val="85000"/>
                  <a:lumOff val="15000"/>
                </a:schemeClr>
              </a:solidFill>
            </a:endParaRPr>
          </a:p>
        </p:txBody>
      </p:sp>
      <p:sp>
        <p:nvSpPr>
          <p:cNvPr id="7" name="직사각형 113">
            <a:extLst>
              <a:ext uri="{FF2B5EF4-FFF2-40B4-BE49-F238E27FC236}">
                <a16:creationId xmlns:a16="http://schemas.microsoft.com/office/drawing/2014/main" id="{CB813130-0193-1953-35FC-B355916FF23D}"/>
              </a:ext>
            </a:extLst>
          </p:cNvPr>
          <p:cNvSpPr>
            <a:spLocks noChangeArrowheads="1"/>
          </p:cNvSpPr>
          <p:nvPr/>
        </p:nvSpPr>
        <p:spPr bwMode="auto">
          <a:xfrm>
            <a:off x="7289892" y="3151539"/>
            <a:ext cx="1104138" cy="400110"/>
          </a:xfrm>
          <a:prstGeom prst="rect">
            <a:avLst/>
          </a:prstGeom>
          <a:noFill/>
          <a:ln w="9525">
            <a:noFill/>
            <a:miter lim="800000"/>
          </a:ln>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ko-KR" sz="2000" b="1">
                <a:solidFill>
                  <a:schemeClr val="tx1">
                    <a:lumMod val="85000"/>
                    <a:lumOff val="15000"/>
                  </a:schemeClr>
                </a:solidFill>
                <a:cs typeface="Arial"/>
              </a:rPr>
              <a:t>2019</a:t>
            </a:r>
            <a:endParaRPr lang="ko-KR" altLang="en-US" sz="2000">
              <a:solidFill>
                <a:schemeClr val="tx1">
                  <a:lumMod val="85000"/>
                  <a:lumOff val="15000"/>
                </a:schemeClr>
              </a:solidFill>
            </a:endParaRPr>
          </a:p>
        </p:txBody>
      </p:sp>
      <p:sp>
        <p:nvSpPr>
          <p:cNvPr id="8" name="직사각형 113">
            <a:extLst>
              <a:ext uri="{FF2B5EF4-FFF2-40B4-BE49-F238E27FC236}">
                <a16:creationId xmlns:a16="http://schemas.microsoft.com/office/drawing/2014/main" id="{0780E4EF-7C9B-F010-DE9B-1C2C23AAB97B}"/>
              </a:ext>
            </a:extLst>
          </p:cNvPr>
          <p:cNvSpPr>
            <a:spLocks noChangeArrowheads="1"/>
          </p:cNvSpPr>
          <p:nvPr/>
        </p:nvSpPr>
        <p:spPr bwMode="auto">
          <a:xfrm>
            <a:off x="4703016" y="3895170"/>
            <a:ext cx="1104138" cy="400110"/>
          </a:xfrm>
          <a:prstGeom prst="rect">
            <a:avLst/>
          </a:prstGeom>
          <a:noFill/>
          <a:ln w="9525">
            <a:noFill/>
            <a:miter lim="800000"/>
          </a:ln>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ko-KR" sz="2000" b="1">
                <a:solidFill>
                  <a:schemeClr val="tx1">
                    <a:lumMod val="85000"/>
                    <a:lumOff val="15000"/>
                  </a:schemeClr>
                </a:solidFill>
                <a:cs typeface="Arial"/>
              </a:rPr>
              <a:t>2017</a:t>
            </a:r>
            <a:endParaRPr lang="ko-KR" altLang="en-US" sz="2000">
              <a:solidFill>
                <a:schemeClr val="tx1">
                  <a:lumMod val="85000"/>
                  <a:lumOff val="15000"/>
                </a:schemeClr>
              </a:solidFill>
            </a:endParaRPr>
          </a:p>
        </p:txBody>
      </p:sp>
      <p:sp>
        <p:nvSpPr>
          <p:cNvPr id="10" name="직사각형 113">
            <a:extLst>
              <a:ext uri="{FF2B5EF4-FFF2-40B4-BE49-F238E27FC236}">
                <a16:creationId xmlns:a16="http://schemas.microsoft.com/office/drawing/2014/main" id="{69B19F66-F917-5A5E-97A6-33CF3F5779C2}"/>
              </a:ext>
            </a:extLst>
          </p:cNvPr>
          <p:cNvSpPr>
            <a:spLocks noChangeArrowheads="1"/>
          </p:cNvSpPr>
          <p:nvPr/>
        </p:nvSpPr>
        <p:spPr bwMode="auto">
          <a:xfrm>
            <a:off x="10932196" y="2211965"/>
            <a:ext cx="1104138" cy="400110"/>
          </a:xfrm>
          <a:prstGeom prst="rect">
            <a:avLst/>
          </a:prstGeom>
          <a:noFill/>
          <a:ln w="9525">
            <a:noFill/>
            <a:miter lim="800000"/>
          </a:ln>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ko-KR" sz="2000" b="1">
                <a:solidFill>
                  <a:schemeClr val="tx1">
                    <a:lumMod val="85000"/>
                    <a:lumOff val="15000"/>
                  </a:schemeClr>
                </a:solidFill>
                <a:cs typeface="Arial"/>
              </a:rPr>
              <a:t>2021</a:t>
            </a:r>
            <a:endParaRPr lang="ko-KR" altLang="en-US" sz="2000">
              <a:solidFill>
                <a:schemeClr val="tx1">
                  <a:lumMod val="85000"/>
                  <a:lumOff val="15000"/>
                </a:schemeClr>
              </a:solidFill>
            </a:endParaRPr>
          </a:p>
        </p:txBody>
      </p:sp>
      <p:sp>
        <p:nvSpPr>
          <p:cNvPr id="12" name="TextBox 22">
            <a:extLst>
              <a:ext uri="{FF2B5EF4-FFF2-40B4-BE49-F238E27FC236}">
                <a16:creationId xmlns:a16="http://schemas.microsoft.com/office/drawing/2014/main" id="{F4407B66-E39E-9CBB-AEA1-CE886B7581D9}"/>
              </a:ext>
            </a:extLst>
          </p:cNvPr>
          <p:cNvSpPr txBox="1"/>
          <p:nvPr/>
        </p:nvSpPr>
        <p:spPr>
          <a:xfrm>
            <a:off x="4146209" y="2408347"/>
            <a:ext cx="1855432" cy="738664"/>
          </a:xfrm>
          <a:prstGeom prst="rect">
            <a:avLst/>
          </a:prstGeom>
          <a:noFill/>
        </p:spPr>
        <p:txBody>
          <a:bodyPr wrap="square" lIns="108000" rIns="108000"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ko-KR" sz="1400">
                <a:solidFill>
                  <a:schemeClr val="tx1">
                    <a:lumMod val="85000"/>
                    <a:lumOff val="15000"/>
                  </a:schemeClr>
                </a:solidFill>
                <a:latin typeface="Century Gothic" panose="020B0502020202020204" pitchFamily="34" charset="0"/>
                <a:cs typeface="Arial" pitchFamily="34" charset="0"/>
              </a:rPr>
              <a:t>Modern PowerPoint  Presentation</a:t>
            </a:r>
            <a:endParaRPr lang="ko-KR" altLang="en-US" sz="1400" b="1">
              <a:solidFill>
                <a:schemeClr val="tx1">
                  <a:lumMod val="85000"/>
                  <a:lumOff val="15000"/>
                </a:schemeClr>
              </a:solidFill>
              <a:latin typeface="Century Gothic" panose="020B0502020202020204" pitchFamily="34" charset="0"/>
              <a:cs typeface="Arial" pitchFamily="34" charset="0"/>
            </a:endParaRPr>
          </a:p>
        </p:txBody>
      </p:sp>
      <p:sp>
        <p:nvSpPr>
          <p:cNvPr id="13" name="TextBox 23">
            <a:extLst>
              <a:ext uri="{FF2B5EF4-FFF2-40B4-BE49-F238E27FC236}">
                <a16:creationId xmlns:a16="http://schemas.microsoft.com/office/drawing/2014/main" id="{22B0F1E4-8118-537D-B814-0922383AFB3A}"/>
              </a:ext>
            </a:extLst>
          </p:cNvPr>
          <p:cNvSpPr txBox="1"/>
          <p:nvPr/>
        </p:nvSpPr>
        <p:spPr>
          <a:xfrm>
            <a:off x="6579076" y="4381798"/>
            <a:ext cx="1855432" cy="738664"/>
          </a:xfrm>
          <a:prstGeom prst="rect">
            <a:avLst/>
          </a:prstGeom>
          <a:noFill/>
        </p:spPr>
        <p:txBody>
          <a:bodyPr wrap="square" lIns="108000" rIns="108000"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ko-KR" sz="1400">
                <a:solidFill>
                  <a:schemeClr val="tx1">
                    <a:lumMod val="85000"/>
                    <a:lumOff val="15000"/>
                  </a:schemeClr>
                </a:solidFill>
                <a:latin typeface="Century Gothic" panose="020B0502020202020204" pitchFamily="34" charset="0"/>
                <a:cs typeface="Arial" pitchFamily="34" charset="0"/>
              </a:rPr>
              <a:t>Modern PowerPoint  Presentation</a:t>
            </a:r>
            <a:endParaRPr lang="ko-KR" altLang="en-US" sz="1400" b="1">
              <a:solidFill>
                <a:schemeClr val="tx1">
                  <a:lumMod val="85000"/>
                  <a:lumOff val="15000"/>
                </a:schemeClr>
              </a:solidFill>
              <a:latin typeface="Century Gothic" panose="020B0502020202020204" pitchFamily="34" charset="0"/>
              <a:cs typeface="Arial" pitchFamily="34" charset="0"/>
            </a:endParaRPr>
          </a:p>
        </p:txBody>
      </p:sp>
      <p:sp>
        <p:nvSpPr>
          <p:cNvPr id="14" name="TextBox 24">
            <a:extLst>
              <a:ext uri="{FF2B5EF4-FFF2-40B4-BE49-F238E27FC236}">
                <a16:creationId xmlns:a16="http://schemas.microsoft.com/office/drawing/2014/main" id="{A2FDFD6D-8748-9FB6-FECE-94143BC5A614}"/>
              </a:ext>
            </a:extLst>
          </p:cNvPr>
          <p:cNvSpPr txBox="1"/>
          <p:nvPr/>
        </p:nvSpPr>
        <p:spPr>
          <a:xfrm>
            <a:off x="6566936" y="1747187"/>
            <a:ext cx="1855432" cy="738664"/>
          </a:xfrm>
          <a:prstGeom prst="rect">
            <a:avLst/>
          </a:prstGeom>
          <a:noFill/>
        </p:spPr>
        <p:txBody>
          <a:bodyPr wrap="square" lIns="108000" rIns="108000"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ko-KR" sz="1400">
                <a:solidFill>
                  <a:schemeClr val="tx1">
                    <a:lumMod val="85000"/>
                    <a:lumOff val="15000"/>
                  </a:schemeClr>
                </a:solidFill>
                <a:latin typeface="Century Gothic" panose="020B0502020202020204" pitchFamily="34" charset="0"/>
                <a:cs typeface="Arial" pitchFamily="34" charset="0"/>
              </a:rPr>
              <a:t>Modern PowerPoint  Presentation</a:t>
            </a:r>
            <a:endParaRPr lang="ko-KR" altLang="en-US" sz="1400" b="1">
              <a:solidFill>
                <a:schemeClr val="tx1">
                  <a:lumMod val="85000"/>
                  <a:lumOff val="15000"/>
                </a:schemeClr>
              </a:solidFill>
              <a:latin typeface="Century Gothic" panose="020B0502020202020204" pitchFamily="34" charset="0"/>
              <a:cs typeface="Arial" pitchFamily="34" charset="0"/>
            </a:endParaRPr>
          </a:p>
        </p:txBody>
      </p:sp>
      <p:sp>
        <p:nvSpPr>
          <p:cNvPr id="15" name="TextBox 25">
            <a:extLst>
              <a:ext uri="{FF2B5EF4-FFF2-40B4-BE49-F238E27FC236}">
                <a16:creationId xmlns:a16="http://schemas.microsoft.com/office/drawing/2014/main" id="{97B1484F-E311-6A17-C4C6-820154F2E685}"/>
              </a:ext>
            </a:extLst>
          </p:cNvPr>
          <p:cNvSpPr txBox="1"/>
          <p:nvPr/>
        </p:nvSpPr>
        <p:spPr>
          <a:xfrm>
            <a:off x="9162237" y="3898012"/>
            <a:ext cx="1855432" cy="738664"/>
          </a:xfrm>
          <a:prstGeom prst="rect">
            <a:avLst/>
          </a:prstGeom>
          <a:noFill/>
        </p:spPr>
        <p:txBody>
          <a:bodyPr wrap="square" lIns="108000" rIns="108000"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ko-KR" sz="1400">
                <a:solidFill>
                  <a:schemeClr val="tx1">
                    <a:lumMod val="85000"/>
                    <a:lumOff val="15000"/>
                  </a:schemeClr>
                </a:solidFill>
                <a:latin typeface="Century Gothic" panose="020B0502020202020204" pitchFamily="34" charset="0"/>
                <a:cs typeface="Arial" pitchFamily="34" charset="0"/>
              </a:rPr>
              <a:t>Modern PowerPoint  Presentation</a:t>
            </a:r>
            <a:endParaRPr lang="ko-KR" altLang="en-US" sz="1400" b="1">
              <a:solidFill>
                <a:schemeClr val="tx1">
                  <a:lumMod val="85000"/>
                  <a:lumOff val="15000"/>
                </a:schemeClr>
              </a:solidFill>
              <a:latin typeface="Century Gothic" panose="020B0502020202020204" pitchFamily="34" charset="0"/>
              <a:cs typeface="Arial" pitchFamily="34" charset="0"/>
            </a:endParaRPr>
          </a:p>
        </p:txBody>
      </p:sp>
      <p:sp>
        <p:nvSpPr>
          <p:cNvPr id="16" name="TextBox 26">
            <a:extLst>
              <a:ext uri="{FF2B5EF4-FFF2-40B4-BE49-F238E27FC236}">
                <a16:creationId xmlns:a16="http://schemas.microsoft.com/office/drawing/2014/main" id="{C5215EBC-D192-F577-92A5-8AA1F6D27CBA}"/>
              </a:ext>
            </a:extLst>
          </p:cNvPr>
          <p:cNvSpPr txBox="1"/>
          <p:nvPr/>
        </p:nvSpPr>
        <p:spPr>
          <a:xfrm>
            <a:off x="9207711" y="984723"/>
            <a:ext cx="1855432" cy="738664"/>
          </a:xfrm>
          <a:prstGeom prst="rect">
            <a:avLst/>
          </a:prstGeom>
          <a:noFill/>
        </p:spPr>
        <p:txBody>
          <a:bodyPr wrap="square" lIns="108000" rIns="108000"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ko-KR" sz="1400">
                <a:solidFill>
                  <a:schemeClr val="tx1">
                    <a:lumMod val="85000"/>
                    <a:lumOff val="15000"/>
                  </a:schemeClr>
                </a:solidFill>
                <a:latin typeface="Century Gothic" panose="020B0502020202020204" pitchFamily="34" charset="0"/>
                <a:cs typeface="Arial" pitchFamily="34" charset="0"/>
              </a:rPr>
              <a:t>Modern PowerPoint  Presentation</a:t>
            </a:r>
            <a:endParaRPr lang="ko-KR" altLang="en-US" sz="1400" b="1">
              <a:solidFill>
                <a:schemeClr val="tx1">
                  <a:lumMod val="85000"/>
                  <a:lumOff val="15000"/>
                </a:schemeClr>
              </a:solidFill>
              <a:latin typeface="Century Gothic" panose="020B0502020202020204" pitchFamily="34" charset="0"/>
              <a:cs typeface="Arial" pitchFamily="34" charset="0"/>
            </a:endParaRPr>
          </a:p>
        </p:txBody>
      </p:sp>
      <p:sp>
        <p:nvSpPr>
          <p:cNvPr id="31" name="TextBox 19">
            <a:extLst>
              <a:ext uri="{FF2B5EF4-FFF2-40B4-BE49-F238E27FC236}">
                <a16:creationId xmlns:a16="http://schemas.microsoft.com/office/drawing/2014/main" id="{9AD069C9-AE7A-4011-938B-675E92A497EC}"/>
              </a:ext>
            </a:extLst>
          </p:cNvPr>
          <p:cNvSpPr txBox="1"/>
          <p:nvPr/>
        </p:nvSpPr>
        <p:spPr>
          <a:xfrm>
            <a:off x="1029259" y="490827"/>
            <a:ext cx="6477533" cy="707886"/>
          </a:xfrm>
          <a:prstGeom prst="rect">
            <a:avLst/>
          </a:prstGeom>
          <a:noFill/>
        </p:spPr>
        <p:txBody>
          <a:bodyPr wrap="square" rtlCol="0" anchor="ct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ko-KR" sz="4000" dirty="0">
                <a:solidFill>
                  <a:srgbClr val="EE192B"/>
                </a:solidFill>
                <a:latin typeface="Open Sans" panose="020B0606030504020204" pitchFamily="34" charset="0"/>
                <a:ea typeface="Open Sans" panose="020B0606030504020204" pitchFamily="34" charset="0"/>
                <a:cs typeface="Open Sans" panose="020B0606030504020204" pitchFamily="34" charset="0"/>
              </a:rPr>
              <a:t>Timelines</a:t>
            </a:r>
            <a:r>
              <a:rPr lang="en-US" altLang="ko-KR" sz="4000" dirty="0">
                <a:solidFill>
                  <a:schemeClr val="tx1">
                    <a:lumMod val="85000"/>
                    <a:lumOff val="15000"/>
                  </a:schemeClr>
                </a:solidFill>
                <a:latin typeface="Open Sans" panose="020B0606030504020204" pitchFamily="34" charset="0"/>
                <a:ea typeface="Open Sans" panose="020B0606030504020204" pitchFamily="34" charset="0"/>
                <a:cs typeface="Open Sans" panose="020B0606030504020204" pitchFamily="34" charset="0"/>
              </a:rPr>
              <a:t> </a:t>
            </a:r>
            <a:r>
              <a:rPr lang="en-US" altLang="ko-KR" sz="4000" b="1" dirty="0">
                <a:solidFill>
                  <a:srgbClr val="002060"/>
                </a:solidFill>
                <a:latin typeface="Open Sans" panose="020B0606030504020204" pitchFamily="34" charset="0"/>
                <a:ea typeface="Open Sans" panose="020B0606030504020204" pitchFamily="34" charset="0"/>
                <a:cs typeface="Open Sans" panose="020B0606030504020204" pitchFamily="34" charset="0"/>
              </a:rPr>
              <a:t>Style</a:t>
            </a:r>
            <a:endParaRPr lang="ko-KR" altLang="en-US" sz="4000" b="1" dirty="0">
              <a:solidFill>
                <a:srgbClr val="002060"/>
              </a:solidFill>
              <a:latin typeface="Open Sans" panose="020B0606030504020204" pitchFamily="34" charset="0"/>
              <a:cs typeface="Open Sans" panose="020B0606030504020204" pitchFamily="34" charset="0"/>
            </a:endParaRPr>
          </a:p>
        </p:txBody>
      </p:sp>
      <p:sp>
        <p:nvSpPr>
          <p:cNvPr id="37" name="Triángulo isósceles 36">
            <a:extLst>
              <a:ext uri="{FF2B5EF4-FFF2-40B4-BE49-F238E27FC236}">
                <a16:creationId xmlns:a16="http://schemas.microsoft.com/office/drawing/2014/main" id="{FC4B7F22-C880-45E1-9C8F-17C22E9F5383}"/>
              </a:ext>
            </a:extLst>
          </p:cNvPr>
          <p:cNvSpPr/>
          <p:nvPr/>
        </p:nvSpPr>
        <p:spPr>
          <a:xfrm rot="5400000">
            <a:off x="-2654944" y="2649813"/>
            <a:ext cx="6855562" cy="1560815"/>
          </a:xfrm>
          <a:prstGeom prst="triangl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39" name="Rectángulo 38">
            <a:extLst>
              <a:ext uri="{FF2B5EF4-FFF2-40B4-BE49-F238E27FC236}">
                <a16:creationId xmlns:a16="http://schemas.microsoft.com/office/drawing/2014/main" id="{9C7D3440-DFB9-42CD-AF96-B3A38C37CC04}"/>
              </a:ext>
            </a:extLst>
          </p:cNvPr>
          <p:cNvSpPr/>
          <p:nvPr/>
        </p:nvSpPr>
        <p:spPr>
          <a:xfrm>
            <a:off x="5229266" y="6615411"/>
            <a:ext cx="1733467" cy="276744"/>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25" name="Rectángulo 24">
            <a:extLst>
              <a:ext uri="{FF2B5EF4-FFF2-40B4-BE49-F238E27FC236}">
                <a16:creationId xmlns:a16="http://schemas.microsoft.com/office/drawing/2014/main" id="{15B8E57C-148C-4E6B-9F36-3D94F5E7520C}"/>
              </a:ext>
            </a:extLst>
          </p:cNvPr>
          <p:cNvSpPr/>
          <p:nvPr/>
        </p:nvSpPr>
        <p:spPr>
          <a:xfrm>
            <a:off x="8444475" y="5039775"/>
            <a:ext cx="1099611" cy="184496"/>
          </a:xfrm>
          <a:prstGeom prst="rect">
            <a:avLst/>
          </a:prstGeom>
          <a:solidFill>
            <a:srgbClr val="EE192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26" name="Rectángulo 25">
            <a:extLst>
              <a:ext uri="{FF2B5EF4-FFF2-40B4-BE49-F238E27FC236}">
                <a16:creationId xmlns:a16="http://schemas.microsoft.com/office/drawing/2014/main" id="{C2F31C35-9656-482F-AEC7-80397BCC07BF}"/>
              </a:ext>
            </a:extLst>
          </p:cNvPr>
          <p:cNvSpPr/>
          <p:nvPr/>
        </p:nvSpPr>
        <p:spPr>
          <a:xfrm>
            <a:off x="8444475" y="6363042"/>
            <a:ext cx="1099611" cy="184496"/>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pic>
        <p:nvPicPr>
          <p:cNvPr id="9" name="Imagen 8">
            <a:extLst>
              <a:ext uri="{FF2B5EF4-FFF2-40B4-BE49-F238E27FC236}">
                <a16:creationId xmlns:a16="http://schemas.microsoft.com/office/drawing/2014/main" id="{044E51CC-B6AC-41FC-A004-AAFFA38512BA}"/>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71010" y="2302488"/>
            <a:ext cx="5239616" cy="3929712"/>
          </a:xfrm>
          <a:prstGeom prst="rect">
            <a:avLst/>
          </a:prstGeom>
        </p:spPr>
      </p:pic>
      <p:pic>
        <p:nvPicPr>
          <p:cNvPr id="22" name="Imagen 21">
            <a:extLst>
              <a:ext uri="{FF2B5EF4-FFF2-40B4-BE49-F238E27FC236}">
                <a16:creationId xmlns:a16="http://schemas.microsoft.com/office/drawing/2014/main" id="{ECD31968-CAD0-46FC-9033-ED32BD4C7609}"/>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8422368" y="5396001"/>
            <a:ext cx="3711580" cy="893394"/>
          </a:xfrm>
          <a:prstGeom prst="rect">
            <a:avLst/>
          </a:prstGeom>
        </p:spPr>
      </p:pic>
      <p:sp>
        <p:nvSpPr>
          <p:cNvPr id="11" name="Diagrama de flujo: combinar 10">
            <a:extLst>
              <a:ext uri="{FF2B5EF4-FFF2-40B4-BE49-F238E27FC236}">
                <a16:creationId xmlns:a16="http://schemas.microsoft.com/office/drawing/2014/main" id="{61038D08-08F2-488B-8B4A-2E16305A32E4}"/>
              </a:ext>
            </a:extLst>
          </p:cNvPr>
          <p:cNvSpPr/>
          <p:nvPr/>
        </p:nvSpPr>
        <p:spPr>
          <a:xfrm rot="13500000">
            <a:off x="11341973" y="578481"/>
            <a:ext cx="968188" cy="968188"/>
          </a:xfrm>
          <a:prstGeom prst="flowChartMerge">
            <a:avLst/>
          </a:prstGeom>
          <a:solidFill>
            <a:srgbClr val="EE192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ID4096"/>
          </a:p>
        </p:txBody>
      </p:sp>
    </p:spTree>
    <p:extLst>
      <p:ext uri="{BB962C8B-B14F-4D97-AF65-F5344CB8AC3E}">
        <p14:creationId xmlns:p14="http://schemas.microsoft.com/office/powerpoint/2010/main" val="1920030503"/>
      </p:ext>
    </p:extLst>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19">
            <a:extLst>
              <a:ext uri="{FF2B5EF4-FFF2-40B4-BE49-F238E27FC236}">
                <a16:creationId xmlns:a16="http://schemas.microsoft.com/office/drawing/2014/main" id="{DE3EE8F2-30FF-4947-9110-1DDE73FAFD21}"/>
              </a:ext>
            </a:extLst>
          </p:cNvPr>
          <p:cNvGrpSpPr/>
          <p:nvPr/>
        </p:nvGrpSpPr>
        <p:grpSpPr>
          <a:xfrm>
            <a:off x="656574" y="2965969"/>
            <a:ext cx="3095999" cy="923330"/>
            <a:chOff x="2571742" y="4283314"/>
            <a:chExt cx="2205963" cy="923329"/>
          </a:xfrm>
        </p:grpSpPr>
        <p:sp>
          <p:nvSpPr>
            <p:cNvPr id="24" name="TextBox 20">
              <a:extLst>
                <a:ext uri="{FF2B5EF4-FFF2-40B4-BE49-F238E27FC236}">
                  <a16:creationId xmlns:a16="http://schemas.microsoft.com/office/drawing/2014/main" id="{74CCC739-8B25-49DE-882D-15F2C1967E41}"/>
                </a:ext>
              </a:extLst>
            </p:cNvPr>
            <p:cNvSpPr txBox="1"/>
            <p:nvPr/>
          </p:nvSpPr>
          <p:spPr>
            <a:xfrm>
              <a:off x="2571742" y="4560313"/>
              <a:ext cx="2205963" cy="64633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altLang="ko-KR" sz="1200">
                  <a:solidFill>
                    <a:schemeClr val="tx1">
                      <a:lumMod val="75000"/>
                      <a:lumOff val="25000"/>
                    </a:schemeClr>
                  </a:solidFill>
                  <a:cs typeface="Arial" pitchFamily="34" charset="0"/>
                </a:rPr>
                <a:t>You can simply impress your audience and add a unique zing and appeal to your Presentations.</a:t>
              </a:r>
              <a:endParaRPr lang="ko-KR" altLang="en-US" sz="1200">
                <a:solidFill>
                  <a:schemeClr val="tx1">
                    <a:lumMod val="75000"/>
                    <a:lumOff val="25000"/>
                  </a:schemeClr>
                </a:solidFill>
                <a:cs typeface="Arial" pitchFamily="34" charset="0"/>
              </a:endParaRPr>
            </a:p>
          </p:txBody>
        </p:sp>
        <p:sp>
          <p:nvSpPr>
            <p:cNvPr id="25" name="TextBox 21">
              <a:extLst>
                <a:ext uri="{FF2B5EF4-FFF2-40B4-BE49-F238E27FC236}">
                  <a16:creationId xmlns:a16="http://schemas.microsoft.com/office/drawing/2014/main" id="{4E99345D-06BF-4D61-85D3-B8C4A5D0B8CA}"/>
                </a:ext>
              </a:extLst>
            </p:cNvPr>
            <p:cNvSpPr txBox="1"/>
            <p:nvPr/>
          </p:nvSpPr>
          <p:spPr>
            <a:xfrm>
              <a:off x="2571742" y="4283314"/>
              <a:ext cx="2205963" cy="276998"/>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altLang="ko-KR" sz="1200" b="1">
                  <a:solidFill>
                    <a:srgbClr val="006847"/>
                  </a:solidFill>
                  <a:ea typeface="+mj-ea"/>
                  <a:cs typeface="Arial" pitchFamily="34" charset="0"/>
                </a:rPr>
                <a:t>Your Text Here</a:t>
              </a:r>
              <a:endParaRPr lang="ko-KR" altLang="en-US" sz="1200" b="1">
                <a:solidFill>
                  <a:srgbClr val="006847"/>
                </a:solidFill>
                <a:ea typeface="+mj-ea"/>
                <a:cs typeface="Arial" pitchFamily="34" charset="0"/>
              </a:endParaRPr>
            </a:p>
          </p:txBody>
        </p:sp>
      </p:grpSp>
      <p:grpSp>
        <p:nvGrpSpPr>
          <p:cNvPr id="7" name="Group 22">
            <a:extLst>
              <a:ext uri="{FF2B5EF4-FFF2-40B4-BE49-F238E27FC236}">
                <a16:creationId xmlns:a16="http://schemas.microsoft.com/office/drawing/2014/main" id="{6A62C712-DE09-458B-9AAF-9178CE14380B}"/>
              </a:ext>
            </a:extLst>
          </p:cNvPr>
          <p:cNvGrpSpPr/>
          <p:nvPr/>
        </p:nvGrpSpPr>
        <p:grpSpPr>
          <a:xfrm>
            <a:off x="656568" y="5296966"/>
            <a:ext cx="3096002" cy="923330"/>
            <a:chOff x="2551706" y="4283314"/>
            <a:chExt cx="2205964" cy="923329"/>
          </a:xfrm>
        </p:grpSpPr>
        <p:sp>
          <p:nvSpPr>
            <p:cNvPr id="22" name="TextBox 23">
              <a:extLst>
                <a:ext uri="{FF2B5EF4-FFF2-40B4-BE49-F238E27FC236}">
                  <a16:creationId xmlns:a16="http://schemas.microsoft.com/office/drawing/2014/main" id="{DCC2FFD8-E89E-4A9D-9388-65770F7DEF0E}"/>
                </a:ext>
              </a:extLst>
            </p:cNvPr>
            <p:cNvSpPr txBox="1"/>
            <p:nvPr/>
          </p:nvSpPr>
          <p:spPr>
            <a:xfrm>
              <a:off x="2551706" y="4560313"/>
              <a:ext cx="2205964" cy="64633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altLang="ko-KR" sz="1200">
                  <a:solidFill>
                    <a:schemeClr val="tx1">
                      <a:lumMod val="75000"/>
                      <a:lumOff val="25000"/>
                    </a:schemeClr>
                  </a:solidFill>
                  <a:cs typeface="Arial" pitchFamily="34" charset="0"/>
                </a:rPr>
                <a:t>You can simply impress your audience and add a unique zing and appeal to your Presentations.</a:t>
              </a:r>
              <a:endParaRPr lang="ko-KR" altLang="en-US" sz="1200">
                <a:solidFill>
                  <a:schemeClr val="tx1">
                    <a:lumMod val="75000"/>
                    <a:lumOff val="25000"/>
                  </a:schemeClr>
                </a:solidFill>
                <a:cs typeface="Arial" pitchFamily="34" charset="0"/>
              </a:endParaRPr>
            </a:p>
          </p:txBody>
        </p:sp>
        <p:sp>
          <p:nvSpPr>
            <p:cNvPr id="23" name="TextBox 24">
              <a:extLst>
                <a:ext uri="{FF2B5EF4-FFF2-40B4-BE49-F238E27FC236}">
                  <a16:creationId xmlns:a16="http://schemas.microsoft.com/office/drawing/2014/main" id="{44F64308-F694-4E71-BAF2-EF06EDE40D20}"/>
                </a:ext>
              </a:extLst>
            </p:cNvPr>
            <p:cNvSpPr txBox="1"/>
            <p:nvPr/>
          </p:nvSpPr>
          <p:spPr>
            <a:xfrm>
              <a:off x="2551706" y="4283314"/>
              <a:ext cx="2205964" cy="276998"/>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altLang="ko-KR" sz="1200" b="1">
                  <a:solidFill>
                    <a:srgbClr val="006847"/>
                  </a:solidFill>
                  <a:ea typeface="+mj-ea"/>
                  <a:cs typeface="Arial" pitchFamily="34" charset="0"/>
                </a:rPr>
                <a:t>Your Text Here</a:t>
              </a:r>
              <a:endParaRPr lang="ko-KR" altLang="en-US" sz="1200" b="1">
                <a:solidFill>
                  <a:srgbClr val="006847"/>
                </a:solidFill>
                <a:ea typeface="+mj-ea"/>
                <a:cs typeface="Arial" pitchFamily="34" charset="0"/>
              </a:endParaRPr>
            </a:p>
          </p:txBody>
        </p:sp>
      </p:grpSp>
      <p:grpSp>
        <p:nvGrpSpPr>
          <p:cNvPr id="8" name="Group 25">
            <a:extLst>
              <a:ext uri="{FF2B5EF4-FFF2-40B4-BE49-F238E27FC236}">
                <a16:creationId xmlns:a16="http://schemas.microsoft.com/office/drawing/2014/main" id="{64DB69F3-D939-45F8-A016-211F23F0C9AF}"/>
              </a:ext>
            </a:extLst>
          </p:cNvPr>
          <p:cNvGrpSpPr/>
          <p:nvPr/>
        </p:nvGrpSpPr>
        <p:grpSpPr>
          <a:xfrm>
            <a:off x="656568" y="4129002"/>
            <a:ext cx="3096002" cy="923330"/>
            <a:chOff x="2551705" y="4283314"/>
            <a:chExt cx="2205965" cy="923329"/>
          </a:xfrm>
        </p:grpSpPr>
        <p:sp>
          <p:nvSpPr>
            <p:cNvPr id="20" name="TextBox 26">
              <a:extLst>
                <a:ext uri="{FF2B5EF4-FFF2-40B4-BE49-F238E27FC236}">
                  <a16:creationId xmlns:a16="http://schemas.microsoft.com/office/drawing/2014/main" id="{D3EFCFCE-A7DB-4CE2-990A-9840EA0A7A3F}"/>
                </a:ext>
              </a:extLst>
            </p:cNvPr>
            <p:cNvSpPr txBox="1"/>
            <p:nvPr/>
          </p:nvSpPr>
          <p:spPr>
            <a:xfrm>
              <a:off x="2551705" y="4560313"/>
              <a:ext cx="2205964" cy="64633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altLang="ko-KR" sz="1200">
                  <a:solidFill>
                    <a:schemeClr val="tx1">
                      <a:lumMod val="75000"/>
                      <a:lumOff val="25000"/>
                    </a:schemeClr>
                  </a:solidFill>
                  <a:cs typeface="Arial" pitchFamily="34" charset="0"/>
                </a:rPr>
                <a:t>You can simply impress your audience and add a unique zing and appeal to your Presentations.</a:t>
              </a:r>
              <a:endParaRPr lang="ko-KR" altLang="en-US" sz="1200">
                <a:solidFill>
                  <a:schemeClr val="tx1">
                    <a:lumMod val="75000"/>
                    <a:lumOff val="25000"/>
                  </a:schemeClr>
                </a:solidFill>
                <a:cs typeface="Arial" pitchFamily="34" charset="0"/>
              </a:endParaRPr>
            </a:p>
          </p:txBody>
        </p:sp>
        <p:sp>
          <p:nvSpPr>
            <p:cNvPr id="21" name="TextBox 27">
              <a:extLst>
                <a:ext uri="{FF2B5EF4-FFF2-40B4-BE49-F238E27FC236}">
                  <a16:creationId xmlns:a16="http://schemas.microsoft.com/office/drawing/2014/main" id="{8D4287E6-B50B-4D35-B274-2360B94F0BFC}"/>
                </a:ext>
              </a:extLst>
            </p:cNvPr>
            <p:cNvSpPr txBox="1"/>
            <p:nvPr/>
          </p:nvSpPr>
          <p:spPr>
            <a:xfrm>
              <a:off x="2551706" y="4283314"/>
              <a:ext cx="2205964" cy="276998"/>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altLang="ko-KR" sz="1200" b="1">
                  <a:solidFill>
                    <a:srgbClr val="006847"/>
                  </a:solidFill>
                  <a:ea typeface="+mj-ea"/>
                  <a:cs typeface="Arial" pitchFamily="34" charset="0"/>
                </a:rPr>
                <a:t>Your Text Here</a:t>
              </a:r>
              <a:endParaRPr lang="ko-KR" altLang="en-US" sz="1200" b="1">
                <a:solidFill>
                  <a:srgbClr val="006847"/>
                </a:solidFill>
                <a:ea typeface="+mj-ea"/>
                <a:cs typeface="Arial" pitchFamily="34" charset="0"/>
              </a:endParaRPr>
            </a:p>
          </p:txBody>
        </p:sp>
      </p:grpSp>
      <p:grpSp>
        <p:nvGrpSpPr>
          <p:cNvPr id="9" name="Group 28">
            <a:extLst>
              <a:ext uri="{FF2B5EF4-FFF2-40B4-BE49-F238E27FC236}">
                <a16:creationId xmlns:a16="http://schemas.microsoft.com/office/drawing/2014/main" id="{1380BE60-A154-4CAE-99C5-5E9C70BBEE01}"/>
              </a:ext>
            </a:extLst>
          </p:cNvPr>
          <p:cNvGrpSpPr/>
          <p:nvPr/>
        </p:nvGrpSpPr>
        <p:grpSpPr>
          <a:xfrm>
            <a:off x="8439429" y="4129002"/>
            <a:ext cx="3096000" cy="923330"/>
            <a:chOff x="2551705" y="4283314"/>
            <a:chExt cx="2319429" cy="923329"/>
          </a:xfrm>
        </p:grpSpPr>
        <p:sp>
          <p:nvSpPr>
            <p:cNvPr id="18" name="TextBox 29">
              <a:extLst>
                <a:ext uri="{FF2B5EF4-FFF2-40B4-BE49-F238E27FC236}">
                  <a16:creationId xmlns:a16="http://schemas.microsoft.com/office/drawing/2014/main" id="{78AF1ED4-591B-43EA-AC08-2545C856D931}"/>
                </a:ext>
              </a:extLst>
            </p:cNvPr>
            <p:cNvSpPr txBox="1"/>
            <p:nvPr/>
          </p:nvSpPr>
          <p:spPr>
            <a:xfrm>
              <a:off x="2551705" y="4560313"/>
              <a:ext cx="2319429" cy="64633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ko-KR" sz="1200">
                  <a:solidFill>
                    <a:schemeClr val="tx1">
                      <a:lumMod val="75000"/>
                      <a:lumOff val="25000"/>
                    </a:schemeClr>
                  </a:solidFill>
                  <a:cs typeface="Arial" pitchFamily="34" charset="0"/>
                </a:rPr>
                <a:t>You can simply impress your audience and add a unique zing and appeal to your Presentations.</a:t>
              </a:r>
              <a:endParaRPr lang="ko-KR" altLang="en-US" sz="1200">
                <a:solidFill>
                  <a:schemeClr val="tx1">
                    <a:lumMod val="75000"/>
                    <a:lumOff val="25000"/>
                  </a:schemeClr>
                </a:solidFill>
                <a:cs typeface="Arial" pitchFamily="34" charset="0"/>
              </a:endParaRPr>
            </a:p>
          </p:txBody>
        </p:sp>
        <p:sp>
          <p:nvSpPr>
            <p:cNvPr id="19" name="TextBox 30">
              <a:extLst>
                <a:ext uri="{FF2B5EF4-FFF2-40B4-BE49-F238E27FC236}">
                  <a16:creationId xmlns:a16="http://schemas.microsoft.com/office/drawing/2014/main" id="{ABD506EC-DF77-4B57-8913-16C042F8657F}"/>
                </a:ext>
              </a:extLst>
            </p:cNvPr>
            <p:cNvSpPr txBox="1"/>
            <p:nvPr/>
          </p:nvSpPr>
          <p:spPr>
            <a:xfrm>
              <a:off x="2551705" y="4283314"/>
              <a:ext cx="2319429" cy="276998"/>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ko-KR" sz="1200" b="1">
                  <a:solidFill>
                    <a:srgbClr val="CE1126"/>
                  </a:solidFill>
                  <a:ea typeface="+mj-ea"/>
                  <a:cs typeface="Arial" pitchFamily="34" charset="0"/>
                </a:rPr>
                <a:t>Your Text Here</a:t>
              </a:r>
              <a:endParaRPr lang="ko-KR" altLang="en-US" sz="1200" b="1">
                <a:solidFill>
                  <a:srgbClr val="CE1126"/>
                </a:solidFill>
                <a:ea typeface="+mj-ea"/>
                <a:cs typeface="Arial" pitchFamily="34" charset="0"/>
              </a:endParaRPr>
            </a:p>
          </p:txBody>
        </p:sp>
      </p:grpSp>
      <p:grpSp>
        <p:nvGrpSpPr>
          <p:cNvPr id="10" name="Group 31">
            <a:extLst>
              <a:ext uri="{FF2B5EF4-FFF2-40B4-BE49-F238E27FC236}">
                <a16:creationId xmlns:a16="http://schemas.microsoft.com/office/drawing/2014/main" id="{266BB6D3-DDF2-4C6D-83C6-15181E5BA11E}"/>
              </a:ext>
            </a:extLst>
          </p:cNvPr>
          <p:cNvGrpSpPr/>
          <p:nvPr/>
        </p:nvGrpSpPr>
        <p:grpSpPr>
          <a:xfrm>
            <a:off x="8439431" y="2965969"/>
            <a:ext cx="3096000" cy="923330"/>
            <a:chOff x="2551705" y="4283314"/>
            <a:chExt cx="2319429" cy="923329"/>
          </a:xfrm>
        </p:grpSpPr>
        <p:sp>
          <p:nvSpPr>
            <p:cNvPr id="16" name="TextBox 32">
              <a:extLst>
                <a:ext uri="{FF2B5EF4-FFF2-40B4-BE49-F238E27FC236}">
                  <a16:creationId xmlns:a16="http://schemas.microsoft.com/office/drawing/2014/main" id="{5C04A7C2-6C2E-4A0B-BB2F-F643B8992BDC}"/>
                </a:ext>
              </a:extLst>
            </p:cNvPr>
            <p:cNvSpPr txBox="1"/>
            <p:nvPr/>
          </p:nvSpPr>
          <p:spPr>
            <a:xfrm>
              <a:off x="2551705" y="4560313"/>
              <a:ext cx="2319429" cy="64633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ko-KR" sz="1200">
                  <a:solidFill>
                    <a:schemeClr val="tx1">
                      <a:lumMod val="75000"/>
                      <a:lumOff val="25000"/>
                    </a:schemeClr>
                  </a:solidFill>
                  <a:cs typeface="Arial" pitchFamily="34" charset="0"/>
                </a:rPr>
                <a:t>You can simply impress your audience and add a unique zing and appeal to your Presentations.</a:t>
              </a:r>
              <a:endParaRPr lang="ko-KR" altLang="en-US" sz="1200">
                <a:solidFill>
                  <a:schemeClr val="tx1">
                    <a:lumMod val="75000"/>
                    <a:lumOff val="25000"/>
                  </a:schemeClr>
                </a:solidFill>
                <a:cs typeface="Arial" pitchFamily="34" charset="0"/>
              </a:endParaRPr>
            </a:p>
          </p:txBody>
        </p:sp>
        <p:sp>
          <p:nvSpPr>
            <p:cNvPr id="17" name="TextBox 33">
              <a:extLst>
                <a:ext uri="{FF2B5EF4-FFF2-40B4-BE49-F238E27FC236}">
                  <a16:creationId xmlns:a16="http://schemas.microsoft.com/office/drawing/2014/main" id="{A648320C-912F-4AC4-B1E9-63CC27B94C68}"/>
                </a:ext>
              </a:extLst>
            </p:cNvPr>
            <p:cNvSpPr txBox="1"/>
            <p:nvPr/>
          </p:nvSpPr>
          <p:spPr>
            <a:xfrm>
              <a:off x="2551705" y="4283314"/>
              <a:ext cx="2319429" cy="276998"/>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ko-KR" sz="1200" b="1">
                  <a:solidFill>
                    <a:srgbClr val="CE1126"/>
                  </a:solidFill>
                  <a:ea typeface="+mj-ea"/>
                  <a:cs typeface="Arial" pitchFamily="34" charset="0"/>
                </a:rPr>
                <a:t>Your Text Here</a:t>
              </a:r>
              <a:endParaRPr lang="ko-KR" altLang="en-US" sz="1200" b="1">
                <a:solidFill>
                  <a:srgbClr val="CE1126"/>
                </a:solidFill>
                <a:ea typeface="+mj-ea"/>
                <a:cs typeface="Arial" pitchFamily="34" charset="0"/>
              </a:endParaRPr>
            </a:p>
          </p:txBody>
        </p:sp>
      </p:grpSp>
      <p:grpSp>
        <p:nvGrpSpPr>
          <p:cNvPr id="11" name="Group 34">
            <a:extLst>
              <a:ext uri="{FF2B5EF4-FFF2-40B4-BE49-F238E27FC236}">
                <a16:creationId xmlns:a16="http://schemas.microsoft.com/office/drawing/2014/main" id="{D94F2524-6BF1-42DC-ABB5-3F4B6E304A3F}"/>
              </a:ext>
            </a:extLst>
          </p:cNvPr>
          <p:cNvGrpSpPr/>
          <p:nvPr/>
        </p:nvGrpSpPr>
        <p:grpSpPr>
          <a:xfrm>
            <a:off x="8439429" y="1802936"/>
            <a:ext cx="3096003" cy="923330"/>
            <a:chOff x="2551703" y="4283314"/>
            <a:chExt cx="2339318" cy="923329"/>
          </a:xfrm>
        </p:grpSpPr>
        <p:sp>
          <p:nvSpPr>
            <p:cNvPr id="14" name="TextBox 35">
              <a:extLst>
                <a:ext uri="{FF2B5EF4-FFF2-40B4-BE49-F238E27FC236}">
                  <a16:creationId xmlns:a16="http://schemas.microsoft.com/office/drawing/2014/main" id="{EB18A470-8E1B-4E4D-A19D-CCAA72C07C52}"/>
                </a:ext>
              </a:extLst>
            </p:cNvPr>
            <p:cNvSpPr txBox="1"/>
            <p:nvPr/>
          </p:nvSpPr>
          <p:spPr>
            <a:xfrm>
              <a:off x="2551703" y="4560313"/>
              <a:ext cx="2339316" cy="64633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ko-KR" sz="1200">
                  <a:solidFill>
                    <a:schemeClr val="tx1">
                      <a:lumMod val="75000"/>
                      <a:lumOff val="25000"/>
                    </a:schemeClr>
                  </a:solidFill>
                  <a:cs typeface="Arial" pitchFamily="34" charset="0"/>
                </a:rPr>
                <a:t>You can simply impress your audience and add a unique zing and appeal to your Presentations.</a:t>
              </a:r>
              <a:endParaRPr lang="ko-KR" altLang="en-US" sz="1200">
                <a:solidFill>
                  <a:schemeClr val="tx1">
                    <a:lumMod val="75000"/>
                    <a:lumOff val="25000"/>
                  </a:schemeClr>
                </a:solidFill>
                <a:cs typeface="Arial" pitchFamily="34" charset="0"/>
              </a:endParaRPr>
            </a:p>
          </p:txBody>
        </p:sp>
        <p:sp>
          <p:nvSpPr>
            <p:cNvPr id="15" name="TextBox 36">
              <a:extLst>
                <a:ext uri="{FF2B5EF4-FFF2-40B4-BE49-F238E27FC236}">
                  <a16:creationId xmlns:a16="http://schemas.microsoft.com/office/drawing/2014/main" id="{36B35F2F-FF6C-4A9C-A876-DE8A2C083B92}"/>
                </a:ext>
              </a:extLst>
            </p:cNvPr>
            <p:cNvSpPr txBox="1"/>
            <p:nvPr/>
          </p:nvSpPr>
          <p:spPr>
            <a:xfrm>
              <a:off x="2551705" y="4283314"/>
              <a:ext cx="2339316" cy="276998"/>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ko-KR" sz="1200" b="1">
                  <a:solidFill>
                    <a:srgbClr val="CE1126"/>
                  </a:solidFill>
                  <a:ea typeface="+mj-ea"/>
                  <a:cs typeface="Arial" pitchFamily="34" charset="0"/>
                </a:rPr>
                <a:t>Your Text Here</a:t>
              </a:r>
              <a:endParaRPr lang="ko-KR" altLang="en-US" sz="1200" b="1">
                <a:solidFill>
                  <a:srgbClr val="CE1126"/>
                </a:solidFill>
                <a:ea typeface="+mj-ea"/>
                <a:cs typeface="Arial" pitchFamily="34" charset="0"/>
              </a:endParaRPr>
            </a:p>
          </p:txBody>
        </p:sp>
      </p:grpSp>
      <p:sp>
        <p:nvSpPr>
          <p:cNvPr id="30" name="Rectángulo 29">
            <a:extLst>
              <a:ext uri="{FF2B5EF4-FFF2-40B4-BE49-F238E27FC236}">
                <a16:creationId xmlns:a16="http://schemas.microsoft.com/office/drawing/2014/main" id="{A9C8BE29-5F63-4AB2-B8AD-98EBC5E60678}"/>
              </a:ext>
            </a:extLst>
          </p:cNvPr>
          <p:cNvSpPr/>
          <p:nvPr/>
        </p:nvSpPr>
        <p:spPr>
          <a:xfrm>
            <a:off x="330638" y="278051"/>
            <a:ext cx="1099611" cy="184496"/>
          </a:xfrm>
          <a:prstGeom prst="rect">
            <a:avLst/>
          </a:prstGeom>
          <a:solidFill>
            <a:srgbClr val="EE192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31" name="Rectángulo 30">
            <a:extLst>
              <a:ext uri="{FF2B5EF4-FFF2-40B4-BE49-F238E27FC236}">
                <a16:creationId xmlns:a16="http://schemas.microsoft.com/office/drawing/2014/main" id="{9BD30D56-9C44-4121-9915-A325963BB068}"/>
              </a:ext>
            </a:extLst>
          </p:cNvPr>
          <p:cNvSpPr/>
          <p:nvPr/>
        </p:nvSpPr>
        <p:spPr>
          <a:xfrm>
            <a:off x="330638" y="1601318"/>
            <a:ext cx="1099611" cy="184496"/>
          </a:xfrm>
          <a:prstGeom prst="rect">
            <a:avLst/>
          </a:prstGeom>
          <a:solidFill>
            <a:srgbClr val="007F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pic>
        <p:nvPicPr>
          <p:cNvPr id="4" name="Imagen 3">
            <a:extLst>
              <a:ext uri="{FF2B5EF4-FFF2-40B4-BE49-F238E27FC236}">
                <a16:creationId xmlns:a16="http://schemas.microsoft.com/office/drawing/2014/main" id="{4C39700F-CBDA-4ED0-BF60-F8F6622D9EFE}"/>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843672" y="1053179"/>
            <a:ext cx="4504651" cy="5868296"/>
          </a:xfrm>
          <a:prstGeom prst="rect">
            <a:avLst/>
          </a:prstGeom>
        </p:spPr>
      </p:pic>
      <p:pic>
        <p:nvPicPr>
          <p:cNvPr id="27" name="Imagen 26">
            <a:extLst>
              <a:ext uri="{FF2B5EF4-FFF2-40B4-BE49-F238E27FC236}">
                <a16:creationId xmlns:a16="http://schemas.microsoft.com/office/drawing/2014/main" id="{0BB63526-AE71-45B8-B011-FFBA1653A4F8}"/>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30638" y="569291"/>
            <a:ext cx="3711580" cy="893394"/>
          </a:xfrm>
          <a:prstGeom prst="rect">
            <a:avLst/>
          </a:prstGeom>
        </p:spPr>
      </p:pic>
    </p:spTree>
    <p:extLst>
      <p:ext uri="{BB962C8B-B14F-4D97-AF65-F5344CB8AC3E}">
        <p14:creationId xmlns:p14="http://schemas.microsoft.com/office/powerpoint/2010/main" val="1312993124"/>
      </p:ext>
    </p:extLst>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자유형 21">
            <a:extLst>
              <a:ext uri="{FF2B5EF4-FFF2-40B4-BE49-F238E27FC236}">
                <a16:creationId xmlns:a16="http://schemas.microsoft.com/office/drawing/2014/main" id="{34BAAE8F-B346-0C6F-A8DB-A5CFE93D0462}"/>
              </a:ext>
            </a:extLst>
          </p:cNvPr>
          <p:cNvSpPr/>
          <p:nvPr/>
        </p:nvSpPr>
        <p:spPr>
          <a:xfrm flipV="1">
            <a:off x="1597833" y="5521057"/>
            <a:ext cx="8820000" cy="45719"/>
          </a:xfrm>
          <a:custGeom>
            <a:avLst/>
            <a:gdLst>
              <a:gd name="connsiteX0" fmla="*/ 0 w 7226300"/>
              <a:gd name="connsiteY0" fmla="*/ 0 h 0"/>
              <a:gd name="connsiteX1" fmla="*/ 7226300 w 7226300"/>
              <a:gd name="connsiteY1" fmla="*/ 0 h 0"/>
            </a:gdLst>
            <a:ahLst/>
            <a:cxnLst>
              <a:cxn ang="0">
                <a:pos x="connsiteX0" y="connsiteY0"/>
              </a:cxn>
              <a:cxn ang="0">
                <a:pos x="connsiteX1" y="connsiteY1"/>
              </a:cxn>
            </a:cxnLst>
            <a:rect l="l" t="t" r="r" b="b"/>
            <a:pathLst>
              <a:path w="7226300">
                <a:moveTo>
                  <a:pt x="0" y="0"/>
                </a:moveTo>
                <a:lnTo>
                  <a:pt x="7226300" y="0"/>
                </a:lnTo>
              </a:path>
            </a:pathLst>
          </a:custGeom>
          <a:ln w="190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lang="ko-KR" altLang="en-US">
              <a:solidFill>
                <a:schemeClr val="tx1">
                  <a:lumMod val="75000"/>
                  <a:lumOff val="25000"/>
                </a:schemeClr>
              </a:solidFill>
            </a:endParaRPr>
          </a:p>
        </p:txBody>
      </p:sp>
      <p:sp>
        <p:nvSpPr>
          <p:cNvPr id="3" name="타원 20">
            <a:extLst>
              <a:ext uri="{FF2B5EF4-FFF2-40B4-BE49-F238E27FC236}">
                <a16:creationId xmlns:a16="http://schemas.microsoft.com/office/drawing/2014/main" id="{840992CE-8BBD-B94F-2803-03ADBC11907B}"/>
              </a:ext>
            </a:extLst>
          </p:cNvPr>
          <p:cNvSpPr/>
          <p:nvPr/>
        </p:nvSpPr>
        <p:spPr>
          <a:xfrm>
            <a:off x="1422761" y="5327892"/>
            <a:ext cx="432048" cy="432048"/>
          </a:xfrm>
          <a:prstGeom prst="ellipse">
            <a:avLst/>
          </a:prstGeom>
          <a:solidFill>
            <a:srgbClr val="CE1126"/>
          </a:solidFill>
          <a:ln w="12700">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ko-KR" altLang="en-US"/>
          </a:p>
        </p:txBody>
      </p:sp>
      <p:sp>
        <p:nvSpPr>
          <p:cNvPr id="4" name="타원 22">
            <a:extLst>
              <a:ext uri="{FF2B5EF4-FFF2-40B4-BE49-F238E27FC236}">
                <a16:creationId xmlns:a16="http://schemas.microsoft.com/office/drawing/2014/main" id="{8888E737-54F4-371A-7C9B-532B1A8D9B29}"/>
              </a:ext>
            </a:extLst>
          </p:cNvPr>
          <p:cNvSpPr/>
          <p:nvPr/>
        </p:nvSpPr>
        <p:spPr>
          <a:xfrm>
            <a:off x="3643312" y="5327892"/>
            <a:ext cx="432048" cy="432048"/>
          </a:xfrm>
          <a:prstGeom prst="ellipse">
            <a:avLst/>
          </a:prstGeom>
          <a:solidFill>
            <a:srgbClr val="007F48"/>
          </a:solidFill>
          <a:ln w="12700">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ko-KR" altLang="en-US"/>
          </a:p>
        </p:txBody>
      </p:sp>
      <p:sp>
        <p:nvSpPr>
          <p:cNvPr id="5" name="타원 23">
            <a:extLst>
              <a:ext uri="{FF2B5EF4-FFF2-40B4-BE49-F238E27FC236}">
                <a16:creationId xmlns:a16="http://schemas.microsoft.com/office/drawing/2014/main" id="{F09A3187-3F1C-2225-4E3B-E6C2CB8F8F20}"/>
              </a:ext>
            </a:extLst>
          </p:cNvPr>
          <p:cNvSpPr/>
          <p:nvPr/>
        </p:nvSpPr>
        <p:spPr>
          <a:xfrm>
            <a:off x="5871919" y="5327892"/>
            <a:ext cx="432048" cy="432048"/>
          </a:xfrm>
          <a:prstGeom prst="ellipse">
            <a:avLst/>
          </a:prstGeom>
          <a:solidFill>
            <a:srgbClr val="CE1126"/>
          </a:solidFill>
          <a:ln w="12700">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ko-KR" altLang="en-US"/>
          </a:p>
        </p:txBody>
      </p:sp>
      <p:sp>
        <p:nvSpPr>
          <p:cNvPr id="6" name="타원 24">
            <a:extLst>
              <a:ext uri="{FF2B5EF4-FFF2-40B4-BE49-F238E27FC236}">
                <a16:creationId xmlns:a16="http://schemas.microsoft.com/office/drawing/2014/main" id="{32F19B50-E626-BAC8-0785-102244DDC445}"/>
              </a:ext>
            </a:extLst>
          </p:cNvPr>
          <p:cNvSpPr/>
          <p:nvPr/>
        </p:nvSpPr>
        <p:spPr>
          <a:xfrm>
            <a:off x="8100527" y="5327892"/>
            <a:ext cx="432048" cy="432048"/>
          </a:xfrm>
          <a:prstGeom prst="ellipse">
            <a:avLst/>
          </a:prstGeom>
          <a:solidFill>
            <a:srgbClr val="007F48"/>
          </a:solidFill>
          <a:ln w="12700">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ko-KR" altLang="en-US"/>
          </a:p>
        </p:txBody>
      </p:sp>
      <p:sp>
        <p:nvSpPr>
          <p:cNvPr id="7" name="타원 25">
            <a:extLst>
              <a:ext uri="{FF2B5EF4-FFF2-40B4-BE49-F238E27FC236}">
                <a16:creationId xmlns:a16="http://schemas.microsoft.com/office/drawing/2014/main" id="{75949AB2-DCE3-5645-7223-C2D510C5A3A7}"/>
              </a:ext>
            </a:extLst>
          </p:cNvPr>
          <p:cNvSpPr/>
          <p:nvPr/>
        </p:nvSpPr>
        <p:spPr>
          <a:xfrm>
            <a:off x="10329135" y="5327892"/>
            <a:ext cx="432048" cy="432048"/>
          </a:xfrm>
          <a:prstGeom prst="ellipse">
            <a:avLst/>
          </a:prstGeom>
          <a:solidFill>
            <a:srgbClr val="CE1126"/>
          </a:solidFill>
          <a:ln w="12700">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ko-KR" altLang="en-US"/>
          </a:p>
        </p:txBody>
      </p:sp>
      <p:sp>
        <p:nvSpPr>
          <p:cNvPr id="8" name="TextBox 298">
            <a:extLst>
              <a:ext uri="{FF2B5EF4-FFF2-40B4-BE49-F238E27FC236}">
                <a16:creationId xmlns:a16="http://schemas.microsoft.com/office/drawing/2014/main" id="{E724C0A0-2D32-B10A-3E0A-633D6322DE7C}"/>
              </a:ext>
            </a:extLst>
          </p:cNvPr>
          <p:cNvSpPr txBox="1"/>
          <p:nvPr/>
        </p:nvSpPr>
        <p:spPr>
          <a:xfrm>
            <a:off x="1460692" y="5343861"/>
            <a:ext cx="356187" cy="400110"/>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altLang="ko-KR" sz="2000" b="1">
                <a:solidFill>
                  <a:schemeClr val="bg1"/>
                </a:solidFill>
              </a:rPr>
              <a:t>E</a:t>
            </a:r>
            <a:endParaRPr lang="ko-KR" altLang="en-US" sz="2000" b="1">
              <a:solidFill>
                <a:schemeClr val="bg1"/>
              </a:solidFill>
            </a:endParaRPr>
          </a:p>
        </p:txBody>
      </p:sp>
      <p:sp>
        <p:nvSpPr>
          <p:cNvPr id="9" name="TextBox 299">
            <a:extLst>
              <a:ext uri="{FF2B5EF4-FFF2-40B4-BE49-F238E27FC236}">
                <a16:creationId xmlns:a16="http://schemas.microsoft.com/office/drawing/2014/main" id="{3AADBAB3-0D79-8511-F323-57FB10590104}"/>
              </a:ext>
            </a:extLst>
          </p:cNvPr>
          <p:cNvSpPr txBox="1"/>
          <p:nvPr/>
        </p:nvSpPr>
        <p:spPr>
          <a:xfrm>
            <a:off x="3674029" y="5343861"/>
            <a:ext cx="370615" cy="400110"/>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altLang="ko-KR" sz="2000" b="1">
                <a:solidFill>
                  <a:schemeClr val="bg1"/>
                </a:solidFill>
              </a:rPr>
              <a:t>C</a:t>
            </a:r>
            <a:endParaRPr lang="ko-KR" altLang="en-US" sz="2000" b="1">
              <a:solidFill>
                <a:schemeClr val="bg1"/>
              </a:solidFill>
            </a:endParaRPr>
          </a:p>
        </p:txBody>
      </p:sp>
      <p:sp>
        <p:nvSpPr>
          <p:cNvPr id="10" name="TextBox 300">
            <a:extLst>
              <a:ext uri="{FF2B5EF4-FFF2-40B4-BE49-F238E27FC236}">
                <a16:creationId xmlns:a16="http://schemas.microsoft.com/office/drawing/2014/main" id="{86790352-C0E0-BD40-94BC-134587452A96}"/>
              </a:ext>
            </a:extLst>
          </p:cNvPr>
          <p:cNvSpPr txBox="1"/>
          <p:nvPr/>
        </p:nvSpPr>
        <p:spPr>
          <a:xfrm>
            <a:off x="5902636" y="5343861"/>
            <a:ext cx="370615" cy="400110"/>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altLang="ko-KR" sz="2000" b="1">
                <a:solidFill>
                  <a:schemeClr val="bg1"/>
                </a:solidFill>
              </a:rPr>
              <a:t>D</a:t>
            </a:r>
            <a:endParaRPr lang="ko-KR" altLang="en-US" sz="2000" b="1">
              <a:solidFill>
                <a:schemeClr val="bg1"/>
              </a:solidFill>
            </a:endParaRPr>
          </a:p>
        </p:txBody>
      </p:sp>
      <p:sp>
        <p:nvSpPr>
          <p:cNvPr id="11" name="TextBox 301">
            <a:extLst>
              <a:ext uri="{FF2B5EF4-FFF2-40B4-BE49-F238E27FC236}">
                <a16:creationId xmlns:a16="http://schemas.microsoft.com/office/drawing/2014/main" id="{15DF63B8-F91A-48AA-8534-3B30B93E2524}"/>
              </a:ext>
            </a:extLst>
          </p:cNvPr>
          <p:cNvSpPr txBox="1"/>
          <p:nvPr/>
        </p:nvSpPr>
        <p:spPr>
          <a:xfrm>
            <a:off x="8131244" y="5343861"/>
            <a:ext cx="370615" cy="400110"/>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altLang="ko-KR" sz="2000" b="1">
                <a:solidFill>
                  <a:schemeClr val="bg1"/>
                </a:solidFill>
              </a:rPr>
              <a:t>B</a:t>
            </a:r>
            <a:endParaRPr lang="ko-KR" altLang="en-US" sz="2000" b="1">
              <a:solidFill>
                <a:schemeClr val="bg1"/>
              </a:solidFill>
            </a:endParaRPr>
          </a:p>
        </p:txBody>
      </p:sp>
      <p:sp>
        <p:nvSpPr>
          <p:cNvPr id="12" name="TextBox 302">
            <a:extLst>
              <a:ext uri="{FF2B5EF4-FFF2-40B4-BE49-F238E27FC236}">
                <a16:creationId xmlns:a16="http://schemas.microsoft.com/office/drawing/2014/main" id="{C42670CD-3679-52FD-6145-8092ED84CD4E}"/>
              </a:ext>
            </a:extLst>
          </p:cNvPr>
          <p:cNvSpPr txBox="1"/>
          <p:nvPr/>
        </p:nvSpPr>
        <p:spPr>
          <a:xfrm>
            <a:off x="10359852" y="5343861"/>
            <a:ext cx="370615" cy="400110"/>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altLang="ko-KR" sz="2000" b="1">
                <a:solidFill>
                  <a:schemeClr val="bg1"/>
                </a:solidFill>
              </a:rPr>
              <a:t>A</a:t>
            </a:r>
            <a:endParaRPr lang="ko-KR" altLang="en-US" sz="2000" b="1">
              <a:solidFill>
                <a:schemeClr val="bg1"/>
              </a:solidFill>
            </a:endParaRPr>
          </a:p>
        </p:txBody>
      </p:sp>
      <p:sp>
        <p:nvSpPr>
          <p:cNvPr id="13" name="TextBox 329">
            <a:extLst>
              <a:ext uri="{FF2B5EF4-FFF2-40B4-BE49-F238E27FC236}">
                <a16:creationId xmlns:a16="http://schemas.microsoft.com/office/drawing/2014/main" id="{091B16DA-9C9A-1C06-9438-3AD5640ED968}"/>
              </a:ext>
            </a:extLst>
          </p:cNvPr>
          <p:cNvSpPr txBox="1"/>
          <p:nvPr/>
        </p:nvSpPr>
        <p:spPr>
          <a:xfrm>
            <a:off x="679590" y="5989178"/>
            <a:ext cx="1918390" cy="646331"/>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altLang="ko-KR" sz="1200">
                <a:solidFill>
                  <a:schemeClr val="tx1">
                    <a:lumMod val="75000"/>
                    <a:lumOff val="25000"/>
                  </a:schemeClr>
                </a:solidFill>
                <a:cs typeface="Arial" pitchFamily="34" charset="0"/>
              </a:rPr>
              <a:t>You can simply impress your audience and add a unique zing.</a:t>
            </a:r>
            <a:endParaRPr lang="en-US" altLang="ko-KR" sz="1200">
              <a:solidFill>
                <a:schemeClr val="tx1">
                  <a:lumMod val="75000"/>
                  <a:lumOff val="25000"/>
                </a:schemeClr>
              </a:solidFill>
            </a:endParaRPr>
          </a:p>
        </p:txBody>
      </p:sp>
      <p:sp>
        <p:nvSpPr>
          <p:cNvPr id="14" name="TextBox 331">
            <a:extLst>
              <a:ext uri="{FF2B5EF4-FFF2-40B4-BE49-F238E27FC236}">
                <a16:creationId xmlns:a16="http://schemas.microsoft.com/office/drawing/2014/main" id="{41E0D552-CEBB-3944-E0AE-BF3D8C455C56}"/>
              </a:ext>
            </a:extLst>
          </p:cNvPr>
          <p:cNvSpPr txBox="1"/>
          <p:nvPr/>
        </p:nvSpPr>
        <p:spPr>
          <a:xfrm>
            <a:off x="2892085" y="5989178"/>
            <a:ext cx="1934502" cy="646331"/>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altLang="ko-KR" sz="1200">
                <a:solidFill>
                  <a:schemeClr val="tx1">
                    <a:lumMod val="75000"/>
                    <a:lumOff val="25000"/>
                  </a:schemeClr>
                </a:solidFill>
                <a:cs typeface="Arial" pitchFamily="34" charset="0"/>
              </a:rPr>
              <a:t>You can simply impress your audience and add a unique zing.</a:t>
            </a:r>
            <a:endParaRPr lang="en-US" altLang="ko-KR" sz="1200">
              <a:solidFill>
                <a:schemeClr val="tx1">
                  <a:lumMod val="75000"/>
                  <a:lumOff val="25000"/>
                </a:schemeClr>
              </a:solidFill>
            </a:endParaRPr>
          </a:p>
        </p:txBody>
      </p:sp>
      <p:sp>
        <p:nvSpPr>
          <p:cNvPr id="15" name="TextBox 333">
            <a:extLst>
              <a:ext uri="{FF2B5EF4-FFF2-40B4-BE49-F238E27FC236}">
                <a16:creationId xmlns:a16="http://schemas.microsoft.com/office/drawing/2014/main" id="{85EDD7EE-6BC3-871E-F664-CDC95C18C5BD}"/>
              </a:ext>
            </a:extLst>
          </p:cNvPr>
          <p:cNvSpPr txBox="1"/>
          <p:nvPr/>
        </p:nvSpPr>
        <p:spPr>
          <a:xfrm>
            <a:off x="5120692" y="5989178"/>
            <a:ext cx="1934502" cy="646331"/>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altLang="ko-KR" sz="1200">
                <a:solidFill>
                  <a:schemeClr val="tx1">
                    <a:lumMod val="75000"/>
                    <a:lumOff val="25000"/>
                  </a:schemeClr>
                </a:solidFill>
                <a:cs typeface="Arial" pitchFamily="34" charset="0"/>
              </a:rPr>
              <a:t>You can simply impress your audience and add a unique zing.</a:t>
            </a:r>
            <a:endParaRPr lang="en-US" altLang="ko-KR" sz="1200">
              <a:solidFill>
                <a:schemeClr val="tx1">
                  <a:lumMod val="75000"/>
                  <a:lumOff val="25000"/>
                </a:schemeClr>
              </a:solidFill>
            </a:endParaRPr>
          </a:p>
        </p:txBody>
      </p:sp>
      <p:sp>
        <p:nvSpPr>
          <p:cNvPr id="16" name="TextBox 335">
            <a:extLst>
              <a:ext uri="{FF2B5EF4-FFF2-40B4-BE49-F238E27FC236}">
                <a16:creationId xmlns:a16="http://schemas.microsoft.com/office/drawing/2014/main" id="{B2BD9107-126E-D923-56CD-148F2357871B}"/>
              </a:ext>
            </a:extLst>
          </p:cNvPr>
          <p:cNvSpPr txBox="1"/>
          <p:nvPr/>
        </p:nvSpPr>
        <p:spPr>
          <a:xfrm>
            <a:off x="7349300" y="5989178"/>
            <a:ext cx="1934502" cy="646331"/>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altLang="ko-KR" sz="1200">
                <a:solidFill>
                  <a:schemeClr val="tx1">
                    <a:lumMod val="75000"/>
                    <a:lumOff val="25000"/>
                  </a:schemeClr>
                </a:solidFill>
                <a:cs typeface="Arial" pitchFamily="34" charset="0"/>
              </a:rPr>
              <a:t>You can simply impress your audience and add a unique zing.</a:t>
            </a:r>
            <a:endParaRPr lang="en-US" altLang="ko-KR" sz="1200">
              <a:solidFill>
                <a:schemeClr val="tx1">
                  <a:lumMod val="75000"/>
                  <a:lumOff val="25000"/>
                </a:schemeClr>
              </a:solidFill>
            </a:endParaRPr>
          </a:p>
        </p:txBody>
      </p:sp>
      <p:sp>
        <p:nvSpPr>
          <p:cNvPr id="17" name="TextBox 337">
            <a:extLst>
              <a:ext uri="{FF2B5EF4-FFF2-40B4-BE49-F238E27FC236}">
                <a16:creationId xmlns:a16="http://schemas.microsoft.com/office/drawing/2014/main" id="{17CAE4FD-FEE3-F18F-1BEB-A39C7E630564}"/>
              </a:ext>
            </a:extLst>
          </p:cNvPr>
          <p:cNvSpPr txBox="1"/>
          <p:nvPr/>
        </p:nvSpPr>
        <p:spPr>
          <a:xfrm>
            <a:off x="9577908" y="5989178"/>
            <a:ext cx="1934502" cy="646331"/>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altLang="ko-KR" sz="1200">
                <a:solidFill>
                  <a:schemeClr val="tx1">
                    <a:lumMod val="75000"/>
                    <a:lumOff val="25000"/>
                  </a:schemeClr>
                </a:solidFill>
                <a:cs typeface="Arial" pitchFamily="34" charset="0"/>
              </a:rPr>
              <a:t>You can simply impress your audience and add a unique zing.</a:t>
            </a:r>
            <a:endParaRPr lang="en-US" altLang="ko-KR" sz="1200">
              <a:solidFill>
                <a:schemeClr val="tx1">
                  <a:lumMod val="75000"/>
                  <a:lumOff val="25000"/>
                </a:schemeClr>
              </a:solidFill>
            </a:endParaRPr>
          </a:p>
        </p:txBody>
      </p:sp>
      <p:sp>
        <p:nvSpPr>
          <p:cNvPr id="26" name="Rectángulo 25">
            <a:extLst>
              <a:ext uri="{FF2B5EF4-FFF2-40B4-BE49-F238E27FC236}">
                <a16:creationId xmlns:a16="http://schemas.microsoft.com/office/drawing/2014/main" id="{34D0B4EA-C805-4DAC-8AF1-A00F2D14FF0D}"/>
              </a:ext>
            </a:extLst>
          </p:cNvPr>
          <p:cNvSpPr/>
          <p:nvPr/>
        </p:nvSpPr>
        <p:spPr>
          <a:xfrm>
            <a:off x="387628" y="240227"/>
            <a:ext cx="1099611" cy="184496"/>
          </a:xfrm>
          <a:prstGeom prst="rect">
            <a:avLst/>
          </a:prstGeom>
          <a:solidFill>
            <a:srgbClr val="EE192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27" name="Rectángulo 26">
            <a:extLst>
              <a:ext uri="{FF2B5EF4-FFF2-40B4-BE49-F238E27FC236}">
                <a16:creationId xmlns:a16="http://schemas.microsoft.com/office/drawing/2014/main" id="{2DA43FA8-856F-403B-8660-6EBE91927527}"/>
              </a:ext>
            </a:extLst>
          </p:cNvPr>
          <p:cNvSpPr/>
          <p:nvPr/>
        </p:nvSpPr>
        <p:spPr>
          <a:xfrm>
            <a:off x="387628" y="1646198"/>
            <a:ext cx="1099611" cy="184496"/>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pic>
        <p:nvPicPr>
          <p:cNvPr id="20" name="Imagen 19">
            <a:extLst>
              <a:ext uri="{FF2B5EF4-FFF2-40B4-BE49-F238E27FC236}">
                <a16:creationId xmlns:a16="http://schemas.microsoft.com/office/drawing/2014/main" id="{EAA786C8-6918-4C31-84B8-7802E4AA75A4}"/>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1359375" y="2445152"/>
            <a:ext cx="9457135" cy="2140148"/>
          </a:xfrm>
          <a:prstGeom prst="rect">
            <a:avLst/>
          </a:prstGeom>
        </p:spPr>
      </p:pic>
      <p:sp>
        <p:nvSpPr>
          <p:cNvPr id="24" name="TextBox 8">
            <a:extLst>
              <a:ext uri="{FF2B5EF4-FFF2-40B4-BE49-F238E27FC236}">
                <a16:creationId xmlns:a16="http://schemas.microsoft.com/office/drawing/2014/main" id="{610717BA-82FB-4784-8083-5ACA0CE59880}"/>
              </a:ext>
            </a:extLst>
          </p:cNvPr>
          <p:cNvSpPr txBox="1"/>
          <p:nvPr/>
        </p:nvSpPr>
        <p:spPr>
          <a:xfrm>
            <a:off x="362460" y="431626"/>
            <a:ext cx="5304916" cy="1200329"/>
          </a:xfrm>
          <a:prstGeom prst="rect">
            <a:avLst/>
          </a:prstGeom>
          <a:noFill/>
        </p:spPr>
        <p:txBody>
          <a:bodyPr wrap="square" rtlCol="0" anchor="ctr">
            <a:spAutoFit/>
          </a:bodyPr>
          <a:lstStyle/>
          <a:p>
            <a:r>
              <a:rPr lang="en-US" sz="3600" b="1" spc="700" dirty="0">
                <a:solidFill>
                  <a:srgbClr val="002060"/>
                </a:solidFill>
                <a:latin typeface="Arial Black" panose="020B0A04020102020204" pitchFamily="34" charset="0"/>
                <a:ea typeface="Open Sans" panose="020B0606030504020204" pitchFamily="34" charset="0"/>
                <a:cs typeface="Open Sans" panose="020B0606030504020204" pitchFamily="34" charset="0"/>
              </a:rPr>
              <a:t>INDEPENDENCEOF NORWAY</a:t>
            </a:r>
          </a:p>
        </p:txBody>
      </p:sp>
    </p:spTree>
    <p:extLst>
      <p:ext uri="{BB962C8B-B14F-4D97-AF65-F5344CB8AC3E}">
        <p14:creationId xmlns:p14="http://schemas.microsoft.com/office/powerpoint/2010/main" val="3761756208"/>
      </p:ext>
    </p:extLst>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Rectángulo 31">
            <a:extLst>
              <a:ext uri="{FF2B5EF4-FFF2-40B4-BE49-F238E27FC236}">
                <a16:creationId xmlns:a16="http://schemas.microsoft.com/office/drawing/2014/main" id="{EAD9F000-608A-4B26-9CDD-1008EB312A28}"/>
              </a:ext>
            </a:extLst>
          </p:cNvPr>
          <p:cNvSpPr/>
          <p:nvPr/>
        </p:nvSpPr>
        <p:spPr>
          <a:xfrm>
            <a:off x="4524375" y="5968573"/>
            <a:ext cx="7665748" cy="897844"/>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pic>
        <p:nvPicPr>
          <p:cNvPr id="4" name="Imagen 3">
            <a:extLst>
              <a:ext uri="{FF2B5EF4-FFF2-40B4-BE49-F238E27FC236}">
                <a16:creationId xmlns:a16="http://schemas.microsoft.com/office/drawing/2014/main" id="{5E635A61-FADA-4D71-AFE2-280C7E092BA6}"/>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24668" y="10758"/>
            <a:ext cx="5143500" cy="6858000"/>
          </a:xfrm>
          <a:prstGeom prst="rect">
            <a:avLst/>
          </a:prstGeom>
        </p:spPr>
      </p:pic>
      <p:sp>
        <p:nvSpPr>
          <p:cNvPr id="16" name="TextBox 59">
            <a:extLst>
              <a:ext uri="{FF2B5EF4-FFF2-40B4-BE49-F238E27FC236}">
                <a16:creationId xmlns:a16="http://schemas.microsoft.com/office/drawing/2014/main" id="{F595C4DD-7D6B-914B-D737-9727B1CB7034}"/>
              </a:ext>
            </a:extLst>
          </p:cNvPr>
          <p:cNvSpPr txBox="1"/>
          <p:nvPr/>
        </p:nvSpPr>
        <p:spPr>
          <a:xfrm>
            <a:off x="7850738" y="5268452"/>
            <a:ext cx="2775338" cy="276999"/>
          </a:xfrm>
          <a:prstGeom prst="rect">
            <a:avLst/>
          </a:prstGeom>
          <a:noFill/>
        </p:spPr>
        <p:txBody>
          <a:bodyPr wrap="square" rtlCol="0" anchor="ct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altLang="ko-KR" sz="1200" spc="600" dirty="0">
                <a:solidFill>
                  <a:schemeClr val="tx1">
                    <a:lumMod val="85000"/>
                    <a:lumOff val="15000"/>
                  </a:schemeClr>
                </a:solidFill>
                <a:latin typeface="Arial" pitchFamily="34" charset="0"/>
                <a:cs typeface="Arial" pitchFamily="34" charset="0"/>
              </a:rPr>
              <a:t>slidesppt.net</a:t>
            </a:r>
            <a:endParaRPr lang="ko-KR" altLang="en-US" sz="1200" spc="600" dirty="0">
              <a:solidFill>
                <a:schemeClr val="tx1">
                  <a:lumMod val="85000"/>
                  <a:lumOff val="15000"/>
                </a:schemeClr>
              </a:solidFill>
              <a:latin typeface="Arial" pitchFamily="34" charset="0"/>
              <a:cs typeface="Arial" pitchFamily="34" charset="0"/>
            </a:endParaRPr>
          </a:p>
        </p:txBody>
      </p:sp>
      <p:sp>
        <p:nvSpPr>
          <p:cNvPr id="12" name="TextBox 8">
            <a:extLst>
              <a:ext uri="{FF2B5EF4-FFF2-40B4-BE49-F238E27FC236}">
                <a16:creationId xmlns:a16="http://schemas.microsoft.com/office/drawing/2014/main" id="{11E13623-EB03-4B06-5292-84249EAEDD26}"/>
              </a:ext>
            </a:extLst>
          </p:cNvPr>
          <p:cNvSpPr txBox="1"/>
          <p:nvPr/>
        </p:nvSpPr>
        <p:spPr>
          <a:xfrm>
            <a:off x="6538854" y="1608669"/>
            <a:ext cx="5655394" cy="3108543"/>
          </a:xfrm>
          <a:prstGeom prst="rect">
            <a:avLst/>
          </a:prstGeom>
          <a:noFill/>
        </p:spPr>
        <p:txBody>
          <a:bodyPr wrap="square" rtlCol="0" anchor="ctr">
            <a:spAutoFit/>
          </a:bodyPr>
          <a:lstStyle/>
          <a:p>
            <a:pPr algn="ctr"/>
            <a:r>
              <a:rPr lang="en-US" sz="9800" b="1" spc="700" dirty="0">
                <a:solidFill>
                  <a:srgbClr val="EE192B"/>
                </a:solidFill>
                <a:latin typeface="Open Sans" panose="020B0606030504020204" pitchFamily="34" charset="0"/>
                <a:ea typeface="Open Sans" panose="020B0606030504020204" pitchFamily="34" charset="0"/>
                <a:cs typeface="Open Sans" panose="020B0606030504020204" pitchFamily="34" charset="0"/>
              </a:rPr>
              <a:t>THANK</a:t>
            </a:r>
            <a:r>
              <a:rPr lang="en-US" sz="5400" b="1" spc="700" dirty="0">
                <a:latin typeface="Open Sans" panose="020B0606030504020204" pitchFamily="34" charset="0"/>
                <a:ea typeface="Open Sans" panose="020B0606030504020204" pitchFamily="34" charset="0"/>
                <a:cs typeface="Open Sans" panose="020B0606030504020204" pitchFamily="34" charset="0"/>
              </a:rPr>
              <a:t> </a:t>
            </a:r>
            <a:r>
              <a:rPr lang="en-US" sz="9600" b="1" spc="700" dirty="0">
                <a:solidFill>
                  <a:srgbClr val="002060"/>
                </a:solidFill>
                <a:latin typeface="Open Sans" panose="020B0606030504020204" pitchFamily="34" charset="0"/>
                <a:ea typeface="Open Sans" panose="020B0606030504020204" pitchFamily="34" charset="0"/>
                <a:cs typeface="Open Sans" panose="020B0606030504020204" pitchFamily="34" charset="0"/>
              </a:rPr>
              <a:t>YOU</a:t>
            </a:r>
            <a:endParaRPr lang="en-US" sz="5400" b="1" spc="700" dirty="0">
              <a:solidFill>
                <a:srgbClr val="002060"/>
              </a:solidFill>
              <a:latin typeface="Open Sans" panose="020B0606030504020204" pitchFamily="34" charset="0"/>
              <a:ea typeface="Open Sans" pitchFamily="34"/>
              <a:cs typeface="Open Sans" panose="020B0606030504020204" pitchFamily="34" charset="0"/>
            </a:endParaRPr>
          </a:p>
        </p:txBody>
      </p:sp>
      <p:sp>
        <p:nvSpPr>
          <p:cNvPr id="10" name="Google Shape;6325;p79">
            <a:extLst>
              <a:ext uri="{FF2B5EF4-FFF2-40B4-BE49-F238E27FC236}">
                <a16:creationId xmlns:a16="http://schemas.microsoft.com/office/drawing/2014/main" id="{666764AD-2724-6E9D-05B2-5E48D726EA69}"/>
              </a:ext>
            </a:extLst>
          </p:cNvPr>
          <p:cNvSpPr txBox="1"/>
          <p:nvPr/>
        </p:nvSpPr>
        <p:spPr>
          <a:xfrm>
            <a:off x="7254104" y="4562435"/>
            <a:ext cx="3968607" cy="560000"/>
          </a:xfrm>
          <a:prstGeom prst="rect">
            <a:avLst/>
          </a:prstGeom>
          <a:noFill/>
          <a:ln>
            <a:noFill/>
          </a:ln>
        </p:spPr>
        <p:txBody>
          <a:bodyPr spcFirstLastPara="1" wrap="square" lIns="121900" tIns="121900" rIns="121900" bIns="121900" anchor="ctr" anchorCtr="0">
            <a:noAutofit/>
          </a:bodyPr>
          <a:lstStyle/>
          <a:p>
            <a:pPr algn="ctr"/>
            <a:r>
              <a:rPr lang="en" sz="2000">
                <a:solidFill>
                  <a:schemeClr val="tx1">
                    <a:lumMod val="65000"/>
                    <a:lumOff val="35000"/>
                  </a:schemeClr>
                </a:solidFill>
                <a:latin typeface="Raleway"/>
                <a:ea typeface="Raleway"/>
                <a:cs typeface="Raleway"/>
                <a:sym typeface="Raleway"/>
              </a:rPr>
              <a:t>Please keep this slide for attribution</a:t>
            </a:r>
            <a:endParaRPr sz="2000">
              <a:solidFill>
                <a:schemeClr val="tx1">
                  <a:lumMod val="65000"/>
                  <a:lumOff val="35000"/>
                </a:schemeClr>
              </a:solidFill>
              <a:latin typeface="Raleway"/>
              <a:ea typeface="Raleway"/>
              <a:cs typeface="Raleway"/>
              <a:sym typeface="Raleway"/>
            </a:endParaRPr>
          </a:p>
        </p:txBody>
      </p:sp>
      <p:grpSp>
        <p:nvGrpSpPr>
          <p:cNvPr id="15" name="Gráfico 10">
            <a:extLst>
              <a:ext uri="{FF2B5EF4-FFF2-40B4-BE49-F238E27FC236}">
                <a16:creationId xmlns:a16="http://schemas.microsoft.com/office/drawing/2014/main" id="{356D3AA1-5BFA-364A-582A-D6F9D0D3ECFA}"/>
              </a:ext>
            </a:extLst>
          </p:cNvPr>
          <p:cNvGrpSpPr/>
          <p:nvPr/>
        </p:nvGrpSpPr>
        <p:grpSpPr>
          <a:xfrm>
            <a:off x="5462907" y="3296250"/>
            <a:ext cx="1266185" cy="1266185"/>
            <a:chOff x="627235" y="5458033"/>
            <a:chExt cx="849367" cy="849367"/>
          </a:xfrm>
          <a:solidFill>
            <a:srgbClr val="00BFF3"/>
          </a:solidFill>
        </p:grpSpPr>
        <p:sp>
          <p:nvSpPr>
            <p:cNvPr id="23" name="Forma libre: forma 22">
              <a:extLst>
                <a:ext uri="{FF2B5EF4-FFF2-40B4-BE49-F238E27FC236}">
                  <a16:creationId xmlns:a16="http://schemas.microsoft.com/office/drawing/2014/main" id="{9270A195-5E96-078E-9878-56742E193B5B}"/>
                </a:ext>
              </a:extLst>
            </p:cNvPr>
            <p:cNvSpPr/>
            <p:nvPr/>
          </p:nvSpPr>
          <p:spPr>
            <a:xfrm>
              <a:off x="627235" y="5458033"/>
              <a:ext cx="849367" cy="849367"/>
            </a:xfrm>
            <a:custGeom>
              <a:avLst/>
              <a:gdLst>
                <a:gd name="connsiteX0" fmla="*/ 849367 w 849367"/>
                <a:gd name="connsiteY0" fmla="*/ 424684 h 849367"/>
                <a:gd name="connsiteX1" fmla="*/ 424684 w 849367"/>
                <a:gd name="connsiteY1" fmla="*/ 849367 h 849367"/>
                <a:gd name="connsiteX2" fmla="*/ 0 w 849367"/>
                <a:gd name="connsiteY2" fmla="*/ 424684 h 849367"/>
                <a:gd name="connsiteX3" fmla="*/ 424684 w 849367"/>
                <a:gd name="connsiteY3" fmla="*/ 0 h 849367"/>
                <a:gd name="connsiteX4" fmla="*/ 849367 w 849367"/>
                <a:gd name="connsiteY4" fmla="*/ 424684 h 8493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49367" h="849367">
                  <a:moveTo>
                    <a:pt x="849367" y="424684"/>
                  </a:moveTo>
                  <a:cubicBezTo>
                    <a:pt x="849367" y="659230"/>
                    <a:pt x="659230" y="849367"/>
                    <a:pt x="424684" y="849367"/>
                  </a:cubicBezTo>
                  <a:cubicBezTo>
                    <a:pt x="190137" y="849367"/>
                    <a:pt x="0" y="659230"/>
                    <a:pt x="0" y="424684"/>
                  </a:cubicBezTo>
                  <a:cubicBezTo>
                    <a:pt x="0" y="190137"/>
                    <a:pt x="190137" y="0"/>
                    <a:pt x="424684" y="0"/>
                  </a:cubicBezTo>
                  <a:cubicBezTo>
                    <a:pt x="659230" y="0"/>
                    <a:pt x="849367" y="190137"/>
                    <a:pt x="849367" y="424684"/>
                  </a:cubicBezTo>
                  <a:close/>
                </a:path>
              </a:pathLst>
            </a:custGeom>
            <a:solidFill>
              <a:srgbClr val="C00000"/>
            </a:solidFill>
            <a:ln w="2285"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s-PE" sz="1400"/>
            </a:p>
          </p:txBody>
        </p:sp>
        <p:sp>
          <p:nvSpPr>
            <p:cNvPr id="24" name="Forma libre: forma 23">
              <a:extLst>
                <a:ext uri="{FF2B5EF4-FFF2-40B4-BE49-F238E27FC236}">
                  <a16:creationId xmlns:a16="http://schemas.microsoft.com/office/drawing/2014/main" id="{E602756C-511E-E078-DF3A-22AF3B43EFCD}"/>
                </a:ext>
              </a:extLst>
            </p:cNvPr>
            <p:cNvSpPr/>
            <p:nvPr/>
          </p:nvSpPr>
          <p:spPr>
            <a:xfrm>
              <a:off x="736500" y="5562370"/>
              <a:ext cx="662009" cy="640647"/>
            </a:xfrm>
            <a:custGeom>
              <a:avLst/>
              <a:gdLst>
                <a:gd name="connsiteX0" fmla="*/ 398577 w 662009"/>
                <a:gd name="connsiteY0" fmla="*/ 121941 h 640647"/>
                <a:gd name="connsiteX1" fmla="*/ 398577 w 662009"/>
                <a:gd name="connsiteY1" fmla="*/ 121941 h 640647"/>
                <a:gd name="connsiteX2" fmla="*/ 383196 w 662009"/>
                <a:gd name="connsiteY2" fmla="*/ 121941 h 640647"/>
                <a:gd name="connsiteX3" fmla="*/ 383219 w 662009"/>
                <a:gd name="connsiteY3" fmla="*/ 0 h 640647"/>
                <a:gd name="connsiteX4" fmla="*/ 0 w 662009"/>
                <a:gd name="connsiteY4" fmla="*/ 64133 h 640647"/>
                <a:gd name="connsiteX5" fmla="*/ 0 w 662009"/>
                <a:gd name="connsiteY5" fmla="*/ 576124 h 640647"/>
                <a:gd name="connsiteX6" fmla="*/ 383128 w 662009"/>
                <a:gd name="connsiteY6" fmla="*/ 640647 h 640647"/>
                <a:gd name="connsiteX7" fmla="*/ 383219 w 662009"/>
                <a:gd name="connsiteY7" fmla="*/ 122514 h 640647"/>
                <a:gd name="connsiteX8" fmla="*/ 398072 w 662009"/>
                <a:gd name="connsiteY8" fmla="*/ 122514 h 640647"/>
                <a:gd name="connsiteX9" fmla="*/ 398049 w 662009"/>
                <a:gd name="connsiteY9" fmla="*/ 152655 h 640647"/>
                <a:gd name="connsiteX10" fmla="*/ 630608 w 662009"/>
                <a:gd name="connsiteY10" fmla="*/ 152655 h 640647"/>
                <a:gd name="connsiteX11" fmla="*/ 630608 w 662009"/>
                <a:gd name="connsiteY11" fmla="*/ 440087 h 640647"/>
                <a:gd name="connsiteX12" fmla="*/ 614907 w 662009"/>
                <a:gd name="connsiteY12" fmla="*/ 440087 h 640647"/>
                <a:gd name="connsiteX13" fmla="*/ 614907 w 662009"/>
                <a:gd name="connsiteY13" fmla="*/ 168264 h 640647"/>
                <a:gd name="connsiteX14" fmla="*/ 397958 w 662009"/>
                <a:gd name="connsiteY14" fmla="*/ 168242 h 640647"/>
                <a:gd name="connsiteX15" fmla="*/ 397958 w 662009"/>
                <a:gd name="connsiteY15" fmla="*/ 208010 h 640647"/>
                <a:gd name="connsiteX16" fmla="*/ 413177 w 662009"/>
                <a:gd name="connsiteY16" fmla="*/ 206337 h 640647"/>
                <a:gd name="connsiteX17" fmla="*/ 427457 w 662009"/>
                <a:gd name="connsiteY17" fmla="*/ 205236 h 640647"/>
                <a:gd name="connsiteX18" fmla="*/ 427457 w 662009"/>
                <a:gd name="connsiteY18" fmla="*/ 287340 h 640647"/>
                <a:gd name="connsiteX19" fmla="*/ 511509 w 662009"/>
                <a:gd name="connsiteY19" fmla="*/ 287340 h 640647"/>
                <a:gd name="connsiteX20" fmla="*/ 497298 w 662009"/>
                <a:gd name="connsiteY20" fmla="*/ 333435 h 640647"/>
                <a:gd name="connsiteX21" fmla="*/ 455879 w 662009"/>
                <a:gd name="connsiteY21" fmla="*/ 363003 h 640647"/>
                <a:gd name="connsiteX22" fmla="*/ 421933 w 662009"/>
                <a:gd name="connsiteY22" fmla="*/ 366624 h 640647"/>
                <a:gd name="connsiteX23" fmla="*/ 397958 w 662009"/>
                <a:gd name="connsiteY23" fmla="*/ 363988 h 640647"/>
                <a:gd name="connsiteX24" fmla="*/ 397958 w 662009"/>
                <a:gd name="connsiteY24" fmla="*/ 394428 h 640647"/>
                <a:gd name="connsiteX25" fmla="*/ 548412 w 662009"/>
                <a:gd name="connsiteY25" fmla="*/ 394428 h 640647"/>
                <a:gd name="connsiteX26" fmla="*/ 548412 w 662009"/>
                <a:gd name="connsiteY26" fmla="*/ 423079 h 640647"/>
                <a:gd name="connsiteX27" fmla="*/ 397935 w 662009"/>
                <a:gd name="connsiteY27" fmla="*/ 423079 h 640647"/>
                <a:gd name="connsiteX28" fmla="*/ 397935 w 662009"/>
                <a:gd name="connsiteY28" fmla="*/ 449851 h 640647"/>
                <a:gd name="connsiteX29" fmla="*/ 547518 w 662009"/>
                <a:gd name="connsiteY29" fmla="*/ 449851 h 640647"/>
                <a:gd name="connsiteX30" fmla="*/ 547518 w 662009"/>
                <a:gd name="connsiteY30" fmla="*/ 480313 h 640647"/>
                <a:gd name="connsiteX31" fmla="*/ 397912 w 662009"/>
                <a:gd name="connsiteY31" fmla="*/ 480313 h 640647"/>
                <a:gd name="connsiteX32" fmla="*/ 397912 w 662009"/>
                <a:gd name="connsiteY32" fmla="*/ 515406 h 640647"/>
                <a:gd name="connsiteX33" fmla="*/ 614907 w 662009"/>
                <a:gd name="connsiteY33" fmla="*/ 515406 h 640647"/>
                <a:gd name="connsiteX34" fmla="*/ 614907 w 662009"/>
                <a:gd name="connsiteY34" fmla="*/ 440591 h 640647"/>
                <a:gd name="connsiteX35" fmla="*/ 630608 w 662009"/>
                <a:gd name="connsiteY35" fmla="*/ 440591 h 640647"/>
                <a:gd name="connsiteX36" fmla="*/ 630608 w 662009"/>
                <a:gd name="connsiteY36" fmla="*/ 440591 h 640647"/>
                <a:gd name="connsiteX37" fmla="*/ 662010 w 662009"/>
                <a:gd name="connsiteY37" fmla="*/ 440591 h 640647"/>
                <a:gd name="connsiteX38" fmla="*/ 662010 w 662009"/>
                <a:gd name="connsiteY38" fmla="*/ 122101 h 640647"/>
                <a:gd name="connsiteX39" fmla="*/ 398577 w 662009"/>
                <a:gd name="connsiteY39" fmla="*/ 121941 h 640647"/>
                <a:gd name="connsiteX40" fmla="*/ 267834 w 662009"/>
                <a:gd name="connsiteY40" fmla="*/ 452946 h 640647"/>
                <a:gd name="connsiteX41" fmla="*/ 177387 w 662009"/>
                <a:gd name="connsiteY41" fmla="*/ 482743 h 640647"/>
                <a:gd name="connsiteX42" fmla="*/ 90470 w 662009"/>
                <a:gd name="connsiteY42" fmla="*/ 460808 h 640647"/>
                <a:gd name="connsiteX43" fmla="*/ 86230 w 662009"/>
                <a:gd name="connsiteY43" fmla="*/ 457988 h 640647"/>
                <a:gd name="connsiteX44" fmla="*/ 100899 w 662009"/>
                <a:gd name="connsiteY44" fmla="*/ 409281 h 640647"/>
                <a:gd name="connsiteX45" fmla="*/ 108509 w 662009"/>
                <a:gd name="connsiteY45" fmla="*/ 413957 h 640647"/>
                <a:gd name="connsiteX46" fmla="*/ 180275 w 662009"/>
                <a:gd name="connsiteY46" fmla="*/ 434196 h 640647"/>
                <a:gd name="connsiteX47" fmla="*/ 241521 w 662009"/>
                <a:gd name="connsiteY47" fmla="*/ 385511 h 640647"/>
                <a:gd name="connsiteX48" fmla="*/ 184561 w 662009"/>
                <a:gd name="connsiteY48" fmla="*/ 327177 h 640647"/>
                <a:gd name="connsiteX49" fmla="*/ 94160 w 662009"/>
                <a:gd name="connsiteY49" fmla="*/ 228478 h 640647"/>
                <a:gd name="connsiteX50" fmla="*/ 206359 w 662009"/>
                <a:gd name="connsiteY50" fmla="*/ 133195 h 640647"/>
                <a:gd name="connsiteX51" fmla="*/ 281747 w 662009"/>
                <a:gd name="connsiteY51" fmla="*/ 150042 h 640647"/>
                <a:gd name="connsiteX52" fmla="*/ 286698 w 662009"/>
                <a:gd name="connsiteY52" fmla="*/ 152838 h 640647"/>
                <a:gd name="connsiteX53" fmla="*/ 270653 w 662009"/>
                <a:gd name="connsiteY53" fmla="*/ 200285 h 640647"/>
                <a:gd name="connsiteX54" fmla="*/ 263479 w 662009"/>
                <a:gd name="connsiteY54" fmla="*/ 196366 h 640647"/>
                <a:gd name="connsiteX55" fmla="*/ 204938 w 662009"/>
                <a:gd name="connsiteY55" fmla="*/ 181742 h 640647"/>
                <a:gd name="connsiteX56" fmla="*/ 150455 w 662009"/>
                <a:gd name="connsiteY56" fmla="*/ 223665 h 640647"/>
                <a:gd name="connsiteX57" fmla="*/ 210806 w 662009"/>
                <a:gd name="connsiteY57" fmla="*/ 280051 h 640647"/>
                <a:gd name="connsiteX58" fmla="*/ 298296 w 662009"/>
                <a:gd name="connsiteY58" fmla="*/ 382119 h 640647"/>
                <a:gd name="connsiteX59" fmla="*/ 267834 w 662009"/>
                <a:gd name="connsiteY59" fmla="*/ 452946 h 6406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Lst>
              <a:rect l="l" t="t" r="r" b="b"/>
              <a:pathLst>
                <a:path w="662009" h="640647">
                  <a:moveTo>
                    <a:pt x="398577" y="121941"/>
                  </a:moveTo>
                  <a:lnTo>
                    <a:pt x="398577" y="121941"/>
                  </a:lnTo>
                  <a:lnTo>
                    <a:pt x="383196" y="121941"/>
                  </a:lnTo>
                  <a:cubicBezTo>
                    <a:pt x="383196" y="81301"/>
                    <a:pt x="383219" y="40662"/>
                    <a:pt x="383219" y="0"/>
                  </a:cubicBezTo>
                  <a:cubicBezTo>
                    <a:pt x="255480" y="21385"/>
                    <a:pt x="127740" y="42748"/>
                    <a:pt x="0" y="64133"/>
                  </a:cubicBezTo>
                  <a:cubicBezTo>
                    <a:pt x="0" y="234805"/>
                    <a:pt x="0" y="405476"/>
                    <a:pt x="0" y="576124"/>
                  </a:cubicBezTo>
                  <a:cubicBezTo>
                    <a:pt x="127717" y="597624"/>
                    <a:pt x="255411" y="619147"/>
                    <a:pt x="383128" y="640647"/>
                  </a:cubicBezTo>
                  <a:cubicBezTo>
                    <a:pt x="383151" y="467982"/>
                    <a:pt x="383196" y="295179"/>
                    <a:pt x="383219" y="122514"/>
                  </a:cubicBezTo>
                  <a:lnTo>
                    <a:pt x="398072" y="122514"/>
                  </a:lnTo>
                  <a:cubicBezTo>
                    <a:pt x="398072" y="132530"/>
                    <a:pt x="398049" y="142639"/>
                    <a:pt x="398049" y="152655"/>
                  </a:cubicBezTo>
                  <a:cubicBezTo>
                    <a:pt x="475569" y="152655"/>
                    <a:pt x="553088" y="152655"/>
                    <a:pt x="630608" y="152655"/>
                  </a:cubicBezTo>
                  <a:cubicBezTo>
                    <a:pt x="630608" y="248397"/>
                    <a:pt x="630608" y="344322"/>
                    <a:pt x="630608" y="440087"/>
                  </a:cubicBezTo>
                  <a:lnTo>
                    <a:pt x="614907" y="440087"/>
                  </a:lnTo>
                  <a:cubicBezTo>
                    <a:pt x="614907" y="349548"/>
                    <a:pt x="614907" y="258803"/>
                    <a:pt x="614907" y="168264"/>
                  </a:cubicBezTo>
                  <a:cubicBezTo>
                    <a:pt x="542590" y="168264"/>
                    <a:pt x="470274" y="168242"/>
                    <a:pt x="397958" y="168242"/>
                  </a:cubicBezTo>
                  <a:cubicBezTo>
                    <a:pt x="397958" y="181490"/>
                    <a:pt x="397958" y="194761"/>
                    <a:pt x="397958" y="208010"/>
                  </a:cubicBezTo>
                  <a:cubicBezTo>
                    <a:pt x="400296" y="207781"/>
                    <a:pt x="407149" y="206910"/>
                    <a:pt x="413177" y="206337"/>
                  </a:cubicBezTo>
                  <a:cubicBezTo>
                    <a:pt x="419435" y="205741"/>
                    <a:pt x="424890" y="205488"/>
                    <a:pt x="427457" y="205236"/>
                  </a:cubicBezTo>
                  <a:cubicBezTo>
                    <a:pt x="427457" y="232604"/>
                    <a:pt x="427457" y="259972"/>
                    <a:pt x="427457" y="287340"/>
                  </a:cubicBezTo>
                  <a:cubicBezTo>
                    <a:pt x="455467" y="287340"/>
                    <a:pt x="483499" y="287340"/>
                    <a:pt x="511509" y="287340"/>
                  </a:cubicBezTo>
                  <a:cubicBezTo>
                    <a:pt x="511601" y="294491"/>
                    <a:pt x="510867" y="314272"/>
                    <a:pt x="497298" y="333435"/>
                  </a:cubicBezTo>
                  <a:cubicBezTo>
                    <a:pt x="495648" y="335772"/>
                    <a:pt x="481551" y="355118"/>
                    <a:pt x="455879" y="363003"/>
                  </a:cubicBezTo>
                  <a:cubicBezTo>
                    <a:pt x="442677" y="367060"/>
                    <a:pt x="430597" y="366808"/>
                    <a:pt x="421933" y="366624"/>
                  </a:cubicBezTo>
                  <a:cubicBezTo>
                    <a:pt x="412100" y="366418"/>
                    <a:pt x="403894" y="365180"/>
                    <a:pt x="397958" y="363988"/>
                  </a:cubicBezTo>
                  <a:cubicBezTo>
                    <a:pt x="397958" y="374143"/>
                    <a:pt x="397958" y="384274"/>
                    <a:pt x="397958" y="394428"/>
                  </a:cubicBezTo>
                  <a:cubicBezTo>
                    <a:pt x="448109" y="394428"/>
                    <a:pt x="498261" y="394428"/>
                    <a:pt x="548412" y="394428"/>
                  </a:cubicBezTo>
                  <a:cubicBezTo>
                    <a:pt x="548412" y="403986"/>
                    <a:pt x="548412" y="413521"/>
                    <a:pt x="548412" y="423079"/>
                  </a:cubicBezTo>
                  <a:cubicBezTo>
                    <a:pt x="498261" y="423079"/>
                    <a:pt x="448086" y="423079"/>
                    <a:pt x="397935" y="423079"/>
                  </a:cubicBezTo>
                  <a:cubicBezTo>
                    <a:pt x="397935" y="431996"/>
                    <a:pt x="397935" y="440935"/>
                    <a:pt x="397935" y="449851"/>
                  </a:cubicBezTo>
                  <a:cubicBezTo>
                    <a:pt x="447788" y="449851"/>
                    <a:pt x="497665" y="449851"/>
                    <a:pt x="547518" y="449851"/>
                  </a:cubicBezTo>
                  <a:cubicBezTo>
                    <a:pt x="547518" y="460005"/>
                    <a:pt x="547518" y="470159"/>
                    <a:pt x="547518" y="480313"/>
                  </a:cubicBezTo>
                  <a:cubicBezTo>
                    <a:pt x="497642" y="480313"/>
                    <a:pt x="447765" y="480313"/>
                    <a:pt x="397912" y="480313"/>
                  </a:cubicBezTo>
                  <a:cubicBezTo>
                    <a:pt x="397912" y="492003"/>
                    <a:pt x="397912" y="503693"/>
                    <a:pt x="397912" y="515406"/>
                  </a:cubicBezTo>
                  <a:cubicBezTo>
                    <a:pt x="470251" y="515406"/>
                    <a:pt x="542567" y="515406"/>
                    <a:pt x="614907" y="515406"/>
                  </a:cubicBezTo>
                  <a:cubicBezTo>
                    <a:pt x="614907" y="490468"/>
                    <a:pt x="614907" y="465529"/>
                    <a:pt x="614907" y="440591"/>
                  </a:cubicBezTo>
                  <a:lnTo>
                    <a:pt x="630608" y="440591"/>
                  </a:lnTo>
                  <a:cubicBezTo>
                    <a:pt x="630608" y="440591"/>
                    <a:pt x="630608" y="440591"/>
                    <a:pt x="630608" y="440591"/>
                  </a:cubicBezTo>
                  <a:cubicBezTo>
                    <a:pt x="641083" y="440591"/>
                    <a:pt x="651535" y="440591"/>
                    <a:pt x="662010" y="440591"/>
                  </a:cubicBezTo>
                  <a:cubicBezTo>
                    <a:pt x="662010" y="334420"/>
                    <a:pt x="662010" y="228249"/>
                    <a:pt x="662010" y="122101"/>
                  </a:cubicBezTo>
                  <a:cubicBezTo>
                    <a:pt x="574199" y="122032"/>
                    <a:pt x="486388" y="121987"/>
                    <a:pt x="398577" y="121941"/>
                  </a:cubicBezTo>
                  <a:close/>
                  <a:moveTo>
                    <a:pt x="267834" y="452946"/>
                  </a:moveTo>
                  <a:cubicBezTo>
                    <a:pt x="246334" y="472451"/>
                    <a:pt x="215070" y="482743"/>
                    <a:pt x="177387" y="482743"/>
                  </a:cubicBezTo>
                  <a:cubicBezTo>
                    <a:pt x="145572" y="482743"/>
                    <a:pt x="109838" y="473735"/>
                    <a:pt x="90470" y="460808"/>
                  </a:cubicBezTo>
                  <a:lnTo>
                    <a:pt x="86230" y="457988"/>
                  </a:lnTo>
                  <a:lnTo>
                    <a:pt x="100899" y="409281"/>
                  </a:lnTo>
                  <a:lnTo>
                    <a:pt x="108509" y="413957"/>
                  </a:lnTo>
                  <a:cubicBezTo>
                    <a:pt x="129092" y="426632"/>
                    <a:pt x="155933" y="434196"/>
                    <a:pt x="180275" y="434196"/>
                  </a:cubicBezTo>
                  <a:cubicBezTo>
                    <a:pt x="218049" y="434196"/>
                    <a:pt x="241521" y="415538"/>
                    <a:pt x="241521" y="385511"/>
                  </a:cubicBezTo>
                  <a:cubicBezTo>
                    <a:pt x="241521" y="358625"/>
                    <a:pt x="226622" y="343359"/>
                    <a:pt x="184561" y="327177"/>
                  </a:cubicBezTo>
                  <a:cubicBezTo>
                    <a:pt x="122926" y="305333"/>
                    <a:pt x="94160" y="273954"/>
                    <a:pt x="94160" y="228478"/>
                  </a:cubicBezTo>
                  <a:cubicBezTo>
                    <a:pt x="94160" y="172367"/>
                    <a:pt x="140301" y="133195"/>
                    <a:pt x="206359" y="133195"/>
                  </a:cubicBezTo>
                  <a:cubicBezTo>
                    <a:pt x="246082" y="133195"/>
                    <a:pt x="270630" y="143739"/>
                    <a:pt x="281747" y="150042"/>
                  </a:cubicBezTo>
                  <a:lnTo>
                    <a:pt x="286698" y="152838"/>
                  </a:lnTo>
                  <a:lnTo>
                    <a:pt x="270653" y="200285"/>
                  </a:lnTo>
                  <a:lnTo>
                    <a:pt x="263479" y="196366"/>
                  </a:lnTo>
                  <a:cubicBezTo>
                    <a:pt x="251262" y="189696"/>
                    <a:pt x="231160" y="181742"/>
                    <a:pt x="204938" y="181742"/>
                  </a:cubicBezTo>
                  <a:cubicBezTo>
                    <a:pt x="167302" y="181742"/>
                    <a:pt x="150455" y="202807"/>
                    <a:pt x="150455" y="223665"/>
                  </a:cubicBezTo>
                  <a:cubicBezTo>
                    <a:pt x="150455" y="248672"/>
                    <a:pt x="165124" y="262379"/>
                    <a:pt x="210806" y="280051"/>
                  </a:cubicBezTo>
                  <a:cubicBezTo>
                    <a:pt x="272143" y="303729"/>
                    <a:pt x="298296" y="334260"/>
                    <a:pt x="298296" y="382119"/>
                  </a:cubicBezTo>
                  <a:cubicBezTo>
                    <a:pt x="298296" y="409968"/>
                    <a:pt x="287478" y="435113"/>
                    <a:pt x="267834" y="452946"/>
                  </a:cubicBezTo>
                  <a:close/>
                </a:path>
              </a:pathLst>
            </a:custGeom>
            <a:solidFill>
              <a:schemeClr val="bg1"/>
            </a:solidFill>
            <a:ln w="2285"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s-PE" sz="1400"/>
            </a:p>
          </p:txBody>
        </p:sp>
      </p:grpSp>
      <p:sp>
        <p:nvSpPr>
          <p:cNvPr id="26" name="Rectángulo 25">
            <a:extLst>
              <a:ext uri="{FF2B5EF4-FFF2-40B4-BE49-F238E27FC236}">
                <a16:creationId xmlns:a16="http://schemas.microsoft.com/office/drawing/2014/main" id="{337BB12C-AA1D-40C5-BCB9-C92A8526F478}"/>
              </a:ext>
            </a:extLst>
          </p:cNvPr>
          <p:cNvSpPr/>
          <p:nvPr/>
        </p:nvSpPr>
        <p:spPr>
          <a:xfrm>
            <a:off x="4524376" y="0"/>
            <a:ext cx="7665748" cy="897844"/>
          </a:xfrm>
          <a:prstGeom prst="rect">
            <a:avLst/>
          </a:prstGeom>
          <a:solidFill>
            <a:srgbClr val="EE192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33" name="Rectángulo 32">
            <a:extLst>
              <a:ext uri="{FF2B5EF4-FFF2-40B4-BE49-F238E27FC236}">
                <a16:creationId xmlns:a16="http://schemas.microsoft.com/office/drawing/2014/main" id="{27AD64CA-52F1-41C2-9763-5CAFDA8CC859}"/>
              </a:ext>
            </a:extLst>
          </p:cNvPr>
          <p:cNvSpPr/>
          <p:nvPr/>
        </p:nvSpPr>
        <p:spPr>
          <a:xfrm>
            <a:off x="1" y="133481"/>
            <a:ext cx="12192000" cy="267617"/>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35" name="Triángulo isósceles 34">
            <a:extLst>
              <a:ext uri="{FF2B5EF4-FFF2-40B4-BE49-F238E27FC236}">
                <a16:creationId xmlns:a16="http://schemas.microsoft.com/office/drawing/2014/main" id="{9B2BF9FA-650F-48FB-BB03-B69AB4C77FF4}"/>
              </a:ext>
            </a:extLst>
          </p:cNvPr>
          <p:cNvSpPr/>
          <p:nvPr/>
        </p:nvSpPr>
        <p:spPr>
          <a:xfrm rot="5400000">
            <a:off x="-772764" y="3090916"/>
            <a:ext cx="2044010" cy="532893"/>
          </a:xfrm>
          <a:prstGeom prst="triangl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36" name="Triángulo isósceles 35">
            <a:extLst>
              <a:ext uri="{FF2B5EF4-FFF2-40B4-BE49-F238E27FC236}">
                <a16:creationId xmlns:a16="http://schemas.microsoft.com/office/drawing/2014/main" id="{DF6C1712-3E3F-4C24-84D3-7EB4B08653BE}"/>
              </a:ext>
            </a:extLst>
          </p:cNvPr>
          <p:cNvSpPr/>
          <p:nvPr/>
        </p:nvSpPr>
        <p:spPr>
          <a:xfrm rot="16200000">
            <a:off x="10903549" y="2929259"/>
            <a:ext cx="2044010" cy="532893"/>
          </a:xfrm>
          <a:prstGeom prst="triangl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spTree>
    <p:extLst>
      <p:ext uri="{BB962C8B-B14F-4D97-AF65-F5344CB8AC3E}">
        <p14:creationId xmlns:p14="http://schemas.microsoft.com/office/powerpoint/2010/main" val="117537058"/>
      </p:ext>
    </p:extLst>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3">
            <a:extLst>
              <a:ext uri="{FF2B5EF4-FFF2-40B4-BE49-F238E27FC236}">
                <a16:creationId xmlns:a16="http://schemas.microsoft.com/office/drawing/2014/main" id="{355FEDEE-4513-24FE-8BDE-7EAD21008A1D}"/>
              </a:ext>
            </a:extLst>
          </p:cNvPr>
          <p:cNvSpPr txBox="1"/>
          <p:nvPr/>
        </p:nvSpPr>
        <p:spPr>
          <a:xfrm>
            <a:off x="2373774" y="479626"/>
            <a:ext cx="7444450" cy="769441"/>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4400" dirty="0">
                <a:latin typeface="Roboto" panose="02000000000000000000" pitchFamily="2" charset="0"/>
                <a:ea typeface="Roboto" panose="02000000000000000000" pitchFamily="2" charset="0"/>
                <a:cs typeface="Roboto" panose="02000000000000000000" pitchFamily="2" charset="0"/>
              </a:rPr>
              <a:t>Instructions for use</a:t>
            </a:r>
            <a:endParaRPr lang="en-GB" sz="4400" dirty="0">
              <a:latin typeface="Roboto" panose="02000000000000000000" pitchFamily="2" charset="0"/>
              <a:ea typeface="Roboto" panose="02000000000000000000" pitchFamily="2" charset="0"/>
              <a:cs typeface="Roboto" panose="02000000000000000000" pitchFamily="2" charset="0"/>
            </a:endParaRPr>
          </a:p>
        </p:txBody>
      </p:sp>
      <p:sp>
        <p:nvSpPr>
          <p:cNvPr id="4" name="TextBox 5">
            <a:extLst>
              <a:ext uri="{FF2B5EF4-FFF2-40B4-BE49-F238E27FC236}">
                <a16:creationId xmlns:a16="http://schemas.microsoft.com/office/drawing/2014/main" id="{5825C314-FBF7-1DC1-D612-822FB31B94D5}"/>
              </a:ext>
            </a:extLst>
          </p:cNvPr>
          <p:cNvSpPr txBox="1"/>
          <p:nvPr/>
        </p:nvSpPr>
        <p:spPr>
          <a:xfrm>
            <a:off x="3899058" y="2059915"/>
            <a:ext cx="4393881" cy="33855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600" b="1" dirty="0">
                <a:latin typeface="Roboto" panose="02000000000000000000" pitchFamily="2" charset="0"/>
                <a:ea typeface="Roboto" panose="02000000000000000000" pitchFamily="2" charset="0"/>
                <a:cs typeface="Roboto" panose="02000000000000000000" pitchFamily="2" charset="0"/>
              </a:rPr>
              <a:t>What you are allowed to do :</a:t>
            </a:r>
            <a:endParaRPr lang="en-GB" sz="1600" b="1" dirty="0">
              <a:latin typeface="Roboto" panose="02000000000000000000" pitchFamily="2" charset="0"/>
              <a:ea typeface="Roboto" panose="02000000000000000000" pitchFamily="2" charset="0"/>
              <a:cs typeface="Roboto" panose="02000000000000000000" pitchFamily="2" charset="0"/>
            </a:endParaRPr>
          </a:p>
        </p:txBody>
      </p:sp>
      <p:sp>
        <p:nvSpPr>
          <p:cNvPr id="5" name="TextBox 6">
            <a:extLst>
              <a:ext uri="{FF2B5EF4-FFF2-40B4-BE49-F238E27FC236}">
                <a16:creationId xmlns:a16="http://schemas.microsoft.com/office/drawing/2014/main" id="{246B4FA8-CA68-66AC-D572-B692CB9DD4AA}"/>
              </a:ext>
            </a:extLst>
          </p:cNvPr>
          <p:cNvSpPr txBox="1"/>
          <p:nvPr/>
        </p:nvSpPr>
        <p:spPr>
          <a:xfrm>
            <a:off x="2602424" y="2432240"/>
            <a:ext cx="6987150" cy="89255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150000"/>
              </a:lnSpc>
            </a:pPr>
            <a:r>
              <a:rPr lang="en-US" sz="1200" dirty="0">
                <a:solidFill>
                  <a:schemeClr val="bg2">
                    <a:lumMod val="10000"/>
                  </a:schemeClr>
                </a:solidFill>
                <a:latin typeface="Roboto" panose="02000000000000000000" pitchFamily="2" charset="0"/>
                <a:ea typeface="Roboto" panose="02000000000000000000" pitchFamily="2" charset="0"/>
                <a:cs typeface="Roboto" panose="02000000000000000000" pitchFamily="2" charset="0"/>
              </a:rPr>
              <a:t>Use our templates for personal or educational presentations or printouts.</a:t>
            </a:r>
          </a:p>
          <a:p>
            <a:pPr algn="ctr">
              <a:lnSpc>
                <a:spcPct val="150000"/>
              </a:lnSpc>
            </a:pPr>
            <a:r>
              <a:rPr lang="en-US" sz="1200" dirty="0">
                <a:solidFill>
                  <a:schemeClr val="bg2">
                    <a:lumMod val="10000"/>
                  </a:schemeClr>
                </a:solidFill>
                <a:latin typeface="Roboto" panose="02000000000000000000" pitchFamily="2" charset="0"/>
                <a:ea typeface="Roboto" panose="02000000000000000000" pitchFamily="2" charset="0"/>
                <a:cs typeface="Roboto" panose="02000000000000000000" pitchFamily="2" charset="0"/>
              </a:rPr>
              <a:t>Edit and customize our templates for your own needs.</a:t>
            </a:r>
          </a:p>
          <a:p>
            <a:pPr algn="ctr">
              <a:lnSpc>
                <a:spcPct val="150000"/>
              </a:lnSpc>
            </a:pPr>
            <a:r>
              <a:rPr lang="en-US" sz="1200" dirty="0">
                <a:solidFill>
                  <a:schemeClr val="bg2">
                    <a:lumMod val="10000"/>
                  </a:schemeClr>
                </a:solidFill>
                <a:latin typeface="Roboto" panose="02000000000000000000" pitchFamily="2" charset="0"/>
                <a:ea typeface="Roboto" panose="02000000000000000000" pitchFamily="2" charset="0"/>
                <a:cs typeface="Roboto" panose="02000000000000000000" pitchFamily="2" charset="0"/>
              </a:rPr>
              <a:t>Link a page to a presentation template on your website or blog.</a:t>
            </a:r>
            <a:endParaRPr lang="en-GB" sz="1200" dirty="0">
              <a:solidFill>
                <a:schemeClr val="bg2">
                  <a:lumMod val="10000"/>
                </a:schemeClr>
              </a:solidFill>
              <a:latin typeface="Roboto" panose="02000000000000000000" pitchFamily="2" charset="0"/>
              <a:ea typeface="Roboto" panose="02000000000000000000" pitchFamily="2" charset="0"/>
              <a:cs typeface="Roboto" panose="02000000000000000000" pitchFamily="2" charset="0"/>
            </a:endParaRPr>
          </a:p>
        </p:txBody>
      </p:sp>
      <p:sp>
        <p:nvSpPr>
          <p:cNvPr id="6" name="TextBox 10">
            <a:extLst>
              <a:ext uri="{FF2B5EF4-FFF2-40B4-BE49-F238E27FC236}">
                <a16:creationId xmlns:a16="http://schemas.microsoft.com/office/drawing/2014/main" id="{B791DD0C-C94F-D4BD-F768-F0787099A5A8}"/>
              </a:ext>
            </a:extLst>
          </p:cNvPr>
          <p:cNvSpPr txBox="1"/>
          <p:nvPr/>
        </p:nvSpPr>
        <p:spPr>
          <a:xfrm>
            <a:off x="2602424" y="1353852"/>
            <a:ext cx="6987150" cy="584775"/>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600" dirty="0">
                <a:latin typeface="Roboto" panose="02000000000000000000" pitchFamily="2" charset="0"/>
                <a:ea typeface="Roboto" panose="02000000000000000000" pitchFamily="2" charset="0"/>
                <a:cs typeface="Roboto" panose="02000000000000000000" pitchFamily="2" charset="0"/>
              </a:rPr>
              <a:t>In order to use this template, you must credit Slidesppt by keeping the thank you slide.</a:t>
            </a:r>
            <a:endParaRPr lang="en-GB" sz="1600" dirty="0">
              <a:latin typeface="Roboto" panose="02000000000000000000" pitchFamily="2" charset="0"/>
              <a:ea typeface="Roboto" panose="02000000000000000000" pitchFamily="2" charset="0"/>
              <a:cs typeface="Roboto" panose="02000000000000000000" pitchFamily="2" charset="0"/>
            </a:endParaRPr>
          </a:p>
        </p:txBody>
      </p:sp>
      <p:sp>
        <p:nvSpPr>
          <p:cNvPr id="7" name="TextBox 11">
            <a:extLst>
              <a:ext uri="{FF2B5EF4-FFF2-40B4-BE49-F238E27FC236}">
                <a16:creationId xmlns:a16="http://schemas.microsoft.com/office/drawing/2014/main" id="{1302B7CD-C576-0A72-2BD5-2E323FD20640}"/>
              </a:ext>
            </a:extLst>
          </p:cNvPr>
          <p:cNvSpPr txBox="1"/>
          <p:nvPr/>
        </p:nvSpPr>
        <p:spPr>
          <a:xfrm>
            <a:off x="3826642" y="3447764"/>
            <a:ext cx="4538711" cy="33855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600" b="1" dirty="0">
                <a:latin typeface="Roboto" panose="02000000000000000000" pitchFamily="2" charset="0"/>
                <a:ea typeface="Roboto" panose="02000000000000000000" pitchFamily="2" charset="0"/>
                <a:cs typeface="Roboto" panose="02000000000000000000" pitchFamily="2" charset="0"/>
              </a:rPr>
              <a:t>What you are not allowed to do :</a:t>
            </a:r>
            <a:endParaRPr lang="en-GB" sz="1600" b="1" dirty="0">
              <a:latin typeface="Roboto" panose="02000000000000000000" pitchFamily="2" charset="0"/>
              <a:ea typeface="Roboto" panose="02000000000000000000" pitchFamily="2" charset="0"/>
              <a:cs typeface="Roboto" panose="02000000000000000000" pitchFamily="2" charset="0"/>
            </a:endParaRPr>
          </a:p>
        </p:txBody>
      </p:sp>
      <p:sp>
        <p:nvSpPr>
          <p:cNvPr id="8" name="TextBox 12">
            <a:extLst>
              <a:ext uri="{FF2B5EF4-FFF2-40B4-BE49-F238E27FC236}">
                <a16:creationId xmlns:a16="http://schemas.microsoft.com/office/drawing/2014/main" id="{90FDA5D1-22EF-F1C8-06FF-29CE8CFD5106}"/>
              </a:ext>
            </a:extLst>
          </p:cNvPr>
          <p:cNvSpPr txBox="1"/>
          <p:nvPr/>
        </p:nvSpPr>
        <p:spPr>
          <a:xfrm>
            <a:off x="2602424" y="3730888"/>
            <a:ext cx="6987150" cy="1169551"/>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150000"/>
              </a:lnSpc>
            </a:pPr>
            <a:r>
              <a:rPr lang="en-US" sz="1200" dirty="0">
                <a:solidFill>
                  <a:schemeClr val="bg2">
                    <a:lumMod val="10000"/>
                  </a:schemeClr>
                </a:solidFill>
                <a:latin typeface="Roboto" panose="02000000000000000000" pitchFamily="2" charset="0"/>
                <a:ea typeface="Roboto" panose="02000000000000000000" pitchFamily="2" charset="0"/>
                <a:cs typeface="Roboto" panose="02000000000000000000" pitchFamily="2" charset="0"/>
              </a:rPr>
              <a:t>Republish or redistribute our presentation templates, offline or online and even for free.</a:t>
            </a:r>
          </a:p>
          <a:p>
            <a:pPr algn="ctr">
              <a:lnSpc>
                <a:spcPct val="150000"/>
              </a:lnSpc>
            </a:pPr>
            <a:r>
              <a:rPr lang="en-US" sz="1200" dirty="0">
                <a:solidFill>
                  <a:schemeClr val="bg2">
                    <a:lumMod val="10000"/>
                  </a:schemeClr>
                </a:solidFill>
                <a:latin typeface="Roboto" panose="02000000000000000000" pitchFamily="2" charset="0"/>
                <a:ea typeface="Roboto" panose="02000000000000000000" pitchFamily="2" charset="0"/>
                <a:cs typeface="Roboto" panose="02000000000000000000" pitchFamily="2" charset="0"/>
              </a:rPr>
              <a:t>Offer Slidesppt templates (or a modified version of this Slidesppt Template) or include it in a database or any other product or service that offers downloadable images, icons or templates that may be subject to distribution or resale.</a:t>
            </a:r>
          </a:p>
        </p:txBody>
      </p:sp>
      <p:sp>
        <p:nvSpPr>
          <p:cNvPr id="9" name="TextBox 11">
            <a:extLst>
              <a:ext uri="{FF2B5EF4-FFF2-40B4-BE49-F238E27FC236}">
                <a16:creationId xmlns:a16="http://schemas.microsoft.com/office/drawing/2014/main" id="{671EE6BC-ABC0-6EC1-D52B-2425A1829387}"/>
              </a:ext>
            </a:extLst>
          </p:cNvPr>
          <p:cNvSpPr txBox="1"/>
          <p:nvPr/>
        </p:nvSpPr>
        <p:spPr>
          <a:xfrm>
            <a:off x="3826642" y="4967981"/>
            <a:ext cx="4538711" cy="33855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600" b="1" dirty="0">
                <a:latin typeface="Roboto" panose="02000000000000000000" pitchFamily="2" charset="0"/>
                <a:ea typeface="Roboto" panose="02000000000000000000" pitchFamily="2" charset="0"/>
                <a:cs typeface="Roboto" panose="02000000000000000000" pitchFamily="2" charset="0"/>
              </a:rPr>
              <a:t>Useful links :</a:t>
            </a:r>
            <a:endParaRPr lang="en-GB" sz="1600" b="1" dirty="0">
              <a:latin typeface="Roboto" panose="02000000000000000000" pitchFamily="2" charset="0"/>
              <a:ea typeface="Roboto" panose="02000000000000000000" pitchFamily="2" charset="0"/>
              <a:cs typeface="Roboto" panose="02000000000000000000" pitchFamily="2" charset="0"/>
            </a:endParaRPr>
          </a:p>
        </p:txBody>
      </p:sp>
      <p:sp>
        <p:nvSpPr>
          <p:cNvPr id="10" name="TextBox 12">
            <a:extLst>
              <a:ext uri="{FF2B5EF4-FFF2-40B4-BE49-F238E27FC236}">
                <a16:creationId xmlns:a16="http://schemas.microsoft.com/office/drawing/2014/main" id="{88EA8958-6A4A-F5C7-754C-69645B73D1A6}"/>
              </a:ext>
            </a:extLst>
          </p:cNvPr>
          <p:cNvSpPr txBox="1"/>
          <p:nvPr/>
        </p:nvSpPr>
        <p:spPr>
          <a:xfrm>
            <a:off x="1611822" y="5307153"/>
            <a:ext cx="8968350" cy="89255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150000"/>
              </a:lnSpc>
            </a:pPr>
            <a:r>
              <a:rPr lang="en-US" sz="1200" dirty="0">
                <a:solidFill>
                  <a:schemeClr val="bg2">
                    <a:lumMod val="10000"/>
                  </a:schemeClr>
                </a:solidFill>
                <a:latin typeface="Roboto" panose="02000000000000000000" pitchFamily="2" charset="0"/>
                <a:ea typeface="Roboto" panose="02000000000000000000" pitchFamily="2" charset="0"/>
                <a:cs typeface="Roboto" panose="02000000000000000000" pitchFamily="2" charset="0"/>
              </a:rPr>
              <a:t>What you are allowed and not allowed to do: </a:t>
            </a:r>
            <a:r>
              <a:rPr lang="en-US" sz="1200" dirty="0">
                <a:solidFill>
                  <a:schemeClr val="bg2">
                    <a:lumMod val="10000"/>
                  </a:schemeClr>
                </a:solidFill>
                <a:latin typeface="Roboto" panose="02000000000000000000" pitchFamily="2" charset="0"/>
                <a:ea typeface="Roboto" panose="02000000000000000000" pitchFamily="2" charset="0"/>
                <a:cs typeface="Roboto" panose="02000000000000000000" pitchFamily="2" charset="0"/>
                <a:hlinkClick r:id="rId3"/>
              </a:rPr>
              <a:t>https://www.slidesppt.net/what-you-can-and-cannot-do-with-our-templates/</a:t>
            </a:r>
            <a:r>
              <a:rPr lang="en-US" sz="1200" dirty="0">
                <a:solidFill>
                  <a:schemeClr val="bg2">
                    <a:lumMod val="10000"/>
                  </a:schemeClr>
                </a:solidFill>
                <a:latin typeface="Roboto" panose="02000000000000000000" pitchFamily="2" charset="0"/>
                <a:ea typeface="Roboto" panose="02000000000000000000" pitchFamily="2" charset="0"/>
                <a:cs typeface="Roboto" panose="02000000000000000000" pitchFamily="2" charset="0"/>
              </a:rPr>
              <a:t> </a:t>
            </a:r>
          </a:p>
          <a:p>
            <a:pPr algn="ctr">
              <a:lnSpc>
                <a:spcPct val="150000"/>
              </a:lnSpc>
            </a:pPr>
            <a:r>
              <a:rPr lang="en-US" sz="1200" dirty="0">
                <a:solidFill>
                  <a:schemeClr val="bg2">
                    <a:lumMod val="10000"/>
                  </a:schemeClr>
                </a:solidFill>
                <a:latin typeface="Roboto" panose="02000000000000000000" pitchFamily="2" charset="0"/>
                <a:ea typeface="Roboto" panose="02000000000000000000" pitchFamily="2" charset="0"/>
                <a:cs typeface="Roboto" panose="02000000000000000000" pitchFamily="2" charset="0"/>
              </a:rPr>
              <a:t>Frequently Asked Questions: </a:t>
            </a:r>
            <a:r>
              <a:rPr lang="en-US" sz="1200" dirty="0">
                <a:solidFill>
                  <a:schemeClr val="bg2">
                    <a:lumMod val="10000"/>
                  </a:schemeClr>
                </a:solidFill>
                <a:latin typeface="Roboto" panose="02000000000000000000" pitchFamily="2" charset="0"/>
                <a:ea typeface="Roboto" panose="02000000000000000000" pitchFamily="2" charset="0"/>
                <a:cs typeface="Roboto" panose="02000000000000000000" pitchFamily="2" charset="0"/>
                <a:hlinkClick r:id="rId4"/>
              </a:rPr>
              <a:t>https://www.slidesppt.net/frequently-asked-questions/</a:t>
            </a:r>
            <a:r>
              <a:rPr lang="en-US" sz="1200" dirty="0">
                <a:solidFill>
                  <a:schemeClr val="bg2">
                    <a:lumMod val="10000"/>
                  </a:schemeClr>
                </a:solidFill>
                <a:latin typeface="Roboto" panose="02000000000000000000" pitchFamily="2" charset="0"/>
                <a:ea typeface="Roboto" panose="02000000000000000000" pitchFamily="2" charset="0"/>
                <a:cs typeface="Roboto" panose="02000000000000000000" pitchFamily="2" charset="0"/>
              </a:rPr>
              <a:t> </a:t>
            </a:r>
          </a:p>
          <a:p>
            <a:pPr algn="ctr">
              <a:lnSpc>
                <a:spcPct val="150000"/>
              </a:lnSpc>
            </a:pPr>
            <a:r>
              <a:rPr lang="en-US" sz="1200" dirty="0">
                <a:solidFill>
                  <a:schemeClr val="bg2">
                    <a:lumMod val="10000"/>
                  </a:schemeClr>
                </a:solidFill>
                <a:latin typeface="Roboto" panose="02000000000000000000" pitchFamily="2" charset="0"/>
                <a:ea typeface="Roboto" panose="02000000000000000000" pitchFamily="2" charset="0"/>
                <a:cs typeface="Roboto" panose="02000000000000000000" pitchFamily="2" charset="0"/>
              </a:rPr>
              <a:t>Tutorials and Tips: </a:t>
            </a:r>
            <a:r>
              <a:rPr lang="en-US" sz="1200" dirty="0">
                <a:solidFill>
                  <a:schemeClr val="bg2">
                    <a:lumMod val="10000"/>
                  </a:schemeClr>
                </a:solidFill>
                <a:latin typeface="Roboto" panose="02000000000000000000" pitchFamily="2" charset="0"/>
                <a:ea typeface="Roboto" panose="02000000000000000000" pitchFamily="2" charset="0"/>
                <a:cs typeface="Roboto" panose="02000000000000000000" pitchFamily="2" charset="0"/>
                <a:hlinkClick r:id="rId5"/>
              </a:rPr>
              <a:t>https://www.slidesppt.net/tutorials-and-tips/</a:t>
            </a:r>
            <a:r>
              <a:rPr lang="en-US" sz="1200" dirty="0">
                <a:solidFill>
                  <a:schemeClr val="bg2">
                    <a:lumMod val="10000"/>
                  </a:schemeClr>
                </a:solidFill>
                <a:latin typeface="Roboto" panose="02000000000000000000" pitchFamily="2" charset="0"/>
                <a:ea typeface="Roboto" panose="02000000000000000000" pitchFamily="2" charset="0"/>
                <a:cs typeface="Roboto" panose="02000000000000000000" pitchFamily="2" charset="0"/>
              </a:rPr>
              <a:t> </a:t>
            </a:r>
          </a:p>
        </p:txBody>
      </p:sp>
      <p:sp>
        <p:nvSpPr>
          <p:cNvPr id="11" name="Rectángulo 10">
            <a:extLst>
              <a:ext uri="{FF2B5EF4-FFF2-40B4-BE49-F238E27FC236}">
                <a16:creationId xmlns:a16="http://schemas.microsoft.com/office/drawing/2014/main" id="{3C17E632-2E7A-AA04-65B3-317CD6506E96}"/>
              </a:ext>
            </a:extLst>
          </p:cNvPr>
          <p:cNvSpPr/>
          <p:nvPr/>
        </p:nvSpPr>
        <p:spPr>
          <a:xfrm>
            <a:off x="293273" y="272144"/>
            <a:ext cx="11605453" cy="6356034"/>
          </a:xfrm>
          <a:prstGeom prst="rect">
            <a:avLst/>
          </a:prstGeom>
          <a:noFill/>
          <a:ln w="57150">
            <a:solidFill>
              <a:srgbClr val="00206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ln>
                <a:solidFill>
                  <a:srgbClr val="7030A0"/>
                </a:solidFill>
              </a:ln>
            </a:endParaRPr>
          </a:p>
        </p:txBody>
      </p:sp>
    </p:spTree>
    <p:extLst>
      <p:ext uri="{BB962C8B-B14F-4D97-AF65-F5344CB8AC3E}">
        <p14:creationId xmlns:p14="http://schemas.microsoft.com/office/powerpoint/2010/main" val="895229699"/>
      </p:ext>
    </p:extLst>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Marcador de posición de imagen 7">
            <a:extLst>
              <a:ext uri="{FF2B5EF4-FFF2-40B4-BE49-F238E27FC236}">
                <a16:creationId xmlns:a16="http://schemas.microsoft.com/office/drawing/2014/main" id="{C5F54F10-E5A5-4913-81BE-6F6269951E1C}"/>
              </a:ext>
            </a:extLst>
          </p:cNvPr>
          <p:cNvPicPr>
            <a:picLocks noGrp="1" noChangeAspect="1"/>
          </p:cNvPicPr>
          <p:nvPr>
            <p:ph type="pic" sz="quarter" idx="10"/>
          </p:nvPr>
        </p:nvPicPr>
        <p:blipFill>
          <a:blip r:embed="rId2" cstate="email">
            <a:extLst>
              <a:ext uri="{28A0092B-C50C-407E-A947-70E740481C1C}">
                <a14:useLocalDpi xmlns:a14="http://schemas.microsoft.com/office/drawing/2010/main"/>
              </a:ext>
            </a:extLst>
          </a:blip>
          <a:srcRect/>
          <a:stretch>
            <a:fillRect/>
          </a:stretch>
        </p:blipFill>
        <p:spPr/>
      </p:pic>
      <p:sp>
        <p:nvSpPr>
          <p:cNvPr id="15" name="Rectángulo 14">
            <a:extLst>
              <a:ext uri="{FF2B5EF4-FFF2-40B4-BE49-F238E27FC236}">
                <a16:creationId xmlns:a16="http://schemas.microsoft.com/office/drawing/2014/main" id="{F6FFD795-E851-AF96-5BFB-FE5153470B48}"/>
              </a:ext>
            </a:extLst>
          </p:cNvPr>
          <p:cNvSpPr/>
          <p:nvPr/>
        </p:nvSpPr>
        <p:spPr>
          <a:xfrm>
            <a:off x="3747293" y="2478967"/>
            <a:ext cx="4815682" cy="1015663"/>
          </a:xfrm>
          <a:prstGeom prst="rect">
            <a:avLst/>
          </a:prstGeom>
          <a:solidFill>
            <a:srgbClr val="EE192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3" name="Rectangle 11">
            <a:extLst>
              <a:ext uri="{FF2B5EF4-FFF2-40B4-BE49-F238E27FC236}">
                <a16:creationId xmlns:a16="http://schemas.microsoft.com/office/drawing/2014/main" id="{3FB1D50E-447B-7B33-2AAE-69D44FD3B731}"/>
              </a:ext>
            </a:extLst>
          </p:cNvPr>
          <p:cNvSpPr/>
          <p:nvPr/>
        </p:nvSpPr>
        <p:spPr>
          <a:xfrm>
            <a:off x="1212431" y="580597"/>
            <a:ext cx="9885405" cy="6063393"/>
          </a:xfrm>
          <a:prstGeom prst="rect">
            <a:avLst/>
          </a:prstGeom>
          <a:solidFill>
            <a:schemeClr val="tx1">
              <a:alpha val="48000"/>
            </a:schemeClr>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13">
            <a:extLst>
              <a:ext uri="{FF2B5EF4-FFF2-40B4-BE49-F238E27FC236}">
                <a16:creationId xmlns:a16="http://schemas.microsoft.com/office/drawing/2014/main" id="{597AFBFB-8158-9231-8CD5-7B40B578F3F8}"/>
              </a:ext>
            </a:extLst>
          </p:cNvPr>
          <p:cNvSpPr txBox="1"/>
          <p:nvPr/>
        </p:nvSpPr>
        <p:spPr>
          <a:xfrm>
            <a:off x="1619250" y="5302328"/>
            <a:ext cx="8839200" cy="555152"/>
          </a:xfrm>
          <a:prstGeom prst="rect">
            <a:avLst/>
          </a:prstGeom>
          <a:noFill/>
        </p:spPr>
        <p:txBody>
          <a:bodyPr wrap="square" rtlCol="0">
            <a:spAutoFit/>
          </a:bodyPr>
          <a:lstStyle/>
          <a:p>
            <a:pPr algn="ctr">
              <a:lnSpc>
                <a:spcPts val="1900"/>
              </a:lnSpc>
            </a:pPr>
            <a:r>
              <a:rPr lang="en-US" sz="1100" i="1" kern="1400">
                <a:solidFill>
                  <a:schemeClr val="bg1"/>
                </a:solidFill>
                <a:latin typeface="Open Sans" panose="020B0606030504020204" pitchFamily="34" charset="0"/>
                <a:ea typeface="Open Sans" panose="020B0606030504020204" pitchFamily="34" charset="0"/>
                <a:cs typeface="Open Sans" panose="020B0606030504020204" pitchFamily="34" charset="0"/>
              </a:rPr>
              <a:t>Lorem Ipsum is simply dummy text of the printing and typesetting industry. Lorem Ipsum has been the industry's standard dummy text ever since the 1500s, when an unknown printer took a galley of type and scrambled it to.</a:t>
            </a:r>
          </a:p>
        </p:txBody>
      </p:sp>
      <p:sp>
        <p:nvSpPr>
          <p:cNvPr id="16" name="TextBox 8">
            <a:extLst>
              <a:ext uri="{FF2B5EF4-FFF2-40B4-BE49-F238E27FC236}">
                <a16:creationId xmlns:a16="http://schemas.microsoft.com/office/drawing/2014/main" id="{748B38A0-7B88-FF88-B338-936B84B9B2D6}"/>
              </a:ext>
            </a:extLst>
          </p:cNvPr>
          <p:cNvSpPr txBox="1"/>
          <p:nvPr/>
        </p:nvSpPr>
        <p:spPr>
          <a:xfrm>
            <a:off x="3439091" y="2625504"/>
            <a:ext cx="5353050" cy="830997"/>
          </a:xfrm>
          <a:prstGeom prst="rect">
            <a:avLst/>
          </a:prstGeom>
          <a:noFill/>
        </p:spPr>
        <p:txBody>
          <a:bodyPr wrap="square" rtlCol="0" anchor="ctr">
            <a:spAutoFit/>
          </a:bodyPr>
          <a:lstStyle/>
          <a:p>
            <a:pPr algn="ctr"/>
            <a:r>
              <a:rPr lang="en-US" sz="2400" b="1" spc="700" dirty="0">
                <a:solidFill>
                  <a:schemeClr val="bg1"/>
                </a:solidFill>
                <a:latin typeface="Arial Black" panose="020B0A04020102020204" pitchFamily="34" charset="0"/>
                <a:ea typeface="Open Sans" panose="020B0606030504020204" pitchFamily="34" charset="0"/>
                <a:cs typeface="Open Sans" panose="020B0606030504020204" pitchFamily="34" charset="0"/>
              </a:rPr>
              <a:t>INDEPENDENCEOF NORWAY</a:t>
            </a:r>
          </a:p>
        </p:txBody>
      </p:sp>
      <p:sp>
        <p:nvSpPr>
          <p:cNvPr id="17" name="TextBox 8">
            <a:extLst>
              <a:ext uri="{FF2B5EF4-FFF2-40B4-BE49-F238E27FC236}">
                <a16:creationId xmlns:a16="http://schemas.microsoft.com/office/drawing/2014/main" id="{4ACB3676-3A6C-5525-ED2D-3A66D3D5FF03}"/>
              </a:ext>
            </a:extLst>
          </p:cNvPr>
          <p:cNvSpPr txBox="1"/>
          <p:nvPr/>
        </p:nvSpPr>
        <p:spPr>
          <a:xfrm>
            <a:off x="4318152" y="3699281"/>
            <a:ext cx="3441396" cy="584775"/>
          </a:xfrm>
          <a:prstGeom prst="rect">
            <a:avLst/>
          </a:prstGeom>
          <a:noFill/>
        </p:spPr>
        <p:txBody>
          <a:bodyPr wrap="square" rtlCol="0" anchor="ctr">
            <a:spAutoFit/>
          </a:bodyPr>
          <a:lstStyle/>
          <a:p>
            <a:pPr algn="ctr"/>
            <a:r>
              <a:rPr lang="en-US" sz="3200" dirty="0">
                <a:solidFill>
                  <a:schemeClr val="bg1"/>
                </a:solidFill>
                <a:latin typeface="Brush Script MT" panose="03060802040406070304" pitchFamily="66" charset="0"/>
                <a:ea typeface="Open Sans" panose="020B0606030504020204" pitchFamily="34" charset="0"/>
                <a:cs typeface="Open Sans" panose="020B0606030504020204" pitchFamily="34" charset="0"/>
              </a:rPr>
              <a:t>HISTORIA</a:t>
            </a:r>
            <a:endParaRPr lang="en-US" sz="1200" dirty="0">
              <a:solidFill>
                <a:schemeClr val="bg1"/>
              </a:solidFill>
              <a:latin typeface="Brush Script MT" panose="03060802040406070304" pitchFamily="66" charset="-122"/>
              <a:ea typeface="Open Sans" pitchFamily="34"/>
              <a:cs typeface="Open Sans" panose="020B0606030504020204" pitchFamily="34" charset="0"/>
            </a:endParaRPr>
          </a:p>
        </p:txBody>
      </p:sp>
      <p:sp>
        <p:nvSpPr>
          <p:cNvPr id="24" name="Triángulo isósceles 23">
            <a:extLst>
              <a:ext uri="{FF2B5EF4-FFF2-40B4-BE49-F238E27FC236}">
                <a16:creationId xmlns:a16="http://schemas.microsoft.com/office/drawing/2014/main" id="{2B3C73B5-C2A6-475C-4CE8-4AC2054529DF}"/>
              </a:ext>
            </a:extLst>
          </p:cNvPr>
          <p:cNvSpPr/>
          <p:nvPr/>
        </p:nvSpPr>
        <p:spPr>
          <a:xfrm rot="16200000">
            <a:off x="3901281" y="4495154"/>
            <a:ext cx="304802" cy="247649"/>
          </a:xfrm>
          <a:prstGeom prst="triangl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s-PE"/>
          </a:p>
        </p:txBody>
      </p:sp>
      <p:sp>
        <p:nvSpPr>
          <p:cNvPr id="25" name="Triángulo isósceles 24">
            <a:extLst>
              <a:ext uri="{FF2B5EF4-FFF2-40B4-BE49-F238E27FC236}">
                <a16:creationId xmlns:a16="http://schemas.microsoft.com/office/drawing/2014/main" id="{22C22A1F-DB5A-6A71-9950-0F654DD82BAB}"/>
              </a:ext>
            </a:extLst>
          </p:cNvPr>
          <p:cNvSpPr/>
          <p:nvPr/>
        </p:nvSpPr>
        <p:spPr>
          <a:xfrm rot="5400000" flipH="1">
            <a:off x="8138317" y="4526904"/>
            <a:ext cx="304802" cy="247649"/>
          </a:xfrm>
          <a:prstGeom prst="triangle">
            <a:avLst/>
          </a:prstGeom>
          <a:solidFill>
            <a:srgbClr val="007F48"/>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s-PE"/>
          </a:p>
        </p:txBody>
      </p:sp>
      <p:sp>
        <p:nvSpPr>
          <p:cNvPr id="26" name="TextBox 19">
            <a:extLst>
              <a:ext uri="{FF2B5EF4-FFF2-40B4-BE49-F238E27FC236}">
                <a16:creationId xmlns:a16="http://schemas.microsoft.com/office/drawing/2014/main" id="{FA65706F-D15D-A6CC-B9F3-4B45FA703B34}"/>
              </a:ext>
            </a:extLst>
          </p:cNvPr>
          <p:cNvSpPr txBox="1"/>
          <p:nvPr/>
        </p:nvSpPr>
        <p:spPr>
          <a:xfrm>
            <a:off x="4386052" y="4339455"/>
            <a:ext cx="3780841" cy="52322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2800" b="1" spc="2000" dirty="0">
                <a:solidFill>
                  <a:srgbClr val="EE192B"/>
                </a:solidFill>
                <a:latin typeface="Century Gothic" panose="020B0502020202020204" pitchFamily="34" charset="0"/>
              </a:rPr>
              <a:t>CUSTOMS</a:t>
            </a:r>
          </a:p>
        </p:txBody>
      </p:sp>
    </p:spTree>
    <p:extLst>
      <p:ext uri="{BB962C8B-B14F-4D97-AF65-F5344CB8AC3E}">
        <p14:creationId xmlns:p14="http://schemas.microsoft.com/office/powerpoint/2010/main" val="2059067734"/>
      </p:ext>
    </p:extLst>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Google Shape;263;p42"/>
          <p:cNvSpPr txBox="1"/>
          <p:nvPr/>
        </p:nvSpPr>
        <p:spPr>
          <a:xfrm>
            <a:off x="1095555" y="839583"/>
            <a:ext cx="5424400" cy="1031473"/>
          </a:xfrm>
          <a:prstGeom prst="rect">
            <a:avLst/>
          </a:prstGeom>
          <a:noFill/>
          <a:ln>
            <a:noFill/>
          </a:ln>
        </p:spPr>
        <p:txBody>
          <a:bodyPr spcFirstLastPara="1" wrap="square" lIns="121900" tIns="121900" rIns="121900" bIns="121900" anchor="t" anchorCtr="0">
            <a:noAutofit/>
          </a:bodyPr>
          <a:lstStyle>
            <a:defPPr marR="0" lvl="0" algn="l" rtl="0">
              <a:lnSpc>
                <a:spcPct val="100000"/>
              </a:lnSpc>
              <a:spcBef>
                <a:spcPct val="0"/>
              </a:spcBef>
              <a:spcAft>
                <a:spcPct val="0"/>
              </a:spcAft>
            </a:defPPr>
            <a:lvl1pPr marR="0" lvl="0" algn="ctr" rtl="0">
              <a:lnSpc>
                <a:spcPct val="80000"/>
              </a:lnSpc>
              <a:spcBef>
                <a:spcPct val="0"/>
              </a:spcBef>
              <a:spcAft>
                <a:spcPct val="0"/>
              </a:spcAft>
              <a:buClr>
                <a:schemeClr val="accent1"/>
              </a:buClr>
              <a:buSzPts val="4800"/>
              <a:buFont typeface="DM Sans"/>
              <a:buNone/>
              <a:defRPr sz="3600" b="1" i="0" u="none" strike="noStrike" cap="none">
                <a:solidFill>
                  <a:srgbClr val="27348B"/>
                </a:solidFill>
                <a:latin typeface="DM Sans"/>
                <a:ea typeface="DM Sans"/>
                <a:cs typeface="DM Sans"/>
                <a:sym typeface="DM Sans"/>
              </a:defRPr>
            </a:lvl1pPr>
            <a:lvl2pPr marR="0" lvl="1" algn="l" rtl="0">
              <a:lnSpc>
                <a:spcPct val="80000"/>
              </a:lnSpc>
              <a:spcBef>
                <a:spcPct val="0"/>
              </a:spcBef>
              <a:spcAft>
                <a:spcPct val="0"/>
              </a:spcAft>
              <a:buClr>
                <a:schemeClr val="accent1"/>
              </a:buClr>
              <a:buSzPts val="4800"/>
              <a:buFont typeface="DM Sans"/>
              <a:buNone/>
              <a:defRPr sz="4800" b="1" i="0" u="none" strike="noStrike" cap="none">
                <a:solidFill>
                  <a:schemeClr val="accent1"/>
                </a:solidFill>
                <a:latin typeface="DM Sans"/>
                <a:ea typeface="DM Sans"/>
                <a:cs typeface="DM Sans"/>
                <a:sym typeface="DM Sans"/>
              </a:defRPr>
            </a:lvl2pPr>
            <a:lvl3pPr marR="0" lvl="2" algn="l" rtl="0">
              <a:lnSpc>
                <a:spcPct val="80000"/>
              </a:lnSpc>
              <a:spcBef>
                <a:spcPct val="0"/>
              </a:spcBef>
              <a:spcAft>
                <a:spcPct val="0"/>
              </a:spcAft>
              <a:buClr>
                <a:schemeClr val="accent1"/>
              </a:buClr>
              <a:buSzPts val="4800"/>
              <a:buFont typeface="DM Sans"/>
              <a:buNone/>
              <a:defRPr sz="4800" b="1" i="0" u="none" strike="noStrike" cap="none">
                <a:solidFill>
                  <a:schemeClr val="accent1"/>
                </a:solidFill>
                <a:latin typeface="DM Sans"/>
                <a:ea typeface="DM Sans"/>
                <a:cs typeface="DM Sans"/>
                <a:sym typeface="DM Sans"/>
              </a:defRPr>
            </a:lvl3pPr>
            <a:lvl4pPr marR="0" lvl="3" algn="l" rtl="0">
              <a:lnSpc>
                <a:spcPct val="80000"/>
              </a:lnSpc>
              <a:spcBef>
                <a:spcPct val="0"/>
              </a:spcBef>
              <a:spcAft>
                <a:spcPct val="0"/>
              </a:spcAft>
              <a:buClr>
                <a:schemeClr val="accent1"/>
              </a:buClr>
              <a:buSzPts val="4800"/>
              <a:buFont typeface="DM Sans"/>
              <a:buNone/>
              <a:defRPr sz="4800" b="1" i="0" u="none" strike="noStrike" cap="none">
                <a:solidFill>
                  <a:schemeClr val="accent1"/>
                </a:solidFill>
                <a:latin typeface="DM Sans"/>
                <a:ea typeface="DM Sans"/>
                <a:cs typeface="DM Sans"/>
                <a:sym typeface="DM Sans"/>
              </a:defRPr>
            </a:lvl4pPr>
            <a:lvl5pPr marR="0" lvl="4" algn="l" rtl="0">
              <a:lnSpc>
                <a:spcPct val="80000"/>
              </a:lnSpc>
              <a:spcBef>
                <a:spcPct val="0"/>
              </a:spcBef>
              <a:spcAft>
                <a:spcPct val="0"/>
              </a:spcAft>
              <a:buClr>
                <a:schemeClr val="accent1"/>
              </a:buClr>
              <a:buSzPts val="4800"/>
              <a:buFont typeface="DM Sans"/>
              <a:buNone/>
              <a:defRPr sz="4800" b="1" i="0" u="none" strike="noStrike" cap="none">
                <a:solidFill>
                  <a:schemeClr val="accent1"/>
                </a:solidFill>
                <a:latin typeface="DM Sans"/>
                <a:ea typeface="DM Sans"/>
                <a:cs typeface="DM Sans"/>
                <a:sym typeface="DM Sans"/>
              </a:defRPr>
            </a:lvl5pPr>
            <a:lvl6pPr marR="0" lvl="5" algn="l" rtl="0">
              <a:lnSpc>
                <a:spcPct val="80000"/>
              </a:lnSpc>
              <a:spcBef>
                <a:spcPct val="0"/>
              </a:spcBef>
              <a:spcAft>
                <a:spcPct val="0"/>
              </a:spcAft>
              <a:buClr>
                <a:schemeClr val="accent1"/>
              </a:buClr>
              <a:buSzPts val="4800"/>
              <a:buFont typeface="DM Sans"/>
              <a:buNone/>
              <a:defRPr sz="4800" b="1" i="0" u="none" strike="noStrike" cap="none">
                <a:solidFill>
                  <a:schemeClr val="accent1"/>
                </a:solidFill>
                <a:latin typeface="DM Sans"/>
                <a:ea typeface="DM Sans"/>
                <a:cs typeface="DM Sans"/>
                <a:sym typeface="DM Sans"/>
              </a:defRPr>
            </a:lvl6pPr>
            <a:lvl7pPr marR="0" lvl="6" algn="l" rtl="0">
              <a:lnSpc>
                <a:spcPct val="80000"/>
              </a:lnSpc>
              <a:spcBef>
                <a:spcPct val="0"/>
              </a:spcBef>
              <a:spcAft>
                <a:spcPct val="0"/>
              </a:spcAft>
              <a:buClr>
                <a:schemeClr val="accent1"/>
              </a:buClr>
              <a:buSzPts val="4800"/>
              <a:buFont typeface="DM Sans"/>
              <a:buNone/>
              <a:defRPr sz="4800" b="1" i="0" u="none" strike="noStrike" cap="none">
                <a:solidFill>
                  <a:schemeClr val="accent1"/>
                </a:solidFill>
                <a:latin typeface="DM Sans"/>
                <a:ea typeface="DM Sans"/>
                <a:cs typeface="DM Sans"/>
                <a:sym typeface="DM Sans"/>
              </a:defRPr>
            </a:lvl7pPr>
            <a:lvl8pPr marR="0" lvl="7" algn="l" rtl="0">
              <a:lnSpc>
                <a:spcPct val="80000"/>
              </a:lnSpc>
              <a:spcBef>
                <a:spcPct val="0"/>
              </a:spcBef>
              <a:spcAft>
                <a:spcPct val="0"/>
              </a:spcAft>
              <a:buClr>
                <a:schemeClr val="accent1"/>
              </a:buClr>
              <a:buSzPts val="4800"/>
              <a:buFont typeface="DM Sans"/>
              <a:buNone/>
              <a:defRPr sz="4800" b="1" i="0" u="none" strike="noStrike" cap="none">
                <a:solidFill>
                  <a:schemeClr val="accent1"/>
                </a:solidFill>
                <a:latin typeface="DM Sans"/>
                <a:ea typeface="DM Sans"/>
                <a:cs typeface="DM Sans"/>
                <a:sym typeface="DM Sans"/>
              </a:defRPr>
            </a:lvl8pPr>
            <a:lvl9pPr marR="0" lvl="8" algn="l" rtl="0">
              <a:lnSpc>
                <a:spcPct val="80000"/>
              </a:lnSpc>
              <a:spcBef>
                <a:spcPct val="0"/>
              </a:spcBef>
              <a:spcAft>
                <a:spcPct val="0"/>
              </a:spcAft>
              <a:buClr>
                <a:schemeClr val="accent1"/>
              </a:buClr>
              <a:buSzPts val="4800"/>
              <a:buFont typeface="DM Sans"/>
              <a:buNone/>
              <a:defRPr sz="4800" b="1" i="0" u="none" strike="noStrike" cap="none">
                <a:solidFill>
                  <a:schemeClr val="accent1"/>
                </a:solidFill>
                <a:latin typeface="DM Sans"/>
                <a:ea typeface="DM Sans"/>
                <a:cs typeface="DM Sans"/>
                <a:sym typeface="DM Sans"/>
              </a:defRPr>
            </a:lvl9pPr>
          </a:lstStyle>
          <a:p>
            <a:pPr algn="l"/>
            <a:r>
              <a:rPr lang="es-PE" sz="6000" dirty="0">
                <a:solidFill>
                  <a:srgbClr val="002060"/>
                </a:solidFill>
                <a:latin typeface="Arial (Títulos)"/>
                <a:cs typeface="Rubik" panose="020B0604020202020204" charset="-79"/>
              </a:rPr>
              <a:t>FUENTE</a:t>
            </a:r>
          </a:p>
        </p:txBody>
      </p:sp>
      <p:sp>
        <p:nvSpPr>
          <p:cNvPr id="12" name="Google Shape;270;p42"/>
          <p:cNvSpPr txBox="1"/>
          <p:nvPr/>
        </p:nvSpPr>
        <p:spPr>
          <a:xfrm>
            <a:off x="1156565" y="1850773"/>
            <a:ext cx="5543552" cy="565400"/>
          </a:xfrm>
          <a:prstGeom prst="rect">
            <a:avLst/>
          </a:prstGeom>
          <a:noFill/>
          <a:ln>
            <a:noFill/>
          </a:ln>
        </p:spPr>
        <p:txBody>
          <a:bodyPr spcFirstLastPara="1" wrap="square" lIns="121900" tIns="121900" rIns="121900" bIns="121900" anchor="t" anchorCtr="0">
            <a:noAutofit/>
          </a:bodyPr>
          <a:lstStyle/>
          <a:p>
            <a:r>
              <a:rPr lang="es-PE" sz="2133" dirty="0">
                <a:solidFill>
                  <a:srgbClr val="002060"/>
                </a:solidFill>
                <a:latin typeface="Source Sans Pro" panose="020B0503030403020204" pitchFamily="34" charset="0"/>
                <a:ea typeface="Rubik"/>
                <a:cs typeface="Rubik" panose="020B0604020202020204" charset="-79"/>
                <a:sym typeface="Rubik"/>
              </a:rPr>
              <a:t>ELABORADO POR</a:t>
            </a:r>
            <a:r>
              <a:rPr lang="es-PE" sz="2133" dirty="0">
                <a:solidFill>
                  <a:srgbClr val="002060"/>
                </a:solidFill>
                <a:latin typeface="Source Sans Pro" panose="020B0503030403020204" pitchFamily="34" charset="0"/>
                <a:ea typeface="Montserrat" charset="0"/>
                <a:cs typeface="Assistant Light" pitchFamily="2" charset="-79"/>
                <a:sym typeface="Montserrat" charset="0"/>
              </a:rPr>
              <a:t>: </a:t>
            </a:r>
            <a:r>
              <a:rPr lang="es-PE" sz="2133" dirty="0">
                <a:latin typeface="Source Sans Pro" panose="020B0503030403020204" pitchFamily="34" charset="0"/>
                <a:ea typeface="Montserrat" charset="0"/>
                <a:cs typeface="Kanit Light" panose="020B0604020202020204" charset="-34"/>
                <a:sym typeface="Montserrat" charset="0"/>
              </a:rPr>
              <a:t>slidesppt.net</a:t>
            </a:r>
          </a:p>
          <a:p>
            <a:pPr lvl="0"/>
            <a:endParaRPr sz="2133" b="1" dirty="0">
              <a:solidFill>
                <a:srgbClr val="02FFB3"/>
              </a:solidFill>
              <a:latin typeface="Source Sans Pro" pitchFamily="34"/>
              <a:ea typeface="Rubik"/>
              <a:cs typeface="Rubik"/>
              <a:sym typeface="Rubik"/>
            </a:endParaRPr>
          </a:p>
        </p:txBody>
      </p:sp>
      <p:sp>
        <p:nvSpPr>
          <p:cNvPr id="14" name="Google Shape;272;p42"/>
          <p:cNvSpPr txBox="1"/>
          <p:nvPr/>
        </p:nvSpPr>
        <p:spPr>
          <a:xfrm>
            <a:off x="1156565" y="2856617"/>
            <a:ext cx="2822800" cy="411600"/>
          </a:xfrm>
          <a:prstGeom prst="rect">
            <a:avLst/>
          </a:prstGeom>
          <a:noFill/>
          <a:ln>
            <a:noFill/>
          </a:ln>
        </p:spPr>
        <p:txBody>
          <a:bodyPr spcFirstLastPara="1" wrap="square" lIns="121900" tIns="121900" rIns="121900" bIns="121900" anchor="t" anchorCtr="0">
            <a:noAutofit/>
          </a:bodyPr>
          <a:lstStyle/>
          <a:p>
            <a:pPr lvl="0"/>
            <a:r>
              <a:rPr lang="es-PE" sz="2133" dirty="0">
                <a:solidFill>
                  <a:srgbClr val="002060"/>
                </a:solidFill>
                <a:latin typeface="Source Sans Pro" panose="020B0503030403020204" pitchFamily="34" charset="0"/>
                <a:ea typeface="Rubik"/>
                <a:cs typeface="Rubik" panose="020B0604020202020204" charset="-79"/>
                <a:sym typeface="Rubik"/>
              </a:rPr>
              <a:t>IMAGES</a:t>
            </a:r>
            <a:r>
              <a:rPr lang="en" sz="2133" dirty="0">
                <a:solidFill>
                  <a:srgbClr val="002060"/>
                </a:solidFill>
                <a:latin typeface="Source Sans Pro" panose="020B0503030403020204" pitchFamily="34" charset="0"/>
                <a:ea typeface="Rubik"/>
                <a:cs typeface="Rubik" panose="020B0604020202020204" charset="-79"/>
                <a:sym typeface="Rubik"/>
              </a:rPr>
              <a:t> :</a:t>
            </a:r>
            <a:endParaRPr sz="2133" dirty="0">
              <a:solidFill>
                <a:srgbClr val="002060"/>
              </a:solidFill>
              <a:latin typeface="Source Sans Pro" pitchFamily="34"/>
              <a:ea typeface="Rubik"/>
              <a:cs typeface="Rubik"/>
              <a:sym typeface="Rubik"/>
            </a:endParaRPr>
          </a:p>
        </p:txBody>
      </p:sp>
      <p:sp>
        <p:nvSpPr>
          <p:cNvPr id="15" name="Google Shape;273;p42"/>
          <p:cNvSpPr txBox="1"/>
          <p:nvPr/>
        </p:nvSpPr>
        <p:spPr>
          <a:xfrm>
            <a:off x="1224494" y="3376373"/>
            <a:ext cx="3058748" cy="1249669"/>
          </a:xfrm>
          <a:prstGeom prst="rect">
            <a:avLst/>
          </a:prstGeom>
          <a:noFill/>
          <a:ln>
            <a:noFill/>
          </a:ln>
        </p:spPr>
        <p:txBody>
          <a:bodyPr spcFirstLastPara="1" wrap="square" lIns="121900" tIns="121900" rIns="121900" bIns="121900" anchor="t" anchorCtr="0">
            <a:noAutofit/>
          </a:bodyPr>
          <a:lstStyle/>
          <a:p>
            <a:pPr marL="380953" indent="-380953">
              <a:buFont typeface="Arial" pitchFamily="34" charset="0"/>
              <a:buChar char="•"/>
            </a:pPr>
            <a:r>
              <a:rPr lang="es-PE" sz="2000">
                <a:latin typeface="Source Sans Pro" panose="020B0503030403020204" pitchFamily="34" charset="0"/>
                <a:ea typeface="Montserrat" charset="0"/>
                <a:cs typeface="Kanit Light" panose="020B0604020202020204" charset="-34"/>
                <a:sym typeface="Montserrat" charset="0"/>
              </a:rPr>
              <a:t>freepik.es</a:t>
            </a:r>
          </a:p>
          <a:p>
            <a:pPr marL="380953" indent="-380953">
              <a:buFont typeface="Arial" pitchFamily="34" charset="0"/>
              <a:buChar char="•"/>
            </a:pPr>
            <a:r>
              <a:rPr lang="es-PE" sz="2000">
                <a:latin typeface="Source Sans Pro" panose="020B0503030403020204" pitchFamily="34" charset="0"/>
                <a:ea typeface="Montserrat" charset="0"/>
                <a:cs typeface="Kanit Light" panose="020B0604020202020204" charset="-34"/>
                <a:sym typeface="Montserrat" charset="0"/>
              </a:rPr>
              <a:t>pngegg.com</a:t>
            </a:r>
          </a:p>
          <a:p>
            <a:pPr marL="380953" indent="-380953">
              <a:buFont typeface="Arial" pitchFamily="34" charset="0"/>
              <a:buChar char="•"/>
            </a:pPr>
            <a:r>
              <a:rPr lang="es-PE" sz="2000">
                <a:latin typeface="Source Sans Pro" panose="020B0503030403020204" pitchFamily="34" charset="0"/>
                <a:ea typeface="Montserrat" charset="0"/>
                <a:cs typeface="Kanit Light" panose="020B0604020202020204" charset="-34"/>
                <a:sym typeface="Montserrat" charset="0"/>
              </a:rPr>
              <a:t>tipsparatuviaje.com</a:t>
            </a:r>
          </a:p>
          <a:p>
            <a:endParaRPr lang="es-PE" sz="2000">
              <a:latin typeface="Source Sans Pro" pitchFamily="34"/>
              <a:ea typeface="Montserrat"/>
              <a:cs typeface="Kanit Light" panose="020B0604020202020204" charset="-34"/>
              <a:sym typeface="Montserrat"/>
            </a:endParaRPr>
          </a:p>
        </p:txBody>
      </p:sp>
      <p:sp>
        <p:nvSpPr>
          <p:cNvPr id="16" name="Google Shape;274;p42"/>
          <p:cNvSpPr txBox="1"/>
          <p:nvPr/>
        </p:nvSpPr>
        <p:spPr>
          <a:xfrm>
            <a:off x="1156565" y="4450104"/>
            <a:ext cx="2822800" cy="411600"/>
          </a:xfrm>
          <a:prstGeom prst="rect">
            <a:avLst/>
          </a:prstGeom>
          <a:noFill/>
          <a:ln>
            <a:noFill/>
          </a:ln>
        </p:spPr>
        <p:txBody>
          <a:bodyPr spcFirstLastPara="1" wrap="square" lIns="121900" tIns="121900" rIns="121900" bIns="121900" anchor="t" anchorCtr="0">
            <a:noAutofit/>
          </a:bodyPr>
          <a:lstStyle/>
          <a:p>
            <a:r>
              <a:rPr lang="en" sz="2133" dirty="0">
                <a:solidFill>
                  <a:srgbClr val="002060"/>
                </a:solidFill>
                <a:latin typeface="Source Sans Pro" panose="020B0503030403020204" pitchFamily="34" charset="0"/>
                <a:ea typeface="Rubik"/>
                <a:cs typeface="Rubik" panose="020B0604020202020204" charset="-79"/>
                <a:sym typeface="Rubik"/>
              </a:rPr>
              <a:t>FONTS :</a:t>
            </a:r>
            <a:endParaRPr sz="2133" dirty="0">
              <a:solidFill>
                <a:srgbClr val="002060"/>
              </a:solidFill>
              <a:latin typeface="Source Sans Pro" pitchFamily="34"/>
              <a:ea typeface="Rubik"/>
              <a:cs typeface="Rubik"/>
              <a:sym typeface="Rubik"/>
            </a:endParaRPr>
          </a:p>
        </p:txBody>
      </p:sp>
      <p:sp>
        <p:nvSpPr>
          <p:cNvPr id="17" name="Google Shape;275;p42"/>
          <p:cNvSpPr txBox="1"/>
          <p:nvPr/>
        </p:nvSpPr>
        <p:spPr>
          <a:xfrm>
            <a:off x="1227726" y="4995221"/>
            <a:ext cx="3527168" cy="912800"/>
          </a:xfrm>
          <a:prstGeom prst="rect">
            <a:avLst/>
          </a:prstGeom>
          <a:noFill/>
          <a:ln>
            <a:noFill/>
          </a:ln>
        </p:spPr>
        <p:txBody>
          <a:bodyPr spcFirstLastPara="1" wrap="square" lIns="121900" tIns="121900" rIns="121900" bIns="121900" anchor="t" anchorCtr="0">
            <a:noAutofit/>
          </a:bodyPr>
          <a:lstStyle/>
          <a:p>
            <a:pPr marL="380953" indent="-380953">
              <a:buFont typeface="Arial" pitchFamily="34" charset="0"/>
              <a:buChar char="•"/>
            </a:pPr>
            <a:r>
              <a:rPr lang="es-PE" sz="2000">
                <a:latin typeface="Source Sans Pro" panose="020B0503030403020204" pitchFamily="34" charset="0"/>
                <a:ea typeface="Montserrat" charset="0"/>
                <a:cs typeface="Kanit Light" panose="020B0604020202020204" charset="-34"/>
                <a:sym typeface="Montserrat" charset="0"/>
              </a:rPr>
              <a:t>Bebas Neue</a:t>
            </a:r>
          </a:p>
          <a:p>
            <a:pPr marL="380953" indent="-380953">
              <a:buFont typeface="Arial" pitchFamily="34" charset="0"/>
              <a:buChar char="•"/>
            </a:pPr>
            <a:r>
              <a:rPr lang="es-PE" sz="2000">
                <a:latin typeface="Source Sans Pro" panose="020B0503030403020204" pitchFamily="34" charset="0"/>
                <a:ea typeface="Montserrat" charset="0"/>
                <a:cs typeface="Kanit Light" panose="020B0604020202020204" charset="-34"/>
                <a:sym typeface="Montserrat" charset="0"/>
              </a:rPr>
              <a:t>Cambo</a:t>
            </a:r>
          </a:p>
          <a:p>
            <a:pPr marL="380953" indent="-380953">
              <a:buFont typeface="Arial" pitchFamily="34" charset="0"/>
              <a:buChar char="•"/>
            </a:pPr>
            <a:r>
              <a:rPr lang="es-PE" sz="2000">
                <a:latin typeface="Source Sans Pro" panose="020B0503030403020204" pitchFamily="34" charset="0"/>
                <a:ea typeface="Montserrat" charset="0"/>
                <a:cs typeface="Kanit Light" panose="020B0604020202020204" charset="-34"/>
                <a:sym typeface="Montserrat" charset="0"/>
              </a:rPr>
              <a:t>Calibri Light (Títulos)</a:t>
            </a:r>
          </a:p>
        </p:txBody>
      </p:sp>
      <p:sp>
        <p:nvSpPr>
          <p:cNvPr id="18" name="TextBox 59">
            <a:extLst>
              <a:ext uri="{FF2B5EF4-FFF2-40B4-BE49-F238E27FC236}">
                <a16:creationId xmlns:a16="http://schemas.microsoft.com/office/drawing/2014/main" id="{6E6EB432-42F1-4645-91AE-46F9C6679D9A}"/>
              </a:ext>
            </a:extLst>
          </p:cNvPr>
          <p:cNvSpPr txBox="1"/>
          <p:nvPr/>
        </p:nvSpPr>
        <p:spPr>
          <a:xfrm>
            <a:off x="9871168" y="6393030"/>
            <a:ext cx="2232000" cy="400110"/>
          </a:xfrm>
          <a:prstGeom prst="rect">
            <a:avLst/>
          </a:prstGeom>
          <a:noFill/>
        </p:spPr>
        <p:txBody>
          <a:bodyPr wrap="square" rtlCol="0" anchor="ctr">
            <a:spAutoFit/>
          </a:bodyPr>
          <a:lstStyle/>
          <a:p>
            <a:pPr algn="r"/>
            <a:r>
              <a:rPr lang="en-US" altLang="ko-KR" sz="2000" b="1" dirty="0">
                <a:solidFill>
                  <a:srgbClr val="EE192B"/>
                </a:solidFill>
                <a:latin typeface="Arial" pitchFamily="34" charset="0"/>
                <a:cs typeface="Arial" pitchFamily="34" charset="0"/>
              </a:rPr>
              <a:t>slidesppt.net</a:t>
            </a:r>
            <a:endParaRPr lang="ko-KR" altLang="en-US" sz="2000" b="1" dirty="0">
              <a:solidFill>
                <a:srgbClr val="EE192B"/>
              </a:solidFill>
              <a:latin typeface="Arial" pitchFamily="34" charset="0"/>
              <a:cs typeface="Arial" pitchFamily="34" charset="0"/>
            </a:endParaRPr>
          </a:p>
        </p:txBody>
      </p:sp>
      <p:grpSp>
        <p:nvGrpSpPr>
          <p:cNvPr id="24" name="Gráfico 10">
            <a:extLst>
              <a:ext uri="{FF2B5EF4-FFF2-40B4-BE49-F238E27FC236}">
                <a16:creationId xmlns:a16="http://schemas.microsoft.com/office/drawing/2014/main" id="{0B92C103-B335-482C-91C3-ABCDF9BE6FCF}"/>
              </a:ext>
            </a:extLst>
          </p:cNvPr>
          <p:cNvGrpSpPr/>
          <p:nvPr/>
        </p:nvGrpSpPr>
        <p:grpSpPr>
          <a:xfrm>
            <a:off x="11096435" y="5483337"/>
            <a:ext cx="849367" cy="849367"/>
            <a:chOff x="627235" y="5458033"/>
            <a:chExt cx="849367" cy="849367"/>
          </a:xfrm>
          <a:solidFill>
            <a:srgbClr val="00BFF3"/>
          </a:solidFill>
        </p:grpSpPr>
        <p:sp>
          <p:nvSpPr>
            <p:cNvPr id="25" name="Forma libre: forma 30">
              <a:extLst>
                <a:ext uri="{FF2B5EF4-FFF2-40B4-BE49-F238E27FC236}">
                  <a16:creationId xmlns:a16="http://schemas.microsoft.com/office/drawing/2014/main" id="{ED8218C5-7565-472F-9A30-B07F56E15EE8}"/>
                </a:ext>
              </a:extLst>
            </p:cNvPr>
            <p:cNvSpPr/>
            <p:nvPr userDrawn="1"/>
          </p:nvSpPr>
          <p:spPr>
            <a:xfrm>
              <a:off x="627235" y="5458033"/>
              <a:ext cx="849367" cy="849367"/>
            </a:xfrm>
            <a:custGeom>
              <a:avLst/>
              <a:gdLst>
                <a:gd name="connsiteX0" fmla="*/ 849367 w 849367"/>
                <a:gd name="connsiteY0" fmla="*/ 424684 h 849367"/>
                <a:gd name="connsiteX1" fmla="*/ 424684 w 849367"/>
                <a:gd name="connsiteY1" fmla="*/ 849367 h 849367"/>
                <a:gd name="connsiteX2" fmla="*/ 0 w 849367"/>
                <a:gd name="connsiteY2" fmla="*/ 424684 h 849367"/>
                <a:gd name="connsiteX3" fmla="*/ 424684 w 849367"/>
                <a:gd name="connsiteY3" fmla="*/ 0 h 849367"/>
                <a:gd name="connsiteX4" fmla="*/ 849367 w 849367"/>
                <a:gd name="connsiteY4" fmla="*/ 424684 h 8493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49367" h="849367">
                  <a:moveTo>
                    <a:pt x="849367" y="424684"/>
                  </a:moveTo>
                  <a:cubicBezTo>
                    <a:pt x="849367" y="659230"/>
                    <a:pt x="659230" y="849367"/>
                    <a:pt x="424684" y="849367"/>
                  </a:cubicBezTo>
                  <a:cubicBezTo>
                    <a:pt x="190137" y="849367"/>
                    <a:pt x="0" y="659230"/>
                    <a:pt x="0" y="424684"/>
                  </a:cubicBezTo>
                  <a:cubicBezTo>
                    <a:pt x="0" y="190137"/>
                    <a:pt x="190137" y="0"/>
                    <a:pt x="424684" y="0"/>
                  </a:cubicBezTo>
                  <a:cubicBezTo>
                    <a:pt x="659230" y="0"/>
                    <a:pt x="849367" y="190137"/>
                    <a:pt x="849367" y="424684"/>
                  </a:cubicBezTo>
                  <a:close/>
                </a:path>
              </a:pathLst>
            </a:custGeom>
            <a:solidFill>
              <a:srgbClr val="002060"/>
            </a:solidFill>
            <a:ln w="2285" cap="flat">
              <a:noFill/>
              <a:prstDash val="solid"/>
              <a:miter/>
            </a:ln>
          </p:spPr>
          <p:txBody>
            <a:bodyPr rtlCol="0" anchor="ctr"/>
            <a:lstStyle/>
            <a:p>
              <a:endParaRPr lang="es-PE" sz="1400" dirty="0"/>
            </a:p>
          </p:txBody>
        </p:sp>
        <p:sp>
          <p:nvSpPr>
            <p:cNvPr id="26" name="Forma libre: forma 31">
              <a:extLst>
                <a:ext uri="{FF2B5EF4-FFF2-40B4-BE49-F238E27FC236}">
                  <a16:creationId xmlns:a16="http://schemas.microsoft.com/office/drawing/2014/main" id="{8572C50D-C910-41E4-92BA-57286595EB7A}"/>
                </a:ext>
              </a:extLst>
            </p:cNvPr>
            <p:cNvSpPr/>
            <p:nvPr/>
          </p:nvSpPr>
          <p:spPr>
            <a:xfrm>
              <a:off x="736500" y="5562370"/>
              <a:ext cx="662009" cy="640647"/>
            </a:xfrm>
            <a:custGeom>
              <a:avLst/>
              <a:gdLst>
                <a:gd name="connsiteX0" fmla="*/ 398577 w 662009"/>
                <a:gd name="connsiteY0" fmla="*/ 121941 h 640647"/>
                <a:gd name="connsiteX1" fmla="*/ 398577 w 662009"/>
                <a:gd name="connsiteY1" fmla="*/ 121941 h 640647"/>
                <a:gd name="connsiteX2" fmla="*/ 383196 w 662009"/>
                <a:gd name="connsiteY2" fmla="*/ 121941 h 640647"/>
                <a:gd name="connsiteX3" fmla="*/ 383219 w 662009"/>
                <a:gd name="connsiteY3" fmla="*/ 0 h 640647"/>
                <a:gd name="connsiteX4" fmla="*/ 0 w 662009"/>
                <a:gd name="connsiteY4" fmla="*/ 64133 h 640647"/>
                <a:gd name="connsiteX5" fmla="*/ 0 w 662009"/>
                <a:gd name="connsiteY5" fmla="*/ 576124 h 640647"/>
                <a:gd name="connsiteX6" fmla="*/ 383128 w 662009"/>
                <a:gd name="connsiteY6" fmla="*/ 640647 h 640647"/>
                <a:gd name="connsiteX7" fmla="*/ 383219 w 662009"/>
                <a:gd name="connsiteY7" fmla="*/ 122514 h 640647"/>
                <a:gd name="connsiteX8" fmla="*/ 398072 w 662009"/>
                <a:gd name="connsiteY8" fmla="*/ 122514 h 640647"/>
                <a:gd name="connsiteX9" fmla="*/ 398049 w 662009"/>
                <a:gd name="connsiteY9" fmla="*/ 152655 h 640647"/>
                <a:gd name="connsiteX10" fmla="*/ 630608 w 662009"/>
                <a:gd name="connsiteY10" fmla="*/ 152655 h 640647"/>
                <a:gd name="connsiteX11" fmla="*/ 630608 w 662009"/>
                <a:gd name="connsiteY11" fmla="*/ 440087 h 640647"/>
                <a:gd name="connsiteX12" fmla="*/ 614907 w 662009"/>
                <a:gd name="connsiteY12" fmla="*/ 440087 h 640647"/>
                <a:gd name="connsiteX13" fmla="*/ 614907 w 662009"/>
                <a:gd name="connsiteY13" fmla="*/ 168264 h 640647"/>
                <a:gd name="connsiteX14" fmla="*/ 397958 w 662009"/>
                <a:gd name="connsiteY14" fmla="*/ 168242 h 640647"/>
                <a:gd name="connsiteX15" fmla="*/ 397958 w 662009"/>
                <a:gd name="connsiteY15" fmla="*/ 208010 h 640647"/>
                <a:gd name="connsiteX16" fmla="*/ 413177 w 662009"/>
                <a:gd name="connsiteY16" fmla="*/ 206337 h 640647"/>
                <a:gd name="connsiteX17" fmla="*/ 427457 w 662009"/>
                <a:gd name="connsiteY17" fmla="*/ 205236 h 640647"/>
                <a:gd name="connsiteX18" fmla="*/ 427457 w 662009"/>
                <a:gd name="connsiteY18" fmla="*/ 287340 h 640647"/>
                <a:gd name="connsiteX19" fmla="*/ 511509 w 662009"/>
                <a:gd name="connsiteY19" fmla="*/ 287340 h 640647"/>
                <a:gd name="connsiteX20" fmla="*/ 497298 w 662009"/>
                <a:gd name="connsiteY20" fmla="*/ 333435 h 640647"/>
                <a:gd name="connsiteX21" fmla="*/ 455879 w 662009"/>
                <a:gd name="connsiteY21" fmla="*/ 363003 h 640647"/>
                <a:gd name="connsiteX22" fmla="*/ 421933 w 662009"/>
                <a:gd name="connsiteY22" fmla="*/ 366624 h 640647"/>
                <a:gd name="connsiteX23" fmla="*/ 397958 w 662009"/>
                <a:gd name="connsiteY23" fmla="*/ 363988 h 640647"/>
                <a:gd name="connsiteX24" fmla="*/ 397958 w 662009"/>
                <a:gd name="connsiteY24" fmla="*/ 394428 h 640647"/>
                <a:gd name="connsiteX25" fmla="*/ 548412 w 662009"/>
                <a:gd name="connsiteY25" fmla="*/ 394428 h 640647"/>
                <a:gd name="connsiteX26" fmla="*/ 548412 w 662009"/>
                <a:gd name="connsiteY26" fmla="*/ 423079 h 640647"/>
                <a:gd name="connsiteX27" fmla="*/ 397935 w 662009"/>
                <a:gd name="connsiteY27" fmla="*/ 423079 h 640647"/>
                <a:gd name="connsiteX28" fmla="*/ 397935 w 662009"/>
                <a:gd name="connsiteY28" fmla="*/ 449851 h 640647"/>
                <a:gd name="connsiteX29" fmla="*/ 547518 w 662009"/>
                <a:gd name="connsiteY29" fmla="*/ 449851 h 640647"/>
                <a:gd name="connsiteX30" fmla="*/ 547518 w 662009"/>
                <a:gd name="connsiteY30" fmla="*/ 480313 h 640647"/>
                <a:gd name="connsiteX31" fmla="*/ 397912 w 662009"/>
                <a:gd name="connsiteY31" fmla="*/ 480313 h 640647"/>
                <a:gd name="connsiteX32" fmla="*/ 397912 w 662009"/>
                <a:gd name="connsiteY32" fmla="*/ 515406 h 640647"/>
                <a:gd name="connsiteX33" fmla="*/ 614907 w 662009"/>
                <a:gd name="connsiteY33" fmla="*/ 515406 h 640647"/>
                <a:gd name="connsiteX34" fmla="*/ 614907 w 662009"/>
                <a:gd name="connsiteY34" fmla="*/ 440591 h 640647"/>
                <a:gd name="connsiteX35" fmla="*/ 630608 w 662009"/>
                <a:gd name="connsiteY35" fmla="*/ 440591 h 640647"/>
                <a:gd name="connsiteX36" fmla="*/ 630608 w 662009"/>
                <a:gd name="connsiteY36" fmla="*/ 440591 h 640647"/>
                <a:gd name="connsiteX37" fmla="*/ 662010 w 662009"/>
                <a:gd name="connsiteY37" fmla="*/ 440591 h 640647"/>
                <a:gd name="connsiteX38" fmla="*/ 662010 w 662009"/>
                <a:gd name="connsiteY38" fmla="*/ 122101 h 640647"/>
                <a:gd name="connsiteX39" fmla="*/ 398577 w 662009"/>
                <a:gd name="connsiteY39" fmla="*/ 121941 h 640647"/>
                <a:gd name="connsiteX40" fmla="*/ 267834 w 662009"/>
                <a:gd name="connsiteY40" fmla="*/ 452946 h 640647"/>
                <a:gd name="connsiteX41" fmla="*/ 177387 w 662009"/>
                <a:gd name="connsiteY41" fmla="*/ 482743 h 640647"/>
                <a:gd name="connsiteX42" fmla="*/ 90470 w 662009"/>
                <a:gd name="connsiteY42" fmla="*/ 460808 h 640647"/>
                <a:gd name="connsiteX43" fmla="*/ 86230 w 662009"/>
                <a:gd name="connsiteY43" fmla="*/ 457988 h 640647"/>
                <a:gd name="connsiteX44" fmla="*/ 100899 w 662009"/>
                <a:gd name="connsiteY44" fmla="*/ 409281 h 640647"/>
                <a:gd name="connsiteX45" fmla="*/ 108509 w 662009"/>
                <a:gd name="connsiteY45" fmla="*/ 413957 h 640647"/>
                <a:gd name="connsiteX46" fmla="*/ 180275 w 662009"/>
                <a:gd name="connsiteY46" fmla="*/ 434196 h 640647"/>
                <a:gd name="connsiteX47" fmla="*/ 241521 w 662009"/>
                <a:gd name="connsiteY47" fmla="*/ 385511 h 640647"/>
                <a:gd name="connsiteX48" fmla="*/ 184561 w 662009"/>
                <a:gd name="connsiteY48" fmla="*/ 327177 h 640647"/>
                <a:gd name="connsiteX49" fmla="*/ 94160 w 662009"/>
                <a:gd name="connsiteY49" fmla="*/ 228478 h 640647"/>
                <a:gd name="connsiteX50" fmla="*/ 206359 w 662009"/>
                <a:gd name="connsiteY50" fmla="*/ 133195 h 640647"/>
                <a:gd name="connsiteX51" fmla="*/ 281747 w 662009"/>
                <a:gd name="connsiteY51" fmla="*/ 150042 h 640647"/>
                <a:gd name="connsiteX52" fmla="*/ 286698 w 662009"/>
                <a:gd name="connsiteY52" fmla="*/ 152838 h 640647"/>
                <a:gd name="connsiteX53" fmla="*/ 270653 w 662009"/>
                <a:gd name="connsiteY53" fmla="*/ 200285 h 640647"/>
                <a:gd name="connsiteX54" fmla="*/ 263479 w 662009"/>
                <a:gd name="connsiteY54" fmla="*/ 196366 h 640647"/>
                <a:gd name="connsiteX55" fmla="*/ 204938 w 662009"/>
                <a:gd name="connsiteY55" fmla="*/ 181742 h 640647"/>
                <a:gd name="connsiteX56" fmla="*/ 150455 w 662009"/>
                <a:gd name="connsiteY56" fmla="*/ 223665 h 640647"/>
                <a:gd name="connsiteX57" fmla="*/ 210806 w 662009"/>
                <a:gd name="connsiteY57" fmla="*/ 280051 h 640647"/>
                <a:gd name="connsiteX58" fmla="*/ 298296 w 662009"/>
                <a:gd name="connsiteY58" fmla="*/ 382119 h 640647"/>
                <a:gd name="connsiteX59" fmla="*/ 267834 w 662009"/>
                <a:gd name="connsiteY59" fmla="*/ 452946 h 6406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Lst>
              <a:rect l="l" t="t" r="r" b="b"/>
              <a:pathLst>
                <a:path w="662009" h="640647">
                  <a:moveTo>
                    <a:pt x="398577" y="121941"/>
                  </a:moveTo>
                  <a:lnTo>
                    <a:pt x="398577" y="121941"/>
                  </a:lnTo>
                  <a:lnTo>
                    <a:pt x="383196" y="121941"/>
                  </a:lnTo>
                  <a:cubicBezTo>
                    <a:pt x="383196" y="81301"/>
                    <a:pt x="383219" y="40662"/>
                    <a:pt x="383219" y="0"/>
                  </a:cubicBezTo>
                  <a:cubicBezTo>
                    <a:pt x="255480" y="21385"/>
                    <a:pt x="127740" y="42748"/>
                    <a:pt x="0" y="64133"/>
                  </a:cubicBezTo>
                  <a:cubicBezTo>
                    <a:pt x="0" y="234805"/>
                    <a:pt x="0" y="405476"/>
                    <a:pt x="0" y="576124"/>
                  </a:cubicBezTo>
                  <a:cubicBezTo>
                    <a:pt x="127717" y="597624"/>
                    <a:pt x="255411" y="619147"/>
                    <a:pt x="383128" y="640647"/>
                  </a:cubicBezTo>
                  <a:cubicBezTo>
                    <a:pt x="383151" y="467982"/>
                    <a:pt x="383196" y="295179"/>
                    <a:pt x="383219" y="122514"/>
                  </a:cubicBezTo>
                  <a:lnTo>
                    <a:pt x="398072" y="122514"/>
                  </a:lnTo>
                  <a:cubicBezTo>
                    <a:pt x="398072" y="132530"/>
                    <a:pt x="398049" y="142639"/>
                    <a:pt x="398049" y="152655"/>
                  </a:cubicBezTo>
                  <a:cubicBezTo>
                    <a:pt x="475569" y="152655"/>
                    <a:pt x="553088" y="152655"/>
                    <a:pt x="630608" y="152655"/>
                  </a:cubicBezTo>
                  <a:cubicBezTo>
                    <a:pt x="630608" y="248397"/>
                    <a:pt x="630608" y="344322"/>
                    <a:pt x="630608" y="440087"/>
                  </a:cubicBezTo>
                  <a:lnTo>
                    <a:pt x="614907" y="440087"/>
                  </a:lnTo>
                  <a:cubicBezTo>
                    <a:pt x="614907" y="349548"/>
                    <a:pt x="614907" y="258803"/>
                    <a:pt x="614907" y="168264"/>
                  </a:cubicBezTo>
                  <a:cubicBezTo>
                    <a:pt x="542590" y="168264"/>
                    <a:pt x="470274" y="168242"/>
                    <a:pt x="397958" y="168242"/>
                  </a:cubicBezTo>
                  <a:cubicBezTo>
                    <a:pt x="397958" y="181490"/>
                    <a:pt x="397958" y="194761"/>
                    <a:pt x="397958" y="208010"/>
                  </a:cubicBezTo>
                  <a:cubicBezTo>
                    <a:pt x="400296" y="207781"/>
                    <a:pt x="407149" y="206910"/>
                    <a:pt x="413177" y="206337"/>
                  </a:cubicBezTo>
                  <a:cubicBezTo>
                    <a:pt x="419435" y="205741"/>
                    <a:pt x="424890" y="205488"/>
                    <a:pt x="427457" y="205236"/>
                  </a:cubicBezTo>
                  <a:cubicBezTo>
                    <a:pt x="427457" y="232604"/>
                    <a:pt x="427457" y="259972"/>
                    <a:pt x="427457" y="287340"/>
                  </a:cubicBezTo>
                  <a:cubicBezTo>
                    <a:pt x="455467" y="287340"/>
                    <a:pt x="483499" y="287340"/>
                    <a:pt x="511509" y="287340"/>
                  </a:cubicBezTo>
                  <a:cubicBezTo>
                    <a:pt x="511601" y="294491"/>
                    <a:pt x="510867" y="314272"/>
                    <a:pt x="497298" y="333435"/>
                  </a:cubicBezTo>
                  <a:cubicBezTo>
                    <a:pt x="495648" y="335772"/>
                    <a:pt x="481551" y="355118"/>
                    <a:pt x="455879" y="363003"/>
                  </a:cubicBezTo>
                  <a:cubicBezTo>
                    <a:pt x="442677" y="367060"/>
                    <a:pt x="430597" y="366808"/>
                    <a:pt x="421933" y="366624"/>
                  </a:cubicBezTo>
                  <a:cubicBezTo>
                    <a:pt x="412100" y="366418"/>
                    <a:pt x="403894" y="365180"/>
                    <a:pt x="397958" y="363988"/>
                  </a:cubicBezTo>
                  <a:cubicBezTo>
                    <a:pt x="397958" y="374143"/>
                    <a:pt x="397958" y="384274"/>
                    <a:pt x="397958" y="394428"/>
                  </a:cubicBezTo>
                  <a:cubicBezTo>
                    <a:pt x="448109" y="394428"/>
                    <a:pt x="498261" y="394428"/>
                    <a:pt x="548412" y="394428"/>
                  </a:cubicBezTo>
                  <a:cubicBezTo>
                    <a:pt x="548412" y="403986"/>
                    <a:pt x="548412" y="413521"/>
                    <a:pt x="548412" y="423079"/>
                  </a:cubicBezTo>
                  <a:cubicBezTo>
                    <a:pt x="498261" y="423079"/>
                    <a:pt x="448086" y="423079"/>
                    <a:pt x="397935" y="423079"/>
                  </a:cubicBezTo>
                  <a:cubicBezTo>
                    <a:pt x="397935" y="431996"/>
                    <a:pt x="397935" y="440935"/>
                    <a:pt x="397935" y="449851"/>
                  </a:cubicBezTo>
                  <a:cubicBezTo>
                    <a:pt x="447788" y="449851"/>
                    <a:pt x="497665" y="449851"/>
                    <a:pt x="547518" y="449851"/>
                  </a:cubicBezTo>
                  <a:cubicBezTo>
                    <a:pt x="547518" y="460005"/>
                    <a:pt x="547518" y="470159"/>
                    <a:pt x="547518" y="480313"/>
                  </a:cubicBezTo>
                  <a:cubicBezTo>
                    <a:pt x="497642" y="480313"/>
                    <a:pt x="447765" y="480313"/>
                    <a:pt x="397912" y="480313"/>
                  </a:cubicBezTo>
                  <a:cubicBezTo>
                    <a:pt x="397912" y="492003"/>
                    <a:pt x="397912" y="503693"/>
                    <a:pt x="397912" y="515406"/>
                  </a:cubicBezTo>
                  <a:cubicBezTo>
                    <a:pt x="470251" y="515406"/>
                    <a:pt x="542567" y="515406"/>
                    <a:pt x="614907" y="515406"/>
                  </a:cubicBezTo>
                  <a:cubicBezTo>
                    <a:pt x="614907" y="490468"/>
                    <a:pt x="614907" y="465529"/>
                    <a:pt x="614907" y="440591"/>
                  </a:cubicBezTo>
                  <a:lnTo>
                    <a:pt x="630608" y="440591"/>
                  </a:lnTo>
                  <a:cubicBezTo>
                    <a:pt x="630608" y="440591"/>
                    <a:pt x="630608" y="440591"/>
                    <a:pt x="630608" y="440591"/>
                  </a:cubicBezTo>
                  <a:cubicBezTo>
                    <a:pt x="641083" y="440591"/>
                    <a:pt x="651535" y="440591"/>
                    <a:pt x="662010" y="440591"/>
                  </a:cubicBezTo>
                  <a:cubicBezTo>
                    <a:pt x="662010" y="334420"/>
                    <a:pt x="662010" y="228249"/>
                    <a:pt x="662010" y="122101"/>
                  </a:cubicBezTo>
                  <a:cubicBezTo>
                    <a:pt x="574199" y="122032"/>
                    <a:pt x="486388" y="121987"/>
                    <a:pt x="398577" y="121941"/>
                  </a:cubicBezTo>
                  <a:close/>
                  <a:moveTo>
                    <a:pt x="267834" y="452946"/>
                  </a:moveTo>
                  <a:cubicBezTo>
                    <a:pt x="246334" y="472451"/>
                    <a:pt x="215070" y="482743"/>
                    <a:pt x="177387" y="482743"/>
                  </a:cubicBezTo>
                  <a:cubicBezTo>
                    <a:pt x="145572" y="482743"/>
                    <a:pt x="109838" y="473735"/>
                    <a:pt x="90470" y="460808"/>
                  </a:cubicBezTo>
                  <a:lnTo>
                    <a:pt x="86230" y="457988"/>
                  </a:lnTo>
                  <a:lnTo>
                    <a:pt x="100899" y="409281"/>
                  </a:lnTo>
                  <a:lnTo>
                    <a:pt x="108509" y="413957"/>
                  </a:lnTo>
                  <a:cubicBezTo>
                    <a:pt x="129092" y="426632"/>
                    <a:pt x="155933" y="434196"/>
                    <a:pt x="180275" y="434196"/>
                  </a:cubicBezTo>
                  <a:cubicBezTo>
                    <a:pt x="218049" y="434196"/>
                    <a:pt x="241521" y="415538"/>
                    <a:pt x="241521" y="385511"/>
                  </a:cubicBezTo>
                  <a:cubicBezTo>
                    <a:pt x="241521" y="358625"/>
                    <a:pt x="226622" y="343359"/>
                    <a:pt x="184561" y="327177"/>
                  </a:cubicBezTo>
                  <a:cubicBezTo>
                    <a:pt x="122926" y="305333"/>
                    <a:pt x="94160" y="273954"/>
                    <a:pt x="94160" y="228478"/>
                  </a:cubicBezTo>
                  <a:cubicBezTo>
                    <a:pt x="94160" y="172367"/>
                    <a:pt x="140301" y="133195"/>
                    <a:pt x="206359" y="133195"/>
                  </a:cubicBezTo>
                  <a:cubicBezTo>
                    <a:pt x="246082" y="133195"/>
                    <a:pt x="270630" y="143739"/>
                    <a:pt x="281747" y="150042"/>
                  </a:cubicBezTo>
                  <a:lnTo>
                    <a:pt x="286698" y="152838"/>
                  </a:lnTo>
                  <a:lnTo>
                    <a:pt x="270653" y="200285"/>
                  </a:lnTo>
                  <a:lnTo>
                    <a:pt x="263479" y="196366"/>
                  </a:lnTo>
                  <a:cubicBezTo>
                    <a:pt x="251262" y="189696"/>
                    <a:pt x="231160" y="181742"/>
                    <a:pt x="204938" y="181742"/>
                  </a:cubicBezTo>
                  <a:cubicBezTo>
                    <a:pt x="167302" y="181742"/>
                    <a:pt x="150455" y="202807"/>
                    <a:pt x="150455" y="223665"/>
                  </a:cubicBezTo>
                  <a:cubicBezTo>
                    <a:pt x="150455" y="248672"/>
                    <a:pt x="165124" y="262379"/>
                    <a:pt x="210806" y="280051"/>
                  </a:cubicBezTo>
                  <a:cubicBezTo>
                    <a:pt x="272143" y="303729"/>
                    <a:pt x="298296" y="334260"/>
                    <a:pt x="298296" y="382119"/>
                  </a:cubicBezTo>
                  <a:cubicBezTo>
                    <a:pt x="298296" y="409968"/>
                    <a:pt x="287478" y="435113"/>
                    <a:pt x="267834" y="452946"/>
                  </a:cubicBezTo>
                  <a:close/>
                </a:path>
              </a:pathLst>
            </a:custGeom>
            <a:solidFill>
              <a:srgbClr val="FFFFFF"/>
            </a:solidFill>
            <a:ln w="2285" cap="flat">
              <a:noFill/>
              <a:prstDash val="solid"/>
              <a:miter/>
            </a:ln>
          </p:spPr>
          <p:txBody>
            <a:bodyPr rtlCol="0" anchor="ctr"/>
            <a:lstStyle/>
            <a:p>
              <a:endParaRPr lang="es-PE" sz="1400"/>
            </a:p>
          </p:txBody>
        </p:sp>
      </p:grpSp>
      <p:sp>
        <p:nvSpPr>
          <p:cNvPr id="2" name="Diagrama de flujo: documento 1">
            <a:extLst>
              <a:ext uri="{FF2B5EF4-FFF2-40B4-BE49-F238E27FC236}">
                <a16:creationId xmlns:a16="http://schemas.microsoft.com/office/drawing/2014/main" id="{AC12763C-A8B6-4111-A535-CE4FFD4221B1}"/>
              </a:ext>
            </a:extLst>
          </p:cNvPr>
          <p:cNvSpPr/>
          <p:nvPr/>
        </p:nvSpPr>
        <p:spPr>
          <a:xfrm rot="5400000">
            <a:off x="7792343" y="420294"/>
            <a:ext cx="4819952" cy="3979363"/>
          </a:xfrm>
          <a:prstGeom prst="flowChartDocumen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ID4096"/>
          </a:p>
        </p:txBody>
      </p:sp>
      <p:pic>
        <p:nvPicPr>
          <p:cNvPr id="5" name="Imagen 4">
            <a:extLst>
              <a:ext uri="{FF2B5EF4-FFF2-40B4-BE49-F238E27FC236}">
                <a16:creationId xmlns:a16="http://schemas.microsoft.com/office/drawing/2014/main" id="{4DAF543C-0FEA-48DC-B4E5-3527E1BFBB62}"/>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rot="17839057">
            <a:off x="3843522" y="1197041"/>
            <a:ext cx="8164286" cy="6858000"/>
          </a:xfrm>
          <a:prstGeom prst="rect">
            <a:avLst/>
          </a:prstGeom>
        </p:spPr>
      </p:pic>
    </p:spTree>
    <p:extLst>
      <p:ext uri="{BB962C8B-B14F-4D97-AF65-F5344CB8AC3E}">
        <p14:creationId xmlns:p14="http://schemas.microsoft.com/office/powerpoint/2010/main" val="1909654002"/>
      </p:ext>
    </p:extLst>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sz="4800">
                <a:latin typeface="+mn-lt"/>
              </a:rPr>
              <a:t>Fully Editable Icon Sets: A</a:t>
            </a:r>
          </a:p>
        </p:txBody>
      </p:sp>
      <p:sp>
        <p:nvSpPr>
          <p:cNvPr id="54" name="Diamond 5">
            <a:extLst>
              <a:ext uri="{FF2B5EF4-FFF2-40B4-BE49-F238E27FC236}">
                <a16:creationId xmlns:a16="http://schemas.microsoft.com/office/drawing/2014/main" id="{AEDEE15B-09BE-4416-8D55-46095E20C00D}"/>
              </a:ext>
            </a:extLst>
          </p:cNvPr>
          <p:cNvSpPr/>
          <p:nvPr/>
        </p:nvSpPr>
        <p:spPr>
          <a:xfrm>
            <a:off x="6112072" y="1492157"/>
            <a:ext cx="523149" cy="524695"/>
          </a:xfrm>
          <a:custGeom>
            <a:avLst/>
            <a:gdLst/>
            <a:ahLst/>
            <a:cxnLst/>
            <a:rect l="l" t="t" r="r" b="b"/>
            <a:pathLst>
              <a:path w="3240001" h="3249575">
                <a:moveTo>
                  <a:pt x="1275349" y="2002569"/>
                </a:moveTo>
                <a:lnTo>
                  <a:pt x="1625117" y="2233002"/>
                </a:lnTo>
                <a:lnTo>
                  <a:pt x="1968772" y="2006596"/>
                </a:lnTo>
                <a:lnTo>
                  <a:pt x="3240001" y="3249575"/>
                </a:lnTo>
                <a:lnTo>
                  <a:pt x="0" y="3249575"/>
                </a:lnTo>
                <a:close/>
                <a:moveTo>
                  <a:pt x="1067116" y="1473605"/>
                </a:moveTo>
                <a:lnTo>
                  <a:pt x="1067116" y="1581605"/>
                </a:lnTo>
                <a:lnTo>
                  <a:pt x="2183116" y="1581605"/>
                </a:lnTo>
                <a:lnTo>
                  <a:pt x="2183116" y="1473605"/>
                </a:lnTo>
                <a:close/>
                <a:moveTo>
                  <a:pt x="1067116" y="1267205"/>
                </a:moveTo>
                <a:lnTo>
                  <a:pt x="1067116" y="1375205"/>
                </a:lnTo>
                <a:lnTo>
                  <a:pt x="2183116" y="1375205"/>
                </a:lnTo>
                <a:lnTo>
                  <a:pt x="2183116" y="1267205"/>
                </a:lnTo>
                <a:close/>
                <a:moveTo>
                  <a:pt x="3240001" y="1172196"/>
                </a:moveTo>
                <a:lnTo>
                  <a:pt x="3240001" y="3142550"/>
                </a:lnTo>
                <a:lnTo>
                  <a:pt x="2026252" y="1968728"/>
                </a:lnTo>
                <a:lnTo>
                  <a:pt x="3049854" y="1294362"/>
                </a:lnTo>
                <a:close/>
                <a:moveTo>
                  <a:pt x="0" y="1172196"/>
                </a:moveTo>
                <a:lnTo>
                  <a:pt x="602850" y="1559516"/>
                </a:lnTo>
                <a:lnTo>
                  <a:pt x="1217896" y="1964719"/>
                </a:lnTo>
                <a:lnTo>
                  <a:pt x="0" y="3142550"/>
                </a:lnTo>
                <a:close/>
                <a:moveTo>
                  <a:pt x="1067116" y="1060805"/>
                </a:moveTo>
                <a:lnTo>
                  <a:pt x="1067116" y="1168805"/>
                </a:lnTo>
                <a:lnTo>
                  <a:pt x="2183116" y="1168805"/>
                </a:lnTo>
                <a:lnTo>
                  <a:pt x="2183116" y="1060805"/>
                </a:lnTo>
                <a:close/>
                <a:moveTo>
                  <a:pt x="869032" y="816137"/>
                </a:moveTo>
                <a:lnTo>
                  <a:pt x="2381200" y="816137"/>
                </a:lnTo>
                <a:lnTo>
                  <a:pt x="2381200" y="1623491"/>
                </a:lnTo>
                <a:lnTo>
                  <a:pt x="1668045" y="2093329"/>
                </a:lnTo>
                <a:lnTo>
                  <a:pt x="1625116" y="2121611"/>
                </a:lnTo>
                <a:lnTo>
                  <a:pt x="869032" y="1623491"/>
                </a:lnTo>
                <a:close/>
                <a:moveTo>
                  <a:pt x="1625116" y="0"/>
                </a:moveTo>
                <a:lnTo>
                  <a:pt x="3235286" y="1060806"/>
                </a:lnTo>
                <a:lnTo>
                  <a:pt x="2489212" y="1552331"/>
                </a:lnTo>
                <a:lnTo>
                  <a:pt x="2489212" y="708008"/>
                </a:lnTo>
                <a:lnTo>
                  <a:pt x="761020" y="708008"/>
                </a:lnTo>
                <a:lnTo>
                  <a:pt x="761020" y="1552331"/>
                </a:lnTo>
                <a:lnTo>
                  <a:pt x="14946" y="1060806"/>
                </a:lnTo>
                <a:close/>
              </a:path>
            </a:pathLst>
          </a:cu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1400">
              <a:solidFill>
                <a:srgbClr val="AE4500"/>
              </a:solidFill>
            </a:endParaRPr>
          </a:p>
        </p:txBody>
      </p:sp>
      <p:sp>
        <p:nvSpPr>
          <p:cNvPr id="55" name="Isosceles Triangle 51">
            <a:extLst>
              <a:ext uri="{FF2B5EF4-FFF2-40B4-BE49-F238E27FC236}">
                <a16:creationId xmlns:a16="http://schemas.microsoft.com/office/drawing/2014/main" id="{2296D13E-298C-4F01-A77D-43547A7AEFA9}"/>
              </a:ext>
            </a:extLst>
          </p:cNvPr>
          <p:cNvSpPr/>
          <p:nvPr/>
        </p:nvSpPr>
        <p:spPr>
          <a:xfrm>
            <a:off x="5273317" y="1562685"/>
            <a:ext cx="523147" cy="383627"/>
          </a:xfrm>
          <a:custGeom>
            <a:avLst/>
            <a:gdLst/>
            <a:ahLst/>
            <a:cxnLst/>
            <a:rect l="l" t="t" r="r" b="b"/>
            <a:pathLst>
              <a:path w="3240001" h="2375905">
                <a:moveTo>
                  <a:pt x="1974640" y="1379575"/>
                </a:moveTo>
                <a:lnTo>
                  <a:pt x="3240001" y="2375905"/>
                </a:lnTo>
                <a:lnTo>
                  <a:pt x="1" y="2375905"/>
                </a:lnTo>
                <a:lnTo>
                  <a:pt x="1269863" y="1399042"/>
                </a:lnTo>
                <a:lnTo>
                  <a:pt x="1610574" y="1745545"/>
                </a:lnTo>
                <a:close/>
                <a:moveTo>
                  <a:pt x="3240001" y="126952"/>
                </a:moveTo>
                <a:lnTo>
                  <a:pt x="3240001" y="2258912"/>
                </a:lnTo>
                <a:lnTo>
                  <a:pt x="2032457" y="1334195"/>
                </a:lnTo>
                <a:close/>
                <a:moveTo>
                  <a:pt x="0" y="117525"/>
                </a:moveTo>
                <a:lnTo>
                  <a:pt x="1207545" y="1324768"/>
                </a:lnTo>
                <a:lnTo>
                  <a:pt x="0" y="2249485"/>
                </a:lnTo>
                <a:close/>
                <a:moveTo>
                  <a:pt x="0" y="0"/>
                </a:moveTo>
                <a:lnTo>
                  <a:pt x="3240000" y="0"/>
                </a:lnTo>
                <a:lnTo>
                  <a:pt x="1610572" y="1620513"/>
                </a:lnTo>
                <a:close/>
              </a:path>
            </a:pathLst>
          </a:cu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1400">
              <a:solidFill>
                <a:srgbClr val="AE4500"/>
              </a:solidFill>
            </a:endParaRPr>
          </a:p>
        </p:txBody>
      </p:sp>
      <p:sp>
        <p:nvSpPr>
          <p:cNvPr id="56" name="Isosceles Triangle 57">
            <a:extLst>
              <a:ext uri="{FF2B5EF4-FFF2-40B4-BE49-F238E27FC236}">
                <a16:creationId xmlns:a16="http://schemas.microsoft.com/office/drawing/2014/main" id="{4E76B488-B2CD-463B-861A-27D4912FE160}"/>
              </a:ext>
            </a:extLst>
          </p:cNvPr>
          <p:cNvSpPr/>
          <p:nvPr/>
        </p:nvSpPr>
        <p:spPr>
          <a:xfrm>
            <a:off x="6114156" y="4520205"/>
            <a:ext cx="313133" cy="707899"/>
          </a:xfrm>
          <a:custGeom>
            <a:avLst/>
            <a:gdLst>
              <a:gd name="connsiteX0" fmla="*/ 1148449 w 1346449"/>
              <a:gd name="connsiteY0" fmla="*/ 2374775 h 3166775"/>
              <a:gd name="connsiteX1" fmla="*/ 198001 w 1346449"/>
              <a:gd name="connsiteY1" fmla="*/ 2374775 h 3166775"/>
              <a:gd name="connsiteX2" fmla="*/ 1 w 1346449"/>
              <a:gd name="connsiteY2" fmla="*/ 3166775 h 3166775"/>
              <a:gd name="connsiteX3" fmla="*/ 1346449 w 1346449"/>
              <a:gd name="connsiteY3" fmla="*/ 3166775 h 3166775"/>
              <a:gd name="connsiteX4" fmla="*/ 1148449 w 1346449"/>
              <a:gd name="connsiteY4" fmla="*/ 2374775 h 3166775"/>
              <a:gd name="connsiteX5" fmla="*/ 755186 w 1346449"/>
              <a:gd name="connsiteY5" fmla="*/ 0 h 3166775"/>
              <a:gd name="connsiteX6" fmla="*/ 734449 w 1346449"/>
              <a:gd name="connsiteY6" fmla="*/ 1231644 h 3166775"/>
              <a:gd name="connsiteX7" fmla="*/ 853246 w 1346449"/>
              <a:gd name="connsiteY7" fmla="*/ 1400264 h 3166775"/>
              <a:gd name="connsiteX8" fmla="*/ 673226 w 1346449"/>
              <a:gd name="connsiteY8" fmla="*/ 1580284 h 3166775"/>
              <a:gd name="connsiteX9" fmla="*/ 493206 w 1346449"/>
              <a:gd name="connsiteY9" fmla="*/ 1400264 h 3166775"/>
              <a:gd name="connsiteX10" fmla="*/ 612000 w 1346449"/>
              <a:gd name="connsiteY10" fmla="*/ 1231645 h 3166775"/>
              <a:gd name="connsiteX11" fmla="*/ 591263 w 1346449"/>
              <a:gd name="connsiteY11" fmla="*/ 10368 h 3166775"/>
              <a:gd name="connsiteX12" fmla="*/ 2939 w 1346449"/>
              <a:gd name="connsiteY12" fmla="*/ 1491744 h 3166775"/>
              <a:gd name="connsiteX13" fmla="*/ 0 w 1346449"/>
              <a:gd name="connsiteY13" fmla="*/ 1491744 h 3166775"/>
              <a:gd name="connsiteX14" fmla="*/ 2009 w 1346449"/>
              <a:gd name="connsiteY14" fmla="*/ 1494147 h 3166775"/>
              <a:gd name="connsiteX15" fmla="*/ 0 w 1346449"/>
              <a:gd name="connsiteY15" fmla="*/ 1499342 h 3166775"/>
              <a:gd name="connsiteX16" fmla="*/ 6353 w 1346449"/>
              <a:gd name="connsiteY16" fmla="*/ 1499342 h 3166775"/>
              <a:gd name="connsiteX17" fmla="*/ 273414 w 1346449"/>
              <a:gd name="connsiteY17" fmla="*/ 2293171 h 3166775"/>
              <a:gd name="connsiteX18" fmla="*/ 1091887 w 1346449"/>
              <a:gd name="connsiteY18" fmla="*/ 2283744 h 3166775"/>
              <a:gd name="connsiteX19" fmla="*/ 1340768 w 1346449"/>
              <a:gd name="connsiteY19" fmla="*/ 1499342 h 3166775"/>
              <a:gd name="connsiteX20" fmla="*/ 1346449 w 1346449"/>
              <a:gd name="connsiteY20" fmla="*/ 1499342 h 3166775"/>
              <a:gd name="connsiteX21" fmla="*/ 1344512 w 1346449"/>
              <a:gd name="connsiteY21" fmla="*/ 1494334 h 3166775"/>
              <a:gd name="connsiteX22" fmla="*/ 1346448 w 1346449"/>
              <a:gd name="connsiteY22" fmla="*/ 1491744 h 3166775"/>
              <a:gd name="connsiteX23" fmla="*/ 1343510 w 1346449"/>
              <a:gd name="connsiteY23" fmla="*/ 1491744 h 3166775"/>
              <a:gd name="connsiteX24" fmla="*/ 755186 w 1346449"/>
              <a:gd name="connsiteY24" fmla="*/ 0 h 3166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346449" h="3166775">
                <a:moveTo>
                  <a:pt x="1148449" y="2374775"/>
                </a:moveTo>
                <a:lnTo>
                  <a:pt x="198001" y="2374775"/>
                </a:lnTo>
                <a:lnTo>
                  <a:pt x="1" y="3166775"/>
                </a:lnTo>
                <a:lnTo>
                  <a:pt x="1346449" y="3166775"/>
                </a:lnTo>
                <a:lnTo>
                  <a:pt x="1148449" y="2374775"/>
                </a:lnTo>
                <a:close/>
                <a:moveTo>
                  <a:pt x="755186" y="0"/>
                </a:moveTo>
                <a:cubicBezTo>
                  <a:pt x="755186" y="438198"/>
                  <a:pt x="734449" y="793446"/>
                  <a:pt x="734449" y="1231644"/>
                </a:cubicBezTo>
                <a:cubicBezTo>
                  <a:pt x="803843" y="1256124"/>
                  <a:pt x="853246" y="1322425"/>
                  <a:pt x="853246" y="1400264"/>
                </a:cubicBezTo>
                <a:cubicBezTo>
                  <a:pt x="853246" y="1499686"/>
                  <a:pt x="772648" y="1580284"/>
                  <a:pt x="673226" y="1580284"/>
                </a:cubicBezTo>
                <a:cubicBezTo>
                  <a:pt x="573804" y="1580284"/>
                  <a:pt x="493206" y="1499686"/>
                  <a:pt x="493206" y="1400264"/>
                </a:cubicBezTo>
                <a:cubicBezTo>
                  <a:pt x="493206" y="1322426"/>
                  <a:pt x="542608" y="1256126"/>
                  <a:pt x="612000" y="1231645"/>
                </a:cubicBezTo>
                <a:lnTo>
                  <a:pt x="591263" y="10368"/>
                </a:lnTo>
                <a:lnTo>
                  <a:pt x="2939" y="1491744"/>
                </a:lnTo>
                <a:lnTo>
                  <a:pt x="0" y="1491744"/>
                </a:lnTo>
                <a:lnTo>
                  <a:pt x="2009" y="1494147"/>
                </a:lnTo>
                <a:lnTo>
                  <a:pt x="0" y="1499342"/>
                </a:lnTo>
                <a:lnTo>
                  <a:pt x="6353" y="1499342"/>
                </a:lnTo>
                <a:cubicBezTo>
                  <a:pt x="274151" y="1797289"/>
                  <a:pt x="320153" y="2031319"/>
                  <a:pt x="273414" y="2293171"/>
                </a:cubicBezTo>
                <a:lnTo>
                  <a:pt x="1091887" y="2283744"/>
                </a:lnTo>
                <a:cubicBezTo>
                  <a:pt x="1035756" y="1984266"/>
                  <a:pt x="1081794" y="1833397"/>
                  <a:pt x="1340768" y="1499342"/>
                </a:cubicBezTo>
                <a:lnTo>
                  <a:pt x="1346449" y="1499342"/>
                </a:lnTo>
                <a:lnTo>
                  <a:pt x="1344512" y="1494334"/>
                </a:lnTo>
                <a:cubicBezTo>
                  <a:pt x="1345124" y="1493447"/>
                  <a:pt x="1345785" y="1492596"/>
                  <a:pt x="1346448" y="1491744"/>
                </a:cubicBezTo>
                <a:lnTo>
                  <a:pt x="1343510" y="1491744"/>
                </a:lnTo>
                <a:cubicBezTo>
                  <a:pt x="1140490" y="966846"/>
                  <a:pt x="958206" y="524898"/>
                  <a:pt x="755186" y="0"/>
                </a:cubicBezTo>
                <a:close/>
              </a:path>
            </a:pathLst>
          </a:cu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1400">
              <a:solidFill>
                <a:srgbClr val="AE4500"/>
              </a:solidFill>
            </a:endParaRPr>
          </a:p>
        </p:txBody>
      </p:sp>
      <p:sp>
        <p:nvSpPr>
          <p:cNvPr id="57" name="Rectangle 7">
            <a:extLst>
              <a:ext uri="{FF2B5EF4-FFF2-40B4-BE49-F238E27FC236}">
                <a16:creationId xmlns:a16="http://schemas.microsoft.com/office/drawing/2014/main" id="{84693C49-05C6-4CD0-A900-4B843CF3016D}"/>
              </a:ext>
            </a:extLst>
          </p:cNvPr>
          <p:cNvSpPr/>
          <p:nvPr/>
        </p:nvSpPr>
        <p:spPr>
          <a:xfrm rot="18900000">
            <a:off x="9585735" y="3654559"/>
            <a:ext cx="225664" cy="502732"/>
          </a:xfrm>
          <a:custGeom>
            <a:avLst/>
            <a:gdLst/>
            <a:ahLst/>
            <a:cxnLst/>
            <a:rect l="l" t="t" r="r" b="b"/>
            <a:pathLst>
              <a:path w="154109" h="343323">
                <a:moveTo>
                  <a:pt x="102909" y="313772"/>
                </a:moveTo>
                <a:lnTo>
                  <a:pt x="102909" y="328547"/>
                </a:lnTo>
                <a:cubicBezTo>
                  <a:pt x="102909" y="336708"/>
                  <a:pt x="96294" y="343322"/>
                  <a:pt x="88133" y="343323"/>
                </a:cubicBezTo>
                <a:lnTo>
                  <a:pt x="65975" y="343322"/>
                </a:lnTo>
                <a:cubicBezTo>
                  <a:pt x="57814" y="343322"/>
                  <a:pt x="51199" y="336708"/>
                  <a:pt x="51199" y="328547"/>
                </a:cubicBezTo>
                <a:cubicBezTo>
                  <a:pt x="51199" y="323622"/>
                  <a:pt x="51200" y="318696"/>
                  <a:pt x="51200" y="313771"/>
                </a:cubicBezTo>
                <a:close/>
                <a:moveTo>
                  <a:pt x="123327" y="15459"/>
                </a:moveTo>
                <a:cubicBezTo>
                  <a:pt x="141678" y="29245"/>
                  <a:pt x="152926" y="50497"/>
                  <a:pt x="154008" y="73425"/>
                </a:cubicBezTo>
                <a:cubicBezTo>
                  <a:pt x="155089" y="96353"/>
                  <a:pt x="145890" y="118568"/>
                  <a:pt x="128916" y="134021"/>
                </a:cubicBezTo>
                <a:lnTo>
                  <a:pt x="119294" y="123450"/>
                </a:lnTo>
                <a:cubicBezTo>
                  <a:pt x="133118" y="110865"/>
                  <a:pt x="140611" y="92772"/>
                  <a:pt x="139730" y="74098"/>
                </a:cubicBezTo>
                <a:cubicBezTo>
                  <a:pt x="138850" y="55424"/>
                  <a:pt x="129689" y="38115"/>
                  <a:pt x="114743" y="26887"/>
                </a:cubicBezTo>
                <a:close/>
                <a:moveTo>
                  <a:pt x="136698" y="17411"/>
                </a:moveTo>
                <a:cubicBezTo>
                  <a:pt x="103758" y="-15529"/>
                  <a:pt x="50351" y="-15529"/>
                  <a:pt x="17412" y="17411"/>
                </a:cubicBezTo>
                <a:cubicBezTo>
                  <a:pt x="-15528" y="50351"/>
                  <a:pt x="-15528" y="103757"/>
                  <a:pt x="17412" y="136697"/>
                </a:cubicBezTo>
                <a:cubicBezTo>
                  <a:pt x="50351" y="169637"/>
                  <a:pt x="103758" y="169637"/>
                  <a:pt x="136698" y="136697"/>
                </a:cubicBezTo>
                <a:cubicBezTo>
                  <a:pt x="169637" y="103757"/>
                  <a:pt x="169637" y="50351"/>
                  <a:pt x="136698" y="17411"/>
                </a:cubicBezTo>
                <a:close/>
                <a:moveTo>
                  <a:pt x="154109" y="0"/>
                </a:moveTo>
                <a:cubicBezTo>
                  <a:pt x="196665" y="42556"/>
                  <a:pt x="196665" y="111552"/>
                  <a:pt x="154109" y="154108"/>
                </a:cubicBezTo>
                <a:cubicBezTo>
                  <a:pt x="139576" y="168641"/>
                  <a:pt x="121959" y="178211"/>
                  <a:pt x="102912" y="180994"/>
                </a:cubicBezTo>
                <a:lnTo>
                  <a:pt x="102912" y="308310"/>
                </a:lnTo>
                <a:lnTo>
                  <a:pt x="51197" y="308310"/>
                </a:lnTo>
                <a:lnTo>
                  <a:pt x="51197" y="180994"/>
                </a:lnTo>
                <a:cubicBezTo>
                  <a:pt x="32150" y="178211"/>
                  <a:pt x="14534" y="168641"/>
                  <a:pt x="0" y="154108"/>
                </a:cubicBezTo>
                <a:cubicBezTo>
                  <a:pt x="-42555" y="111552"/>
                  <a:pt x="-42555" y="42556"/>
                  <a:pt x="0" y="0"/>
                </a:cubicBezTo>
                <a:cubicBezTo>
                  <a:pt x="42556" y="-42556"/>
                  <a:pt x="111553" y="-42556"/>
                  <a:pt x="154109" y="0"/>
                </a:cubicBezTo>
                <a:close/>
              </a:path>
            </a:pathLst>
          </a:cu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1400">
              <a:solidFill>
                <a:srgbClr val="AE4500"/>
              </a:solidFill>
            </a:endParaRPr>
          </a:p>
        </p:txBody>
      </p:sp>
      <p:sp>
        <p:nvSpPr>
          <p:cNvPr id="58" name="Parallelogram 15">
            <a:extLst>
              <a:ext uri="{FF2B5EF4-FFF2-40B4-BE49-F238E27FC236}">
                <a16:creationId xmlns:a16="http://schemas.microsoft.com/office/drawing/2014/main" id="{7A9FBE9D-EE5A-4F1B-8EDD-3D011F43183E}"/>
              </a:ext>
            </a:extLst>
          </p:cNvPr>
          <p:cNvSpPr/>
          <p:nvPr/>
        </p:nvSpPr>
        <p:spPr>
          <a:xfrm flipH="1">
            <a:off x="5267028" y="4641908"/>
            <a:ext cx="464493" cy="464493"/>
          </a:xfrm>
          <a:custGeom>
            <a:avLst/>
            <a:gdLst/>
            <a:ahLst/>
            <a:cxnLst/>
            <a:rect l="l" t="t" r="r" b="b"/>
            <a:pathLst>
              <a:path w="3242753" h="3227814">
                <a:moveTo>
                  <a:pt x="1621376" y="1043635"/>
                </a:moveTo>
                <a:cubicBezTo>
                  <a:pt x="1557188" y="1043635"/>
                  <a:pt x="1505154" y="1095669"/>
                  <a:pt x="1505154" y="1159857"/>
                </a:cubicBezTo>
                <a:lnTo>
                  <a:pt x="1505154" y="1625483"/>
                </a:lnTo>
                <a:lnTo>
                  <a:pt x="1033577" y="1625483"/>
                </a:lnTo>
                <a:cubicBezTo>
                  <a:pt x="969389" y="1625483"/>
                  <a:pt x="917355" y="1677517"/>
                  <a:pt x="917355" y="1741705"/>
                </a:cubicBezTo>
                <a:cubicBezTo>
                  <a:pt x="917355" y="1805893"/>
                  <a:pt x="969389" y="1857927"/>
                  <a:pt x="1033577" y="1857927"/>
                </a:cubicBezTo>
                <a:lnTo>
                  <a:pt x="1614688" y="1857927"/>
                </a:lnTo>
                <a:lnTo>
                  <a:pt x="1619859" y="1856884"/>
                </a:lnTo>
                <a:cubicBezTo>
                  <a:pt x="1620361" y="1857187"/>
                  <a:pt x="1620868" y="1857190"/>
                  <a:pt x="1621376" y="1857190"/>
                </a:cubicBezTo>
                <a:cubicBezTo>
                  <a:pt x="1685564" y="1857190"/>
                  <a:pt x="1737598" y="1805156"/>
                  <a:pt x="1737598" y="1740968"/>
                </a:cubicBezTo>
                <a:lnTo>
                  <a:pt x="1737598" y="1159857"/>
                </a:lnTo>
                <a:cubicBezTo>
                  <a:pt x="1737598" y="1095669"/>
                  <a:pt x="1685564" y="1043635"/>
                  <a:pt x="1621376" y="1043635"/>
                </a:cubicBezTo>
                <a:close/>
                <a:moveTo>
                  <a:pt x="1621376" y="628818"/>
                </a:moveTo>
                <a:cubicBezTo>
                  <a:pt x="2206882" y="628818"/>
                  <a:pt x="2681529" y="1103464"/>
                  <a:pt x="2681529" y="1688970"/>
                </a:cubicBezTo>
                <a:cubicBezTo>
                  <a:pt x="2681529" y="2274476"/>
                  <a:pt x="2206882" y="2749122"/>
                  <a:pt x="1621376" y="2749122"/>
                </a:cubicBezTo>
                <a:cubicBezTo>
                  <a:pt x="1035870" y="2749122"/>
                  <a:pt x="561223" y="2274476"/>
                  <a:pt x="561223" y="1688970"/>
                </a:cubicBezTo>
                <a:cubicBezTo>
                  <a:pt x="561223" y="1103464"/>
                  <a:pt x="1035870" y="628818"/>
                  <a:pt x="1621376" y="628818"/>
                </a:cubicBezTo>
                <a:close/>
                <a:moveTo>
                  <a:pt x="1621376" y="424596"/>
                </a:moveTo>
                <a:cubicBezTo>
                  <a:pt x="923081" y="424596"/>
                  <a:pt x="357001" y="990676"/>
                  <a:pt x="357001" y="1688970"/>
                </a:cubicBezTo>
                <a:cubicBezTo>
                  <a:pt x="357001" y="2128645"/>
                  <a:pt x="581423" y="2515905"/>
                  <a:pt x="922189" y="2742109"/>
                </a:cubicBezTo>
                <a:lnTo>
                  <a:pt x="652992" y="3227814"/>
                </a:lnTo>
                <a:lnTo>
                  <a:pt x="911997" y="3227814"/>
                </a:lnTo>
                <a:lnTo>
                  <a:pt x="1121304" y="2850168"/>
                </a:lnTo>
                <a:cubicBezTo>
                  <a:pt x="1274563" y="2916691"/>
                  <a:pt x="1443689" y="2953344"/>
                  <a:pt x="1621376" y="2953344"/>
                </a:cubicBezTo>
                <a:cubicBezTo>
                  <a:pt x="1799063" y="2953344"/>
                  <a:pt x="1968189" y="2916691"/>
                  <a:pt x="2121449" y="2850168"/>
                </a:cubicBezTo>
                <a:lnTo>
                  <a:pt x="2330755" y="3227814"/>
                </a:lnTo>
                <a:lnTo>
                  <a:pt x="2589760" y="3227814"/>
                </a:lnTo>
                <a:lnTo>
                  <a:pt x="2320563" y="2742109"/>
                </a:lnTo>
                <a:cubicBezTo>
                  <a:pt x="2661329" y="2515905"/>
                  <a:pt x="2885751" y="2128645"/>
                  <a:pt x="2885751" y="1688970"/>
                </a:cubicBezTo>
                <a:cubicBezTo>
                  <a:pt x="2885751" y="990676"/>
                  <a:pt x="2319671" y="424596"/>
                  <a:pt x="1621376" y="424596"/>
                </a:cubicBezTo>
                <a:close/>
                <a:moveTo>
                  <a:pt x="2599800" y="123238"/>
                </a:moveTo>
                <a:cubicBezTo>
                  <a:pt x="2434609" y="120698"/>
                  <a:pt x="2268460" y="180476"/>
                  <a:pt x="2139563" y="303161"/>
                </a:cubicBezTo>
                <a:lnTo>
                  <a:pt x="3057258" y="1232053"/>
                </a:lnTo>
                <a:cubicBezTo>
                  <a:pt x="3305736" y="977255"/>
                  <a:pt x="3304415" y="570405"/>
                  <a:pt x="3054287" y="317226"/>
                </a:cubicBezTo>
                <a:cubicBezTo>
                  <a:pt x="2929224" y="190636"/>
                  <a:pt x="2764991" y="125778"/>
                  <a:pt x="2599800" y="123238"/>
                </a:cubicBezTo>
                <a:close/>
                <a:moveTo>
                  <a:pt x="642953" y="123238"/>
                </a:moveTo>
                <a:cubicBezTo>
                  <a:pt x="477762" y="125778"/>
                  <a:pt x="313529" y="190636"/>
                  <a:pt x="188466" y="317226"/>
                </a:cubicBezTo>
                <a:cubicBezTo>
                  <a:pt x="-61662" y="570405"/>
                  <a:pt x="-62983" y="977255"/>
                  <a:pt x="185495" y="1232053"/>
                </a:cubicBezTo>
                <a:lnTo>
                  <a:pt x="1103190" y="303161"/>
                </a:lnTo>
                <a:cubicBezTo>
                  <a:pt x="974294" y="180476"/>
                  <a:pt x="808144" y="120698"/>
                  <a:pt x="642953" y="123238"/>
                </a:cubicBezTo>
                <a:close/>
                <a:moveTo>
                  <a:pt x="1722692" y="0"/>
                </a:moveTo>
                <a:lnTo>
                  <a:pt x="1520061" y="0"/>
                </a:lnTo>
                <a:cubicBezTo>
                  <a:pt x="1440152" y="0"/>
                  <a:pt x="1375373" y="64779"/>
                  <a:pt x="1375373" y="144688"/>
                </a:cubicBezTo>
                <a:lnTo>
                  <a:pt x="1375373" y="289376"/>
                </a:lnTo>
                <a:lnTo>
                  <a:pt x="1867380" y="289376"/>
                </a:lnTo>
                <a:lnTo>
                  <a:pt x="1867380" y="144688"/>
                </a:lnTo>
                <a:cubicBezTo>
                  <a:pt x="1867380" y="64779"/>
                  <a:pt x="1802601" y="0"/>
                  <a:pt x="1722692" y="0"/>
                </a:cubicBezTo>
                <a:close/>
              </a:path>
            </a:pathLst>
          </a:cu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1400">
              <a:solidFill>
                <a:srgbClr val="AE4500"/>
              </a:solidFill>
            </a:endParaRPr>
          </a:p>
        </p:txBody>
      </p:sp>
      <p:sp>
        <p:nvSpPr>
          <p:cNvPr id="59" name="Freeform 19">
            <a:extLst>
              <a:ext uri="{FF2B5EF4-FFF2-40B4-BE49-F238E27FC236}">
                <a16:creationId xmlns:a16="http://schemas.microsoft.com/office/drawing/2014/main" id="{DD59881D-26FD-493B-8AE1-06C59DF34840}"/>
              </a:ext>
            </a:extLst>
          </p:cNvPr>
          <p:cNvSpPr/>
          <p:nvPr/>
        </p:nvSpPr>
        <p:spPr>
          <a:xfrm>
            <a:off x="7745409" y="3642508"/>
            <a:ext cx="460779" cy="453389"/>
          </a:xfrm>
          <a:custGeom>
            <a:avLst/>
            <a:gdLst/>
            <a:ahLst/>
            <a:cxnLst/>
            <a:rect l="l" t="t" r="r" b="b"/>
            <a:pathLst>
              <a:path w="3214097" h="3162551">
                <a:moveTo>
                  <a:pt x="1014592" y="2306036"/>
                </a:moveTo>
                <a:cubicBezTo>
                  <a:pt x="854868" y="2306036"/>
                  <a:pt x="725386" y="2435518"/>
                  <a:pt x="725386" y="2595242"/>
                </a:cubicBezTo>
                <a:cubicBezTo>
                  <a:pt x="725386" y="2754966"/>
                  <a:pt x="854868" y="2884448"/>
                  <a:pt x="1014592" y="2884448"/>
                </a:cubicBezTo>
                <a:cubicBezTo>
                  <a:pt x="1174316" y="2884448"/>
                  <a:pt x="1303798" y="2754966"/>
                  <a:pt x="1303798" y="2595242"/>
                </a:cubicBezTo>
                <a:cubicBezTo>
                  <a:pt x="1303798" y="2435518"/>
                  <a:pt x="1174316" y="2306036"/>
                  <a:pt x="1014592" y="2306036"/>
                </a:cubicBezTo>
                <a:close/>
                <a:moveTo>
                  <a:pt x="481275" y="1691816"/>
                </a:moveTo>
                <a:cubicBezTo>
                  <a:pt x="321551" y="1691816"/>
                  <a:pt x="192069" y="1821298"/>
                  <a:pt x="192069" y="1981022"/>
                </a:cubicBezTo>
                <a:cubicBezTo>
                  <a:pt x="192069" y="2140746"/>
                  <a:pt x="321551" y="2270228"/>
                  <a:pt x="481275" y="2270228"/>
                </a:cubicBezTo>
                <a:cubicBezTo>
                  <a:pt x="640999" y="2270228"/>
                  <a:pt x="770481" y="2140746"/>
                  <a:pt x="770481" y="1981022"/>
                </a:cubicBezTo>
                <a:cubicBezTo>
                  <a:pt x="770481" y="1821298"/>
                  <a:pt x="640999" y="1691816"/>
                  <a:pt x="481275" y="1691816"/>
                </a:cubicBezTo>
                <a:close/>
                <a:moveTo>
                  <a:pt x="2764751" y="1113404"/>
                </a:moveTo>
                <a:cubicBezTo>
                  <a:pt x="2605027" y="1113404"/>
                  <a:pt x="2475545" y="1242886"/>
                  <a:pt x="2475545" y="1402610"/>
                </a:cubicBezTo>
                <a:cubicBezTo>
                  <a:pt x="2475545" y="1562334"/>
                  <a:pt x="2605027" y="1691816"/>
                  <a:pt x="2764751" y="1691816"/>
                </a:cubicBezTo>
                <a:cubicBezTo>
                  <a:pt x="2924475" y="1691816"/>
                  <a:pt x="3053957" y="1562334"/>
                  <a:pt x="3053957" y="1402610"/>
                </a:cubicBezTo>
                <a:cubicBezTo>
                  <a:pt x="3053957" y="1242886"/>
                  <a:pt x="2924475" y="1113404"/>
                  <a:pt x="2764751" y="1113404"/>
                </a:cubicBezTo>
                <a:close/>
                <a:moveTo>
                  <a:pt x="532503" y="881964"/>
                </a:moveTo>
                <a:cubicBezTo>
                  <a:pt x="372779" y="881964"/>
                  <a:pt x="243297" y="1011446"/>
                  <a:pt x="243297" y="1171170"/>
                </a:cubicBezTo>
                <a:cubicBezTo>
                  <a:pt x="243297" y="1330894"/>
                  <a:pt x="372779" y="1460376"/>
                  <a:pt x="532503" y="1460376"/>
                </a:cubicBezTo>
                <a:cubicBezTo>
                  <a:pt x="692227" y="1460376"/>
                  <a:pt x="821709" y="1330894"/>
                  <a:pt x="821709" y="1171170"/>
                </a:cubicBezTo>
                <a:cubicBezTo>
                  <a:pt x="821709" y="1011446"/>
                  <a:pt x="692227" y="881964"/>
                  <a:pt x="532503" y="881964"/>
                </a:cubicBezTo>
                <a:close/>
                <a:moveTo>
                  <a:pt x="1162143" y="321316"/>
                </a:moveTo>
                <a:cubicBezTo>
                  <a:pt x="1002419" y="321316"/>
                  <a:pt x="872937" y="450798"/>
                  <a:pt x="872937" y="610522"/>
                </a:cubicBezTo>
                <a:cubicBezTo>
                  <a:pt x="872937" y="770246"/>
                  <a:pt x="1002419" y="899728"/>
                  <a:pt x="1162143" y="899728"/>
                </a:cubicBezTo>
                <a:cubicBezTo>
                  <a:pt x="1321867" y="899728"/>
                  <a:pt x="1451349" y="770246"/>
                  <a:pt x="1451349" y="610522"/>
                </a:cubicBezTo>
                <a:cubicBezTo>
                  <a:pt x="1451349" y="450798"/>
                  <a:pt x="1321867" y="321316"/>
                  <a:pt x="1162143" y="321316"/>
                </a:cubicBezTo>
                <a:close/>
                <a:moveTo>
                  <a:pt x="1963447" y="177300"/>
                </a:moveTo>
                <a:cubicBezTo>
                  <a:pt x="1803723" y="177300"/>
                  <a:pt x="1674241" y="306782"/>
                  <a:pt x="1674241" y="466506"/>
                </a:cubicBezTo>
                <a:cubicBezTo>
                  <a:pt x="1674241" y="626230"/>
                  <a:pt x="1803723" y="755712"/>
                  <a:pt x="1963447" y="755712"/>
                </a:cubicBezTo>
                <a:cubicBezTo>
                  <a:pt x="2123171" y="755712"/>
                  <a:pt x="2252653" y="626230"/>
                  <a:pt x="2252653" y="466506"/>
                </a:cubicBezTo>
                <a:cubicBezTo>
                  <a:pt x="2252653" y="306782"/>
                  <a:pt x="2123171" y="177300"/>
                  <a:pt x="1963447" y="177300"/>
                </a:cubicBezTo>
                <a:close/>
                <a:moveTo>
                  <a:pt x="1752672" y="312"/>
                </a:moveTo>
                <a:cubicBezTo>
                  <a:pt x="1817888" y="-690"/>
                  <a:pt x="1885249" y="703"/>
                  <a:pt x="1954799" y="4657"/>
                </a:cubicBezTo>
                <a:cubicBezTo>
                  <a:pt x="2504015" y="53541"/>
                  <a:pt x="2975590" y="412975"/>
                  <a:pt x="3145244" y="944937"/>
                </a:cubicBezTo>
                <a:cubicBezTo>
                  <a:pt x="3412664" y="2126757"/>
                  <a:pt x="2837568" y="2017487"/>
                  <a:pt x="2506889" y="1867964"/>
                </a:cubicBezTo>
                <a:cubicBezTo>
                  <a:pt x="1580987" y="1673869"/>
                  <a:pt x="2725425" y="3197869"/>
                  <a:pt x="1014520" y="3161925"/>
                </a:cubicBezTo>
                <a:cubicBezTo>
                  <a:pt x="-14898" y="3061283"/>
                  <a:pt x="-138545" y="1873713"/>
                  <a:pt x="108747" y="1100212"/>
                </a:cubicBezTo>
                <a:cubicBezTo>
                  <a:pt x="278579" y="569148"/>
                  <a:pt x="774429" y="15339"/>
                  <a:pt x="1752672" y="312"/>
                </a:cubicBezTo>
                <a:close/>
              </a:path>
            </a:pathLst>
          </a:cu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1400">
              <a:solidFill>
                <a:srgbClr val="AE4500"/>
              </a:solidFill>
            </a:endParaRPr>
          </a:p>
        </p:txBody>
      </p:sp>
      <p:sp>
        <p:nvSpPr>
          <p:cNvPr id="60" name="Rectangle 30">
            <a:extLst>
              <a:ext uri="{FF2B5EF4-FFF2-40B4-BE49-F238E27FC236}">
                <a16:creationId xmlns:a16="http://schemas.microsoft.com/office/drawing/2014/main" id="{3BFEE74E-183A-4C32-9BDF-AC2573B061E0}"/>
              </a:ext>
            </a:extLst>
          </p:cNvPr>
          <p:cNvSpPr/>
          <p:nvPr/>
        </p:nvSpPr>
        <p:spPr>
          <a:xfrm>
            <a:off x="11063700" y="3600570"/>
            <a:ext cx="464493" cy="463135"/>
          </a:xfrm>
          <a:custGeom>
            <a:avLst/>
            <a:gdLst/>
            <a:ahLst/>
            <a:cxnLst/>
            <a:rect l="l" t="t" r="r" b="b"/>
            <a:pathLst>
              <a:path w="3240000" h="3230531">
                <a:moveTo>
                  <a:pt x="720000" y="2697973"/>
                </a:moveTo>
                <a:cubicBezTo>
                  <a:pt x="680235" y="2697973"/>
                  <a:pt x="648000" y="2730208"/>
                  <a:pt x="648000" y="2769973"/>
                </a:cubicBezTo>
                <a:cubicBezTo>
                  <a:pt x="648000" y="2809738"/>
                  <a:pt x="680235" y="2841973"/>
                  <a:pt x="720000" y="2841973"/>
                </a:cubicBezTo>
                <a:lnTo>
                  <a:pt x="2520000" y="2841973"/>
                </a:lnTo>
                <a:cubicBezTo>
                  <a:pt x="2559765" y="2841973"/>
                  <a:pt x="2592000" y="2809738"/>
                  <a:pt x="2592000" y="2769973"/>
                </a:cubicBezTo>
                <a:cubicBezTo>
                  <a:pt x="2592000" y="2730208"/>
                  <a:pt x="2559765" y="2697973"/>
                  <a:pt x="2520000" y="2697973"/>
                </a:cubicBezTo>
                <a:close/>
                <a:moveTo>
                  <a:pt x="720000" y="2366733"/>
                </a:moveTo>
                <a:cubicBezTo>
                  <a:pt x="680235" y="2366733"/>
                  <a:pt x="648000" y="2398968"/>
                  <a:pt x="648000" y="2438733"/>
                </a:cubicBezTo>
                <a:cubicBezTo>
                  <a:pt x="648000" y="2478498"/>
                  <a:pt x="680235" y="2510733"/>
                  <a:pt x="720000" y="2510733"/>
                </a:cubicBezTo>
                <a:lnTo>
                  <a:pt x="2520000" y="2510733"/>
                </a:lnTo>
                <a:cubicBezTo>
                  <a:pt x="2559765" y="2510733"/>
                  <a:pt x="2592000" y="2478498"/>
                  <a:pt x="2592000" y="2438733"/>
                </a:cubicBezTo>
                <a:cubicBezTo>
                  <a:pt x="2592000" y="2398968"/>
                  <a:pt x="2559765" y="2366733"/>
                  <a:pt x="2520000" y="2366733"/>
                </a:cubicBezTo>
                <a:close/>
                <a:moveTo>
                  <a:pt x="720000" y="2035493"/>
                </a:moveTo>
                <a:cubicBezTo>
                  <a:pt x="680235" y="2035493"/>
                  <a:pt x="648000" y="2067728"/>
                  <a:pt x="648000" y="2107493"/>
                </a:cubicBezTo>
                <a:cubicBezTo>
                  <a:pt x="648000" y="2147258"/>
                  <a:pt x="680235" y="2179493"/>
                  <a:pt x="720000" y="2179493"/>
                </a:cubicBezTo>
                <a:lnTo>
                  <a:pt x="2520000" y="2179493"/>
                </a:lnTo>
                <a:cubicBezTo>
                  <a:pt x="2559765" y="2179493"/>
                  <a:pt x="2592000" y="2147258"/>
                  <a:pt x="2592000" y="2107493"/>
                </a:cubicBezTo>
                <a:cubicBezTo>
                  <a:pt x="2592000" y="2067728"/>
                  <a:pt x="2559765" y="2035493"/>
                  <a:pt x="2520000" y="2035493"/>
                </a:cubicBezTo>
                <a:close/>
                <a:moveTo>
                  <a:pt x="720000" y="1704253"/>
                </a:moveTo>
                <a:cubicBezTo>
                  <a:pt x="680235" y="1704253"/>
                  <a:pt x="648000" y="1736488"/>
                  <a:pt x="648000" y="1776253"/>
                </a:cubicBezTo>
                <a:cubicBezTo>
                  <a:pt x="648000" y="1816018"/>
                  <a:pt x="680235" y="1848253"/>
                  <a:pt x="720000" y="1848253"/>
                </a:cubicBezTo>
                <a:lnTo>
                  <a:pt x="2520000" y="1848253"/>
                </a:lnTo>
                <a:cubicBezTo>
                  <a:pt x="2559765" y="1848253"/>
                  <a:pt x="2592000" y="1816018"/>
                  <a:pt x="2592000" y="1776253"/>
                </a:cubicBezTo>
                <a:cubicBezTo>
                  <a:pt x="2592000" y="1736488"/>
                  <a:pt x="2559765" y="1704253"/>
                  <a:pt x="2520000" y="1704253"/>
                </a:cubicBezTo>
                <a:close/>
                <a:moveTo>
                  <a:pt x="720000" y="1373013"/>
                </a:moveTo>
                <a:cubicBezTo>
                  <a:pt x="680235" y="1373013"/>
                  <a:pt x="648000" y="1405248"/>
                  <a:pt x="648000" y="1445013"/>
                </a:cubicBezTo>
                <a:cubicBezTo>
                  <a:pt x="648000" y="1484778"/>
                  <a:pt x="680235" y="1517013"/>
                  <a:pt x="720000" y="1517013"/>
                </a:cubicBezTo>
                <a:lnTo>
                  <a:pt x="2520000" y="1517013"/>
                </a:lnTo>
                <a:cubicBezTo>
                  <a:pt x="2559765" y="1517013"/>
                  <a:pt x="2592000" y="1484778"/>
                  <a:pt x="2592000" y="1445013"/>
                </a:cubicBezTo>
                <a:cubicBezTo>
                  <a:pt x="2592000" y="1405248"/>
                  <a:pt x="2559765" y="1373013"/>
                  <a:pt x="2520000" y="1373013"/>
                </a:cubicBezTo>
                <a:close/>
                <a:moveTo>
                  <a:pt x="720000" y="1041773"/>
                </a:moveTo>
                <a:cubicBezTo>
                  <a:pt x="680235" y="1041773"/>
                  <a:pt x="648000" y="1074008"/>
                  <a:pt x="648000" y="1113773"/>
                </a:cubicBezTo>
                <a:cubicBezTo>
                  <a:pt x="648000" y="1153538"/>
                  <a:pt x="680235" y="1185773"/>
                  <a:pt x="720000" y="1185773"/>
                </a:cubicBezTo>
                <a:lnTo>
                  <a:pt x="2520000" y="1185773"/>
                </a:lnTo>
                <a:cubicBezTo>
                  <a:pt x="2559765" y="1185773"/>
                  <a:pt x="2592000" y="1153538"/>
                  <a:pt x="2592000" y="1113773"/>
                </a:cubicBezTo>
                <a:cubicBezTo>
                  <a:pt x="2592000" y="1074008"/>
                  <a:pt x="2559765" y="1041773"/>
                  <a:pt x="2520000" y="1041773"/>
                </a:cubicBezTo>
                <a:close/>
                <a:moveTo>
                  <a:pt x="0" y="305988"/>
                </a:moveTo>
                <a:lnTo>
                  <a:pt x="181957" y="305988"/>
                </a:lnTo>
                <a:lnTo>
                  <a:pt x="181957" y="470032"/>
                </a:lnTo>
                <a:cubicBezTo>
                  <a:pt x="181957" y="599267"/>
                  <a:pt x="286722" y="704032"/>
                  <a:pt x="415957" y="704032"/>
                </a:cubicBezTo>
                <a:cubicBezTo>
                  <a:pt x="545192" y="704032"/>
                  <a:pt x="649957" y="599267"/>
                  <a:pt x="649957" y="470032"/>
                </a:cubicBezTo>
                <a:lnTo>
                  <a:pt x="649957" y="305988"/>
                </a:lnTo>
                <a:lnTo>
                  <a:pt x="802357" y="305988"/>
                </a:lnTo>
                <a:lnTo>
                  <a:pt x="802357" y="470031"/>
                </a:lnTo>
                <a:cubicBezTo>
                  <a:pt x="802357" y="599266"/>
                  <a:pt x="907122" y="704031"/>
                  <a:pt x="1036357" y="704031"/>
                </a:cubicBezTo>
                <a:cubicBezTo>
                  <a:pt x="1165592" y="704031"/>
                  <a:pt x="1270357" y="599266"/>
                  <a:pt x="1270357" y="470031"/>
                </a:cubicBezTo>
                <a:lnTo>
                  <a:pt x="1270357" y="305988"/>
                </a:lnTo>
                <a:lnTo>
                  <a:pt x="1422757" y="305988"/>
                </a:lnTo>
                <a:lnTo>
                  <a:pt x="1422757" y="470030"/>
                </a:lnTo>
                <a:cubicBezTo>
                  <a:pt x="1422757" y="599265"/>
                  <a:pt x="1527522" y="704030"/>
                  <a:pt x="1656757" y="704030"/>
                </a:cubicBezTo>
                <a:cubicBezTo>
                  <a:pt x="1785992" y="704030"/>
                  <a:pt x="1890757" y="599265"/>
                  <a:pt x="1890757" y="470030"/>
                </a:cubicBezTo>
                <a:lnTo>
                  <a:pt x="1890757" y="305988"/>
                </a:lnTo>
                <a:lnTo>
                  <a:pt x="2043157" y="305988"/>
                </a:lnTo>
                <a:lnTo>
                  <a:pt x="2043157" y="470029"/>
                </a:lnTo>
                <a:cubicBezTo>
                  <a:pt x="2043157" y="599264"/>
                  <a:pt x="2147922" y="704029"/>
                  <a:pt x="2277157" y="704029"/>
                </a:cubicBezTo>
                <a:cubicBezTo>
                  <a:pt x="2406392" y="704029"/>
                  <a:pt x="2511157" y="599264"/>
                  <a:pt x="2511157" y="470029"/>
                </a:cubicBezTo>
                <a:lnTo>
                  <a:pt x="2511157" y="305988"/>
                </a:lnTo>
                <a:lnTo>
                  <a:pt x="2663557" y="305988"/>
                </a:lnTo>
                <a:lnTo>
                  <a:pt x="2663557" y="470028"/>
                </a:lnTo>
                <a:cubicBezTo>
                  <a:pt x="2663557" y="599263"/>
                  <a:pt x="2768322" y="704028"/>
                  <a:pt x="2897557" y="704028"/>
                </a:cubicBezTo>
                <a:cubicBezTo>
                  <a:pt x="3026792" y="704028"/>
                  <a:pt x="3131557" y="599263"/>
                  <a:pt x="3131557" y="470028"/>
                </a:cubicBezTo>
                <a:lnTo>
                  <a:pt x="3131557" y="305988"/>
                </a:lnTo>
                <a:lnTo>
                  <a:pt x="3240000" y="305988"/>
                </a:lnTo>
                <a:lnTo>
                  <a:pt x="3240000" y="3230531"/>
                </a:lnTo>
                <a:lnTo>
                  <a:pt x="0" y="3230531"/>
                </a:lnTo>
                <a:close/>
                <a:moveTo>
                  <a:pt x="415957" y="4"/>
                </a:moveTo>
                <a:cubicBezTo>
                  <a:pt x="485545" y="4"/>
                  <a:pt x="541957" y="56416"/>
                  <a:pt x="541957" y="126004"/>
                </a:cubicBezTo>
                <a:lnTo>
                  <a:pt x="541957" y="485972"/>
                </a:lnTo>
                <a:cubicBezTo>
                  <a:pt x="541957" y="555560"/>
                  <a:pt x="485545" y="611972"/>
                  <a:pt x="415957" y="611972"/>
                </a:cubicBezTo>
                <a:cubicBezTo>
                  <a:pt x="346369" y="611972"/>
                  <a:pt x="289957" y="555560"/>
                  <a:pt x="289957" y="485972"/>
                </a:cubicBezTo>
                <a:lnTo>
                  <a:pt x="289957" y="126004"/>
                </a:lnTo>
                <a:cubicBezTo>
                  <a:pt x="289957" y="56416"/>
                  <a:pt x="346369" y="4"/>
                  <a:pt x="415957" y="4"/>
                </a:cubicBezTo>
                <a:close/>
                <a:moveTo>
                  <a:pt x="1036357" y="3"/>
                </a:moveTo>
                <a:cubicBezTo>
                  <a:pt x="1105945" y="3"/>
                  <a:pt x="1162357" y="56415"/>
                  <a:pt x="1162357" y="126003"/>
                </a:cubicBezTo>
                <a:lnTo>
                  <a:pt x="1162357" y="485971"/>
                </a:lnTo>
                <a:cubicBezTo>
                  <a:pt x="1162357" y="555559"/>
                  <a:pt x="1105945" y="611971"/>
                  <a:pt x="1036357" y="611971"/>
                </a:cubicBezTo>
                <a:cubicBezTo>
                  <a:pt x="966769" y="611971"/>
                  <a:pt x="910357" y="555559"/>
                  <a:pt x="910357" y="485971"/>
                </a:cubicBezTo>
                <a:lnTo>
                  <a:pt x="910357" y="126003"/>
                </a:lnTo>
                <a:cubicBezTo>
                  <a:pt x="910357" y="56415"/>
                  <a:pt x="966769" y="3"/>
                  <a:pt x="1036357" y="3"/>
                </a:cubicBezTo>
                <a:close/>
                <a:moveTo>
                  <a:pt x="1656757" y="2"/>
                </a:moveTo>
                <a:cubicBezTo>
                  <a:pt x="1726345" y="2"/>
                  <a:pt x="1782757" y="56414"/>
                  <a:pt x="1782757" y="126002"/>
                </a:cubicBezTo>
                <a:lnTo>
                  <a:pt x="1782757" y="485970"/>
                </a:lnTo>
                <a:cubicBezTo>
                  <a:pt x="1782757" y="555558"/>
                  <a:pt x="1726345" y="611970"/>
                  <a:pt x="1656757" y="611970"/>
                </a:cubicBezTo>
                <a:cubicBezTo>
                  <a:pt x="1587169" y="611970"/>
                  <a:pt x="1530757" y="555558"/>
                  <a:pt x="1530757" y="485970"/>
                </a:cubicBezTo>
                <a:lnTo>
                  <a:pt x="1530757" y="126002"/>
                </a:lnTo>
                <a:cubicBezTo>
                  <a:pt x="1530757" y="56414"/>
                  <a:pt x="1587169" y="2"/>
                  <a:pt x="1656757" y="2"/>
                </a:cubicBezTo>
                <a:close/>
                <a:moveTo>
                  <a:pt x="2277157" y="1"/>
                </a:moveTo>
                <a:cubicBezTo>
                  <a:pt x="2346745" y="1"/>
                  <a:pt x="2403157" y="56413"/>
                  <a:pt x="2403157" y="126001"/>
                </a:cubicBezTo>
                <a:lnTo>
                  <a:pt x="2403157" y="485969"/>
                </a:lnTo>
                <a:cubicBezTo>
                  <a:pt x="2403157" y="555557"/>
                  <a:pt x="2346745" y="611969"/>
                  <a:pt x="2277157" y="611969"/>
                </a:cubicBezTo>
                <a:cubicBezTo>
                  <a:pt x="2207569" y="611969"/>
                  <a:pt x="2151157" y="555557"/>
                  <a:pt x="2151157" y="485969"/>
                </a:cubicBezTo>
                <a:lnTo>
                  <a:pt x="2151157" y="126001"/>
                </a:lnTo>
                <a:cubicBezTo>
                  <a:pt x="2151157" y="56413"/>
                  <a:pt x="2207569" y="1"/>
                  <a:pt x="2277157" y="1"/>
                </a:cubicBezTo>
                <a:close/>
                <a:moveTo>
                  <a:pt x="2897557" y="0"/>
                </a:moveTo>
                <a:cubicBezTo>
                  <a:pt x="2967145" y="0"/>
                  <a:pt x="3023557" y="56412"/>
                  <a:pt x="3023557" y="126000"/>
                </a:cubicBezTo>
                <a:lnTo>
                  <a:pt x="3023557" y="485968"/>
                </a:lnTo>
                <a:cubicBezTo>
                  <a:pt x="3023557" y="555556"/>
                  <a:pt x="2967145" y="611968"/>
                  <a:pt x="2897557" y="611968"/>
                </a:cubicBezTo>
                <a:cubicBezTo>
                  <a:pt x="2827969" y="611968"/>
                  <a:pt x="2771557" y="555556"/>
                  <a:pt x="2771557" y="485968"/>
                </a:cubicBezTo>
                <a:lnTo>
                  <a:pt x="2771557" y="126000"/>
                </a:lnTo>
                <a:cubicBezTo>
                  <a:pt x="2771557" y="56412"/>
                  <a:pt x="2827969" y="0"/>
                  <a:pt x="2897557" y="0"/>
                </a:cubicBezTo>
                <a:close/>
              </a:path>
            </a:pathLst>
          </a:cu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1400">
              <a:solidFill>
                <a:srgbClr val="AE4500"/>
              </a:solidFill>
            </a:endParaRPr>
          </a:p>
        </p:txBody>
      </p:sp>
      <p:sp>
        <p:nvSpPr>
          <p:cNvPr id="61" name="Rectangle 7">
            <a:extLst>
              <a:ext uri="{FF2B5EF4-FFF2-40B4-BE49-F238E27FC236}">
                <a16:creationId xmlns:a16="http://schemas.microsoft.com/office/drawing/2014/main" id="{A2454068-D6A0-42C7-BCE1-D03833DCF2E4}"/>
              </a:ext>
            </a:extLst>
          </p:cNvPr>
          <p:cNvSpPr/>
          <p:nvPr/>
        </p:nvSpPr>
        <p:spPr>
          <a:xfrm>
            <a:off x="6950829" y="1518721"/>
            <a:ext cx="471567" cy="471567"/>
          </a:xfrm>
          <a:custGeom>
            <a:avLst/>
            <a:gdLst/>
            <a:ahLst/>
            <a:cxnLst/>
            <a:rect l="l" t="t" r="r" b="b"/>
            <a:pathLst>
              <a:path w="3240000" h="3240000">
                <a:moveTo>
                  <a:pt x="401869" y="2055482"/>
                </a:moveTo>
                <a:lnTo>
                  <a:pt x="869869" y="2055482"/>
                </a:lnTo>
                <a:lnTo>
                  <a:pt x="869869" y="2919482"/>
                </a:lnTo>
                <a:lnTo>
                  <a:pt x="401869" y="2919482"/>
                </a:lnTo>
                <a:close/>
                <a:moveTo>
                  <a:pt x="1121949" y="1695482"/>
                </a:moveTo>
                <a:lnTo>
                  <a:pt x="1589949" y="1695482"/>
                </a:lnTo>
                <a:lnTo>
                  <a:pt x="1589949" y="2919482"/>
                </a:lnTo>
                <a:lnTo>
                  <a:pt x="1121949" y="2919482"/>
                </a:lnTo>
                <a:close/>
                <a:moveTo>
                  <a:pt x="1842029" y="1335482"/>
                </a:moveTo>
                <a:lnTo>
                  <a:pt x="2310029" y="1335482"/>
                </a:lnTo>
                <a:lnTo>
                  <a:pt x="2310029" y="2919482"/>
                </a:lnTo>
                <a:lnTo>
                  <a:pt x="1842029" y="2919482"/>
                </a:lnTo>
                <a:close/>
                <a:moveTo>
                  <a:pt x="2562109" y="975482"/>
                </a:moveTo>
                <a:lnTo>
                  <a:pt x="3030109" y="975482"/>
                </a:lnTo>
                <a:lnTo>
                  <a:pt x="3030109" y="2919482"/>
                </a:lnTo>
                <a:lnTo>
                  <a:pt x="2562109" y="2919482"/>
                </a:lnTo>
                <a:close/>
                <a:moveTo>
                  <a:pt x="2321888" y="224805"/>
                </a:moveTo>
                <a:lnTo>
                  <a:pt x="2880631" y="247420"/>
                </a:lnTo>
                <a:lnTo>
                  <a:pt x="2620844" y="742612"/>
                </a:lnTo>
                <a:lnTo>
                  <a:pt x="2546105" y="613161"/>
                </a:lnTo>
                <a:lnTo>
                  <a:pt x="541555" y="1770488"/>
                </a:lnTo>
                <a:lnTo>
                  <a:pt x="392077" y="1511585"/>
                </a:lnTo>
                <a:lnTo>
                  <a:pt x="2396627" y="354257"/>
                </a:lnTo>
                <a:close/>
                <a:moveTo>
                  <a:pt x="0" y="0"/>
                </a:moveTo>
                <a:lnTo>
                  <a:pt x="180000" y="0"/>
                </a:lnTo>
                <a:lnTo>
                  <a:pt x="180000" y="3059999"/>
                </a:lnTo>
                <a:lnTo>
                  <a:pt x="3240000" y="3059999"/>
                </a:lnTo>
                <a:lnTo>
                  <a:pt x="3240000" y="3239999"/>
                </a:lnTo>
                <a:lnTo>
                  <a:pt x="180000" y="3239999"/>
                </a:lnTo>
                <a:lnTo>
                  <a:pt x="180000" y="3240000"/>
                </a:lnTo>
                <a:lnTo>
                  <a:pt x="0" y="3240000"/>
                </a:lnTo>
                <a:lnTo>
                  <a:pt x="0" y="3239999"/>
                </a:lnTo>
                <a:lnTo>
                  <a:pt x="0" y="3059999"/>
                </a:lnTo>
                <a:close/>
              </a:path>
            </a:pathLst>
          </a:cu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1400">
              <a:solidFill>
                <a:srgbClr val="AE4500"/>
              </a:solidFill>
            </a:endParaRPr>
          </a:p>
        </p:txBody>
      </p:sp>
      <p:sp>
        <p:nvSpPr>
          <p:cNvPr id="62" name="Rectangle 15">
            <a:extLst>
              <a:ext uri="{FF2B5EF4-FFF2-40B4-BE49-F238E27FC236}">
                <a16:creationId xmlns:a16="http://schemas.microsoft.com/office/drawing/2014/main" id="{ECBB7944-2021-44C3-960E-8480CFC6DEF9}"/>
              </a:ext>
            </a:extLst>
          </p:cNvPr>
          <p:cNvSpPr/>
          <p:nvPr/>
        </p:nvSpPr>
        <p:spPr>
          <a:xfrm rot="5400000">
            <a:off x="7737685" y="1518715"/>
            <a:ext cx="472195" cy="471568"/>
          </a:xfrm>
          <a:custGeom>
            <a:avLst/>
            <a:gdLst/>
            <a:ahLst/>
            <a:cxnLst/>
            <a:rect l="l" t="t" r="r" b="b"/>
            <a:pathLst>
              <a:path w="3244313" h="3240000">
                <a:moveTo>
                  <a:pt x="2055482" y="677891"/>
                </a:moveTo>
                <a:lnTo>
                  <a:pt x="2055482" y="209891"/>
                </a:lnTo>
                <a:lnTo>
                  <a:pt x="2919482" y="209891"/>
                </a:lnTo>
                <a:lnTo>
                  <a:pt x="2919482" y="677891"/>
                </a:lnTo>
                <a:close/>
                <a:moveTo>
                  <a:pt x="1695482" y="1397971"/>
                </a:moveTo>
                <a:lnTo>
                  <a:pt x="1695482" y="929971"/>
                </a:lnTo>
                <a:lnTo>
                  <a:pt x="2919482" y="929971"/>
                </a:lnTo>
                <a:lnTo>
                  <a:pt x="2919482" y="1397971"/>
                </a:lnTo>
                <a:close/>
                <a:moveTo>
                  <a:pt x="1335482" y="2118051"/>
                </a:moveTo>
                <a:lnTo>
                  <a:pt x="1335482" y="1650051"/>
                </a:lnTo>
                <a:lnTo>
                  <a:pt x="2919482" y="1650051"/>
                </a:lnTo>
                <a:lnTo>
                  <a:pt x="2919482" y="2118051"/>
                </a:lnTo>
                <a:close/>
                <a:moveTo>
                  <a:pt x="975482" y="2838131"/>
                </a:moveTo>
                <a:lnTo>
                  <a:pt x="975482" y="2370131"/>
                </a:lnTo>
                <a:lnTo>
                  <a:pt x="2919482" y="2370131"/>
                </a:lnTo>
                <a:lnTo>
                  <a:pt x="2919482" y="2838131"/>
                </a:lnTo>
                <a:close/>
                <a:moveTo>
                  <a:pt x="10788" y="2651034"/>
                </a:moveTo>
                <a:lnTo>
                  <a:pt x="1168116" y="646484"/>
                </a:lnTo>
                <a:lnTo>
                  <a:pt x="1038664" y="571745"/>
                </a:lnTo>
                <a:lnTo>
                  <a:pt x="1533856" y="311959"/>
                </a:lnTo>
                <a:lnTo>
                  <a:pt x="1556471" y="870701"/>
                </a:lnTo>
                <a:lnTo>
                  <a:pt x="1427019" y="795962"/>
                </a:lnTo>
                <a:lnTo>
                  <a:pt x="269691" y="2800512"/>
                </a:lnTo>
                <a:close/>
                <a:moveTo>
                  <a:pt x="0" y="3240000"/>
                </a:moveTo>
                <a:lnTo>
                  <a:pt x="0" y="3060000"/>
                </a:lnTo>
                <a:lnTo>
                  <a:pt x="3064313" y="3060000"/>
                </a:lnTo>
                <a:lnTo>
                  <a:pt x="3064313" y="0"/>
                </a:lnTo>
                <a:lnTo>
                  <a:pt x="3244313" y="0"/>
                </a:lnTo>
                <a:lnTo>
                  <a:pt x="3244313" y="3240000"/>
                </a:lnTo>
                <a:lnTo>
                  <a:pt x="3240000" y="3240000"/>
                </a:lnTo>
                <a:lnTo>
                  <a:pt x="3064313" y="3240000"/>
                </a:lnTo>
                <a:close/>
              </a:path>
            </a:pathLst>
          </a:cu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1400">
              <a:solidFill>
                <a:srgbClr val="AE4500"/>
              </a:solidFill>
            </a:endParaRPr>
          </a:p>
        </p:txBody>
      </p:sp>
      <p:sp>
        <p:nvSpPr>
          <p:cNvPr id="63" name="Pie 24">
            <a:extLst>
              <a:ext uri="{FF2B5EF4-FFF2-40B4-BE49-F238E27FC236}">
                <a16:creationId xmlns:a16="http://schemas.microsoft.com/office/drawing/2014/main" id="{DB38F196-AF37-4B00-AA3E-183F9372FBAD}"/>
              </a:ext>
            </a:extLst>
          </p:cNvPr>
          <p:cNvSpPr/>
          <p:nvPr/>
        </p:nvSpPr>
        <p:spPr>
          <a:xfrm>
            <a:off x="6809931" y="4618987"/>
            <a:ext cx="513183" cy="510343"/>
          </a:xfrm>
          <a:custGeom>
            <a:avLst/>
            <a:gdLst/>
            <a:ahLst/>
            <a:cxnLst/>
            <a:rect l="l" t="t" r="r" b="b"/>
            <a:pathLst>
              <a:path w="3228711" h="3210836">
                <a:moveTo>
                  <a:pt x="351626" y="695968"/>
                </a:moveTo>
                <a:lnTo>
                  <a:pt x="1548007" y="1678300"/>
                </a:lnTo>
                <a:lnTo>
                  <a:pt x="236194" y="2500159"/>
                </a:lnTo>
                <a:cubicBezTo>
                  <a:pt x="-116985" y="1936431"/>
                  <a:pt x="-70514" y="1210092"/>
                  <a:pt x="351626" y="695968"/>
                </a:cubicBezTo>
                <a:close/>
                <a:moveTo>
                  <a:pt x="1957429" y="262366"/>
                </a:moveTo>
                <a:cubicBezTo>
                  <a:pt x="2634256" y="359480"/>
                  <a:pt x="3156733" y="907132"/>
                  <a:pt x="3221913" y="1587776"/>
                </a:cubicBezTo>
                <a:cubicBezTo>
                  <a:pt x="3287093" y="2268421"/>
                  <a:pt x="2878048" y="2905277"/>
                  <a:pt x="2231953" y="3129078"/>
                </a:cubicBezTo>
                <a:cubicBezTo>
                  <a:pt x="1585858" y="3352879"/>
                  <a:pt x="870522" y="3105497"/>
                  <a:pt x="500715" y="2530372"/>
                </a:cubicBezTo>
                <a:lnTo>
                  <a:pt x="1746987" y="1729019"/>
                </a:lnTo>
                <a:close/>
                <a:moveTo>
                  <a:pt x="1604447" y="200"/>
                </a:moveTo>
                <a:cubicBezTo>
                  <a:pt x="1665125" y="-778"/>
                  <a:pt x="1726175" y="1809"/>
                  <a:pt x="1787307" y="8072"/>
                </a:cubicBezTo>
                <a:lnTo>
                  <a:pt x="1629532" y="1548011"/>
                </a:lnTo>
                <a:lnTo>
                  <a:pt x="483856" y="506987"/>
                </a:lnTo>
                <a:cubicBezTo>
                  <a:pt x="773141" y="188622"/>
                  <a:pt x="1179697" y="7051"/>
                  <a:pt x="1604447" y="200"/>
                </a:cubicBezTo>
                <a:close/>
              </a:path>
            </a:pathLst>
          </a:cu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1400">
              <a:solidFill>
                <a:srgbClr val="AE4500"/>
              </a:solidFill>
            </a:endParaRPr>
          </a:p>
        </p:txBody>
      </p:sp>
      <p:sp>
        <p:nvSpPr>
          <p:cNvPr id="65" name="Block Arc 14">
            <a:extLst>
              <a:ext uri="{FF2B5EF4-FFF2-40B4-BE49-F238E27FC236}">
                <a16:creationId xmlns:a16="http://schemas.microsoft.com/office/drawing/2014/main" id="{F84CC100-88A8-4E3E-8091-D49E44C308ED}"/>
              </a:ext>
            </a:extLst>
          </p:cNvPr>
          <p:cNvSpPr/>
          <p:nvPr/>
        </p:nvSpPr>
        <p:spPr>
          <a:xfrm rot="16200000">
            <a:off x="8525359" y="1470617"/>
            <a:ext cx="567400" cy="567775"/>
          </a:xfrm>
          <a:custGeom>
            <a:avLst/>
            <a:gdLst/>
            <a:ahLst/>
            <a:cxnLst/>
            <a:rect l="l" t="t" r="r" b="b"/>
            <a:pathLst>
              <a:path w="3185463" h="3187558">
                <a:moveTo>
                  <a:pt x="764000" y="2343999"/>
                </a:moveTo>
                <a:cubicBezTo>
                  <a:pt x="566798" y="2256389"/>
                  <a:pt x="385374" y="2134753"/>
                  <a:pt x="230072" y="1981662"/>
                </a:cubicBezTo>
                <a:cubicBezTo>
                  <a:pt x="297001" y="2223876"/>
                  <a:pt x="428049" y="2439341"/>
                  <a:pt x="603989" y="2608945"/>
                </a:cubicBezTo>
                <a:cubicBezTo>
                  <a:pt x="667739" y="2525681"/>
                  <a:pt x="720588" y="2436567"/>
                  <a:pt x="764000" y="2343999"/>
                </a:cubicBezTo>
                <a:close/>
                <a:moveTo>
                  <a:pt x="783530" y="862903"/>
                </a:moveTo>
                <a:cubicBezTo>
                  <a:pt x="737619" y="760936"/>
                  <a:pt x="681240" y="662513"/>
                  <a:pt x="611676" y="571152"/>
                </a:cubicBezTo>
                <a:cubicBezTo>
                  <a:pt x="419218" y="754019"/>
                  <a:pt x="279227" y="991173"/>
                  <a:pt x="215545" y="1258034"/>
                </a:cubicBezTo>
                <a:cubicBezTo>
                  <a:pt x="378729" y="1090139"/>
                  <a:pt x="571934" y="956907"/>
                  <a:pt x="783530" y="862903"/>
                </a:cubicBezTo>
                <a:close/>
                <a:moveTo>
                  <a:pt x="935657" y="1673146"/>
                </a:moveTo>
                <a:lnTo>
                  <a:pt x="227023" y="1673146"/>
                </a:lnTo>
                <a:cubicBezTo>
                  <a:pt x="393068" y="1882941"/>
                  <a:pt x="605618" y="2045968"/>
                  <a:pt x="844267" y="2153109"/>
                </a:cubicBezTo>
                <a:cubicBezTo>
                  <a:pt x="897907" y="1997390"/>
                  <a:pt x="928862" y="1835739"/>
                  <a:pt x="935657" y="1673146"/>
                </a:cubicBezTo>
                <a:close/>
                <a:moveTo>
                  <a:pt x="935928" y="1493146"/>
                </a:moveTo>
                <a:cubicBezTo>
                  <a:pt x="928922" y="1345638"/>
                  <a:pt x="902278" y="1198995"/>
                  <a:pt x="856775" y="1056956"/>
                </a:cubicBezTo>
                <a:cubicBezTo>
                  <a:pt x="636768" y="1156959"/>
                  <a:pt x="439487" y="1304654"/>
                  <a:pt x="281464" y="1493146"/>
                </a:cubicBezTo>
                <a:close/>
                <a:moveTo>
                  <a:pt x="1469785" y="2515107"/>
                </a:moveTo>
                <a:cubicBezTo>
                  <a:pt x="1283000" y="2508124"/>
                  <a:pt x="1100523" y="2472287"/>
                  <a:pt x="927628" y="2411229"/>
                </a:cubicBezTo>
                <a:cubicBezTo>
                  <a:pt x="876831" y="2520843"/>
                  <a:pt x="814172" y="2626182"/>
                  <a:pt x="738220" y="2724387"/>
                </a:cubicBezTo>
                <a:cubicBezTo>
                  <a:pt x="944637" y="2881665"/>
                  <a:pt x="1196120" y="2982471"/>
                  <a:pt x="1469785" y="3005418"/>
                </a:cubicBezTo>
                <a:close/>
                <a:moveTo>
                  <a:pt x="1469785" y="1673146"/>
                </a:moveTo>
                <a:lnTo>
                  <a:pt x="1112275" y="1673146"/>
                </a:lnTo>
                <a:cubicBezTo>
                  <a:pt x="1105327" y="1858153"/>
                  <a:pt x="1070032" y="2042144"/>
                  <a:pt x="1008001" y="2219039"/>
                </a:cubicBezTo>
                <a:cubicBezTo>
                  <a:pt x="1155519" y="2270408"/>
                  <a:pt x="1310845" y="2300826"/>
                  <a:pt x="1469785" y="2307834"/>
                </a:cubicBezTo>
                <a:close/>
                <a:moveTo>
                  <a:pt x="1469785" y="898989"/>
                </a:moveTo>
                <a:cubicBezTo>
                  <a:pt x="1315103" y="907762"/>
                  <a:pt x="1164166" y="938783"/>
                  <a:pt x="1020939" y="990066"/>
                </a:cubicBezTo>
                <a:cubicBezTo>
                  <a:pt x="1074574" y="1153655"/>
                  <a:pt x="1105461" y="1322925"/>
                  <a:pt x="1112368" y="1493146"/>
                </a:cubicBezTo>
                <a:lnTo>
                  <a:pt x="1469785" y="1493146"/>
                </a:lnTo>
                <a:close/>
                <a:moveTo>
                  <a:pt x="1469785" y="182141"/>
                </a:moveTo>
                <a:cubicBezTo>
                  <a:pt x="1199839" y="204777"/>
                  <a:pt x="951477" y="303168"/>
                  <a:pt x="746615" y="456764"/>
                </a:cubicBezTo>
                <a:cubicBezTo>
                  <a:pt x="828296" y="562801"/>
                  <a:pt x="894225" y="677310"/>
                  <a:pt x="947434" y="796072"/>
                </a:cubicBezTo>
                <a:cubicBezTo>
                  <a:pt x="1113886" y="736067"/>
                  <a:pt x="1289644" y="700323"/>
                  <a:pt x="1469785" y="691530"/>
                </a:cubicBezTo>
                <a:close/>
                <a:moveTo>
                  <a:pt x="2150063" y="992171"/>
                </a:moveTo>
                <a:cubicBezTo>
                  <a:pt x="1990712" y="935501"/>
                  <a:pt x="1822242" y="902595"/>
                  <a:pt x="1649785" y="897224"/>
                </a:cubicBezTo>
                <a:lnTo>
                  <a:pt x="1649785" y="1493146"/>
                </a:lnTo>
                <a:lnTo>
                  <a:pt x="2063712" y="1493146"/>
                </a:lnTo>
                <a:cubicBezTo>
                  <a:pt x="2069089" y="1323887"/>
                  <a:pt x="2098366" y="1155330"/>
                  <a:pt x="2150063" y="992171"/>
                </a:cubicBezTo>
                <a:close/>
                <a:moveTo>
                  <a:pt x="2168848" y="2199110"/>
                </a:moveTo>
                <a:cubicBezTo>
                  <a:pt x="2108555" y="2028681"/>
                  <a:pt x="2073581" y="1851532"/>
                  <a:pt x="2065295" y="1673146"/>
                </a:cubicBezTo>
                <a:lnTo>
                  <a:pt x="1649785" y="1673146"/>
                </a:lnTo>
                <a:lnTo>
                  <a:pt x="1649785" y="2307299"/>
                </a:lnTo>
                <a:cubicBezTo>
                  <a:pt x="1829404" y="2299517"/>
                  <a:pt x="2004315" y="2261965"/>
                  <a:pt x="2168848" y="2199110"/>
                </a:cubicBezTo>
                <a:close/>
                <a:moveTo>
                  <a:pt x="2422394" y="446879"/>
                </a:moveTo>
                <a:cubicBezTo>
                  <a:pt x="2204309" y="287209"/>
                  <a:pt x="1938140" y="189883"/>
                  <a:pt x="1649785" y="178919"/>
                </a:cubicBezTo>
                <a:lnTo>
                  <a:pt x="1649785" y="689876"/>
                </a:lnTo>
                <a:cubicBezTo>
                  <a:pt x="1846998" y="695154"/>
                  <a:pt x="2039668" y="732502"/>
                  <a:pt x="2221721" y="797410"/>
                </a:cubicBezTo>
                <a:cubicBezTo>
                  <a:pt x="2275056" y="675360"/>
                  <a:pt x="2341760" y="557662"/>
                  <a:pt x="2422394" y="446879"/>
                </a:cubicBezTo>
                <a:close/>
                <a:moveTo>
                  <a:pt x="2447278" y="2722123"/>
                </a:moveTo>
                <a:cubicBezTo>
                  <a:pt x="2366121" y="2618714"/>
                  <a:pt x="2299534" y="2507403"/>
                  <a:pt x="2246145" y="2391362"/>
                </a:cubicBezTo>
                <a:cubicBezTo>
                  <a:pt x="2057375" y="2464119"/>
                  <a:pt x="1856285" y="2506958"/>
                  <a:pt x="1649785" y="2514779"/>
                </a:cubicBezTo>
                <a:lnTo>
                  <a:pt x="1649785" y="3008639"/>
                </a:lnTo>
                <a:cubicBezTo>
                  <a:pt x="1949198" y="2997255"/>
                  <a:pt x="2224691" y="2892757"/>
                  <a:pt x="2447278" y="2722123"/>
                </a:cubicBezTo>
                <a:close/>
                <a:moveTo>
                  <a:pt x="2878934" y="1493146"/>
                </a:moveTo>
                <a:cubicBezTo>
                  <a:pt x="2723190" y="1307255"/>
                  <a:pt x="2529440" y="1161128"/>
                  <a:pt x="2313862" y="1060620"/>
                </a:cubicBezTo>
                <a:cubicBezTo>
                  <a:pt x="2270535" y="1201714"/>
                  <a:pt x="2245604" y="1347104"/>
                  <a:pt x="2240109" y="1493146"/>
                </a:cubicBezTo>
                <a:close/>
                <a:moveTo>
                  <a:pt x="2890636" y="1673146"/>
                </a:moveTo>
                <a:lnTo>
                  <a:pt x="2241814" y="1673146"/>
                </a:lnTo>
                <a:cubicBezTo>
                  <a:pt x="2249736" y="1827102"/>
                  <a:pt x="2279520" y="1979973"/>
                  <a:pt x="2329964" y="2127513"/>
                </a:cubicBezTo>
                <a:cubicBezTo>
                  <a:pt x="2545677" y="2019923"/>
                  <a:pt x="2738160" y="1866413"/>
                  <a:pt x="2890636" y="1673146"/>
                </a:cubicBezTo>
                <a:close/>
                <a:moveTo>
                  <a:pt x="2973035" y="1284386"/>
                </a:moveTo>
                <a:cubicBezTo>
                  <a:pt x="2912066" y="1001840"/>
                  <a:pt x="2765308" y="751379"/>
                  <a:pt x="2561381" y="561108"/>
                </a:cubicBezTo>
                <a:cubicBezTo>
                  <a:pt x="2489321" y="656437"/>
                  <a:pt x="2431363" y="759225"/>
                  <a:pt x="2384553" y="865647"/>
                </a:cubicBezTo>
                <a:cubicBezTo>
                  <a:pt x="2604520" y="964977"/>
                  <a:pt x="2804622" y="1106677"/>
                  <a:pt x="2973035" y="1284386"/>
                </a:cubicBezTo>
                <a:close/>
                <a:moveTo>
                  <a:pt x="2974277" y="1897328"/>
                </a:moveTo>
                <a:cubicBezTo>
                  <a:pt x="2812488" y="2073933"/>
                  <a:pt x="2619878" y="2216690"/>
                  <a:pt x="2407486" y="2319665"/>
                </a:cubicBezTo>
                <a:cubicBezTo>
                  <a:pt x="2454169" y="2420503"/>
                  <a:pt x="2511856" y="2517376"/>
                  <a:pt x="2582047" y="2607468"/>
                </a:cubicBezTo>
                <a:cubicBezTo>
                  <a:pt x="2776399" y="2417974"/>
                  <a:pt x="2916061" y="2172750"/>
                  <a:pt x="2974277" y="1897328"/>
                </a:cubicBezTo>
                <a:close/>
                <a:moveTo>
                  <a:pt x="3185463" y="1593779"/>
                </a:moveTo>
                <a:cubicBezTo>
                  <a:pt x="3185463" y="2473999"/>
                  <a:pt x="2471904" y="3187558"/>
                  <a:pt x="1591684" y="3187558"/>
                </a:cubicBezTo>
                <a:cubicBezTo>
                  <a:pt x="738111" y="3187558"/>
                  <a:pt x="41261" y="2516549"/>
                  <a:pt x="1913" y="1673146"/>
                </a:cubicBezTo>
                <a:lnTo>
                  <a:pt x="0" y="1673146"/>
                </a:lnTo>
                <a:lnTo>
                  <a:pt x="0" y="1493146"/>
                </a:lnTo>
                <a:lnTo>
                  <a:pt x="2750" y="1493146"/>
                </a:lnTo>
                <a:cubicBezTo>
                  <a:pt x="50490" y="700174"/>
                  <a:pt x="679654" y="64473"/>
                  <a:pt x="1469785" y="6156"/>
                </a:cubicBezTo>
                <a:lnTo>
                  <a:pt x="1469785" y="0"/>
                </a:lnTo>
                <a:lnTo>
                  <a:pt x="1591684" y="0"/>
                </a:lnTo>
                <a:lnTo>
                  <a:pt x="1649785" y="0"/>
                </a:lnTo>
                <a:lnTo>
                  <a:pt x="1649785" y="2934"/>
                </a:lnTo>
                <a:cubicBezTo>
                  <a:pt x="2503127" y="31654"/>
                  <a:pt x="3185463" y="733032"/>
                  <a:pt x="3185463" y="1593779"/>
                </a:cubicBezTo>
                <a:close/>
              </a:path>
            </a:pathLst>
          </a:cu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1400">
              <a:solidFill>
                <a:srgbClr val="AE4500"/>
              </a:solidFill>
            </a:endParaRPr>
          </a:p>
        </p:txBody>
      </p:sp>
      <p:sp>
        <p:nvSpPr>
          <p:cNvPr id="66" name="Block Arc 41">
            <a:extLst>
              <a:ext uri="{FF2B5EF4-FFF2-40B4-BE49-F238E27FC236}">
                <a16:creationId xmlns:a16="http://schemas.microsoft.com/office/drawing/2014/main" id="{39949893-05ED-44C7-999C-84CE9B52D118}"/>
              </a:ext>
            </a:extLst>
          </p:cNvPr>
          <p:cNvSpPr/>
          <p:nvPr/>
        </p:nvSpPr>
        <p:spPr>
          <a:xfrm>
            <a:off x="9408552" y="1424301"/>
            <a:ext cx="473301" cy="660395"/>
          </a:xfrm>
          <a:custGeom>
            <a:avLst/>
            <a:gdLst/>
            <a:ahLst/>
            <a:cxnLst/>
            <a:rect l="l" t="t" r="r" b="b"/>
            <a:pathLst>
              <a:path w="2512265" h="3505352">
                <a:moveTo>
                  <a:pt x="1276582" y="2106401"/>
                </a:moveTo>
                <a:cubicBezTo>
                  <a:pt x="1154832" y="2195007"/>
                  <a:pt x="1018024" y="2262207"/>
                  <a:pt x="871321" y="2302645"/>
                </a:cubicBezTo>
                <a:cubicBezTo>
                  <a:pt x="1041049" y="2346709"/>
                  <a:pt x="1216984" y="2342691"/>
                  <a:pt x="1380867" y="2295542"/>
                </a:cubicBezTo>
                <a:cubicBezTo>
                  <a:pt x="1352791" y="2227964"/>
                  <a:pt x="1317377" y="2164934"/>
                  <a:pt x="1276582" y="2106401"/>
                </a:cubicBezTo>
                <a:close/>
                <a:moveTo>
                  <a:pt x="931061" y="1768598"/>
                </a:moveTo>
                <a:lnTo>
                  <a:pt x="785084" y="2021438"/>
                </a:lnTo>
                <a:lnTo>
                  <a:pt x="684448" y="2196711"/>
                </a:lnTo>
                <a:cubicBezTo>
                  <a:pt x="868931" y="2169533"/>
                  <a:pt x="1041385" y="2098006"/>
                  <a:pt x="1189228" y="1991290"/>
                </a:cubicBezTo>
                <a:cubicBezTo>
                  <a:pt x="1113839" y="1904543"/>
                  <a:pt x="1026949" y="1829435"/>
                  <a:pt x="931061" y="1768598"/>
                </a:cubicBezTo>
                <a:close/>
                <a:moveTo>
                  <a:pt x="1626242" y="1739577"/>
                </a:moveTo>
                <a:cubicBezTo>
                  <a:pt x="1556851" y="1850020"/>
                  <a:pt x="1471526" y="1947792"/>
                  <a:pt x="1374302" y="2030973"/>
                </a:cubicBezTo>
                <a:cubicBezTo>
                  <a:pt x="1422822" y="2099916"/>
                  <a:pt x="1464618" y="2174537"/>
                  <a:pt x="1497466" y="2254701"/>
                </a:cubicBezTo>
                <a:cubicBezTo>
                  <a:pt x="1664534" y="2184833"/>
                  <a:pt x="1813198" y="2068027"/>
                  <a:pt x="1922549" y="1910651"/>
                </a:cubicBezTo>
                <a:close/>
                <a:moveTo>
                  <a:pt x="531158" y="1601275"/>
                </a:moveTo>
                <a:cubicBezTo>
                  <a:pt x="514831" y="1769123"/>
                  <a:pt x="535254" y="1939877"/>
                  <a:pt x="594029" y="2101141"/>
                </a:cubicBezTo>
                <a:lnTo>
                  <a:pt x="822377" y="1705631"/>
                </a:lnTo>
                <a:cubicBezTo>
                  <a:pt x="730789" y="1658398"/>
                  <a:pt x="632873" y="1623335"/>
                  <a:pt x="531158" y="1601275"/>
                </a:cubicBezTo>
                <a:close/>
                <a:moveTo>
                  <a:pt x="270885" y="1572115"/>
                </a:moveTo>
                <a:cubicBezTo>
                  <a:pt x="231457" y="1572339"/>
                  <a:pt x="191799" y="1574812"/>
                  <a:pt x="152057" y="1579894"/>
                </a:cubicBezTo>
                <a:cubicBezTo>
                  <a:pt x="195418" y="1760005"/>
                  <a:pt x="289893" y="1927350"/>
                  <a:pt x="428945" y="2058945"/>
                </a:cubicBezTo>
                <a:cubicBezTo>
                  <a:pt x="384418" y="1901749"/>
                  <a:pt x="371313" y="1738504"/>
                  <a:pt x="388331" y="1577832"/>
                </a:cubicBezTo>
                <a:cubicBezTo>
                  <a:pt x="349511" y="1573916"/>
                  <a:pt x="310313" y="1571891"/>
                  <a:pt x="270885" y="1572115"/>
                </a:cubicBezTo>
                <a:close/>
                <a:moveTo>
                  <a:pt x="1117422" y="1445810"/>
                </a:moveTo>
                <a:lnTo>
                  <a:pt x="992684" y="1661863"/>
                </a:lnTo>
                <a:cubicBezTo>
                  <a:pt x="1102065" y="1730612"/>
                  <a:pt x="1200940" y="1816138"/>
                  <a:pt x="1286200" y="1915345"/>
                </a:cubicBezTo>
                <a:cubicBezTo>
                  <a:pt x="1368713" y="1844119"/>
                  <a:pt x="1441290" y="1760865"/>
                  <a:pt x="1500981" y="1667258"/>
                </a:cubicBezTo>
                <a:close/>
                <a:moveTo>
                  <a:pt x="2092402" y="1221082"/>
                </a:moveTo>
                <a:cubicBezTo>
                  <a:pt x="2001593" y="1234047"/>
                  <a:pt x="1911092" y="1235450"/>
                  <a:pt x="1822337" y="1227227"/>
                </a:cubicBezTo>
                <a:cubicBezTo>
                  <a:pt x="1800443" y="1366691"/>
                  <a:pt x="1756170" y="1503162"/>
                  <a:pt x="1688847" y="1630684"/>
                </a:cubicBezTo>
                <a:lnTo>
                  <a:pt x="1987299" y="1802996"/>
                </a:lnTo>
                <a:cubicBezTo>
                  <a:pt x="2084887" y="1618081"/>
                  <a:pt x="2117858" y="1415133"/>
                  <a:pt x="2092402" y="1221082"/>
                </a:cubicBezTo>
                <a:close/>
                <a:moveTo>
                  <a:pt x="649579" y="1175701"/>
                </a:moveTo>
                <a:cubicBezTo>
                  <a:pt x="600911" y="1272240"/>
                  <a:pt x="566994" y="1374279"/>
                  <a:pt x="548013" y="1478728"/>
                </a:cubicBezTo>
                <a:cubicBezTo>
                  <a:pt x="665588" y="1503392"/>
                  <a:pt x="778659" y="1543786"/>
                  <a:pt x="883938" y="1599004"/>
                </a:cubicBezTo>
                <a:lnTo>
                  <a:pt x="1008644" y="1383007"/>
                </a:lnTo>
                <a:close/>
                <a:moveTo>
                  <a:pt x="1325201" y="1085928"/>
                </a:moveTo>
                <a:lnTo>
                  <a:pt x="1180226" y="1337032"/>
                </a:lnTo>
                <a:lnTo>
                  <a:pt x="1563461" y="1558293"/>
                </a:lnTo>
                <a:cubicBezTo>
                  <a:pt x="1621429" y="1447029"/>
                  <a:pt x="1659763" y="1328223"/>
                  <a:pt x="1679185" y="1206861"/>
                </a:cubicBezTo>
                <a:cubicBezTo>
                  <a:pt x="1555153" y="1183834"/>
                  <a:pt x="1435895" y="1143161"/>
                  <a:pt x="1325201" y="1085928"/>
                </a:cubicBezTo>
                <a:close/>
                <a:moveTo>
                  <a:pt x="216369" y="925587"/>
                </a:moveTo>
                <a:cubicBezTo>
                  <a:pt x="135862" y="1096620"/>
                  <a:pt x="108667" y="1281041"/>
                  <a:pt x="130011" y="1458436"/>
                </a:cubicBezTo>
                <a:cubicBezTo>
                  <a:pt x="222591" y="1446071"/>
                  <a:pt x="314795" y="1446181"/>
                  <a:pt x="405131" y="1455463"/>
                </a:cubicBezTo>
                <a:cubicBezTo>
                  <a:pt x="426945" y="1333935"/>
                  <a:pt x="466667" y="1215249"/>
                  <a:pt x="524206" y="1103317"/>
                </a:cubicBezTo>
                <a:close/>
                <a:moveTo>
                  <a:pt x="943246" y="797103"/>
                </a:moveTo>
                <a:cubicBezTo>
                  <a:pt x="853400" y="873630"/>
                  <a:pt x="774733" y="963960"/>
                  <a:pt x="711316" y="1066306"/>
                </a:cubicBezTo>
                <a:lnTo>
                  <a:pt x="1071447" y="1274228"/>
                </a:lnTo>
                <a:lnTo>
                  <a:pt x="1215869" y="1024081"/>
                </a:lnTo>
                <a:cubicBezTo>
                  <a:pt x="1115458" y="961776"/>
                  <a:pt x="1023809" y="885272"/>
                  <a:pt x="943246" y="797103"/>
                </a:cubicBezTo>
                <a:close/>
                <a:moveTo>
                  <a:pt x="1777831" y="614825"/>
                </a:moveTo>
                <a:cubicBezTo>
                  <a:pt x="1828108" y="774217"/>
                  <a:pt x="1847177" y="940426"/>
                  <a:pt x="1835302" y="1104709"/>
                </a:cubicBezTo>
                <a:cubicBezTo>
                  <a:pt x="1912529" y="1111680"/>
                  <a:pt x="1991200" y="1110618"/>
                  <a:pt x="2070135" y="1099634"/>
                </a:cubicBezTo>
                <a:cubicBezTo>
                  <a:pt x="2023430" y="916066"/>
                  <a:pt x="1923963" y="746103"/>
                  <a:pt x="1777831" y="614825"/>
                </a:cubicBezTo>
                <a:close/>
                <a:moveTo>
                  <a:pt x="1613169" y="587153"/>
                </a:moveTo>
                <a:lnTo>
                  <a:pt x="1386789" y="979253"/>
                </a:lnTo>
                <a:cubicBezTo>
                  <a:pt x="1482593" y="1028182"/>
                  <a:pt x="1585369" y="1063521"/>
                  <a:pt x="1692132" y="1084514"/>
                </a:cubicBezTo>
                <a:cubicBezTo>
                  <a:pt x="1702376" y="916614"/>
                  <a:pt x="1676765" y="746730"/>
                  <a:pt x="1613169" y="587153"/>
                </a:cubicBezTo>
                <a:close/>
                <a:moveTo>
                  <a:pt x="1500307" y="531421"/>
                </a:moveTo>
                <a:cubicBezTo>
                  <a:pt x="1333628" y="560682"/>
                  <a:pt x="1177718" y="626786"/>
                  <a:pt x="1041762" y="721997"/>
                </a:cubicBezTo>
                <a:cubicBezTo>
                  <a:pt x="1111912" y="797410"/>
                  <a:pt x="1191076" y="863204"/>
                  <a:pt x="1277416" y="917480"/>
                </a:cubicBezTo>
                <a:close/>
                <a:moveTo>
                  <a:pt x="708730" y="442269"/>
                </a:moveTo>
                <a:cubicBezTo>
                  <a:pt x="536145" y="518354"/>
                  <a:pt x="384460" y="645249"/>
                  <a:pt x="277225" y="815684"/>
                </a:cubicBezTo>
                <a:lnTo>
                  <a:pt x="586010" y="993961"/>
                </a:lnTo>
                <a:cubicBezTo>
                  <a:pt x="658009" y="876621"/>
                  <a:pt x="747803" y="773217"/>
                  <a:pt x="850548" y="685844"/>
                </a:cubicBezTo>
                <a:cubicBezTo>
                  <a:pt x="795399" y="611028"/>
                  <a:pt x="747545" y="529652"/>
                  <a:pt x="708730" y="442269"/>
                </a:cubicBezTo>
                <a:close/>
                <a:moveTo>
                  <a:pt x="1114411" y="355452"/>
                </a:moveTo>
                <a:cubicBezTo>
                  <a:pt x="1016499" y="355167"/>
                  <a:pt x="919324" y="369705"/>
                  <a:pt x="826255" y="398131"/>
                </a:cubicBezTo>
                <a:cubicBezTo>
                  <a:pt x="858722" y="474940"/>
                  <a:pt x="900618" y="545829"/>
                  <a:pt x="948599" y="611249"/>
                </a:cubicBezTo>
                <a:cubicBezTo>
                  <a:pt x="1085375" y="512974"/>
                  <a:pt x="1240825" y="441488"/>
                  <a:pt x="1406980" y="401715"/>
                </a:cubicBezTo>
                <a:cubicBezTo>
                  <a:pt x="1310969" y="370847"/>
                  <a:pt x="1212322" y="355738"/>
                  <a:pt x="1114411" y="355452"/>
                </a:cubicBezTo>
                <a:close/>
                <a:moveTo>
                  <a:pt x="1776283" y="295101"/>
                </a:moveTo>
                <a:lnTo>
                  <a:pt x="1710896" y="408983"/>
                </a:lnTo>
                <a:cubicBezTo>
                  <a:pt x="2209777" y="726145"/>
                  <a:pt x="2373723" y="1383396"/>
                  <a:pt x="2075153" y="1900534"/>
                </a:cubicBezTo>
                <a:cubicBezTo>
                  <a:pt x="1777480" y="2416119"/>
                  <a:pt x="1129323" y="2603192"/>
                  <a:pt x="606057" y="2333243"/>
                </a:cubicBezTo>
                <a:lnTo>
                  <a:pt x="534769" y="2457402"/>
                </a:lnTo>
                <a:cubicBezTo>
                  <a:pt x="1115347" y="2755664"/>
                  <a:pt x="1834151" y="2554240"/>
                  <a:pt x="2173557" y="1987198"/>
                </a:cubicBezTo>
                <a:cubicBezTo>
                  <a:pt x="2520801" y="1407062"/>
                  <a:pt x="2343129" y="657734"/>
                  <a:pt x="1776283" y="295101"/>
                </a:cubicBezTo>
                <a:close/>
                <a:moveTo>
                  <a:pt x="1831804" y="0"/>
                </a:moveTo>
                <a:cubicBezTo>
                  <a:pt x="1881515" y="0"/>
                  <a:pt x="1921814" y="40299"/>
                  <a:pt x="1921814" y="90010"/>
                </a:cubicBezTo>
                <a:cubicBezTo>
                  <a:pt x="1921814" y="123853"/>
                  <a:pt x="1903137" y="153333"/>
                  <a:pt x="1874873" y="167531"/>
                </a:cubicBezTo>
                <a:cubicBezTo>
                  <a:pt x="2505724" y="579432"/>
                  <a:pt x="2701456" y="1419035"/>
                  <a:pt x="2311836" y="2069966"/>
                </a:cubicBezTo>
                <a:cubicBezTo>
                  <a:pt x="2067801" y="2477672"/>
                  <a:pt x="1650037" y="2717958"/>
                  <a:pt x="1209422" y="2750781"/>
                </a:cubicBezTo>
                <a:lnTo>
                  <a:pt x="1209422" y="3191198"/>
                </a:lnTo>
                <a:cubicBezTo>
                  <a:pt x="1228953" y="3190691"/>
                  <a:pt x="1248332" y="3191937"/>
                  <a:pt x="1267595" y="3193449"/>
                </a:cubicBezTo>
                <a:cubicBezTo>
                  <a:pt x="1660899" y="3224325"/>
                  <a:pt x="1926978" y="3358049"/>
                  <a:pt x="1884661" y="3503570"/>
                </a:cubicBezTo>
                <a:lnTo>
                  <a:pt x="318693" y="3505352"/>
                </a:lnTo>
                <a:cubicBezTo>
                  <a:pt x="273700" y="3359367"/>
                  <a:pt x="539657" y="3224666"/>
                  <a:pt x="934393" y="3193515"/>
                </a:cubicBezTo>
                <a:lnTo>
                  <a:pt x="993398" y="3191208"/>
                </a:lnTo>
                <a:lnTo>
                  <a:pt x="993398" y="2750894"/>
                </a:lnTo>
                <a:cubicBezTo>
                  <a:pt x="812915" y="2737642"/>
                  <a:pt x="632784" y="2688481"/>
                  <a:pt x="463078" y="2601537"/>
                </a:cubicBezTo>
                <a:cubicBezTo>
                  <a:pt x="463677" y="2602537"/>
                  <a:pt x="463694" y="2603560"/>
                  <a:pt x="463694" y="2604587"/>
                </a:cubicBezTo>
                <a:cubicBezTo>
                  <a:pt x="463694" y="2654298"/>
                  <a:pt x="423395" y="2694597"/>
                  <a:pt x="373684" y="2694597"/>
                </a:cubicBezTo>
                <a:cubicBezTo>
                  <a:pt x="323973" y="2694597"/>
                  <a:pt x="283674" y="2654298"/>
                  <a:pt x="283674" y="2604587"/>
                </a:cubicBezTo>
                <a:cubicBezTo>
                  <a:pt x="283674" y="2554876"/>
                  <a:pt x="323973" y="2514577"/>
                  <a:pt x="373684" y="2514577"/>
                </a:cubicBezTo>
                <a:lnTo>
                  <a:pt x="377019" y="2515250"/>
                </a:lnTo>
                <a:lnTo>
                  <a:pt x="511820" y="2280472"/>
                </a:lnTo>
                <a:lnTo>
                  <a:pt x="495824" y="2271237"/>
                </a:lnTo>
                <a:lnTo>
                  <a:pt x="496783" y="2269575"/>
                </a:lnTo>
                <a:cubicBezTo>
                  <a:pt x="34226" y="1964050"/>
                  <a:pt x="-130424" y="1362029"/>
                  <a:pt x="110016" y="864184"/>
                </a:cubicBezTo>
                <a:lnTo>
                  <a:pt x="106296" y="862036"/>
                </a:lnTo>
                <a:lnTo>
                  <a:pt x="148828" y="788370"/>
                </a:lnTo>
                <a:lnTo>
                  <a:pt x="169099" y="753258"/>
                </a:lnTo>
                <a:lnTo>
                  <a:pt x="170873" y="754281"/>
                </a:lnTo>
                <a:cubicBezTo>
                  <a:pt x="475914" y="264737"/>
                  <a:pt x="1106018" y="92008"/>
                  <a:pt x="1617242" y="355196"/>
                </a:cubicBezTo>
                <a:lnTo>
                  <a:pt x="1748044" y="127384"/>
                </a:lnTo>
                <a:lnTo>
                  <a:pt x="1751959" y="129632"/>
                </a:lnTo>
                <a:cubicBezTo>
                  <a:pt x="1745165" y="117975"/>
                  <a:pt x="1741794" y="104386"/>
                  <a:pt x="1741794" y="90010"/>
                </a:cubicBezTo>
                <a:cubicBezTo>
                  <a:pt x="1741794" y="40299"/>
                  <a:pt x="1782093" y="0"/>
                  <a:pt x="1831804" y="0"/>
                </a:cubicBezTo>
                <a:close/>
              </a:path>
            </a:pathLst>
          </a:cu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1400">
              <a:solidFill>
                <a:srgbClr val="AE4500"/>
              </a:solidFill>
            </a:endParaRPr>
          </a:p>
        </p:txBody>
      </p:sp>
      <p:sp>
        <p:nvSpPr>
          <p:cNvPr id="67" name="Right Triangle 17">
            <a:extLst>
              <a:ext uri="{FF2B5EF4-FFF2-40B4-BE49-F238E27FC236}">
                <a16:creationId xmlns:a16="http://schemas.microsoft.com/office/drawing/2014/main" id="{6ADCC979-BA1C-4251-B6F5-CE5AA2B72FD0}"/>
              </a:ext>
            </a:extLst>
          </p:cNvPr>
          <p:cNvSpPr/>
          <p:nvPr/>
        </p:nvSpPr>
        <p:spPr>
          <a:xfrm>
            <a:off x="7705750" y="4600959"/>
            <a:ext cx="385791" cy="546392"/>
          </a:xfrm>
          <a:custGeom>
            <a:avLst/>
            <a:gdLst/>
            <a:ahLst/>
            <a:cxnLst/>
            <a:rect l="l" t="t" r="r" b="b"/>
            <a:pathLst>
              <a:path w="2387678" h="3240000">
                <a:moveTo>
                  <a:pt x="1645041" y="17032"/>
                </a:moveTo>
                <a:lnTo>
                  <a:pt x="2376264" y="17032"/>
                </a:lnTo>
                <a:lnTo>
                  <a:pt x="2376264" y="17033"/>
                </a:lnTo>
                <a:lnTo>
                  <a:pt x="1645042" y="17033"/>
                </a:lnTo>
                <a:close/>
                <a:moveTo>
                  <a:pt x="0" y="17032"/>
                </a:moveTo>
                <a:lnTo>
                  <a:pt x="1379678" y="17032"/>
                </a:lnTo>
                <a:lnTo>
                  <a:pt x="1379678" y="996125"/>
                </a:lnTo>
                <a:lnTo>
                  <a:pt x="2376264" y="996125"/>
                </a:lnTo>
                <a:lnTo>
                  <a:pt x="2376264" y="3240000"/>
                </a:lnTo>
                <a:lnTo>
                  <a:pt x="0" y="3240000"/>
                </a:lnTo>
                <a:close/>
                <a:moveTo>
                  <a:pt x="1498869" y="0"/>
                </a:moveTo>
                <a:lnTo>
                  <a:pt x="2387678" y="888809"/>
                </a:lnTo>
                <a:lnTo>
                  <a:pt x="1498869" y="888809"/>
                </a:lnTo>
                <a:close/>
              </a:path>
            </a:pathLst>
          </a:cu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1400">
              <a:solidFill>
                <a:srgbClr val="AE4500"/>
              </a:solidFill>
            </a:endParaRPr>
          </a:p>
        </p:txBody>
      </p:sp>
      <p:sp>
        <p:nvSpPr>
          <p:cNvPr id="81" name="Oval 66">
            <a:extLst>
              <a:ext uri="{FF2B5EF4-FFF2-40B4-BE49-F238E27FC236}">
                <a16:creationId xmlns:a16="http://schemas.microsoft.com/office/drawing/2014/main" id="{64136ECC-E882-4D1E-8298-06A6A02A6E1A}"/>
              </a:ext>
            </a:extLst>
          </p:cNvPr>
          <p:cNvSpPr/>
          <p:nvPr/>
        </p:nvSpPr>
        <p:spPr>
          <a:xfrm rot="20700000">
            <a:off x="6137536" y="3634207"/>
            <a:ext cx="548680" cy="469988"/>
          </a:xfrm>
          <a:custGeom>
            <a:avLst/>
            <a:gdLst/>
            <a:ahLst/>
            <a:cxnLst/>
            <a:rect l="l" t="t" r="r" b="b"/>
            <a:pathLst>
              <a:path w="2901316" h="2485205">
                <a:moveTo>
                  <a:pt x="2901316" y="8833"/>
                </a:moveTo>
                <a:lnTo>
                  <a:pt x="2885407" y="69738"/>
                </a:lnTo>
                <a:lnTo>
                  <a:pt x="2890344" y="71061"/>
                </a:lnTo>
                <a:lnTo>
                  <a:pt x="2331295" y="2157461"/>
                </a:lnTo>
                <a:lnTo>
                  <a:pt x="2322295" y="2155049"/>
                </a:lnTo>
                <a:cubicBezTo>
                  <a:pt x="2311779" y="2339141"/>
                  <a:pt x="2127696" y="2485205"/>
                  <a:pt x="1902404" y="2485205"/>
                </a:cubicBezTo>
                <a:cubicBezTo>
                  <a:pt x="1669201" y="2485205"/>
                  <a:pt x="1480151" y="2328701"/>
                  <a:pt x="1480150" y="2135644"/>
                </a:cubicBezTo>
                <a:cubicBezTo>
                  <a:pt x="1480150" y="1942587"/>
                  <a:pt x="1669200" y="1786083"/>
                  <a:pt x="1902404" y="1786083"/>
                </a:cubicBezTo>
                <a:cubicBezTo>
                  <a:pt x="2026046" y="1786083"/>
                  <a:pt x="2137276" y="1830075"/>
                  <a:pt x="2213623" y="1901150"/>
                </a:cubicBezTo>
                <a:lnTo>
                  <a:pt x="2586815" y="508378"/>
                </a:lnTo>
                <a:lnTo>
                  <a:pt x="1283297" y="508378"/>
                </a:lnTo>
                <a:lnTo>
                  <a:pt x="847984" y="2132988"/>
                </a:lnTo>
                <a:lnTo>
                  <a:pt x="841776" y="2131324"/>
                </a:lnTo>
                <a:cubicBezTo>
                  <a:pt x="829584" y="2314002"/>
                  <a:pt x="646295" y="2458448"/>
                  <a:pt x="422254" y="2458448"/>
                </a:cubicBezTo>
                <a:cubicBezTo>
                  <a:pt x="189051" y="2458448"/>
                  <a:pt x="1" y="2301944"/>
                  <a:pt x="0" y="2108887"/>
                </a:cubicBezTo>
                <a:cubicBezTo>
                  <a:pt x="0" y="1915830"/>
                  <a:pt x="189051" y="1759326"/>
                  <a:pt x="422255" y="1759326"/>
                </a:cubicBezTo>
                <a:cubicBezTo>
                  <a:pt x="544771" y="1759326"/>
                  <a:pt x="655100" y="1802522"/>
                  <a:pt x="731465" y="1872378"/>
                </a:cubicBezTo>
                <a:lnTo>
                  <a:pt x="1233167" y="0"/>
                </a:lnTo>
                <a:lnTo>
                  <a:pt x="1266129" y="8833"/>
                </a:lnTo>
                <a:close/>
              </a:path>
            </a:pathLst>
          </a:cu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1400">
              <a:solidFill>
                <a:srgbClr val="AE4500"/>
              </a:solidFill>
            </a:endParaRPr>
          </a:p>
        </p:txBody>
      </p:sp>
      <p:sp>
        <p:nvSpPr>
          <p:cNvPr id="89" name="Rectangle 9">
            <a:extLst>
              <a:ext uri="{FF2B5EF4-FFF2-40B4-BE49-F238E27FC236}">
                <a16:creationId xmlns:a16="http://schemas.microsoft.com/office/drawing/2014/main" id="{444E6227-4972-4DE6-BEB0-C3FC42991182}"/>
              </a:ext>
            </a:extLst>
          </p:cNvPr>
          <p:cNvSpPr/>
          <p:nvPr/>
        </p:nvSpPr>
        <p:spPr>
          <a:xfrm>
            <a:off x="4401178" y="3545252"/>
            <a:ext cx="527335" cy="493633"/>
          </a:xfrm>
          <a:custGeom>
            <a:avLst/>
            <a:gdLst>
              <a:gd name="connsiteX0" fmla="*/ 1576606 w 3239999"/>
              <a:gd name="connsiteY0" fmla="*/ 2778202 h 3032924"/>
              <a:gd name="connsiteX1" fmla="*/ 1663394 w 3239999"/>
              <a:gd name="connsiteY1" fmla="*/ 2778202 h 3032924"/>
              <a:gd name="connsiteX2" fmla="*/ 1663394 w 3239999"/>
              <a:gd name="connsiteY2" fmla="*/ 2776423 h 3032924"/>
              <a:gd name="connsiteX3" fmla="*/ 2991331 w 3239999"/>
              <a:gd name="connsiteY3" fmla="*/ 2709748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29618 w 3239999"/>
              <a:gd name="connsiteY32" fmla="*/ 2690698 h 3032924"/>
              <a:gd name="connsiteX33" fmla="*/ 1576606 w 3239999"/>
              <a:gd name="connsiteY33" fmla="*/ 2776423 h 3032924"/>
              <a:gd name="connsiteX34" fmla="*/ 1668046 w 3239999"/>
              <a:gd name="connsiteY34" fmla="*/ 2869642 h 3032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3239999" h="3032924">
                <a:moveTo>
                  <a:pt x="1576606" y="2778202"/>
                </a:moveTo>
                <a:cubicBezTo>
                  <a:pt x="1576606" y="2778795"/>
                  <a:pt x="1663394" y="2792670"/>
                  <a:pt x="1663394" y="2778202"/>
                </a:cubicBezTo>
                <a:lnTo>
                  <a:pt x="1663394" y="2776423"/>
                </a:lnTo>
                <a:cubicBezTo>
                  <a:pt x="2185083" y="2605634"/>
                  <a:pt x="2444552" y="2500589"/>
                  <a:pt x="2991331" y="2709748"/>
                </a:cubicBezTo>
                <a:lnTo>
                  <a:pt x="3000856" y="526981"/>
                </a:lnTo>
                <a:lnTo>
                  <a:pt x="2855082" y="526981"/>
                </a:lnTo>
                <a:cubicBezTo>
                  <a:pt x="2857178" y="1175360"/>
                  <a:pt x="2859273" y="1823738"/>
                  <a:pt x="2861369" y="2472117"/>
                </a:cubicBezTo>
                <a:cubicBezTo>
                  <a:pt x="2483869" y="2318121"/>
                  <a:pt x="2052449" y="2439541"/>
                  <a:pt x="1663394" y="2765302"/>
                </a:cubicBezTo>
                <a:lnTo>
                  <a:pt x="1663394" y="526981"/>
                </a:lnTo>
                <a:lnTo>
                  <a:pt x="1663394" y="430441"/>
                </a:lnTo>
                <a:lnTo>
                  <a:pt x="1663394" y="402054"/>
                </a:lnTo>
                <a:cubicBezTo>
                  <a:pt x="1896442" y="149589"/>
                  <a:pt x="2115835" y="2106"/>
                  <a:pt x="2406065" y="22"/>
                </a:cubicBezTo>
                <a:cubicBezTo>
                  <a:pt x="2537987" y="-925"/>
                  <a:pt x="2684544" y="28169"/>
                  <a:pt x="2853673" y="91100"/>
                </a:cubicBezTo>
                <a:cubicBezTo>
                  <a:pt x="2854039" y="204214"/>
                  <a:pt x="2854404" y="317327"/>
                  <a:pt x="2854770" y="430441"/>
                </a:cubicBezTo>
                <a:lnTo>
                  <a:pt x="3120669" y="428517"/>
                </a:lnTo>
                <a:lnTo>
                  <a:pt x="3120669" y="738345"/>
                </a:lnTo>
                <a:lnTo>
                  <a:pt x="3239999" y="738345"/>
                </a:lnTo>
                <a:lnTo>
                  <a:pt x="3239999" y="3032924"/>
                </a:lnTo>
                <a:lnTo>
                  <a:pt x="0" y="3032924"/>
                </a:lnTo>
                <a:lnTo>
                  <a:pt x="0" y="738345"/>
                </a:lnTo>
                <a:lnTo>
                  <a:pt x="102477" y="738345"/>
                </a:lnTo>
                <a:lnTo>
                  <a:pt x="102477" y="428517"/>
                </a:lnTo>
                <a:lnTo>
                  <a:pt x="385229" y="430441"/>
                </a:lnTo>
                <a:cubicBezTo>
                  <a:pt x="385595" y="317327"/>
                  <a:pt x="385960" y="204214"/>
                  <a:pt x="386326" y="91100"/>
                </a:cubicBezTo>
                <a:cubicBezTo>
                  <a:pt x="555455" y="28169"/>
                  <a:pt x="702013" y="-925"/>
                  <a:pt x="833935" y="22"/>
                </a:cubicBezTo>
                <a:cubicBezTo>
                  <a:pt x="1124164" y="2106"/>
                  <a:pt x="1343558" y="149589"/>
                  <a:pt x="1576606" y="402054"/>
                </a:cubicBezTo>
                <a:lnTo>
                  <a:pt x="1576606" y="430441"/>
                </a:lnTo>
                <a:lnTo>
                  <a:pt x="1576606" y="526981"/>
                </a:lnTo>
                <a:lnTo>
                  <a:pt x="1576606" y="2765302"/>
                </a:lnTo>
                <a:cubicBezTo>
                  <a:pt x="1187550" y="2439541"/>
                  <a:pt x="756130" y="2318121"/>
                  <a:pt x="378630" y="2472117"/>
                </a:cubicBezTo>
                <a:lnTo>
                  <a:pt x="384918" y="526981"/>
                </a:lnTo>
                <a:lnTo>
                  <a:pt x="239143" y="526981"/>
                </a:lnTo>
                <a:lnTo>
                  <a:pt x="229618" y="2690698"/>
                </a:lnTo>
                <a:cubicBezTo>
                  <a:pt x="773243" y="2466244"/>
                  <a:pt x="1081748" y="2626096"/>
                  <a:pt x="1576606" y="2776423"/>
                </a:cubicBezTo>
              </a:path>
            </a:pathLst>
          </a:cu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400">
              <a:solidFill>
                <a:srgbClr val="AE4500"/>
              </a:solidFill>
            </a:endParaRPr>
          </a:p>
        </p:txBody>
      </p:sp>
      <p:sp>
        <p:nvSpPr>
          <p:cNvPr id="91" name="Frame 17">
            <a:extLst>
              <a:ext uri="{FF2B5EF4-FFF2-40B4-BE49-F238E27FC236}">
                <a16:creationId xmlns:a16="http://schemas.microsoft.com/office/drawing/2014/main" id="{1278BF84-DDF3-43F8-88E4-A0F28E4079EF}"/>
              </a:ext>
            </a:extLst>
          </p:cNvPr>
          <p:cNvSpPr/>
          <p:nvPr/>
        </p:nvSpPr>
        <p:spPr>
          <a:xfrm>
            <a:off x="4376240" y="4613421"/>
            <a:ext cx="508153" cy="508153"/>
          </a:xfrm>
          <a:custGeom>
            <a:avLst/>
            <a:gdLst/>
            <a:ahLst/>
            <a:cxnLst/>
            <a:rect l="l" t="t" r="r" b="b"/>
            <a:pathLst>
              <a:path w="3240000" h="3240000">
                <a:moveTo>
                  <a:pt x="415456" y="380544"/>
                </a:moveTo>
                <a:lnTo>
                  <a:pt x="415456" y="385333"/>
                </a:lnTo>
                <a:lnTo>
                  <a:pt x="385333" y="385333"/>
                </a:lnTo>
                <a:lnTo>
                  <a:pt x="385333" y="2854667"/>
                </a:lnTo>
                <a:lnTo>
                  <a:pt x="1529120" y="2854667"/>
                </a:lnTo>
                <a:cubicBezTo>
                  <a:pt x="1267123" y="2430711"/>
                  <a:pt x="997530" y="1721825"/>
                  <a:pt x="436017" y="1672600"/>
                </a:cubicBezTo>
                <a:lnTo>
                  <a:pt x="600235" y="1185112"/>
                </a:lnTo>
                <a:cubicBezTo>
                  <a:pt x="1132790" y="1359573"/>
                  <a:pt x="1278822" y="1550851"/>
                  <a:pt x="1544730" y="1923929"/>
                </a:cubicBezTo>
                <a:cubicBezTo>
                  <a:pt x="1789452" y="1379400"/>
                  <a:pt x="1927092" y="1088696"/>
                  <a:pt x="2233403" y="596568"/>
                </a:cubicBezTo>
                <a:lnTo>
                  <a:pt x="2770666" y="596568"/>
                </a:lnTo>
                <a:cubicBezTo>
                  <a:pt x="2331495" y="1220469"/>
                  <a:pt x="1907612" y="2113878"/>
                  <a:pt x="1578489" y="2854667"/>
                </a:cubicBezTo>
                <a:lnTo>
                  <a:pt x="2854667" y="2854667"/>
                </a:lnTo>
                <a:lnTo>
                  <a:pt x="2854667" y="596568"/>
                </a:lnTo>
                <a:lnTo>
                  <a:pt x="2858395" y="596568"/>
                </a:lnTo>
                <a:lnTo>
                  <a:pt x="2858395" y="380544"/>
                </a:lnTo>
                <a:close/>
                <a:moveTo>
                  <a:pt x="0" y="0"/>
                </a:moveTo>
                <a:lnTo>
                  <a:pt x="3240000" y="0"/>
                </a:lnTo>
                <a:lnTo>
                  <a:pt x="3240000" y="3240000"/>
                </a:lnTo>
                <a:lnTo>
                  <a:pt x="0" y="3240000"/>
                </a:lnTo>
                <a:close/>
              </a:path>
            </a:pathLst>
          </a:cu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400">
              <a:solidFill>
                <a:srgbClr val="AE4500"/>
              </a:solidFill>
            </a:endParaRPr>
          </a:p>
        </p:txBody>
      </p:sp>
      <p:sp>
        <p:nvSpPr>
          <p:cNvPr id="93" name="Teardrop 1">
            <a:extLst>
              <a:ext uri="{FF2B5EF4-FFF2-40B4-BE49-F238E27FC236}">
                <a16:creationId xmlns:a16="http://schemas.microsoft.com/office/drawing/2014/main" id="{45BBC696-75E7-44AB-A411-9B80C52FFE5A}"/>
              </a:ext>
            </a:extLst>
          </p:cNvPr>
          <p:cNvSpPr/>
          <p:nvPr/>
        </p:nvSpPr>
        <p:spPr>
          <a:xfrm rot="18805992">
            <a:off x="10126693" y="1539351"/>
            <a:ext cx="551843" cy="546087"/>
          </a:xfrm>
          <a:custGeom>
            <a:avLst/>
            <a:gdLst/>
            <a:ahLst/>
            <a:cxnLst/>
            <a:rect l="l" t="t" r="r" b="b"/>
            <a:pathLst>
              <a:path w="1807240" h="1788383">
                <a:moveTo>
                  <a:pt x="712876" y="1117592"/>
                </a:moveTo>
                <a:cubicBezTo>
                  <a:pt x="771173" y="1181828"/>
                  <a:pt x="811089" y="1255910"/>
                  <a:pt x="847925" y="1348018"/>
                </a:cubicBezTo>
                <a:cubicBezTo>
                  <a:pt x="814544" y="1418896"/>
                  <a:pt x="753893" y="1474052"/>
                  <a:pt x="679064" y="1498332"/>
                </a:cubicBezTo>
                <a:lnTo>
                  <a:pt x="308226" y="1106637"/>
                </a:lnTo>
                <a:cubicBezTo>
                  <a:pt x="336560" y="1033247"/>
                  <a:pt x="394949" y="975701"/>
                  <a:pt x="467546" y="946245"/>
                </a:cubicBezTo>
                <a:cubicBezTo>
                  <a:pt x="577903" y="998968"/>
                  <a:pt x="654580" y="1053357"/>
                  <a:pt x="712876" y="1117592"/>
                </a:cubicBezTo>
                <a:close/>
                <a:moveTo>
                  <a:pt x="1038527" y="398886"/>
                </a:moveTo>
                <a:lnTo>
                  <a:pt x="1405560" y="786562"/>
                </a:lnTo>
                <a:cubicBezTo>
                  <a:pt x="1374476" y="799049"/>
                  <a:pt x="1340402" y="804299"/>
                  <a:pt x="1305054" y="803332"/>
                </a:cubicBezTo>
                <a:lnTo>
                  <a:pt x="1008167" y="795212"/>
                </a:lnTo>
                <a:lnTo>
                  <a:pt x="1016288" y="498325"/>
                </a:lnTo>
                <a:cubicBezTo>
                  <a:pt x="1017255" y="462976"/>
                  <a:pt x="1024360" y="429240"/>
                  <a:pt x="1038527" y="398886"/>
                </a:cubicBezTo>
                <a:close/>
                <a:moveTo>
                  <a:pt x="1097925" y="218888"/>
                </a:moveTo>
                <a:cubicBezTo>
                  <a:pt x="992582" y="279303"/>
                  <a:pt x="921871" y="392886"/>
                  <a:pt x="921053" y="523256"/>
                </a:cubicBezTo>
                <a:lnTo>
                  <a:pt x="919136" y="828763"/>
                </a:lnTo>
                <a:lnTo>
                  <a:pt x="830924" y="915875"/>
                </a:lnTo>
                <a:lnTo>
                  <a:pt x="525417" y="913958"/>
                </a:lnTo>
                <a:cubicBezTo>
                  <a:pt x="403891" y="913196"/>
                  <a:pt x="296188" y="973343"/>
                  <a:pt x="234366" y="1067831"/>
                </a:cubicBezTo>
                <a:lnTo>
                  <a:pt x="710285" y="1570519"/>
                </a:lnTo>
                <a:cubicBezTo>
                  <a:pt x="811872" y="1510375"/>
                  <a:pt x="878808" y="1399439"/>
                  <a:pt x="879603" y="1272618"/>
                </a:cubicBezTo>
                <a:lnTo>
                  <a:pt x="881520" y="967111"/>
                </a:lnTo>
                <a:lnTo>
                  <a:pt x="969732" y="879999"/>
                </a:lnTo>
                <a:lnTo>
                  <a:pt x="1275239" y="881916"/>
                </a:lnTo>
                <a:cubicBezTo>
                  <a:pt x="1400271" y="882701"/>
                  <a:pt x="1510670" y="819011"/>
                  <a:pt x="1573529" y="721242"/>
                </a:cubicBezTo>
                <a:close/>
                <a:moveTo>
                  <a:pt x="1162945" y="27894"/>
                </a:moveTo>
                <a:lnTo>
                  <a:pt x="1782798" y="682611"/>
                </a:lnTo>
                <a:cubicBezTo>
                  <a:pt x="1816692" y="718411"/>
                  <a:pt x="1815147" y="774907"/>
                  <a:pt x="1779347" y="808801"/>
                </a:cubicBezTo>
                <a:cubicBezTo>
                  <a:pt x="1743547" y="842694"/>
                  <a:pt x="1687050" y="841149"/>
                  <a:pt x="1653157" y="805349"/>
                </a:cubicBezTo>
                <a:lnTo>
                  <a:pt x="1644015" y="795693"/>
                </a:lnTo>
                <a:cubicBezTo>
                  <a:pt x="1561789" y="910282"/>
                  <a:pt x="1426630" y="983636"/>
                  <a:pt x="1274606" y="982683"/>
                </a:cubicBezTo>
                <a:lnTo>
                  <a:pt x="980378" y="980836"/>
                </a:lnTo>
                <a:lnTo>
                  <a:pt x="980378" y="1270380"/>
                </a:lnTo>
                <a:cubicBezTo>
                  <a:pt x="980378" y="1427425"/>
                  <a:pt x="901198" y="1565976"/>
                  <a:pt x="779756" y="1647056"/>
                </a:cubicBezTo>
                <a:cubicBezTo>
                  <a:pt x="807405" y="1681913"/>
                  <a:pt x="803595" y="1732594"/>
                  <a:pt x="770486" y="1763941"/>
                </a:cubicBezTo>
                <a:cubicBezTo>
                  <a:pt x="734686" y="1797834"/>
                  <a:pt x="678189" y="1796289"/>
                  <a:pt x="644296" y="1760489"/>
                </a:cubicBezTo>
                <a:lnTo>
                  <a:pt x="24442" y="1105772"/>
                </a:lnTo>
                <a:cubicBezTo>
                  <a:pt x="-9451" y="1069973"/>
                  <a:pt x="-7906" y="1013476"/>
                  <a:pt x="27894" y="979583"/>
                </a:cubicBezTo>
                <a:cubicBezTo>
                  <a:pt x="63694" y="945689"/>
                  <a:pt x="120190" y="947235"/>
                  <a:pt x="154084" y="983034"/>
                </a:cubicBezTo>
                <a:lnTo>
                  <a:pt x="163237" y="992702"/>
                </a:lnTo>
                <a:cubicBezTo>
                  <a:pt x="244774" y="882877"/>
                  <a:pt x="375836" y="813180"/>
                  <a:pt x="523178" y="813180"/>
                </a:cubicBezTo>
                <a:lnTo>
                  <a:pt x="818460" y="813180"/>
                </a:lnTo>
                <a:lnTo>
                  <a:pt x="820284" y="522622"/>
                </a:lnTo>
                <a:cubicBezTo>
                  <a:pt x="821285" y="363119"/>
                  <a:pt x="903845" y="223207"/>
                  <a:pt x="1028952" y="143673"/>
                </a:cubicBezTo>
                <a:cubicBezTo>
                  <a:pt x="999689" y="108599"/>
                  <a:pt x="1002953" y="56445"/>
                  <a:pt x="1036755" y="24443"/>
                </a:cubicBezTo>
                <a:cubicBezTo>
                  <a:pt x="1072555" y="-9451"/>
                  <a:pt x="1129052" y="-7906"/>
                  <a:pt x="1162945" y="27894"/>
                </a:cubicBezTo>
                <a:close/>
              </a:path>
            </a:pathLst>
          </a:cu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1400">
              <a:solidFill>
                <a:srgbClr val="AE4500"/>
              </a:solidFill>
            </a:endParaRPr>
          </a:p>
        </p:txBody>
      </p:sp>
      <p:sp>
        <p:nvSpPr>
          <p:cNvPr id="94" name="Rectangle 130">
            <a:extLst>
              <a:ext uri="{FF2B5EF4-FFF2-40B4-BE49-F238E27FC236}">
                <a16:creationId xmlns:a16="http://schemas.microsoft.com/office/drawing/2014/main" id="{F7759672-254A-46D2-98DF-B919494C603A}"/>
              </a:ext>
            </a:extLst>
          </p:cNvPr>
          <p:cNvSpPr/>
          <p:nvPr/>
        </p:nvSpPr>
        <p:spPr>
          <a:xfrm>
            <a:off x="10932825" y="1539418"/>
            <a:ext cx="544577" cy="547049"/>
          </a:xfrm>
          <a:custGeom>
            <a:avLst/>
            <a:gdLst/>
            <a:ahLst/>
            <a:cxnLst/>
            <a:rect l="l" t="t" r="r" b="b"/>
            <a:pathLst>
              <a:path w="371900" h="373588">
                <a:moveTo>
                  <a:pt x="297080" y="129105"/>
                </a:moveTo>
                <a:lnTo>
                  <a:pt x="284273" y="219737"/>
                </a:lnTo>
                <a:lnTo>
                  <a:pt x="305496" y="219737"/>
                </a:lnTo>
                <a:lnTo>
                  <a:pt x="333001" y="129105"/>
                </a:lnTo>
                <a:close/>
                <a:moveTo>
                  <a:pt x="228265" y="129105"/>
                </a:moveTo>
                <a:lnTo>
                  <a:pt x="228265" y="219737"/>
                </a:lnTo>
                <a:lnTo>
                  <a:pt x="250807" y="219737"/>
                </a:lnTo>
                <a:lnTo>
                  <a:pt x="263614" y="129105"/>
                </a:lnTo>
                <a:close/>
                <a:moveTo>
                  <a:pt x="157021" y="129105"/>
                </a:moveTo>
                <a:lnTo>
                  <a:pt x="175826" y="219737"/>
                </a:lnTo>
                <a:lnTo>
                  <a:pt x="195129" y="219737"/>
                </a:lnTo>
                <a:lnTo>
                  <a:pt x="195129" y="129105"/>
                </a:lnTo>
                <a:close/>
                <a:moveTo>
                  <a:pt x="93087" y="129105"/>
                </a:moveTo>
                <a:lnTo>
                  <a:pt x="117372" y="219737"/>
                </a:lnTo>
                <a:lnTo>
                  <a:pt x="141984" y="219737"/>
                </a:lnTo>
                <a:lnTo>
                  <a:pt x="123179" y="129105"/>
                </a:lnTo>
                <a:close/>
                <a:moveTo>
                  <a:pt x="58494" y="0"/>
                </a:moveTo>
                <a:lnTo>
                  <a:pt x="84208" y="95969"/>
                </a:lnTo>
                <a:lnTo>
                  <a:pt x="354346" y="95969"/>
                </a:lnTo>
                <a:lnTo>
                  <a:pt x="354346" y="97437"/>
                </a:lnTo>
                <a:cubicBezTo>
                  <a:pt x="356087" y="96136"/>
                  <a:pt x="357928" y="96353"/>
                  <a:pt x="359747" y="96905"/>
                </a:cubicBezTo>
                <a:lnTo>
                  <a:pt x="360371" y="97095"/>
                </a:lnTo>
                <a:cubicBezTo>
                  <a:pt x="368954" y="99700"/>
                  <a:pt x="373801" y="108770"/>
                  <a:pt x="371196" y="117354"/>
                </a:cubicBezTo>
                <a:lnTo>
                  <a:pt x="333339" y="242097"/>
                </a:lnTo>
                <a:cubicBezTo>
                  <a:pt x="331591" y="247858"/>
                  <a:pt x="326929" y="251935"/>
                  <a:pt x="321206" y="252122"/>
                </a:cubicBezTo>
                <a:lnTo>
                  <a:pt x="321206" y="252873"/>
                </a:lnTo>
                <a:lnTo>
                  <a:pt x="313576" y="252873"/>
                </a:lnTo>
                <a:cubicBezTo>
                  <a:pt x="313378" y="253010"/>
                  <a:pt x="313229" y="252967"/>
                  <a:pt x="313080" y="252922"/>
                </a:cubicBezTo>
                <a:lnTo>
                  <a:pt x="312919" y="252873"/>
                </a:lnTo>
                <a:lnTo>
                  <a:pt x="126251" y="252873"/>
                </a:lnTo>
                <a:lnTo>
                  <a:pt x="133971" y="281687"/>
                </a:lnTo>
                <a:lnTo>
                  <a:pt x="321075" y="281687"/>
                </a:lnTo>
                <a:lnTo>
                  <a:pt x="321075" y="314823"/>
                </a:lnTo>
                <a:lnTo>
                  <a:pt x="318480" y="314823"/>
                </a:lnTo>
                <a:cubicBezTo>
                  <a:pt x="329614" y="318311"/>
                  <a:pt x="336414" y="328969"/>
                  <a:pt x="336414" y="341215"/>
                </a:cubicBezTo>
                <a:cubicBezTo>
                  <a:pt x="336414" y="359094"/>
                  <a:pt x="321920" y="373588"/>
                  <a:pt x="304041" y="373588"/>
                </a:cubicBezTo>
                <a:cubicBezTo>
                  <a:pt x="286162" y="373588"/>
                  <a:pt x="271668" y="359094"/>
                  <a:pt x="271668" y="341215"/>
                </a:cubicBezTo>
                <a:cubicBezTo>
                  <a:pt x="271668" y="328969"/>
                  <a:pt x="278468" y="318311"/>
                  <a:pt x="289602" y="314823"/>
                </a:cubicBezTo>
                <a:lnTo>
                  <a:pt x="142850" y="314823"/>
                </a:lnTo>
                <a:lnTo>
                  <a:pt x="143397" y="316865"/>
                </a:lnTo>
                <a:cubicBezTo>
                  <a:pt x="151629" y="321811"/>
                  <a:pt x="156401" y="330956"/>
                  <a:pt x="156401" y="341215"/>
                </a:cubicBezTo>
                <a:cubicBezTo>
                  <a:pt x="156401" y="359094"/>
                  <a:pt x="141907" y="373588"/>
                  <a:pt x="124028" y="373588"/>
                </a:cubicBezTo>
                <a:cubicBezTo>
                  <a:pt x="106149" y="373588"/>
                  <a:pt x="91655" y="359094"/>
                  <a:pt x="91655" y="341215"/>
                </a:cubicBezTo>
                <a:cubicBezTo>
                  <a:pt x="91655" y="329356"/>
                  <a:pt x="98032" y="318986"/>
                  <a:pt x="108649" y="315212"/>
                </a:cubicBezTo>
                <a:lnTo>
                  <a:pt x="33542" y="34909"/>
                </a:lnTo>
                <a:lnTo>
                  <a:pt x="0" y="34909"/>
                </a:lnTo>
                <a:lnTo>
                  <a:pt x="0" y="1773"/>
                </a:lnTo>
                <a:lnTo>
                  <a:pt x="51879" y="1773"/>
                </a:lnTo>
                <a:close/>
              </a:path>
            </a:pathLst>
          </a:cu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400">
              <a:solidFill>
                <a:srgbClr val="AE4500"/>
              </a:solidFill>
            </a:endParaRPr>
          </a:p>
        </p:txBody>
      </p:sp>
      <p:sp>
        <p:nvSpPr>
          <p:cNvPr id="95" name="Right Triangle 17">
            <a:extLst>
              <a:ext uri="{FF2B5EF4-FFF2-40B4-BE49-F238E27FC236}">
                <a16:creationId xmlns:a16="http://schemas.microsoft.com/office/drawing/2014/main" id="{5B989D8F-E127-48E7-B329-C52CA522C191}"/>
              </a:ext>
            </a:extLst>
          </p:cNvPr>
          <p:cNvSpPr>
            <a:spLocks noChangeAspect="1"/>
          </p:cNvSpPr>
          <p:nvPr/>
        </p:nvSpPr>
        <p:spPr>
          <a:xfrm>
            <a:off x="9363475" y="4578027"/>
            <a:ext cx="478148" cy="569324"/>
          </a:xfrm>
          <a:custGeom>
            <a:avLst/>
            <a:gdLst/>
            <a:ahLst/>
            <a:cxnLst/>
            <a:rect l="l" t="t" r="r" b="b"/>
            <a:pathLst>
              <a:path w="2721114" h="3240000">
                <a:moveTo>
                  <a:pt x="1999321" y="2603448"/>
                </a:moveTo>
                <a:lnTo>
                  <a:pt x="1999321" y="2772810"/>
                </a:lnTo>
                <a:lnTo>
                  <a:pt x="2528507" y="2772810"/>
                </a:lnTo>
                <a:lnTo>
                  <a:pt x="2528507" y="2603448"/>
                </a:lnTo>
                <a:close/>
                <a:moveTo>
                  <a:pt x="2263914" y="2230929"/>
                </a:moveTo>
                <a:cubicBezTo>
                  <a:pt x="2516419" y="2230929"/>
                  <a:pt x="2721114" y="2435624"/>
                  <a:pt x="2721114" y="2688129"/>
                </a:cubicBezTo>
                <a:cubicBezTo>
                  <a:pt x="2721114" y="2940634"/>
                  <a:pt x="2516419" y="3145329"/>
                  <a:pt x="2263914" y="3145329"/>
                </a:cubicBezTo>
                <a:cubicBezTo>
                  <a:pt x="2011409" y="3145329"/>
                  <a:pt x="1806714" y="2940634"/>
                  <a:pt x="1806714" y="2688129"/>
                </a:cubicBezTo>
                <a:cubicBezTo>
                  <a:pt x="1806714" y="2435624"/>
                  <a:pt x="2011409" y="2230929"/>
                  <a:pt x="2263914" y="2230929"/>
                </a:cubicBezTo>
                <a:close/>
                <a:moveTo>
                  <a:pt x="1576134" y="17032"/>
                </a:moveTo>
                <a:lnTo>
                  <a:pt x="2276728" y="17032"/>
                </a:lnTo>
                <a:lnTo>
                  <a:pt x="2276728" y="17033"/>
                </a:lnTo>
                <a:lnTo>
                  <a:pt x="1576135" y="17033"/>
                </a:lnTo>
                <a:close/>
                <a:moveTo>
                  <a:pt x="0" y="17032"/>
                </a:moveTo>
                <a:lnTo>
                  <a:pt x="1321887" y="17032"/>
                </a:lnTo>
                <a:lnTo>
                  <a:pt x="1321887" y="996125"/>
                </a:lnTo>
                <a:lnTo>
                  <a:pt x="2276728" y="996125"/>
                </a:lnTo>
                <a:lnTo>
                  <a:pt x="2276728" y="2160187"/>
                </a:lnTo>
                <a:cubicBezTo>
                  <a:pt x="1979345" y="2161001"/>
                  <a:pt x="1738579" y="2402384"/>
                  <a:pt x="1738579" y="2700000"/>
                </a:cubicBezTo>
                <a:cubicBezTo>
                  <a:pt x="1738579" y="2997617"/>
                  <a:pt x="1979345" y="3238999"/>
                  <a:pt x="2276728" y="3239814"/>
                </a:cubicBezTo>
                <a:lnTo>
                  <a:pt x="2276728" y="3240000"/>
                </a:lnTo>
                <a:lnTo>
                  <a:pt x="0" y="3240000"/>
                </a:lnTo>
                <a:close/>
                <a:moveTo>
                  <a:pt x="1436085" y="0"/>
                </a:moveTo>
                <a:lnTo>
                  <a:pt x="2287664" y="888809"/>
                </a:lnTo>
                <a:lnTo>
                  <a:pt x="1436085" y="888809"/>
                </a:lnTo>
                <a:close/>
              </a:path>
            </a:pathLst>
          </a:cu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1400">
              <a:solidFill>
                <a:srgbClr val="AE4500"/>
              </a:solidFill>
            </a:endParaRPr>
          </a:p>
        </p:txBody>
      </p:sp>
      <p:sp>
        <p:nvSpPr>
          <p:cNvPr id="96" name="Right Triangle 17">
            <a:extLst>
              <a:ext uri="{FF2B5EF4-FFF2-40B4-BE49-F238E27FC236}">
                <a16:creationId xmlns:a16="http://schemas.microsoft.com/office/drawing/2014/main" id="{D61B263F-9E2B-4D6D-AE92-C6B011C62C98}"/>
              </a:ext>
            </a:extLst>
          </p:cNvPr>
          <p:cNvSpPr>
            <a:spLocks noChangeAspect="1"/>
          </p:cNvSpPr>
          <p:nvPr/>
        </p:nvSpPr>
        <p:spPr>
          <a:xfrm>
            <a:off x="8488431" y="4578027"/>
            <a:ext cx="478148" cy="569324"/>
          </a:xfrm>
          <a:custGeom>
            <a:avLst/>
            <a:gdLst/>
            <a:ahLst/>
            <a:cxnLst/>
            <a:rect l="l" t="t" r="r" b="b"/>
            <a:pathLst>
              <a:path w="2721114" h="3240000">
                <a:moveTo>
                  <a:pt x="2179233" y="2431577"/>
                </a:moveTo>
                <a:lnTo>
                  <a:pt x="2179233" y="2611489"/>
                </a:lnTo>
                <a:lnTo>
                  <a:pt x="1999321" y="2611489"/>
                </a:lnTo>
                <a:lnTo>
                  <a:pt x="1999321" y="2780851"/>
                </a:lnTo>
                <a:lnTo>
                  <a:pt x="2179233" y="2780851"/>
                </a:lnTo>
                <a:lnTo>
                  <a:pt x="2179233" y="2960763"/>
                </a:lnTo>
                <a:lnTo>
                  <a:pt x="2348595" y="2960763"/>
                </a:lnTo>
                <a:lnTo>
                  <a:pt x="2348595" y="2780851"/>
                </a:lnTo>
                <a:lnTo>
                  <a:pt x="2528507" y="2780851"/>
                </a:lnTo>
                <a:lnTo>
                  <a:pt x="2528507" y="2611489"/>
                </a:lnTo>
                <a:lnTo>
                  <a:pt x="2348595" y="2611489"/>
                </a:lnTo>
                <a:lnTo>
                  <a:pt x="2348595" y="2431577"/>
                </a:lnTo>
                <a:close/>
                <a:moveTo>
                  <a:pt x="2263914" y="2238970"/>
                </a:moveTo>
                <a:cubicBezTo>
                  <a:pt x="2516419" y="2238970"/>
                  <a:pt x="2721114" y="2443665"/>
                  <a:pt x="2721114" y="2696170"/>
                </a:cubicBezTo>
                <a:cubicBezTo>
                  <a:pt x="2721114" y="2948675"/>
                  <a:pt x="2516419" y="3153370"/>
                  <a:pt x="2263914" y="3153370"/>
                </a:cubicBezTo>
                <a:cubicBezTo>
                  <a:pt x="2011409" y="3153370"/>
                  <a:pt x="1806714" y="2948675"/>
                  <a:pt x="1806714" y="2696170"/>
                </a:cubicBezTo>
                <a:cubicBezTo>
                  <a:pt x="1806714" y="2443665"/>
                  <a:pt x="2011409" y="2238970"/>
                  <a:pt x="2263914" y="2238970"/>
                </a:cubicBezTo>
                <a:close/>
                <a:moveTo>
                  <a:pt x="1576134" y="17032"/>
                </a:moveTo>
                <a:lnTo>
                  <a:pt x="2276728" y="17032"/>
                </a:lnTo>
                <a:lnTo>
                  <a:pt x="2276728" y="17033"/>
                </a:lnTo>
                <a:lnTo>
                  <a:pt x="1576135" y="17033"/>
                </a:lnTo>
                <a:close/>
                <a:moveTo>
                  <a:pt x="0" y="17032"/>
                </a:moveTo>
                <a:lnTo>
                  <a:pt x="1321887" y="17032"/>
                </a:lnTo>
                <a:lnTo>
                  <a:pt x="1321887" y="996125"/>
                </a:lnTo>
                <a:lnTo>
                  <a:pt x="2276728" y="996125"/>
                </a:lnTo>
                <a:lnTo>
                  <a:pt x="2276728" y="2160187"/>
                </a:lnTo>
                <a:cubicBezTo>
                  <a:pt x="1979345" y="2161001"/>
                  <a:pt x="1738579" y="2402384"/>
                  <a:pt x="1738579" y="2700000"/>
                </a:cubicBezTo>
                <a:cubicBezTo>
                  <a:pt x="1738579" y="2997617"/>
                  <a:pt x="1979345" y="3238999"/>
                  <a:pt x="2276728" y="3239814"/>
                </a:cubicBezTo>
                <a:lnTo>
                  <a:pt x="2276728" y="3240000"/>
                </a:lnTo>
                <a:lnTo>
                  <a:pt x="0" y="3240000"/>
                </a:lnTo>
                <a:close/>
                <a:moveTo>
                  <a:pt x="1436085" y="0"/>
                </a:moveTo>
                <a:lnTo>
                  <a:pt x="2287664" y="888809"/>
                </a:lnTo>
                <a:lnTo>
                  <a:pt x="1436085" y="888809"/>
                </a:lnTo>
                <a:close/>
              </a:path>
            </a:pathLst>
          </a:cu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1400">
              <a:solidFill>
                <a:srgbClr val="AE4500"/>
              </a:solidFill>
            </a:endParaRPr>
          </a:p>
        </p:txBody>
      </p:sp>
      <p:sp>
        <p:nvSpPr>
          <p:cNvPr id="97" name="Right Triangle 17">
            <a:extLst>
              <a:ext uri="{FF2B5EF4-FFF2-40B4-BE49-F238E27FC236}">
                <a16:creationId xmlns:a16="http://schemas.microsoft.com/office/drawing/2014/main" id="{5E5AE7B0-988E-44BF-89EA-013033086F96}"/>
              </a:ext>
            </a:extLst>
          </p:cNvPr>
          <p:cNvSpPr>
            <a:spLocks noChangeAspect="1"/>
          </p:cNvSpPr>
          <p:nvPr/>
        </p:nvSpPr>
        <p:spPr>
          <a:xfrm>
            <a:off x="10238515" y="4578027"/>
            <a:ext cx="478148" cy="569324"/>
          </a:xfrm>
          <a:custGeom>
            <a:avLst/>
            <a:gdLst/>
            <a:ahLst/>
            <a:cxnLst/>
            <a:rect l="l" t="t" r="r" b="b"/>
            <a:pathLst>
              <a:path w="2721114" h="3240000">
                <a:moveTo>
                  <a:pt x="2136698" y="2449196"/>
                </a:moveTo>
                <a:lnTo>
                  <a:pt x="2016940" y="2568954"/>
                </a:lnTo>
                <a:lnTo>
                  <a:pt x="2144156" y="2696170"/>
                </a:lnTo>
                <a:lnTo>
                  <a:pt x="2016940" y="2823386"/>
                </a:lnTo>
                <a:lnTo>
                  <a:pt x="2136698" y="2943144"/>
                </a:lnTo>
                <a:lnTo>
                  <a:pt x="2263914" y="2815928"/>
                </a:lnTo>
                <a:lnTo>
                  <a:pt x="2391130" y="2943144"/>
                </a:lnTo>
                <a:lnTo>
                  <a:pt x="2510888" y="2823386"/>
                </a:lnTo>
                <a:lnTo>
                  <a:pt x="2383672" y="2696170"/>
                </a:lnTo>
                <a:lnTo>
                  <a:pt x="2510888" y="2568954"/>
                </a:lnTo>
                <a:lnTo>
                  <a:pt x="2391130" y="2449196"/>
                </a:lnTo>
                <a:lnTo>
                  <a:pt x="2263914" y="2576412"/>
                </a:lnTo>
                <a:close/>
                <a:moveTo>
                  <a:pt x="2263914" y="2238970"/>
                </a:moveTo>
                <a:cubicBezTo>
                  <a:pt x="2516419" y="2238970"/>
                  <a:pt x="2721114" y="2443665"/>
                  <a:pt x="2721114" y="2696170"/>
                </a:cubicBezTo>
                <a:cubicBezTo>
                  <a:pt x="2721114" y="2948675"/>
                  <a:pt x="2516419" y="3153370"/>
                  <a:pt x="2263914" y="3153370"/>
                </a:cubicBezTo>
                <a:cubicBezTo>
                  <a:pt x="2011409" y="3153370"/>
                  <a:pt x="1806714" y="2948675"/>
                  <a:pt x="1806714" y="2696170"/>
                </a:cubicBezTo>
                <a:cubicBezTo>
                  <a:pt x="1806714" y="2443665"/>
                  <a:pt x="2011409" y="2238970"/>
                  <a:pt x="2263914" y="2238970"/>
                </a:cubicBezTo>
                <a:close/>
                <a:moveTo>
                  <a:pt x="1576134" y="17032"/>
                </a:moveTo>
                <a:lnTo>
                  <a:pt x="2276728" y="17032"/>
                </a:lnTo>
                <a:lnTo>
                  <a:pt x="2276728" y="17033"/>
                </a:lnTo>
                <a:lnTo>
                  <a:pt x="1576135" y="17033"/>
                </a:lnTo>
                <a:close/>
                <a:moveTo>
                  <a:pt x="0" y="17032"/>
                </a:moveTo>
                <a:lnTo>
                  <a:pt x="1321887" y="17032"/>
                </a:lnTo>
                <a:lnTo>
                  <a:pt x="1321887" y="996125"/>
                </a:lnTo>
                <a:lnTo>
                  <a:pt x="2276728" y="996125"/>
                </a:lnTo>
                <a:lnTo>
                  <a:pt x="2276728" y="2160187"/>
                </a:lnTo>
                <a:cubicBezTo>
                  <a:pt x="1979345" y="2161001"/>
                  <a:pt x="1738579" y="2402384"/>
                  <a:pt x="1738579" y="2700000"/>
                </a:cubicBezTo>
                <a:cubicBezTo>
                  <a:pt x="1738579" y="2997617"/>
                  <a:pt x="1979345" y="3238999"/>
                  <a:pt x="2276728" y="3239814"/>
                </a:cubicBezTo>
                <a:lnTo>
                  <a:pt x="2276728" y="3240000"/>
                </a:lnTo>
                <a:lnTo>
                  <a:pt x="0" y="3240000"/>
                </a:lnTo>
                <a:close/>
                <a:moveTo>
                  <a:pt x="1436085" y="0"/>
                </a:moveTo>
                <a:lnTo>
                  <a:pt x="2287664" y="888809"/>
                </a:lnTo>
                <a:lnTo>
                  <a:pt x="1436085" y="888809"/>
                </a:lnTo>
                <a:close/>
              </a:path>
            </a:pathLst>
          </a:cu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1400">
              <a:solidFill>
                <a:srgbClr val="AE4500"/>
              </a:solidFill>
            </a:endParaRPr>
          </a:p>
        </p:txBody>
      </p:sp>
      <p:sp>
        <p:nvSpPr>
          <p:cNvPr id="98" name="Oval 44">
            <a:extLst>
              <a:ext uri="{FF2B5EF4-FFF2-40B4-BE49-F238E27FC236}">
                <a16:creationId xmlns:a16="http://schemas.microsoft.com/office/drawing/2014/main" id="{94195A6D-E3B2-4E10-BD54-AC5E4FED7A15}"/>
              </a:ext>
            </a:extLst>
          </p:cNvPr>
          <p:cNvSpPr>
            <a:spLocks noChangeAspect="1"/>
          </p:cNvSpPr>
          <p:nvPr/>
        </p:nvSpPr>
        <p:spPr>
          <a:xfrm>
            <a:off x="11113559" y="4578027"/>
            <a:ext cx="478148" cy="569324"/>
          </a:xfrm>
          <a:custGeom>
            <a:avLst/>
            <a:gdLst/>
            <a:ahLst/>
            <a:cxnLst/>
            <a:rect l="l" t="t" r="r" b="b"/>
            <a:pathLst>
              <a:path w="2721114" h="3240000">
                <a:moveTo>
                  <a:pt x="2519839" y="2469622"/>
                </a:moveTo>
                <a:lnTo>
                  <a:pt x="2201779" y="2787682"/>
                </a:lnTo>
                <a:lnTo>
                  <a:pt x="2003023" y="2588926"/>
                </a:lnTo>
                <a:lnTo>
                  <a:pt x="1901669" y="2690281"/>
                </a:lnTo>
                <a:lnTo>
                  <a:pt x="2203868" y="2992480"/>
                </a:lnTo>
                <a:lnTo>
                  <a:pt x="2305222" y="2891125"/>
                </a:lnTo>
                <a:lnTo>
                  <a:pt x="2303133" y="2889037"/>
                </a:lnTo>
                <a:lnTo>
                  <a:pt x="2621194" y="2570977"/>
                </a:lnTo>
                <a:close/>
                <a:moveTo>
                  <a:pt x="2263914" y="2238970"/>
                </a:moveTo>
                <a:cubicBezTo>
                  <a:pt x="2516419" y="2238970"/>
                  <a:pt x="2721114" y="2443665"/>
                  <a:pt x="2721114" y="2696170"/>
                </a:cubicBezTo>
                <a:cubicBezTo>
                  <a:pt x="2721114" y="2948675"/>
                  <a:pt x="2516419" y="3153370"/>
                  <a:pt x="2263914" y="3153370"/>
                </a:cubicBezTo>
                <a:cubicBezTo>
                  <a:pt x="2011409" y="3153370"/>
                  <a:pt x="1806714" y="2948675"/>
                  <a:pt x="1806714" y="2696170"/>
                </a:cubicBezTo>
                <a:cubicBezTo>
                  <a:pt x="1806714" y="2443665"/>
                  <a:pt x="2011409" y="2238970"/>
                  <a:pt x="2263914" y="2238970"/>
                </a:cubicBezTo>
                <a:close/>
                <a:moveTo>
                  <a:pt x="1576134" y="17032"/>
                </a:moveTo>
                <a:lnTo>
                  <a:pt x="2276728" y="17032"/>
                </a:lnTo>
                <a:lnTo>
                  <a:pt x="2276728" y="17033"/>
                </a:lnTo>
                <a:lnTo>
                  <a:pt x="1576135" y="17033"/>
                </a:lnTo>
                <a:close/>
                <a:moveTo>
                  <a:pt x="0" y="17032"/>
                </a:moveTo>
                <a:lnTo>
                  <a:pt x="1321887" y="17032"/>
                </a:lnTo>
                <a:lnTo>
                  <a:pt x="1321887" y="996125"/>
                </a:lnTo>
                <a:lnTo>
                  <a:pt x="2276728" y="996125"/>
                </a:lnTo>
                <a:lnTo>
                  <a:pt x="2276728" y="2160187"/>
                </a:lnTo>
                <a:cubicBezTo>
                  <a:pt x="1979345" y="2161001"/>
                  <a:pt x="1738579" y="2402384"/>
                  <a:pt x="1738579" y="2700000"/>
                </a:cubicBezTo>
                <a:cubicBezTo>
                  <a:pt x="1738579" y="2997617"/>
                  <a:pt x="1979345" y="3238999"/>
                  <a:pt x="2276728" y="3239814"/>
                </a:cubicBezTo>
                <a:lnTo>
                  <a:pt x="2276728" y="3240000"/>
                </a:lnTo>
                <a:lnTo>
                  <a:pt x="0" y="3240000"/>
                </a:lnTo>
                <a:close/>
                <a:moveTo>
                  <a:pt x="1436085" y="0"/>
                </a:moveTo>
                <a:lnTo>
                  <a:pt x="2287664" y="888809"/>
                </a:lnTo>
                <a:lnTo>
                  <a:pt x="1436085" y="888809"/>
                </a:lnTo>
                <a:close/>
              </a:path>
            </a:pathLst>
          </a:cu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1400">
              <a:solidFill>
                <a:srgbClr val="AE4500"/>
              </a:solidFill>
            </a:endParaRPr>
          </a:p>
        </p:txBody>
      </p:sp>
      <p:sp>
        <p:nvSpPr>
          <p:cNvPr id="122" name="Google Shape;6000;p67"/>
          <p:cNvSpPr/>
          <p:nvPr/>
        </p:nvSpPr>
        <p:spPr>
          <a:xfrm>
            <a:off x="4351196" y="1478774"/>
            <a:ext cx="604245" cy="616479"/>
          </a:xfrm>
          <a:custGeom>
            <a:avLst/>
            <a:gdLst/>
            <a:ahLst/>
            <a:cxnLst/>
            <a:rect l="l" t="t" r="r" b="b"/>
            <a:pathLst>
              <a:path w="12446" h="12698" extrusionOk="0">
                <a:moveTo>
                  <a:pt x="6239" y="1"/>
                </a:moveTo>
                <a:cubicBezTo>
                  <a:pt x="5105" y="1"/>
                  <a:pt x="4191" y="915"/>
                  <a:pt x="4159" y="2112"/>
                </a:cubicBezTo>
                <a:cubicBezTo>
                  <a:pt x="4159" y="3088"/>
                  <a:pt x="4852" y="3939"/>
                  <a:pt x="5798" y="4097"/>
                </a:cubicBezTo>
                <a:lnTo>
                  <a:pt x="5798" y="5294"/>
                </a:lnTo>
                <a:cubicBezTo>
                  <a:pt x="4852" y="5483"/>
                  <a:pt x="4159" y="6333"/>
                  <a:pt x="4159" y="7310"/>
                </a:cubicBezTo>
                <a:cubicBezTo>
                  <a:pt x="4159" y="7657"/>
                  <a:pt x="4222" y="7972"/>
                  <a:pt x="4380" y="8255"/>
                </a:cubicBezTo>
                <a:lnTo>
                  <a:pt x="3403" y="9043"/>
                </a:lnTo>
                <a:cubicBezTo>
                  <a:pt x="3057" y="8728"/>
                  <a:pt x="2584" y="8570"/>
                  <a:pt x="2112" y="8570"/>
                </a:cubicBezTo>
                <a:cubicBezTo>
                  <a:pt x="946" y="8602"/>
                  <a:pt x="1" y="9515"/>
                  <a:pt x="1" y="10650"/>
                </a:cubicBezTo>
                <a:cubicBezTo>
                  <a:pt x="1" y="11784"/>
                  <a:pt x="946" y="12697"/>
                  <a:pt x="2112" y="12697"/>
                </a:cubicBezTo>
                <a:cubicBezTo>
                  <a:pt x="3246" y="12697"/>
                  <a:pt x="4128" y="11752"/>
                  <a:pt x="4191" y="10650"/>
                </a:cubicBezTo>
                <a:cubicBezTo>
                  <a:pt x="4191" y="10303"/>
                  <a:pt x="4096" y="9988"/>
                  <a:pt x="3939" y="9704"/>
                </a:cubicBezTo>
                <a:lnTo>
                  <a:pt x="4947" y="8917"/>
                </a:lnTo>
                <a:cubicBezTo>
                  <a:pt x="5294" y="9232"/>
                  <a:pt x="5766" y="9389"/>
                  <a:pt x="6239" y="9389"/>
                </a:cubicBezTo>
                <a:cubicBezTo>
                  <a:pt x="6743" y="9389"/>
                  <a:pt x="7184" y="9200"/>
                  <a:pt x="7530" y="8917"/>
                </a:cubicBezTo>
                <a:lnTo>
                  <a:pt x="8507" y="9704"/>
                </a:lnTo>
                <a:cubicBezTo>
                  <a:pt x="8350" y="9988"/>
                  <a:pt x="8287" y="10303"/>
                  <a:pt x="8287" y="10650"/>
                </a:cubicBezTo>
                <a:cubicBezTo>
                  <a:pt x="8287" y="11784"/>
                  <a:pt x="9232" y="12697"/>
                  <a:pt x="10366" y="12697"/>
                </a:cubicBezTo>
                <a:cubicBezTo>
                  <a:pt x="11500" y="12697"/>
                  <a:pt x="12414" y="11752"/>
                  <a:pt x="12445" y="10650"/>
                </a:cubicBezTo>
                <a:cubicBezTo>
                  <a:pt x="12445" y="9515"/>
                  <a:pt x="11563" y="8602"/>
                  <a:pt x="10366" y="8570"/>
                </a:cubicBezTo>
                <a:cubicBezTo>
                  <a:pt x="9862" y="8570"/>
                  <a:pt x="9421" y="8759"/>
                  <a:pt x="9074" y="9043"/>
                </a:cubicBezTo>
                <a:lnTo>
                  <a:pt x="8097" y="8255"/>
                </a:lnTo>
                <a:cubicBezTo>
                  <a:pt x="8255" y="7972"/>
                  <a:pt x="8318" y="7657"/>
                  <a:pt x="8318" y="7310"/>
                </a:cubicBezTo>
                <a:cubicBezTo>
                  <a:pt x="8318" y="6333"/>
                  <a:pt x="7625" y="5451"/>
                  <a:pt x="6680" y="5294"/>
                </a:cubicBezTo>
                <a:lnTo>
                  <a:pt x="6680" y="4097"/>
                </a:lnTo>
                <a:cubicBezTo>
                  <a:pt x="7625" y="3908"/>
                  <a:pt x="8318" y="3088"/>
                  <a:pt x="8318" y="2112"/>
                </a:cubicBezTo>
                <a:cubicBezTo>
                  <a:pt x="8318" y="946"/>
                  <a:pt x="7404" y="64"/>
                  <a:pt x="6239" y="1"/>
                </a:cubicBezTo>
                <a:close/>
              </a:path>
            </a:pathLst>
          </a:custGeom>
          <a:solidFill>
            <a:srgbClr val="002060"/>
          </a:solidFill>
          <a:ln>
            <a:noFill/>
          </a:ln>
        </p:spPr>
        <p:txBody>
          <a:bodyPr spcFirstLastPara="1" wrap="square" lIns="91425" tIns="91425" rIns="91425" bIns="91425" anchor="ctr" anchorCtr="0">
            <a:noAutofit/>
          </a:bodyPr>
          <a:lstStyle/>
          <a:p>
            <a:endParaRPr sz="1400">
              <a:solidFill>
                <a:srgbClr val="AE4500"/>
              </a:solidFill>
            </a:endParaRPr>
          </a:p>
        </p:txBody>
      </p:sp>
      <p:grpSp>
        <p:nvGrpSpPr>
          <p:cNvPr id="151" name="Google Shape;6029;p67"/>
          <p:cNvGrpSpPr/>
          <p:nvPr/>
        </p:nvGrpSpPr>
        <p:grpSpPr>
          <a:xfrm>
            <a:off x="9367813" y="5419904"/>
            <a:ext cx="404147" cy="560241"/>
            <a:chOff x="-38860326" y="3221750"/>
            <a:chExt cx="228425" cy="316650"/>
          </a:xfrm>
          <a:solidFill>
            <a:srgbClr val="002060"/>
          </a:solidFill>
        </p:grpSpPr>
        <p:sp>
          <p:nvSpPr>
            <p:cNvPr id="152" name="Google Shape;6030;p67"/>
            <p:cNvSpPr/>
            <p:nvPr/>
          </p:nvSpPr>
          <p:spPr>
            <a:xfrm>
              <a:off x="-38735874" y="3222550"/>
              <a:ext cx="103975" cy="123675"/>
            </a:xfrm>
            <a:custGeom>
              <a:avLst/>
              <a:gdLst/>
              <a:ahLst/>
              <a:cxnLst/>
              <a:rect l="l" t="t" r="r" b="b"/>
              <a:pathLst>
                <a:path w="4159" h="4947" extrusionOk="0">
                  <a:moveTo>
                    <a:pt x="0" y="0"/>
                  </a:moveTo>
                  <a:lnTo>
                    <a:pt x="0" y="2552"/>
                  </a:lnTo>
                  <a:cubicBezTo>
                    <a:pt x="473" y="2710"/>
                    <a:pt x="851" y="3182"/>
                    <a:pt x="851" y="3750"/>
                  </a:cubicBezTo>
                  <a:lnTo>
                    <a:pt x="851" y="4947"/>
                  </a:lnTo>
                  <a:lnTo>
                    <a:pt x="4159" y="4947"/>
                  </a:lnTo>
                  <a:lnTo>
                    <a:pt x="4159" y="3687"/>
                  </a:lnTo>
                  <a:cubicBezTo>
                    <a:pt x="4159" y="1639"/>
                    <a:pt x="2489" y="0"/>
                    <a:pt x="441" y="0"/>
                  </a:cubicBezTo>
                  <a:close/>
                </a:path>
              </a:pathLst>
            </a:custGeom>
            <a:grpFill/>
            <a:ln>
              <a:noFill/>
            </a:ln>
          </p:spPr>
          <p:txBody>
            <a:bodyPr spcFirstLastPara="1" wrap="square" lIns="91425" tIns="91425" rIns="91425" bIns="91425" anchor="ctr" anchorCtr="0">
              <a:noAutofit/>
            </a:bodyPr>
            <a:lstStyle/>
            <a:p>
              <a:endParaRPr sz="1400">
                <a:solidFill>
                  <a:srgbClr val="AE4500"/>
                </a:solidFill>
              </a:endParaRPr>
            </a:p>
          </p:txBody>
        </p:sp>
        <p:sp>
          <p:nvSpPr>
            <p:cNvPr id="153" name="Google Shape;6031;p67"/>
            <p:cNvSpPr/>
            <p:nvPr/>
          </p:nvSpPr>
          <p:spPr>
            <a:xfrm>
              <a:off x="-38756375" y="3302875"/>
              <a:ext cx="22075" cy="63050"/>
            </a:xfrm>
            <a:custGeom>
              <a:avLst/>
              <a:gdLst/>
              <a:ahLst/>
              <a:cxnLst/>
              <a:rect l="l" t="t" r="r" b="b"/>
              <a:pathLst>
                <a:path w="883" h="2522" extrusionOk="0">
                  <a:moveTo>
                    <a:pt x="474" y="1"/>
                  </a:moveTo>
                  <a:cubicBezTo>
                    <a:pt x="253" y="1"/>
                    <a:pt x="95" y="222"/>
                    <a:pt x="95" y="442"/>
                  </a:cubicBezTo>
                  <a:lnTo>
                    <a:pt x="95" y="2112"/>
                  </a:lnTo>
                  <a:cubicBezTo>
                    <a:pt x="1" y="2332"/>
                    <a:pt x="190" y="2521"/>
                    <a:pt x="442" y="2521"/>
                  </a:cubicBezTo>
                  <a:cubicBezTo>
                    <a:pt x="663" y="2521"/>
                    <a:pt x="820" y="2332"/>
                    <a:pt x="883" y="2112"/>
                  </a:cubicBezTo>
                  <a:lnTo>
                    <a:pt x="883" y="442"/>
                  </a:lnTo>
                  <a:cubicBezTo>
                    <a:pt x="883" y="222"/>
                    <a:pt x="663" y="64"/>
                    <a:pt x="474" y="1"/>
                  </a:cubicBezTo>
                  <a:close/>
                </a:path>
              </a:pathLst>
            </a:custGeom>
            <a:grpFill/>
            <a:ln>
              <a:noFill/>
            </a:ln>
          </p:spPr>
          <p:txBody>
            <a:bodyPr spcFirstLastPara="1" wrap="square" lIns="91425" tIns="91425" rIns="91425" bIns="91425" anchor="ctr" anchorCtr="0">
              <a:noAutofit/>
            </a:bodyPr>
            <a:lstStyle/>
            <a:p>
              <a:endParaRPr sz="1400">
                <a:solidFill>
                  <a:srgbClr val="AE4500"/>
                </a:solidFill>
              </a:endParaRPr>
            </a:p>
          </p:txBody>
        </p:sp>
        <p:sp>
          <p:nvSpPr>
            <p:cNvPr id="154" name="Google Shape;6032;p67"/>
            <p:cNvSpPr/>
            <p:nvPr/>
          </p:nvSpPr>
          <p:spPr>
            <a:xfrm>
              <a:off x="-38859551" y="3221750"/>
              <a:ext cx="103200" cy="122900"/>
            </a:xfrm>
            <a:custGeom>
              <a:avLst/>
              <a:gdLst/>
              <a:ahLst/>
              <a:cxnLst/>
              <a:rect l="l" t="t" r="r" b="b"/>
              <a:pathLst>
                <a:path w="4128" h="4916" extrusionOk="0">
                  <a:moveTo>
                    <a:pt x="3687" y="1"/>
                  </a:moveTo>
                  <a:cubicBezTo>
                    <a:pt x="1671" y="1"/>
                    <a:pt x="1" y="1639"/>
                    <a:pt x="1" y="3687"/>
                  </a:cubicBezTo>
                  <a:lnTo>
                    <a:pt x="1" y="4916"/>
                  </a:lnTo>
                  <a:lnTo>
                    <a:pt x="3309" y="4916"/>
                  </a:lnTo>
                  <a:lnTo>
                    <a:pt x="3309" y="3687"/>
                  </a:lnTo>
                  <a:cubicBezTo>
                    <a:pt x="3309" y="3151"/>
                    <a:pt x="3655" y="2710"/>
                    <a:pt x="4128" y="2521"/>
                  </a:cubicBezTo>
                  <a:lnTo>
                    <a:pt x="4128" y="1"/>
                  </a:lnTo>
                  <a:close/>
                </a:path>
              </a:pathLst>
            </a:custGeom>
            <a:grpFill/>
            <a:ln>
              <a:noFill/>
            </a:ln>
          </p:spPr>
          <p:txBody>
            <a:bodyPr spcFirstLastPara="1" wrap="square" lIns="91425" tIns="91425" rIns="91425" bIns="91425" anchor="ctr" anchorCtr="0">
              <a:noAutofit/>
            </a:bodyPr>
            <a:lstStyle/>
            <a:p>
              <a:endParaRPr sz="1400">
                <a:solidFill>
                  <a:srgbClr val="AE4500"/>
                </a:solidFill>
              </a:endParaRPr>
            </a:p>
          </p:txBody>
        </p:sp>
        <p:sp>
          <p:nvSpPr>
            <p:cNvPr id="155" name="Google Shape;6033;p67"/>
            <p:cNvSpPr/>
            <p:nvPr/>
          </p:nvSpPr>
          <p:spPr>
            <a:xfrm>
              <a:off x="-38860326" y="3367475"/>
              <a:ext cx="228425" cy="170925"/>
            </a:xfrm>
            <a:custGeom>
              <a:avLst/>
              <a:gdLst/>
              <a:ahLst/>
              <a:cxnLst/>
              <a:rect l="l" t="t" r="r" b="b"/>
              <a:pathLst>
                <a:path w="9137" h="6837" extrusionOk="0">
                  <a:moveTo>
                    <a:pt x="0" y="0"/>
                  </a:moveTo>
                  <a:lnTo>
                    <a:pt x="0" y="3151"/>
                  </a:lnTo>
                  <a:cubicBezTo>
                    <a:pt x="0" y="5199"/>
                    <a:pt x="1639" y="6837"/>
                    <a:pt x="3686" y="6837"/>
                  </a:cubicBezTo>
                  <a:lnTo>
                    <a:pt x="5356" y="6837"/>
                  </a:lnTo>
                  <a:cubicBezTo>
                    <a:pt x="7467" y="6837"/>
                    <a:pt x="9137" y="5199"/>
                    <a:pt x="9137" y="3151"/>
                  </a:cubicBezTo>
                  <a:lnTo>
                    <a:pt x="9137" y="0"/>
                  </a:lnTo>
                  <a:lnTo>
                    <a:pt x="5734" y="0"/>
                  </a:lnTo>
                  <a:cubicBezTo>
                    <a:pt x="5577" y="473"/>
                    <a:pt x="5104" y="819"/>
                    <a:pt x="4568" y="819"/>
                  </a:cubicBezTo>
                  <a:cubicBezTo>
                    <a:pt x="4001" y="819"/>
                    <a:pt x="3560" y="473"/>
                    <a:pt x="3371" y="0"/>
                  </a:cubicBezTo>
                  <a:close/>
                </a:path>
              </a:pathLst>
            </a:custGeom>
            <a:grpFill/>
            <a:ln>
              <a:noFill/>
            </a:ln>
          </p:spPr>
          <p:txBody>
            <a:bodyPr spcFirstLastPara="1" wrap="square" lIns="91425" tIns="91425" rIns="91425" bIns="91425" anchor="ctr" anchorCtr="0">
              <a:noAutofit/>
            </a:bodyPr>
            <a:lstStyle/>
            <a:p>
              <a:endParaRPr sz="1400">
                <a:solidFill>
                  <a:srgbClr val="AE4500"/>
                </a:solidFill>
              </a:endParaRPr>
            </a:p>
          </p:txBody>
        </p:sp>
      </p:grpSp>
      <p:grpSp>
        <p:nvGrpSpPr>
          <p:cNvPr id="188" name="Google Shape;6066;p67"/>
          <p:cNvGrpSpPr/>
          <p:nvPr/>
        </p:nvGrpSpPr>
        <p:grpSpPr>
          <a:xfrm>
            <a:off x="4313801" y="2400898"/>
            <a:ext cx="644203" cy="641015"/>
            <a:chOff x="-38538975" y="3954250"/>
            <a:chExt cx="318225" cy="316650"/>
          </a:xfrm>
          <a:solidFill>
            <a:srgbClr val="002060"/>
          </a:solidFill>
        </p:grpSpPr>
        <p:sp>
          <p:nvSpPr>
            <p:cNvPr id="189" name="Google Shape;6067;p67"/>
            <p:cNvSpPr/>
            <p:nvPr/>
          </p:nvSpPr>
          <p:spPr>
            <a:xfrm>
              <a:off x="-38538975" y="3954250"/>
              <a:ext cx="254425" cy="253625"/>
            </a:xfrm>
            <a:custGeom>
              <a:avLst/>
              <a:gdLst/>
              <a:ahLst/>
              <a:cxnLst/>
              <a:rect l="l" t="t" r="r" b="b"/>
              <a:pathLst>
                <a:path w="10177" h="10145" extrusionOk="0">
                  <a:moveTo>
                    <a:pt x="5104" y="3813"/>
                  </a:moveTo>
                  <a:cubicBezTo>
                    <a:pt x="5797" y="3813"/>
                    <a:pt x="6364" y="4348"/>
                    <a:pt x="6364" y="5073"/>
                  </a:cubicBezTo>
                  <a:cubicBezTo>
                    <a:pt x="6364" y="5766"/>
                    <a:pt x="5797" y="6333"/>
                    <a:pt x="5104" y="6333"/>
                  </a:cubicBezTo>
                  <a:cubicBezTo>
                    <a:pt x="4379" y="6333"/>
                    <a:pt x="3844" y="5766"/>
                    <a:pt x="3844" y="5073"/>
                  </a:cubicBezTo>
                  <a:cubicBezTo>
                    <a:pt x="3844" y="4411"/>
                    <a:pt x="4411" y="3813"/>
                    <a:pt x="5104" y="3813"/>
                  </a:cubicBezTo>
                  <a:close/>
                  <a:moveTo>
                    <a:pt x="5104" y="0"/>
                  </a:moveTo>
                  <a:cubicBezTo>
                    <a:pt x="2300" y="0"/>
                    <a:pt x="0" y="2269"/>
                    <a:pt x="0" y="5073"/>
                  </a:cubicBezTo>
                  <a:cubicBezTo>
                    <a:pt x="63" y="7908"/>
                    <a:pt x="2300" y="10145"/>
                    <a:pt x="5104" y="10145"/>
                  </a:cubicBezTo>
                  <a:cubicBezTo>
                    <a:pt x="7877" y="10145"/>
                    <a:pt x="10176" y="7877"/>
                    <a:pt x="10176" y="5073"/>
                  </a:cubicBezTo>
                  <a:cubicBezTo>
                    <a:pt x="10176" y="2269"/>
                    <a:pt x="7877" y="0"/>
                    <a:pt x="5104" y="0"/>
                  </a:cubicBezTo>
                  <a:close/>
                </a:path>
              </a:pathLst>
            </a:custGeom>
            <a:grpFill/>
            <a:ln>
              <a:noFill/>
            </a:ln>
          </p:spPr>
          <p:txBody>
            <a:bodyPr spcFirstLastPara="1" wrap="square" lIns="91425" tIns="91425" rIns="91425" bIns="91425" anchor="ctr" anchorCtr="0">
              <a:noAutofit/>
            </a:bodyPr>
            <a:lstStyle/>
            <a:p>
              <a:endParaRPr sz="1400">
                <a:solidFill>
                  <a:srgbClr val="AE4500"/>
                </a:solidFill>
              </a:endParaRPr>
            </a:p>
          </p:txBody>
        </p:sp>
        <p:sp>
          <p:nvSpPr>
            <p:cNvPr id="190" name="Google Shape;6068;p67"/>
            <p:cNvSpPr/>
            <p:nvPr/>
          </p:nvSpPr>
          <p:spPr>
            <a:xfrm>
              <a:off x="-38496450" y="4081725"/>
              <a:ext cx="275700" cy="189175"/>
            </a:xfrm>
            <a:custGeom>
              <a:avLst/>
              <a:gdLst/>
              <a:ahLst/>
              <a:cxnLst/>
              <a:rect l="l" t="t" r="r" b="b"/>
              <a:pathLst>
                <a:path w="11028" h="7566" extrusionOk="0">
                  <a:moveTo>
                    <a:pt x="9774" y="0"/>
                  </a:moveTo>
                  <a:cubicBezTo>
                    <a:pt x="9040" y="0"/>
                    <a:pt x="8444" y="548"/>
                    <a:pt x="8444" y="1265"/>
                  </a:cubicBezTo>
                  <a:cubicBezTo>
                    <a:pt x="8444" y="1801"/>
                    <a:pt x="8790" y="2305"/>
                    <a:pt x="9295" y="2463"/>
                  </a:cubicBezTo>
                  <a:lnTo>
                    <a:pt x="9295" y="2967"/>
                  </a:lnTo>
                  <a:cubicBezTo>
                    <a:pt x="9295" y="4416"/>
                    <a:pt x="8192" y="5645"/>
                    <a:pt x="6774" y="5834"/>
                  </a:cubicBezTo>
                  <a:lnTo>
                    <a:pt x="6774" y="4825"/>
                  </a:lnTo>
                  <a:cubicBezTo>
                    <a:pt x="5829" y="5487"/>
                    <a:pt x="4663" y="5865"/>
                    <a:pt x="3403" y="5865"/>
                  </a:cubicBezTo>
                  <a:cubicBezTo>
                    <a:pt x="2143" y="5865"/>
                    <a:pt x="977" y="5487"/>
                    <a:pt x="1" y="4825"/>
                  </a:cubicBezTo>
                  <a:lnTo>
                    <a:pt x="1" y="6306"/>
                  </a:lnTo>
                  <a:cubicBezTo>
                    <a:pt x="1" y="7031"/>
                    <a:pt x="568" y="7566"/>
                    <a:pt x="1261" y="7566"/>
                  </a:cubicBezTo>
                  <a:lnTo>
                    <a:pt x="5388" y="7566"/>
                  </a:lnTo>
                  <a:cubicBezTo>
                    <a:pt x="5955" y="7566"/>
                    <a:pt x="6459" y="7220"/>
                    <a:pt x="6617" y="6716"/>
                  </a:cubicBezTo>
                  <a:cubicBezTo>
                    <a:pt x="8601" y="6495"/>
                    <a:pt x="10082" y="4920"/>
                    <a:pt x="10114" y="2904"/>
                  </a:cubicBezTo>
                  <a:lnTo>
                    <a:pt x="10114" y="2400"/>
                  </a:lnTo>
                  <a:cubicBezTo>
                    <a:pt x="10649" y="2211"/>
                    <a:pt x="11027" y="1706"/>
                    <a:pt x="10996" y="1108"/>
                  </a:cubicBezTo>
                  <a:cubicBezTo>
                    <a:pt x="10964" y="572"/>
                    <a:pt x="10492" y="100"/>
                    <a:pt x="9893" y="5"/>
                  </a:cubicBezTo>
                  <a:cubicBezTo>
                    <a:pt x="9853" y="2"/>
                    <a:pt x="9813" y="0"/>
                    <a:pt x="9774" y="0"/>
                  </a:cubicBezTo>
                  <a:close/>
                </a:path>
              </a:pathLst>
            </a:custGeom>
            <a:grpFill/>
            <a:ln>
              <a:noFill/>
            </a:ln>
          </p:spPr>
          <p:txBody>
            <a:bodyPr spcFirstLastPara="1" wrap="square" lIns="91425" tIns="91425" rIns="91425" bIns="91425" anchor="ctr" anchorCtr="0">
              <a:noAutofit/>
            </a:bodyPr>
            <a:lstStyle/>
            <a:p>
              <a:endParaRPr sz="1400">
                <a:solidFill>
                  <a:srgbClr val="AE4500"/>
                </a:solidFill>
              </a:endParaRPr>
            </a:p>
          </p:txBody>
        </p:sp>
      </p:grpSp>
      <p:grpSp>
        <p:nvGrpSpPr>
          <p:cNvPr id="53" name="Google Shape;5976;p67"/>
          <p:cNvGrpSpPr/>
          <p:nvPr/>
        </p:nvGrpSpPr>
        <p:grpSpPr>
          <a:xfrm>
            <a:off x="4399885" y="5618925"/>
            <a:ext cx="495395" cy="442067"/>
            <a:chOff x="-42996151" y="3612600"/>
            <a:chExt cx="323750" cy="288900"/>
          </a:xfrm>
          <a:solidFill>
            <a:srgbClr val="002060"/>
          </a:solidFill>
        </p:grpSpPr>
        <p:sp>
          <p:nvSpPr>
            <p:cNvPr id="99" name="Google Shape;5977;p67"/>
            <p:cNvSpPr/>
            <p:nvPr/>
          </p:nvSpPr>
          <p:spPr>
            <a:xfrm>
              <a:off x="-42914224" y="3612600"/>
              <a:ext cx="241825" cy="239275"/>
            </a:xfrm>
            <a:custGeom>
              <a:avLst/>
              <a:gdLst/>
              <a:ahLst/>
              <a:cxnLst/>
              <a:rect l="l" t="t" r="r" b="b"/>
              <a:pathLst>
                <a:path w="9673" h="9571" extrusionOk="0">
                  <a:moveTo>
                    <a:pt x="5963" y="1"/>
                  </a:moveTo>
                  <a:cubicBezTo>
                    <a:pt x="5661" y="1"/>
                    <a:pt x="5365" y="127"/>
                    <a:pt x="5136" y="371"/>
                  </a:cubicBezTo>
                  <a:lnTo>
                    <a:pt x="0" y="5507"/>
                  </a:lnTo>
                  <a:lnTo>
                    <a:pt x="4064" y="9571"/>
                  </a:lnTo>
                  <a:lnTo>
                    <a:pt x="9200" y="4436"/>
                  </a:lnTo>
                  <a:cubicBezTo>
                    <a:pt x="9672" y="3963"/>
                    <a:pt x="9672" y="3207"/>
                    <a:pt x="9200" y="2734"/>
                  </a:cubicBezTo>
                  <a:lnTo>
                    <a:pt x="6868" y="434"/>
                  </a:lnTo>
                  <a:cubicBezTo>
                    <a:pt x="6609" y="143"/>
                    <a:pt x="6283" y="1"/>
                    <a:pt x="5963" y="1"/>
                  </a:cubicBezTo>
                  <a:close/>
                </a:path>
              </a:pathLst>
            </a:custGeom>
            <a:grpFill/>
            <a:ln>
              <a:noFill/>
            </a:ln>
          </p:spPr>
          <p:txBody>
            <a:bodyPr spcFirstLastPara="1" wrap="square" lIns="91425" tIns="91425" rIns="91425" bIns="91425" anchor="ctr" anchorCtr="0">
              <a:noAutofit/>
            </a:bodyPr>
            <a:lstStyle/>
            <a:p>
              <a:endParaRPr sz="1400">
                <a:solidFill>
                  <a:srgbClr val="AE4500"/>
                </a:solidFill>
              </a:endParaRPr>
            </a:p>
          </p:txBody>
        </p:sp>
        <p:sp>
          <p:nvSpPr>
            <p:cNvPr id="100" name="Google Shape;5978;p67"/>
            <p:cNvSpPr/>
            <p:nvPr/>
          </p:nvSpPr>
          <p:spPr>
            <a:xfrm>
              <a:off x="-42946526" y="3762850"/>
              <a:ext cx="118950" cy="118950"/>
            </a:xfrm>
            <a:custGeom>
              <a:avLst/>
              <a:gdLst/>
              <a:ahLst/>
              <a:cxnLst/>
              <a:rect l="l" t="t" r="r" b="b"/>
              <a:pathLst>
                <a:path w="4758" h="4758" extrusionOk="0">
                  <a:moveTo>
                    <a:pt x="725" y="1"/>
                  </a:moveTo>
                  <a:lnTo>
                    <a:pt x="473" y="284"/>
                  </a:lnTo>
                  <a:cubicBezTo>
                    <a:pt x="253" y="505"/>
                    <a:pt x="95" y="820"/>
                    <a:pt x="95" y="1198"/>
                  </a:cubicBezTo>
                  <a:cubicBezTo>
                    <a:pt x="95" y="1450"/>
                    <a:pt x="190" y="1765"/>
                    <a:pt x="442" y="1986"/>
                  </a:cubicBezTo>
                  <a:cubicBezTo>
                    <a:pt x="631" y="2112"/>
                    <a:pt x="599" y="2458"/>
                    <a:pt x="442" y="2616"/>
                  </a:cubicBezTo>
                  <a:lnTo>
                    <a:pt x="1" y="3025"/>
                  </a:lnTo>
                  <a:lnTo>
                    <a:pt x="1733" y="4758"/>
                  </a:lnTo>
                  <a:lnTo>
                    <a:pt x="2174" y="4348"/>
                  </a:lnTo>
                  <a:cubicBezTo>
                    <a:pt x="2253" y="4270"/>
                    <a:pt x="2363" y="4230"/>
                    <a:pt x="2478" y="4230"/>
                  </a:cubicBezTo>
                  <a:cubicBezTo>
                    <a:pt x="2592" y="4230"/>
                    <a:pt x="2710" y="4270"/>
                    <a:pt x="2804" y="4348"/>
                  </a:cubicBezTo>
                  <a:cubicBezTo>
                    <a:pt x="3025" y="4569"/>
                    <a:pt x="3340" y="4695"/>
                    <a:pt x="3655" y="4695"/>
                  </a:cubicBezTo>
                  <a:cubicBezTo>
                    <a:pt x="3970" y="4695"/>
                    <a:pt x="4254" y="4569"/>
                    <a:pt x="4506" y="4348"/>
                  </a:cubicBezTo>
                  <a:lnTo>
                    <a:pt x="4758" y="4065"/>
                  </a:lnTo>
                  <a:lnTo>
                    <a:pt x="725" y="1"/>
                  </a:lnTo>
                  <a:close/>
                </a:path>
              </a:pathLst>
            </a:custGeom>
            <a:grpFill/>
            <a:ln>
              <a:noFill/>
            </a:ln>
          </p:spPr>
          <p:txBody>
            <a:bodyPr spcFirstLastPara="1" wrap="square" lIns="91425" tIns="91425" rIns="91425" bIns="91425" anchor="ctr" anchorCtr="0">
              <a:noAutofit/>
            </a:bodyPr>
            <a:lstStyle/>
            <a:p>
              <a:endParaRPr sz="1400">
                <a:solidFill>
                  <a:srgbClr val="AE4500"/>
                </a:solidFill>
              </a:endParaRPr>
            </a:p>
          </p:txBody>
        </p:sp>
        <p:sp>
          <p:nvSpPr>
            <p:cNvPr id="101" name="Google Shape;5979;p67"/>
            <p:cNvSpPr/>
            <p:nvPr/>
          </p:nvSpPr>
          <p:spPr>
            <a:xfrm>
              <a:off x="-42996151" y="3855800"/>
              <a:ext cx="78000" cy="45700"/>
            </a:xfrm>
            <a:custGeom>
              <a:avLst/>
              <a:gdLst/>
              <a:ahLst/>
              <a:cxnLst/>
              <a:rect l="l" t="t" r="r" b="b"/>
              <a:pathLst>
                <a:path w="3120" h="1828" extrusionOk="0">
                  <a:moveTo>
                    <a:pt x="1450" y="0"/>
                  </a:moveTo>
                  <a:lnTo>
                    <a:pt x="253" y="1166"/>
                  </a:lnTo>
                  <a:cubicBezTo>
                    <a:pt x="1" y="1355"/>
                    <a:pt x="190" y="1828"/>
                    <a:pt x="536" y="1828"/>
                  </a:cubicBezTo>
                  <a:lnTo>
                    <a:pt x="2773" y="1828"/>
                  </a:lnTo>
                  <a:cubicBezTo>
                    <a:pt x="2931" y="1828"/>
                    <a:pt x="3025" y="1765"/>
                    <a:pt x="3120" y="1670"/>
                  </a:cubicBezTo>
                  <a:lnTo>
                    <a:pt x="1450" y="0"/>
                  </a:lnTo>
                  <a:close/>
                </a:path>
              </a:pathLst>
            </a:custGeom>
            <a:grpFill/>
            <a:ln>
              <a:noFill/>
            </a:ln>
          </p:spPr>
          <p:txBody>
            <a:bodyPr spcFirstLastPara="1" wrap="square" lIns="91425" tIns="91425" rIns="91425" bIns="91425" anchor="ctr" anchorCtr="0">
              <a:noAutofit/>
            </a:bodyPr>
            <a:lstStyle/>
            <a:p>
              <a:endParaRPr sz="1400">
                <a:solidFill>
                  <a:srgbClr val="AE4500"/>
                </a:solidFill>
              </a:endParaRPr>
            </a:p>
          </p:txBody>
        </p:sp>
      </p:grpSp>
      <p:grpSp>
        <p:nvGrpSpPr>
          <p:cNvPr id="111" name="Google Shape;5989;p67"/>
          <p:cNvGrpSpPr/>
          <p:nvPr/>
        </p:nvGrpSpPr>
        <p:grpSpPr>
          <a:xfrm>
            <a:off x="8432704" y="5501963"/>
            <a:ext cx="496541" cy="485831"/>
            <a:chOff x="-41117651" y="3605525"/>
            <a:chExt cx="324500" cy="317500"/>
          </a:xfrm>
          <a:solidFill>
            <a:srgbClr val="002060"/>
          </a:solidFill>
        </p:grpSpPr>
        <p:sp>
          <p:nvSpPr>
            <p:cNvPr id="112" name="Google Shape;5990;p67"/>
            <p:cNvSpPr/>
            <p:nvPr/>
          </p:nvSpPr>
          <p:spPr>
            <a:xfrm>
              <a:off x="-41016851" y="3605525"/>
              <a:ext cx="106350" cy="105375"/>
            </a:xfrm>
            <a:custGeom>
              <a:avLst/>
              <a:gdLst/>
              <a:ahLst/>
              <a:cxnLst/>
              <a:rect l="l" t="t" r="r" b="b"/>
              <a:pathLst>
                <a:path w="4254" h="4215" extrusionOk="0">
                  <a:moveTo>
                    <a:pt x="2064" y="1"/>
                  </a:moveTo>
                  <a:cubicBezTo>
                    <a:pt x="1954" y="1"/>
                    <a:pt x="1844" y="40"/>
                    <a:pt x="1765" y="119"/>
                  </a:cubicBezTo>
                  <a:lnTo>
                    <a:pt x="1" y="1883"/>
                  </a:lnTo>
                  <a:lnTo>
                    <a:pt x="2332" y="4214"/>
                  </a:lnTo>
                  <a:lnTo>
                    <a:pt x="4096" y="2450"/>
                  </a:lnTo>
                  <a:cubicBezTo>
                    <a:pt x="4254" y="2293"/>
                    <a:pt x="4254" y="2009"/>
                    <a:pt x="4096" y="1852"/>
                  </a:cubicBezTo>
                  <a:lnTo>
                    <a:pt x="2364" y="119"/>
                  </a:lnTo>
                  <a:cubicBezTo>
                    <a:pt x="2285" y="40"/>
                    <a:pt x="2175" y="1"/>
                    <a:pt x="2064" y="1"/>
                  </a:cubicBezTo>
                  <a:close/>
                </a:path>
              </a:pathLst>
            </a:custGeom>
            <a:grpFill/>
            <a:ln>
              <a:noFill/>
            </a:ln>
          </p:spPr>
          <p:txBody>
            <a:bodyPr spcFirstLastPara="1" wrap="square" lIns="91425" tIns="91425" rIns="91425" bIns="91425" anchor="ctr" anchorCtr="0">
              <a:noAutofit/>
            </a:bodyPr>
            <a:lstStyle/>
            <a:p>
              <a:endParaRPr sz="1400">
                <a:solidFill>
                  <a:srgbClr val="AE4500"/>
                </a:solidFill>
              </a:endParaRPr>
            </a:p>
          </p:txBody>
        </p:sp>
        <p:sp>
          <p:nvSpPr>
            <p:cNvPr id="113" name="Google Shape;5991;p67"/>
            <p:cNvSpPr/>
            <p:nvPr/>
          </p:nvSpPr>
          <p:spPr>
            <a:xfrm>
              <a:off x="-40900276" y="3721300"/>
              <a:ext cx="107125" cy="105375"/>
            </a:xfrm>
            <a:custGeom>
              <a:avLst/>
              <a:gdLst/>
              <a:ahLst/>
              <a:cxnLst/>
              <a:rect l="l" t="t" r="r" b="b"/>
              <a:pathLst>
                <a:path w="4285" h="4215" extrusionOk="0">
                  <a:moveTo>
                    <a:pt x="2064" y="1"/>
                  </a:moveTo>
                  <a:cubicBezTo>
                    <a:pt x="1954" y="1"/>
                    <a:pt x="1843" y="40"/>
                    <a:pt x="1765" y="119"/>
                  </a:cubicBezTo>
                  <a:lnTo>
                    <a:pt x="0" y="1915"/>
                  </a:lnTo>
                  <a:lnTo>
                    <a:pt x="2300" y="4215"/>
                  </a:lnTo>
                  <a:lnTo>
                    <a:pt x="4128" y="2482"/>
                  </a:lnTo>
                  <a:cubicBezTo>
                    <a:pt x="4285" y="2324"/>
                    <a:pt x="4285" y="2072"/>
                    <a:pt x="4128" y="1915"/>
                  </a:cubicBezTo>
                  <a:lnTo>
                    <a:pt x="2363" y="119"/>
                  </a:lnTo>
                  <a:cubicBezTo>
                    <a:pt x="2285" y="40"/>
                    <a:pt x="2174" y="1"/>
                    <a:pt x="2064" y="1"/>
                  </a:cubicBezTo>
                  <a:close/>
                </a:path>
              </a:pathLst>
            </a:custGeom>
            <a:grpFill/>
            <a:ln>
              <a:noFill/>
            </a:ln>
          </p:spPr>
          <p:txBody>
            <a:bodyPr spcFirstLastPara="1" wrap="square" lIns="91425" tIns="91425" rIns="91425" bIns="91425" anchor="ctr" anchorCtr="0">
              <a:noAutofit/>
            </a:bodyPr>
            <a:lstStyle/>
            <a:p>
              <a:endParaRPr sz="1400">
                <a:solidFill>
                  <a:srgbClr val="AE4500"/>
                </a:solidFill>
              </a:endParaRPr>
            </a:p>
          </p:txBody>
        </p:sp>
        <p:sp>
          <p:nvSpPr>
            <p:cNvPr id="114" name="Google Shape;5992;p67"/>
            <p:cNvSpPr/>
            <p:nvPr/>
          </p:nvSpPr>
          <p:spPr>
            <a:xfrm>
              <a:off x="-41117651" y="3668350"/>
              <a:ext cx="262300" cy="254675"/>
            </a:xfrm>
            <a:custGeom>
              <a:avLst/>
              <a:gdLst/>
              <a:ahLst/>
              <a:cxnLst/>
              <a:rect l="l" t="t" r="r" b="b"/>
              <a:pathLst>
                <a:path w="10492" h="10187" extrusionOk="0">
                  <a:moveTo>
                    <a:pt x="3497" y="0"/>
                  </a:moveTo>
                  <a:lnTo>
                    <a:pt x="1764" y="1733"/>
                  </a:lnTo>
                  <a:cubicBezTo>
                    <a:pt x="1166" y="2332"/>
                    <a:pt x="725" y="3088"/>
                    <a:pt x="504" y="3812"/>
                  </a:cubicBezTo>
                  <a:cubicBezTo>
                    <a:pt x="0" y="5514"/>
                    <a:pt x="410" y="7404"/>
                    <a:pt x="1764" y="8759"/>
                  </a:cubicBezTo>
                  <a:cubicBezTo>
                    <a:pt x="2667" y="9661"/>
                    <a:pt x="3919" y="10187"/>
                    <a:pt x="5273" y="10187"/>
                  </a:cubicBezTo>
                  <a:cubicBezTo>
                    <a:pt x="5384" y="10187"/>
                    <a:pt x="5496" y="10183"/>
                    <a:pt x="5608" y="10176"/>
                  </a:cubicBezTo>
                  <a:cubicBezTo>
                    <a:pt x="6679" y="10082"/>
                    <a:pt x="7876" y="9609"/>
                    <a:pt x="8758" y="8759"/>
                  </a:cubicBezTo>
                  <a:lnTo>
                    <a:pt x="10491" y="7026"/>
                  </a:lnTo>
                  <a:lnTo>
                    <a:pt x="8191" y="4694"/>
                  </a:lnTo>
                  <a:lnTo>
                    <a:pt x="6396" y="6396"/>
                  </a:lnTo>
                  <a:cubicBezTo>
                    <a:pt x="6077" y="6715"/>
                    <a:pt x="5645" y="6880"/>
                    <a:pt x="5214" y="6880"/>
                  </a:cubicBezTo>
                  <a:cubicBezTo>
                    <a:pt x="4794" y="6880"/>
                    <a:pt x="4375" y="6722"/>
                    <a:pt x="4064" y="6396"/>
                  </a:cubicBezTo>
                  <a:cubicBezTo>
                    <a:pt x="3434" y="5766"/>
                    <a:pt x="3434" y="4694"/>
                    <a:pt x="4064" y="4064"/>
                  </a:cubicBezTo>
                  <a:lnTo>
                    <a:pt x="5797" y="2332"/>
                  </a:lnTo>
                  <a:lnTo>
                    <a:pt x="3497" y="0"/>
                  </a:lnTo>
                  <a:close/>
                </a:path>
              </a:pathLst>
            </a:custGeom>
            <a:grpFill/>
            <a:ln>
              <a:noFill/>
            </a:ln>
          </p:spPr>
          <p:txBody>
            <a:bodyPr spcFirstLastPara="1" wrap="square" lIns="91425" tIns="91425" rIns="91425" bIns="91425" anchor="ctr" anchorCtr="0">
              <a:noAutofit/>
            </a:bodyPr>
            <a:lstStyle/>
            <a:p>
              <a:endParaRPr sz="1400">
                <a:solidFill>
                  <a:srgbClr val="AE4500"/>
                </a:solidFill>
              </a:endParaRPr>
            </a:p>
          </p:txBody>
        </p:sp>
      </p:grpSp>
      <p:grpSp>
        <p:nvGrpSpPr>
          <p:cNvPr id="129" name="Google Shape;6007;p67"/>
          <p:cNvGrpSpPr/>
          <p:nvPr/>
        </p:nvGrpSpPr>
        <p:grpSpPr>
          <a:xfrm>
            <a:off x="5285554" y="5542723"/>
            <a:ext cx="469687" cy="475692"/>
            <a:chOff x="-42617299" y="3587775"/>
            <a:chExt cx="306950" cy="310875"/>
          </a:xfrm>
          <a:solidFill>
            <a:srgbClr val="002060"/>
          </a:solidFill>
        </p:grpSpPr>
        <p:sp>
          <p:nvSpPr>
            <p:cNvPr id="130" name="Google Shape;6008;p67"/>
            <p:cNvSpPr/>
            <p:nvPr/>
          </p:nvSpPr>
          <p:spPr>
            <a:xfrm>
              <a:off x="-42617299" y="3587775"/>
              <a:ext cx="306950" cy="310875"/>
            </a:xfrm>
            <a:custGeom>
              <a:avLst/>
              <a:gdLst/>
              <a:ahLst/>
              <a:cxnLst/>
              <a:rect l="l" t="t" r="r" b="b"/>
              <a:pathLst>
                <a:path w="12278" h="12435" extrusionOk="0">
                  <a:moveTo>
                    <a:pt x="5905" y="860"/>
                  </a:moveTo>
                  <a:cubicBezTo>
                    <a:pt x="6421" y="860"/>
                    <a:pt x="6926" y="1412"/>
                    <a:pt x="7341" y="2467"/>
                  </a:cubicBezTo>
                  <a:cubicBezTo>
                    <a:pt x="6837" y="2593"/>
                    <a:pt x="6365" y="2782"/>
                    <a:pt x="5892" y="3003"/>
                  </a:cubicBezTo>
                  <a:cubicBezTo>
                    <a:pt x="5419" y="2782"/>
                    <a:pt x="4947" y="2593"/>
                    <a:pt x="4443" y="2467"/>
                  </a:cubicBezTo>
                  <a:cubicBezTo>
                    <a:pt x="4893" y="1381"/>
                    <a:pt x="5404" y="860"/>
                    <a:pt x="5905" y="860"/>
                  </a:cubicBezTo>
                  <a:close/>
                  <a:moveTo>
                    <a:pt x="4191" y="3255"/>
                  </a:moveTo>
                  <a:cubicBezTo>
                    <a:pt x="4443" y="3349"/>
                    <a:pt x="4632" y="3381"/>
                    <a:pt x="4884" y="3475"/>
                  </a:cubicBezTo>
                  <a:cubicBezTo>
                    <a:pt x="4726" y="3538"/>
                    <a:pt x="4600" y="3601"/>
                    <a:pt x="4443" y="3696"/>
                  </a:cubicBezTo>
                  <a:cubicBezTo>
                    <a:pt x="4285" y="3790"/>
                    <a:pt x="4159" y="3853"/>
                    <a:pt x="4002" y="3948"/>
                  </a:cubicBezTo>
                  <a:cubicBezTo>
                    <a:pt x="4096" y="3727"/>
                    <a:pt x="4159" y="3507"/>
                    <a:pt x="4191" y="3255"/>
                  </a:cubicBezTo>
                  <a:close/>
                  <a:moveTo>
                    <a:pt x="7625" y="3318"/>
                  </a:moveTo>
                  <a:cubicBezTo>
                    <a:pt x="7688" y="3507"/>
                    <a:pt x="7751" y="3727"/>
                    <a:pt x="7782" y="3979"/>
                  </a:cubicBezTo>
                  <a:cubicBezTo>
                    <a:pt x="7499" y="3790"/>
                    <a:pt x="7247" y="3633"/>
                    <a:pt x="6963" y="3507"/>
                  </a:cubicBezTo>
                  <a:cubicBezTo>
                    <a:pt x="7184" y="3412"/>
                    <a:pt x="7404" y="3349"/>
                    <a:pt x="7625" y="3318"/>
                  </a:cubicBezTo>
                  <a:close/>
                  <a:moveTo>
                    <a:pt x="2611" y="3034"/>
                  </a:moveTo>
                  <a:cubicBezTo>
                    <a:pt x="2846" y="3034"/>
                    <a:pt x="3110" y="3054"/>
                    <a:pt x="3403" y="3097"/>
                  </a:cubicBezTo>
                  <a:cubicBezTo>
                    <a:pt x="3309" y="3570"/>
                    <a:pt x="3183" y="4042"/>
                    <a:pt x="3151" y="4609"/>
                  </a:cubicBezTo>
                  <a:cubicBezTo>
                    <a:pt x="2742" y="4924"/>
                    <a:pt x="2363" y="5240"/>
                    <a:pt x="1954" y="5586"/>
                  </a:cubicBezTo>
                  <a:cubicBezTo>
                    <a:pt x="712" y="4068"/>
                    <a:pt x="945" y="3034"/>
                    <a:pt x="2611" y="3034"/>
                  </a:cubicBezTo>
                  <a:close/>
                  <a:moveTo>
                    <a:pt x="9301" y="3075"/>
                  </a:moveTo>
                  <a:cubicBezTo>
                    <a:pt x="10879" y="3075"/>
                    <a:pt x="11079" y="4102"/>
                    <a:pt x="9862" y="5618"/>
                  </a:cubicBezTo>
                  <a:cubicBezTo>
                    <a:pt x="9515" y="5271"/>
                    <a:pt x="9137" y="4924"/>
                    <a:pt x="8696" y="4641"/>
                  </a:cubicBezTo>
                  <a:cubicBezTo>
                    <a:pt x="8601" y="4137"/>
                    <a:pt x="8538" y="3601"/>
                    <a:pt x="8412" y="3160"/>
                  </a:cubicBezTo>
                  <a:cubicBezTo>
                    <a:pt x="8746" y="3102"/>
                    <a:pt x="9042" y="3075"/>
                    <a:pt x="9301" y="3075"/>
                  </a:cubicBezTo>
                  <a:close/>
                  <a:moveTo>
                    <a:pt x="8822" y="5744"/>
                  </a:moveTo>
                  <a:cubicBezTo>
                    <a:pt x="9011" y="5901"/>
                    <a:pt x="9169" y="6059"/>
                    <a:pt x="9326" y="6216"/>
                  </a:cubicBezTo>
                  <a:cubicBezTo>
                    <a:pt x="9169" y="6374"/>
                    <a:pt x="8980" y="6531"/>
                    <a:pt x="8822" y="6689"/>
                  </a:cubicBezTo>
                  <a:lnTo>
                    <a:pt x="8822" y="5744"/>
                  </a:lnTo>
                  <a:close/>
                  <a:moveTo>
                    <a:pt x="3025" y="5775"/>
                  </a:moveTo>
                  <a:lnTo>
                    <a:pt x="3025" y="6720"/>
                  </a:lnTo>
                  <a:cubicBezTo>
                    <a:pt x="2836" y="6563"/>
                    <a:pt x="2679" y="6405"/>
                    <a:pt x="2521" y="6248"/>
                  </a:cubicBezTo>
                  <a:cubicBezTo>
                    <a:pt x="2679" y="6090"/>
                    <a:pt x="2868" y="5933"/>
                    <a:pt x="3025" y="5775"/>
                  </a:cubicBezTo>
                  <a:close/>
                  <a:moveTo>
                    <a:pt x="5892" y="3885"/>
                  </a:moveTo>
                  <a:cubicBezTo>
                    <a:pt x="6617" y="4200"/>
                    <a:pt x="7278" y="4609"/>
                    <a:pt x="7908" y="5082"/>
                  </a:cubicBezTo>
                  <a:cubicBezTo>
                    <a:pt x="8003" y="5838"/>
                    <a:pt x="8003" y="6626"/>
                    <a:pt x="7908" y="7413"/>
                  </a:cubicBezTo>
                  <a:cubicBezTo>
                    <a:pt x="7278" y="7823"/>
                    <a:pt x="6585" y="8232"/>
                    <a:pt x="5892" y="8579"/>
                  </a:cubicBezTo>
                  <a:cubicBezTo>
                    <a:pt x="5545" y="8421"/>
                    <a:pt x="5230" y="8232"/>
                    <a:pt x="4884" y="8043"/>
                  </a:cubicBezTo>
                  <a:cubicBezTo>
                    <a:pt x="4537" y="7823"/>
                    <a:pt x="4191" y="7634"/>
                    <a:pt x="3876" y="7413"/>
                  </a:cubicBezTo>
                  <a:cubicBezTo>
                    <a:pt x="3844" y="6657"/>
                    <a:pt x="3844" y="5870"/>
                    <a:pt x="3876" y="5082"/>
                  </a:cubicBezTo>
                  <a:cubicBezTo>
                    <a:pt x="4191" y="4830"/>
                    <a:pt x="4537" y="4641"/>
                    <a:pt x="4884" y="4452"/>
                  </a:cubicBezTo>
                  <a:cubicBezTo>
                    <a:pt x="5230" y="4263"/>
                    <a:pt x="5577" y="4042"/>
                    <a:pt x="5892" y="3885"/>
                  </a:cubicBezTo>
                  <a:close/>
                  <a:moveTo>
                    <a:pt x="4033" y="8516"/>
                  </a:moveTo>
                  <a:cubicBezTo>
                    <a:pt x="4159" y="8579"/>
                    <a:pt x="4317" y="8674"/>
                    <a:pt x="4474" y="8737"/>
                  </a:cubicBezTo>
                  <a:cubicBezTo>
                    <a:pt x="4632" y="8831"/>
                    <a:pt x="4758" y="8894"/>
                    <a:pt x="4915" y="8989"/>
                  </a:cubicBezTo>
                  <a:cubicBezTo>
                    <a:pt x="4663" y="9052"/>
                    <a:pt x="4474" y="9146"/>
                    <a:pt x="4254" y="9178"/>
                  </a:cubicBezTo>
                  <a:cubicBezTo>
                    <a:pt x="4159" y="8926"/>
                    <a:pt x="4096" y="8737"/>
                    <a:pt x="4033" y="8516"/>
                  </a:cubicBezTo>
                  <a:close/>
                  <a:moveTo>
                    <a:pt x="7782" y="8516"/>
                  </a:moveTo>
                  <a:cubicBezTo>
                    <a:pt x="7751" y="8737"/>
                    <a:pt x="7688" y="8989"/>
                    <a:pt x="7625" y="9178"/>
                  </a:cubicBezTo>
                  <a:cubicBezTo>
                    <a:pt x="7404" y="9083"/>
                    <a:pt x="7184" y="9052"/>
                    <a:pt x="6963" y="8989"/>
                  </a:cubicBezTo>
                  <a:cubicBezTo>
                    <a:pt x="7278" y="8831"/>
                    <a:pt x="7499" y="8674"/>
                    <a:pt x="7782" y="8516"/>
                  </a:cubicBezTo>
                  <a:close/>
                  <a:moveTo>
                    <a:pt x="1954" y="6846"/>
                  </a:moveTo>
                  <a:cubicBezTo>
                    <a:pt x="2300" y="7193"/>
                    <a:pt x="2710" y="7571"/>
                    <a:pt x="3151" y="7823"/>
                  </a:cubicBezTo>
                  <a:cubicBezTo>
                    <a:pt x="3214" y="8358"/>
                    <a:pt x="3309" y="8863"/>
                    <a:pt x="3403" y="9335"/>
                  </a:cubicBezTo>
                  <a:cubicBezTo>
                    <a:pt x="3090" y="9388"/>
                    <a:pt x="2806" y="9414"/>
                    <a:pt x="2555" y="9414"/>
                  </a:cubicBezTo>
                  <a:cubicBezTo>
                    <a:pt x="1015" y="9414"/>
                    <a:pt x="681" y="8445"/>
                    <a:pt x="1954" y="6846"/>
                  </a:cubicBezTo>
                  <a:close/>
                  <a:moveTo>
                    <a:pt x="9925" y="6846"/>
                  </a:moveTo>
                  <a:lnTo>
                    <a:pt x="9925" y="6846"/>
                  </a:lnTo>
                  <a:cubicBezTo>
                    <a:pt x="11167" y="8392"/>
                    <a:pt x="10934" y="9430"/>
                    <a:pt x="9267" y="9430"/>
                  </a:cubicBezTo>
                  <a:cubicBezTo>
                    <a:pt x="9032" y="9430"/>
                    <a:pt x="8768" y="9410"/>
                    <a:pt x="8475" y="9367"/>
                  </a:cubicBezTo>
                  <a:cubicBezTo>
                    <a:pt x="8538" y="8894"/>
                    <a:pt x="8664" y="8390"/>
                    <a:pt x="8727" y="7823"/>
                  </a:cubicBezTo>
                  <a:cubicBezTo>
                    <a:pt x="9137" y="7508"/>
                    <a:pt x="9515" y="7193"/>
                    <a:pt x="9925" y="6846"/>
                  </a:cubicBezTo>
                  <a:close/>
                  <a:moveTo>
                    <a:pt x="5924" y="9461"/>
                  </a:moveTo>
                  <a:cubicBezTo>
                    <a:pt x="6396" y="9650"/>
                    <a:pt x="6869" y="9839"/>
                    <a:pt x="7404" y="9965"/>
                  </a:cubicBezTo>
                  <a:cubicBezTo>
                    <a:pt x="6962" y="11056"/>
                    <a:pt x="6440" y="11607"/>
                    <a:pt x="5922" y="11607"/>
                  </a:cubicBezTo>
                  <a:cubicBezTo>
                    <a:pt x="5408" y="11607"/>
                    <a:pt x="4898" y="11064"/>
                    <a:pt x="4474" y="9965"/>
                  </a:cubicBezTo>
                  <a:cubicBezTo>
                    <a:pt x="4978" y="9839"/>
                    <a:pt x="5451" y="9650"/>
                    <a:pt x="5924" y="9461"/>
                  </a:cubicBezTo>
                  <a:close/>
                  <a:moveTo>
                    <a:pt x="5931" y="1"/>
                  </a:moveTo>
                  <a:cubicBezTo>
                    <a:pt x="5817" y="1"/>
                    <a:pt x="5699" y="14"/>
                    <a:pt x="5577" y="41"/>
                  </a:cubicBezTo>
                  <a:cubicBezTo>
                    <a:pt x="4632" y="262"/>
                    <a:pt x="4002" y="1333"/>
                    <a:pt x="3655" y="2278"/>
                  </a:cubicBezTo>
                  <a:cubicBezTo>
                    <a:pt x="3326" y="2223"/>
                    <a:pt x="2973" y="2187"/>
                    <a:pt x="2624" y="2187"/>
                  </a:cubicBezTo>
                  <a:cubicBezTo>
                    <a:pt x="1770" y="2187"/>
                    <a:pt x="939" y="2404"/>
                    <a:pt x="536" y="3097"/>
                  </a:cubicBezTo>
                  <a:cubicBezTo>
                    <a:pt x="1" y="4074"/>
                    <a:pt x="662" y="5334"/>
                    <a:pt x="1387" y="6216"/>
                  </a:cubicBezTo>
                  <a:cubicBezTo>
                    <a:pt x="788" y="6972"/>
                    <a:pt x="158" y="8043"/>
                    <a:pt x="379" y="8926"/>
                  </a:cubicBezTo>
                  <a:cubicBezTo>
                    <a:pt x="599" y="9650"/>
                    <a:pt x="1166" y="10028"/>
                    <a:pt x="1922" y="10186"/>
                  </a:cubicBezTo>
                  <a:cubicBezTo>
                    <a:pt x="2157" y="10241"/>
                    <a:pt x="2410" y="10266"/>
                    <a:pt x="2668" y="10266"/>
                  </a:cubicBezTo>
                  <a:cubicBezTo>
                    <a:pt x="2998" y="10266"/>
                    <a:pt x="3337" y="10225"/>
                    <a:pt x="3655" y="10154"/>
                  </a:cubicBezTo>
                  <a:cubicBezTo>
                    <a:pt x="4221" y="11678"/>
                    <a:pt x="5076" y="12434"/>
                    <a:pt x="5929" y="12434"/>
                  </a:cubicBezTo>
                  <a:cubicBezTo>
                    <a:pt x="6786" y="12434"/>
                    <a:pt x="7639" y="11670"/>
                    <a:pt x="8192" y="10154"/>
                  </a:cubicBezTo>
                  <a:cubicBezTo>
                    <a:pt x="8550" y="10215"/>
                    <a:pt x="8882" y="10243"/>
                    <a:pt x="9186" y="10243"/>
                  </a:cubicBezTo>
                  <a:cubicBezTo>
                    <a:pt x="11589" y="10243"/>
                    <a:pt x="12278" y="8453"/>
                    <a:pt x="10460" y="6216"/>
                  </a:cubicBezTo>
                  <a:cubicBezTo>
                    <a:pt x="12272" y="4014"/>
                    <a:pt x="11618" y="2182"/>
                    <a:pt x="9217" y="2182"/>
                  </a:cubicBezTo>
                  <a:cubicBezTo>
                    <a:pt x="8904" y="2182"/>
                    <a:pt x="8562" y="2213"/>
                    <a:pt x="8192" y="2278"/>
                  </a:cubicBezTo>
                  <a:cubicBezTo>
                    <a:pt x="7765" y="1139"/>
                    <a:pt x="7004" y="1"/>
                    <a:pt x="5931" y="1"/>
                  </a:cubicBezTo>
                  <a:close/>
                </a:path>
              </a:pathLst>
            </a:custGeom>
            <a:grpFill/>
            <a:ln>
              <a:noFill/>
            </a:ln>
          </p:spPr>
          <p:txBody>
            <a:bodyPr spcFirstLastPara="1" wrap="square" lIns="91425" tIns="91425" rIns="91425" bIns="91425" anchor="ctr" anchorCtr="0">
              <a:noAutofit/>
            </a:bodyPr>
            <a:lstStyle/>
            <a:p>
              <a:endParaRPr sz="1400">
                <a:solidFill>
                  <a:srgbClr val="AE4500"/>
                </a:solidFill>
              </a:endParaRPr>
            </a:p>
          </p:txBody>
        </p:sp>
        <p:sp>
          <p:nvSpPr>
            <p:cNvPr id="131" name="Google Shape;6009;p67"/>
            <p:cNvSpPr/>
            <p:nvPr/>
          </p:nvSpPr>
          <p:spPr>
            <a:xfrm>
              <a:off x="-42500724" y="3712425"/>
              <a:ext cx="63025" cy="62275"/>
            </a:xfrm>
            <a:custGeom>
              <a:avLst/>
              <a:gdLst/>
              <a:ahLst/>
              <a:cxnLst/>
              <a:rect l="l" t="t" r="r" b="b"/>
              <a:pathLst>
                <a:path w="2521" h="2491" extrusionOk="0">
                  <a:moveTo>
                    <a:pt x="1313" y="0"/>
                  </a:moveTo>
                  <a:cubicBezTo>
                    <a:pt x="1295" y="0"/>
                    <a:pt x="1278" y="1"/>
                    <a:pt x="1261" y="1"/>
                  </a:cubicBezTo>
                  <a:cubicBezTo>
                    <a:pt x="599" y="1"/>
                    <a:pt x="0" y="569"/>
                    <a:pt x="63" y="1230"/>
                  </a:cubicBezTo>
                  <a:cubicBezTo>
                    <a:pt x="0" y="1955"/>
                    <a:pt x="567" y="2490"/>
                    <a:pt x="1261" y="2490"/>
                  </a:cubicBezTo>
                  <a:cubicBezTo>
                    <a:pt x="1954" y="2490"/>
                    <a:pt x="2521" y="1955"/>
                    <a:pt x="2489" y="1230"/>
                  </a:cubicBezTo>
                  <a:cubicBezTo>
                    <a:pt x="2489" y="585"/>
                    <a:pt x="1980" y="0"/>
                    <a:pt x="1313" y="0"/>
                  </a:cubicBezTo>
                  <a:close/>
                </a:path>
              </a:pathLst>
            </a:custGeom>
            <a:grpFill/>
            <a:ln>
              <a:noFill/>
            </a:ln>
          </p:spPr>
          <p:txBody>
            <a:bodyPr spcFirstLastPara="1" wrap="square" lIns="91425" tIns="91425" rIns="91425" bIns="91425" anchor="ctr" anchorCtr="0">
              <a:noAutofit/>
            </a:bodyPr>
            <a:lstStyle/>
            <a:p>
              <a:endParaRPr sz="1400">
                <a:solidFill>
                  <a:srgbClr val="AE4500"/>
                </a:solidFill>
              </a:endParaRPr>
            </a:p>
          </p:txBody>
        </p:sp>
      </p:grpSp>
      <p:grpSp>
        <p:nvGrpSpPr>
          <p:cNvPr id="140" name="Google Shape;6018;p67"/>
          <p:cNvGrpSpPr/>
          <p:nvPr/>
        </p:nvGrpSpPr>
        <p:grpSpPr>
          <a:xfrm>
            <a:off x="10221237" y="5564683"/>
            <a:ext cx="486939" cy="443559"/>
            <a:chOff x="-40745125" y="3632900"/>
            <a:chExt cx="318225" cy="289875"/>
          </a:xfrm>
          <a:solidFill>
            <a:srgbClr val="002060"/>
          </a:solidFill>
        </p:grpSpPr>
        <p:sp>
          <p:nvSpPr>
            <p:cNvPr id="141" name="Google Shape;6019;p67"/>
            <p:cNvSpPr/>
            <p:nvPr/>
          </p:nvSpPr>
          <p:spPr>
            <a:xfrm>
              <a:off x="-40745125" y="3632900"/>
              <a:ext cx="300125" cy="82725"/>
            </a:xfrm>
            <a:custGeom>
              <a:avLst/>
              <a:gdLst/>
              <a:ahLst/>
              <a:cxnLst/>
              <a:rect l="l" t="t" r="r" b="b"/>
              <a:pathLst>
                <a:path w="12005" h="3309" extrusionOk="0">
                  <a:moveTo>
                    <a:pt x="1671" y="0"/>
                  </a:moveTo>
                  <a:cubicBezTo>
                    <a:pt x="757" y="0"/>
                    <a:pt x="1" y="757"/>
                    <a:pt x="1" y="1670"/>
                  </a:cubicBezTo>
                  <a:cubicBezTo>
                    <a:pt x="1" y="2552"/>
                    <a:pt x="757" y="3308"/>
                    <a:pt x="1671" y="3308"/>
                  </a:cubicBezTo>
                  <a:lnTo>
                    <a:pt x="11469" y="3308"/>
                  </a:lnTo>
                  <a:cubicBezTo>
                    <a:pt x="11815" y="3308"/>
                    <a:pt x="12004" y="2930"/>
                    <a:pt x="11784" y="2647"/>
                  </a:cubicBezTo>
                  <a:cubicBezTo>
                    <a:pt x="11595" y="2363"/>
                    <a:pt x="11469" y="2017"/>
                    <a:pt x="11469" y="1670"/>
                  </a:cubicBezTo>
                  <a:cubicBezTo>
                    <a:pt x="11469" y="1292"/>
                    <a:pt x="11595" y="946"/>
                    <a:pt x="11784" y="662"/>
                  </a:cubicBezTo>
                  <a:cubicBezTo>
                    <a:pt x="11973" y="410"/>
                    <a:pt x="11784" y="0"/>
                    <a:pt x="11469" y="0"/>
                  </a:cubicBezTo>
                  <a:close/>
                </a:path>
              </a:pathLst>
            </a:custGeom>
            <a:grpFill/>
            <a:ln>
              <a:noFill/>
            </a:ln>
          </p:spPr>
          <p:txBody>
            <a:bodyPr spcFirstLastPara="1" wrap="square" lIns="91425" tIns="91425" rIns="91425" bIns="91425" anchor="ctr" anchorCtr="0">
              <a:noAutofit/>
            </a:bodyPr>
            <a:lstStyle/>
            <a:p>
              <a:endParaRPr sz="1400">
                <a:solidFill>
                  <a:srgbClr val="AE4500"/>
                </a:solidFill>
              </a:endParaRPr>
            </a:p>
          </p:txBody>
        </p:sp>
        <p:sp>
          <p:nvSpPr>
            <p:cNvPr id="142" name="Google Shape;6020;p67"/>
            <p:cNvSpPr/>
            <p:nvPr/>
          </p:nvSpPr>
          <p:spPr>
            <a:xfrm>
              <a:off x="-40508051" y="3736075"/>
              <a:ext cx="21300" cy="82725"/>
            </a:xfrm>
            <a:custGeom>
              <a:avLst/>
              <a:gdLst/>
              <a:ahLst/>
              <a:cxnLst/>
              <a:rect l="l" t="t" r="r" b="b"/>
              <a:pathLst>
                <a:path w="852" h="3309" extrusionOk="0">
                  <a:moveTo>
                    <a:pt x="1" y="1"/>
                  </a:moveTo>
                  <a:lnTo>
                    <a:pt x="1" y="3309"/>
                  </a:lnTo>
                  <a:lnTo>
                    <a:pt x="852" y="3309"/>
                  </a:lnTo>
                  <a:lnTo>
                    <a:pt x="852" y="1"/>
                  </a:lnTo>
                  <a:close/>
                </a:path>
              </a:pathLst>
            </a:custGeom>
            <a:grpFill/>
            <a:ln>
              <a:noFill/>
            </a:ln>
          </p:spPr>
          <p:txBody>
            <a:bodyPr spcFirstLastPara="1" wrap="square" lIns="91425" tIns="91425" rIns="91425" bIns="91425" anchor="ctr" anchorCtr="0">
              <a:noAutofit/>
            </a:bodyPr>
            <a:lstStyle/>
            <a:p>
              <a:endParaRPr sz="1400">
                <a:solidFill>
                  <a:srgbClr val="AE4500"/>
                </a:solidFill>
              </a:endParaRPr>
            </a:p>
          </p:txBody>
        </p:sp>
        <p:sp>
          <p:nvSpPr>
            <p:cNvPr id="143" name="Google Shape;6021;p67"/>
            <p:cNvSpPr/>
            <p:nvPr/>
          </p:nvSpPr>
          <p:spPr>
            <a:xfrm>
              <a:off x="-40466299" y="3736875"/>
              <a:ext cx="39400" cy="82725"/>
            </a:xfrm>
            <a:custGeom>
              <a:avLst/>
              <a:gdLst/>
              <a:ahLst/>
              <a:cxnLst/>
              <a:rect l="l" t="t" r="r" b="b"/>
              <a:pathLst>
                <a:path w="1576" h="3309" extrusionOk="0">
                  <a:moveTo>
                    <a:pt x="1" y="0"/>
                  </a:moveTo>
                  <a:lnTo>
                    <a:pt x="1" y="3308"/>
                  </a:lnTo>
                  <a:lnTo>
                    <a:pt x="1198" y="3308"/>
                  </a:lnTo>
                  <a:cubicBezTo>
                    <a:pt x="1387" y="3277"/>
                    <a:pt x="1576" y="3088"/>
                    <a:pt x="1576" y="2899"/>
                  </a:cubicBezTo>
                  <a:lnTo>
                    <a:pt x="1576" y="410"/>
                  </a:lnTo>
                  <a:cubicBezTo>
                    <a:pt x="1576" y="158"/>
                    <a:pt x="1387" y="0"/>
                    <a:pt x="1198" y="0"/>
                  </a:cubicBezTo>
                  <a:close/>
                </a:path>
              </a:pathLst>
            </a:custGeom>
            <a:grpFill/>
            <a:ln>
              <a:noFill/>
            </a:ln>
          </p:spPr>
          <p:txBody>
            <a:bodyPr spcFirstLastPara="1" wrap="square" lIns="91425" tIns="91425" rIns="91425" bIns="91425" anchor="ctr" anchorCtr="0">
              <a:noAutofit/>
            </a:bodyPr>
            <a:lstStyle/>
            <a:p>
              <a:endParaRPr sz="1400">
                <a:solidFill>
                  <a:srgbClr val="AE4500"/>
                </a:solidFill>
              </a:endParaRPr>
            </a:p>
          </p:txBody>
        </p:sp>
        <p:sp>
          <p:nvSpPr>
            <p:cNvPr id="144" name="Google Shape;6022;p67"/>
            <p:cNvSpPr/>
            <p:nvPr/>
          </p:nvSpPr>
          <p:spPr>
            <a:xfrm>
              <a:off x="-40723049" y="3736075"/>
              <a:ext cx="194550" cy="82725"/>
            </a:xfrm>
            <a:custGeom>
              <a:avLst/>
              <a:gdLst/>
              <a:ahLst/>
              <a:cxnLst/>
              <a:rect l="l" t="t" r="r" b="b"/>
              <a:pathLst>
                <a:path w="7782" h="3309" extrusionOk="0">
                  <a:moveTo>
                    <a:pt x="441" y="1"/>
                  </a:moveTo>
                  <a:cubicBezTo>
                    <a:pt x="189" y="1"/>
                    <a:pt x="0" y="221"/>
                    <a:pt x="0" y="442"/>
                  </a:cubicBezTo>
                  <a:lnTo>
                    <a:pt x="0" y="2931"/>
                  </a:lnTo>
                  <a:cubicBezTo>
                    <a:pt x="0" y="3151"/>
                    <a:pt x="189" y="3309"/>
                    <a:pt x="441" y="3309"/>
                  </a:cubicBezTo>
                  <a:lnTo>
                    <a:pt x="7782" y="3309"/>
                  </a:lnTo>
                  <a:lnTo>
                    <a:pt x="7782" y="1"/>
                  </a:lnTo>
                  <a:close/>
                </a:path>
              </a:pathLst>
            </a:custGeom>
            <a:grpFill/>
            <a:ln>
              <a:noFill/>
            </a:ln>
          </p:spPr>
          <p:txBody>
            <a:bodyPr spcFirstLastPara="1" wrap="square" lIns="91425" tIns="91425" rIns="91425" bIns="91425" anchor="ctr" anchorCtr="0">
              <a:noAutofit/>
            </a:bodyPr>
            <a:lstStyle/>
            <a:p>
              <a:endParaRPr sz="1400">
                <a:solidFill>
                  <a:srgbClr val="AE4500"/>
                </a:solidFill>
              </a:endParaRPr>
            </a:p>
          </p:txBody>
        </p:sp>
        <p:sp>
          <p:nvSpPr>
            <p:cNvPr id="145" name="Google Shape;6023;p67"/>
            <p:cNvSpPr/>
            <p:nvPr/>
          </p:nvSpPr>
          <p:spPr>
            <a:xfrm>
              <a:off x="-40681325" y="3839250"/>
              <a:ext cx="21300" cy="82725"/>
            </a:xfrm>
            <a:custGeom>
              <a:avLst/>
              <a:gdLst/>
              <a:ahLst/>
              <a:cxnLst/>
              <a:rect l="l" t="t" r="r" b="b"/>
              <a:pathLst>
                <a:path w="852" h="3309" extrusionOk="0">
                  <a:moveTo>
                    <a:pt x="1" y="1"/>
                  </a:moveTo>
                  <a:lnTo>
                    <a:pt x="1" y="3309"/>
                  </a:lnTo>
                  <a:lnTo>
                    <a:pt x="851" y="3309"/>
                  </a:lnTo>
                  <a:lnTo>
                    <a:pt x="851" y="1"/>
                  </a:lnTo>
                  <a:close/>
                </a:path>
              </a:pathLst>
            </a:custGeom>
            <a:grpFill/>
            <a:ln>
              <a:noFill/>
            </a:ln>
          </p:spPr>
          <p:txBody>
            <a:bodyPr spcFirstLastPara="1" wrap="square" lIns="91425" tIns="91425" rIns="91425" bIns="91425" anchor="ctr" anchorCtr="0">
              <a:noAutofit/>
            </a:bodyPr>
            <a:lstStyle/>
            <a:p>
              <a:endParaRPr sz="1400">
                <a:solidFill>
                  <a:srgbClr val="AE4500"/>
                </a:solidFill>
              </a:endParaRPr>
            </a:p>
          </p:txBody>
        </p:sp>
        <p:sp>
          <p:nvSpPr>
            <p:cNvPr id="146" name="Google Shape;6024;p67"/>
            <p:cNvSpPr/>
            <p:nvPr/>
          </p:nvSpPr>
          <p:spPr>
            <a:xfrm>
              <a:off x="-40639575" y="3840825"/>
              <a:ext cx="190625" cy="81950"/>
            </a:xfrm>
            <a:custGeom>
              <a:avLst/>
              <a:gdLst/>
              <a:ahLst/>
              <a:cxnLst/>
              <a:rect l="l" t="t" r="r" b="b"/>
              <a:pathLst>
                <a:path w="7625" h="3278" extrusionOk="0">
                  <a:moveTo>
                    <a:pt x="1" y="1"/>
                  </a:moveTo>
                  <a:lnTo>
                    <a:pt x="1" y="3277"/>
                  </a:lnTo>
                  <a:lnTo>
                    <a:pt x="7247" y="3277"/>
                  </a:lnTo>
                  <a:cubicBezTo>
                    <a:pt x="7467" y="3277"/>
                    <a:pt x="7625" y="3057"/>
                    <a:pt x="7625" y="2868"/>
                  </a:cubicBezTo>
                  <a:lnTo>
                    <a:pt x="7625" y="379"/>
                  </a:lnTo>
                  <a:cubicBezTo>
                    <a:pt x="7625" y="158"/>
                    <a:pt x="7436" y="1"/>
                    <a:pt x="7247" y="1"/>
                  </a:cubicBezTo>
                  <a:close/>
                </a:path>
              </a:pathLst>
            </a:custGeom>
            <a:grpFill/>
            <a:ln>
              <a:noFill/>
            </a:ln>
          </p:spPr>
          <p:txBody>
            <a:bodyPr spcFirstLastPara="1" wrap="square" lIns="91425" tIns="91425" rIns="91425" bIns="91425" anchor="ctr" anchorCtr="0">
              <a:noAutofit/>
            </a:bodyPr>
            <a:lstStyle/>
            <a:p>
              <a:endParaRPr sz="1400">
                <a:solidFill>
                  <a:srgbClr val="AE4500"/>
                </a:solidFill>
              </a:endParaRPr>
            </a:p>
          </p:txBody>
        </p:sp>
        <p:sp>
          <p:nvSpPr>
            <p:cNvPr id="147" name="Google Shape;6025;p67"/>
            <p:cNvSpPr/>
            <p:nvPr/>
          </p:nvSpPr>
          <p:spPr>
            <a:xfrm>
              <a:off x="-40745125" y="3840050"/>
              <a:ext cx="43350" cy="82725"/>
            </a:xfrm>
            <a:custGeom>
              <a:avLst/>
              <a:gdLst/>
              <a:ahLst/>
              <a:cxnLst/>
              <a:rect l="l" t="t" r="r" b="b"/>
              <a:pathLst>
                <a:path w="1733" h="3309" extrusionOk="0">
                  <a:moveTo>
                    <a:pt x="442" y="0"/>
                  </a:moveTo>
                  <a:cubicBezTo>
                    <a:pt x="190" y="0"/>
                    <a:pt x="1" y="189"/>
                    <a:pt x="1" y="378"/>
                  </a:cubicBezTo>
                  <a:lnTo>
                    <a:pt x="1" y="2867"/>
                  </a:lnTo>
                  <a:cubicBezTo>
                    <a:pt x="1" y="3088"/>
                    <a:pt x="190" y="3308"/>
                    <a:pt x="442" y="3308"/>
                  </a:cubicBezTo>
                  <a:lnTo>
                    <a:pt x="1734" y="3308"/>
                  </a:lnTo>
                  <a:lnTo>
                    <a:pt x="1734" y="0"/>
                  </a:lnTo>
                  <a:close/>
                </a:path>
              </a:pathLst>
            </a:custGeom>
            <a:grpFill/>
            <a:ln>
              <a:noFill/>
            </a:ln>
          </p:spPr>
          <p:txBody>
            <a:bodyPr spcFirstLastPara="1" wrap="square" lIns="91425" tIns="91425" rIns="91425" bIns="91425" anchor="ctr" anchorCtr="0">
              <a:noAutofit/>
            </a:bodyPr>
            <a:lstStyle/>
            <a:p>
              <a:endParaRPr sz="1400">
                <a:solidFill>
                  <a:srgbClr val="AE4500"/>
                </a:solidFill>
              </a:endParaRPr>
            </a:p>
          </p:txBody>
        </p:sp>
      </p:grpSp>
      <p:sp>
        <p:nvSpPr>
          <p:cNvPr id="165" name="Google Shape;6043;p67"/>
          <p:cNvSpPr/>
          <p:nvPr/>
        </p:nvSpPr>
        <p:spPr>
          <a:xfrm>
            <a:off x="6077468" y="5543601"/>
            <a:ext cx="412229" cy="486939"/>
          </a:xfrm>
          <a:custGeom>
            <a:avLst/>
            <a:gdLst/>
            <a:ahLst/>
            <a:cxnLst/>
            <a:rect l="l" t="t" r="r" b="b"/>
            <a:pathLst>
              <a:path w="10776" h="12729" extrusionOk="0">
                <a:moveTo>
                  <a:pt x="1670" y="851"/>
                </a:moveTo>
                <a:lnTo>
                  <a:pt x="1670" y="9326"/>
                </a:lnTo>
                <a:cubicBezTo>
                  <a:pt x="1355" y="9326"/>
                  <a:pt x="1072" y="9421"/>
                  <a:pt x="851" y="9578"/>
                </a:cubicBezTo>
                <a:lnTo>
                  <a:pt x="851" y="2049"/>
                </a:lnTo>
                <a:cubicBezTo>
                  <a:pt x="851" y="1481"/>
                  <a:pt x="1198" y="1072"/>
                  <a:pt x="1670" y="851"/>
                </a:cubicBezTo>
                <a:close/>
                <a:moveTo>
                  <a:pt x="9925" y="10177"/>
                </a:moveTo>
                <a:lnTo>
                  <a:pt x="9925" y="10208"/>
                </a:lnTo>
                <a:lnTo>
                  <a:pt x="9925" y="11846"/>
                </a:lnTo>
                <a:lnTo>
                  <a:pt x="1670" y="11846"/>
                </a:lnTo>
                <a:cubicBezTo>
                  <a:pt x="1229" y="11846"/>
                  <a:pt x="851" y="11468"/>
                  <a:pt x="851" y="11027"/>
                </a:cubicBezTo>
                <a:cubicBezTo>
                  <a:pt x="851" y="10586"/>
                  <a:pt x="1229" y="10177"/>
                  <a:pt x="1670" y="10177"/>
                </a:cubicBezTo>
                <a:close/>
                <a:moveTo>
                  <a:pt x="2111" y="1"/>
                </a:moveTo>
                <a:cubicBezTo>
                  <a:pt x="914" y="1"/>
                  <a:pt x="1" y="946"/>
                  <a:pt x="1" y="2080"/>
                </a:cubicBezTo>
                <a:lnTo>
                  <a:pt x="1" y="11059"/>
                </a:lnTo>
                <a:cubicBezTo>
                  <a:pt x="1" y="11973"/>
                  <a:pt x="757" y="12729"/>
                  <a:pt x="1670" y="12729"/>
                </a:cubicBezTo>
                <a:lnTo>
                  <a:pt x="10334" y="12729"/>
                </a:lnTo>
                <a:cubicBezTo>
                  <a:pt x="10586" y="12729"/>
                  <a:pt x="10775" y="12508"/>
                  <a:pt x="10775" y="12319"/>
                </a:cubicBezTo>
                <a:lnTo>
                  <a:pt x="10775" y="473"/>
                </a:lnTo>
                <a:cubicBezTo>
                  <a:pt x="10775" y="221"/>
                  <a:pt x="10586" y="64"/>
                  <a:pt x="10334" y="64"/>
                </a:cubicBezTo>
                <a:lnTo>
                  <a:pt x="9105" y="64"/>
                </a:lnTo>
                <a:lnTo>
                  <a:pt x="9105" y="3781"/>
                </a:lnTo>
                <a:cubicBezTo>
                  <a:pt x="9105" y="4011"/>
                  <a:pt x="8912" y="4171"/>
                  <a:pt x="8708" y="4171"/>
                </a:cubicBezTo>
                <a:cubicBezTo>
                  <a:pt x="8604" y="4171"/>
                  <a:pt x="8498" y="4129"/>
                  <a:pt x="8412" y="4033"/>
                </a:cubicBezTo>
                <a:lnTo>
                  <a:pt x="7845" y="3498"/>
                </a:lnTo>
                <a:lnTo>
                  <a:pt x="7310" y="4033"/>
                </a:lnTo>
                <a:cubicBezTo>
                  <a:pt x="7214" y="4129"/>
                  <a:pt x="7100" y="4171"/>
                  <a:pt x="6991" y="4171"/>
                </a:cubicBezTo>
                <a:cubicBezTo>
                  <a:pt x="6778" y="4171"/>
                  <a:pt x="6585" y="4011"/>
                  <a:pt x="6585" y="3781"/>
                </a:cubicBezTo>
                <a:lnTo>
                  <a:pt x="6585" y="64"/>
                </a:lnTo>
                <a:lnTo>
                  <a:pt x="2111" y="64"/>
                </a:lnTo>
                <a:lnTo>
                  <a:pt x="2111" y="1"/>
                </a:lnTo>
                <a:close/>
              </a:path>
            </a:pathLst>
          </a:custGeom>
          <a:solidFill>
            <a:srgbClr val="002060"/>
          </a:solidFill>
          <a:ln>
            <a:noFill/>
          </a:ln>
        </p:spPr>
        <p:txBody>
          <a:bodyPr spcFirstLastPara="1" wrap="square" lIns="91425" tIns="91425" rIns="91425" bIns="91425" anchor="ctr" anchorCtr="0">
            <a:noAutofit/>
          </a:bodyPr>
          <a:lstStyle/>
          <a:p>
            <a:endParaRPr sz="1400">
              <a:solidFill>
                <a:srgbClr val="AE4500"/>
              </a:solidFill>
            </a:endParaRPr>
          </a:p>
        </p:txBody>
      </p:sp>
      <p:grpSp>
        <p:nvGrpSpPr>
          <p:cNvPr id="174" name="Google Shape;6052;p67"/>
          <p:cNvGrpSpPr/>
          <p:nvPr/>
        </p:nvGrpSpPr>
        <p:grpSpPr>
          <a:xfrm>
            <a:off x="11105261" y="5521085"/>
            <a:ext cx="476115" cy="484531"/>
            <a:chOff x="-40372574" y="3604550"/>
            <a:chExt cx="311150" cy="316650"/>
          </a:xfrm>
          <a:solidFill>
            <a:srgbClr val="002060"/>
          </a:solidFill>
        </p:grpSpPr>
        <p:sp>
          <p:nvSpPr>
            <p:cNvPr id="175" name="Google Shape;6053;p67"/>
            <p:cNvSpPr/>
            <p:nvPr/>
          </p:nvSpPr>
          <p:spPr>
            <a:xfrm>
              <a:off x="-40372574" y="3604550"/>
              <a:ext cx="311150" cy="134475"/>
            </a:xfrm>
            <a:custGeom>
              <a:avLst/>
              <a:gdLst/>
              <a:ahLst/>
              <a:cxnLst/>
              <a:rect l="l" t="t" r="r" b="b"/>
              <a:pathLst>
                <a:path w="12446" h="5379" extrusionOk="0">
                  <a:moveTo>
                    <a:pt x="3088" y="0"/>
                  </a:moveTo>
                  <a:cubicBezTo>
                    <a:pt x="1639" y="0"/>
                    <a:pt x="316" y="1008"/>
                    <a:pt x="95" y="2489"/>
                  </a:cubicBezTo>
                  <a:cubicBezTo>
                    <a:pt x="1" y="3214"/>
                    <a:pt x="190" y="3938"/>
                    <a:pt x="568" y="4506"/>
                  </a:cubicBezTo>
                  <a:cubicBezTo>
                    <a:pt x="962" y="5071"/>
                    <a:pt x="1607" y="5366"/>
                    <a:pt x="2240" y="5366"/>
                  </a:cubicBezTo>
                  <a:cubicBezTo>
                    <a:pt x="2772" y="5366"/>
                    <a:pt x="3296" y="5157"/>
                    <a:pt x="3655" y="4726"/>
                  </a:cubicBezTo>
                  <a:cubicBezTo>
                    <a:pt x="4569" y="3655"/>
                    <a:pt x="3844" y="2489"/>
                    <a:pt x="2836" y="2489"/>
                  </a:cubicBezTo>
                  <a:cubicBezTo>
                    <a:pt x="2584" y="2489"/>
                    <a:pt x="2427" y="2678"/>
                    <a:pt x="2427" y="2899"/>
                  </a:cubicBezTo>
                  <a:cubicBezTo>
                    <a:pt x="2427" y="3151"/>
                    <a:pt x="2616" y="3308"/>
                    <a:pt x="2836" y="3340"/>
                  </a:cubicBezTo>
                  <a:cubicBezTo>
                    <a:pt x="3057" y="3340"/>
                    <a:pt x="3214" y="3529"/>
                    <a:pt x="3214" y="3749"/>
                  </a:cubicBezTo>
                  <a:cubicBezTo>
                    <a:pt x="3214" y="3970"/>
                    <a:pt x="3025" y="4127"/>
                    <a:pt x="2836" y="4127"/>
                  </a:cubicBezTo>
                  <a:cubicBezTo>
                    <a:pt x="2049" y="4127"/>
                    <a:pt x="1450" y="3434"/>
                    <a:pt x="1608" y="2584"/>
                  </a:cubicBezTo>
                  <a:cubicBezTo>
                    <a:pt x="1754" y="1999"/>
                    <a:pt x="2279" y="1632"/>
                    <a:pt x="2882" y="1632"/>
                  </a:cubicBezTo>
                  <a:cubicBezTo>
                    <a:pt x="2930" y="1632"/>
                    <a:pt x="2977" y="1634"/>
                    <a:pt x="3025" y="1639"/>
                  </a:cubicBezTo>
                  <a:cubicBezTo>
                    <a:pt x="3624" y="1733"/>
                    <a:pt x="4128" y="2048"/>
                    <a:pt x="4474" y="2489"/>
                  </a:cubicBezTo>
                  <a:lnTo>
                    <a:pt x="7908" y="2489"/>
                  </a:lnTo>
                  <a:cubicBezTo>
                    <a:pt x="8255" y="2017"/>
                    <a:pt x="8759" y="1702"/>
                    <a:pt x="9358" y="1639"/>
                  </a:cubicBezTo>
                  <a:cubicBezTo>
                    <a:pt x="9406" y="1634"/>
                    <a:pt x="9453" y="1632"/>
                    <a:pt x="9501" y="1632"/>
                  </a:cubicBezTo>
                  <a:cubicBezTo>
                    <a:pt x="10104" y="1632"/>
                    <a:pt x="10629" y="1999"/>
                    <a:pt x="10775" y="2584"/>
                  </a:cubicBezTo>
                  <a:cubicBezTo>
                    <a:pt x="10964" y="3434"/>
                    <a:pt x="10334" y="4127"/>
                    <a:pt x="9547" y="4127"/>
                  </a:cubicBezTo>
                  <a:cubicBezTo>
                    <a:pt x="9326" y="4127"/>
                    <a:pt x="9137" y="3938"/>
                    <a:pt x="9137" y="3749"/>
                  </a:cubicBezTo>
                  <a:cubicBezTo>
                    <a:pt x="9137" y="3497"/>
                    <a:pt x="9326" y="3340"/>
                    <a:pt x="9547" y="3340"/>
                  </a:cubicBezTo>
                  <a:cubicBezTo>
                    <a:pt x="9799" y="3340"/>
                    <a:pt x="9956" y="3151"/>
                    <a:pt x="9956" y="2899"/>
                  </a:cubicBezTo>
                  <a:cubicBezTo>
                    <a:pt x="9956" y="2678"/>
                    <a:pt x="9767" y="2521"/>
                    <a:pt x="9547" y="2489"/>
                  </a:cubicBezTo>
                  <a:cubicBezTo>
                    <a:pt x="8539" y="2489"/>
                    <a:pt x="7814" y="3686"/>
                    <a:pt x="8728" y="4726"/>
                  </a:cubicBezTo>
                  <a:cubicBezTo>
                    <a:pt x="9099" y="5169"/>
                    <a:pt x="9626" y="5379"/>
                    <a:pt x="10158" y="5379"/>
                  </a:cubicBezTo>
                  <a:cubicBezTo>
                    <a:pt x="10800" y="5379"/>
                    <a:pt x="11451" y="5074"/>
                    <a:pt x="11847" y="4506"/>
                  </a:cubicBezTo>
                  <a:cubicBezTo>
                    <a:pt x="12225" y="3970"/>
                    <a:pt x="12445" y="3277"/>
                    <a:pt x="12319" y="2489"/>
                  </a:cubicBezTo>
                  <a:cubicBezTo>
                    <a:pt x="12130" y="1008"/>
                    <a:pt x="10775" y="0"/>
                    <a:pt x="9326" y="0"/>
                  </a:cubicBezTo>
                  <a:close/>
                </a:path>
              </a:pathLst>
            </a:custGeom>
            <a:grpFill/>
            <a:ln>
              <a:noFill/>
            </a:ln>
          </p:spPr>
          <p:txBody>
            <a:bodyPr spcFirstLastPara="1" wrap="square" lIns="91425" tIns="91425" rIns="91425" bIns="91425" anchor="ctr" anchorCtr="0">
              <a:noAutofit/>
            </a:bodyPr>
            <a:lstStyle/>
            <a:p>
              <a:endParaRPr sz="1400">
                <a:solidFill>
                  <a:srgbClr val="AE4500"/>
                </a:solidFill>
              </a:endParaRPr>
            </a:p>
          </p:txBody>
        </p:sp>
        <p:sp>
          <p:nvSpPr>
            <p:cNvPr id="176" name="Google Shape;6054;p67"/>
            <p:cNvSpPr/>
            <p:nvPr/>
          </p:nvSpPr>
          <p:spPr>
            <a:xfrm>
              <a:off x="-40312699" y="3730575"/>
              <a:ext cx="185100" cy="190625"/>
            </a:xfrm>
            <a:custGeom>
              <a:avLst/>
              <a:gdLst/>
              <a:ahLst/>
              <a:cxnLst/>
              <a:rect l="l" t="t" r="r" b="b"/>
              <a:pathLst>
                <a:path w="7404" h="7625" extrusionOk="0">
                  <a:moveTo>
                    <a:pt x="2426" y="0"/>
                  </a:moveTo>
                  <a:lnTo>
                    <a:pt x="2426" y="5639"/>
                  </a:lnTo>
                  <a:cubicBezTo>
                    <a:pt x="2426" y="5860"/>
                    <a:pt x="2237" y="6017"/>
                    <a:pt x="2048" y="6017"/>
                  </a:cubicBezTo>
                  <a:cubicBezTo>
                    <a:pt x="1796" y="6017"/>
                    <a:pt x="1638" y="5828"/>
                    <a:pt x="1638" y="5639"/>
                  </a:cubicBezTo>
                  <a:lnTo>
                    <a:pt x="1638" y="473"/>
                  </a:lnTo>
                  <a:cubicBezTo>
                    <a:pt x="1229" y="851"/>
                    <a:pt x="630" y="1103"/>
                    <a:pt x="0" y="1134"/>
                  </a:cubicBezTo>
                  <a:lnTo>
                    <a:pt x="0" y="7246"/>
                  </a:lnTo>
                  <a:cubicBezTo>
                    <a:pt x="0" y="7467"/>
                    <a:pt x="189" y="7624"/>
                    <a:pt x="378" y="7624"/>
                  </a:cubicBezTo>
                  <a:lnTo>
                    <a:pt x="6994" y="7624"/>
                  </a:lnTo>
                  <a:cubicBezTo>
                    <a:pt x="7246" y="7624"/>
                    <a:pt x="7404" y="7435"/>
                    <a:pt x="7404" y="7246"/>
                  </a:cubicBezTo>
                  <a:lnTo>
                    <a:pt x="7404" y="1134"/>
                  </a:lnTo>
                  <a:cubicBezTo>
                    <a:pt x="6774" y="1071"/>
                    <a:pt x="6175" y="788"/>
                    <a:pt x="5734" y="315"/>
                  </a:cubicBezTo>
                  <a:lnTo>
                    <a:pt x="5734" y="5639"/>
                  </a:lnTo>
                  <a:cubicBezTo>
                    <a:pt x="5734" y="5860"/>
                    <a:pt x="5545" y="6017"/>
                    <a:pt x="5324" y="6017"/>
                  </a:cubicBezTo>
                  <a:cubicBezTo>
                    <a:pt x="5072" y="6017"/>
                    <a:pt x="4915" y="5828"/>
                    <a:pt x="4915" y="5639"/>
                  </a:cubicBezTo>
                  <a:lnTo>
                    <a:pt x="4915" y="0"/>
                  </a:lnTo>
                  <a:lnTo>
                    <a:pt x="4096" y="0"/>
                  </a:lnTo>
                  <a:lnTo>
                    <a:pt x="4096" y="5639"/>
                  </a:lnTo>
                  <a:cubicBezTo>
                    <a:pt x="4096" y="5860"/>
                    <a:pt x="3907" y="6017"/>
                    <a:pt x="3686" y="6017"/>
                  </a:cubicBezTo>
                  <a:cubicBezTo>
                    <a:pt x="3466" y="6017"/>
                    <a:pt x="3277" y="5828"/>
                    <a:pt x="3277" y="5639"/>
                  </a:cubicBezTo>
                  <a:lnTo>
                    <a:pt x="3277" y="0"/>
                  </a:lnTo>
                  <a:close/>
                </a:path>
              </a:pathLst>
            </a:custGeom>
            <a:grpFill/>
            <a:ln>
              <a:noFill/>
            </a:ln>
          </p:spPr>
          <p:txBody>
            <a:bodyPr spcFirstLastPara="1" wrap="square" lIns="91425" tIns="91425" rIns="91425" bIns="91425" anchor="ctr" anchorCtr="0">
              <a:noAutofit/>
            </a:bodyPr>
            <a:lstStyle/>
            <a:p>
              <a:endParaRPr sz="1400">
                <a:solidFill>
                  <a:srgbClr val="AE4500"/>
                </a:solidFill>
              </a:endParaRPr>
            </a:p>
          </p:txBody>
        </p:sp>
        <p:sp>
          <p:nvSpPr>
            <p:cNvPr id="177" name="Google Shape;6055;p67"/>
            <p:cNvSpPr/>
            <p:nvPr/>
          </p:nvSpPr>
          <p:spPr>
            <a:xfrm>
              <a:off x="-40250476" y="3688025"/>
              <a:ext cx="66950" cy="20500"/>
            </a:xfrm>
            <a:custGeom>
              <a:avLst/>
              <a:gdLst/>
              <a:ahLst/>
              <a:cxnLst/>
              <a:rect l="l" t="t" r="r" b="b"/>
              <a:pathLst>
                <a:path w="2678" h="820" extrusionOk="0">
                  <a:moveTo>
                    <a:pt x="0" y="1"/>
                  </a:moveTo>
                  <a:cubicBezTo>
                    <a:pt x="32" y="127"/>
                    <a:pt x="32" y="284"/>
                    <a:pt x="32" y="379"/>
                  </a:cubicBezTo>
                  <a:cubicBezTo>
                    <a:pt x="32" y="536"/>
                    <a:pt x="32" y="662"/>
                    <a:pt x="0" y="788"/>
                  </a:cubicBezTo>
                  <a:lnTo>
                    <a:pt x="2666" y="788"/>
                  </a:lnTo>
                  <a:cubicBezTo>
                    <a:pt x="2615" y="649"/>
                    <a:pt x="2615" y="555"/>
                    <a:pt x="2615" y="379"/>
                  </a:cubicBezTo>
                  <a:cubicBezTo>
                    <a:pt x="2615" y="284"/>
                    <a:pt x="2615" y="127"/>
                    <a:pt x="2678" y="1"/>
                  </a:cubicBezTo>
                  <a:close/>
                  <a:moveTo>
                    <a:pt x="2666" y="788"/>
                  </a:moveTo>
                  <a:cubicBezTo>
                    <a:pt x="2670" y="799"/>
                    <a:pt x="2674" y="809"/>
                    <a:pt x="2678" y="820"/>
                  </a:cubicBezTo>
                  <a:lnTo>
                    <a:pt x="2678" y="788"/>
                  </a:lnTo>
                  <a:close/>
                </a:path>
              </a:pathLst>
            </a:custGeom>
            <a:grpFill/>
            <a:ln>
              <a:noFill/>
            </a:ln>
          </p:spPr>
          <p:txBody>
            <a:bodyPr spcFirstLastPara="1" wrap="square" lIns="91425" tIns="91425" rIns="91425" bIns="91425" anchor="ctr" anchorCtr="0">
              <a:noAutofit/>
            </a:bodyPr>
            <a:lstStyle/>
            <a:p>
              <a:endParaRPr sz="1400">
                <a:solidFill>
                  <a:srgbClr val="AE4500"/>
                </a:solidFill>
              </a:endParaRPr>
            </a:p>
          </p:txBody>
        </p:sp>
      </p:grpSp>
      <p:grpSp>
        <p:nvGrpSpPr>
          <p:cNvPr id="200" name="Google Shape;6078;p67"/>
          <p:cNvGrpSpPr/>
          <p:nvPr/>
        </p:nvGrpSpPr>
        <p:grpSpPr>
          <a:xfrm>
            <a:off x="6835001" y="5544805"/>
            <a:ext cx="486939" cy="484531"/>
            <a:chOff x="-41893474" y="3584850"/>
            <a:chExt cx="318225" cy="316650"/>
          </a:xfrm>
          <a:solidFill>
            <a:srgbClr val="002060"/>
          </a:solidFill>
        </p:grpSpPr>
        <p:sp>
          <p:nvSpPr>
            <p:cNvPr id="201" name="Google Shape;6079;p67"/>
            <p:cNvSpPr/>
            <p:nvPr/>
          </p:nvSpPr>
          <p:spPr>
            <a:xfrm>
              <a:off x="-41827301" y="3715600"/>
              <a:ext cx="186675" cy="185900"/>
            </a:xfrm>
            <a:custGeom>
              <a:avLst/>
              <a:gdLst/>
              <a:ahLst/>
              <a:cxnLst/>
              <a:rect l="l" t="t" r="r" b="b"/>
              <a:pathLst>
                <a:path w="7465" h="7436" extrusionOk="0">
                  <a:moveTo>
                    <a:pt x="3686" y="1465"/>
                  </a:moveTo>
                  <a:cubicBezTo>
                    <a:pt x="3836" y="1465"/>
                    <a:pt x="3985" y="1544"/>
                    <a:pt x="4064" y="1702"/>
                  </a:cubicBezTo>
                  <a:lnTo>
                    <a:pt x="4537" y="2678"/>
                  </a:lnTo>
                  <a:lnTo>
                    <a:pt x="5608" y="2836"/>
                  </a:lnTo>
                  <a:cubicBezTo>
                    <a:pt x="5955" y="2867"/>
                    <a:pt x="6081" y="3308"/>
                    <a:pt x="5829" y="3561"/>
                  </a:cubicBezTo>
                  <a:lnTo>
                    <a:pt x="5041" y="4285"/>
                  </a:lnTo>
                  <a:lnTo>
                    <a:pt x="5261" y="5356"/>
                  </a:lnTo>
                  <a:cubicBezTo>
                    <a:pt x="5286" y="5630"/>
                    <a:pt x="5075" y="5845"/>
                    <a:pt x="4845" y="5845"/>
                  </a:cubicBezTo>
                  <a:cubicBezTo>
                    <a:pt x="4784" y="5845"/>
                    <a:pt x="4722" y="5830"/>
                    <a:pt x="4663" y="5797"/>
                  </a:cubicBezTo>
                  <a:lnTo>
                    <a:pt x="3686" y="5262"/>
                  </a:lnTo>
                  <a:lnTo>
                    <a:pt x="2678" y="5797"/>
                  </a:lnTo>
                  <a:cubicBezTo>
                    <a:pt x="2616" y="5828"/>
                    <a:pt x="2553" y="5842"/>
                    <a:pt x="2492" y="5842"/>
                  </a:cubicBezTo>
                  <a:cubicBezTo>
                    <a:pt x="2244" y="5842"/>
                    <a:pt x="2035" y="5609"/>
                    <a:pt x="2111" y="5356"/>
                  </a:cubicBezTo>
                  <a:lnTo>
                    <a:pt x="2300" y="4285"/>
                  </a:lnTo>
                  <a:lnTo>
                    <a:pt x="1512" y="3561"/>
                  </a:lnTo>
                  <a:cubicBezTo>
                    <a:pt x="1323" y="3308"/>
                    <a:pt x="1418" y="2867"/>
                    <a:pt x="1796" y="2836"/>
                  </a:cubicBezTo>
                  <a:lnTo>
                    <a:pt x="2836" y="2678"/>
                  </a:lnTo>
                  <a:lnTo>
                    <a:pt x="3308" y="1702"/>
                  </a:lnTo>
                  <a:cubicBezTo>
                    <a:pt x="3387" y="1544"/>
                    <a:pt x="3537" y="1465"/>
                    <a:pt x="3686" y="1465"/>
                  </a:cubicBezTo>
                  <a:close/>
                  <a:moveTo>
                    <a:pt x="3718" y="0"/>
                  </a:moveTo>
                  <a:cubicBezTo>
                    <a:pt x="1670" y="0"/>
                    <a:pt x="32" y="1670"/>
                    <a:pt x="32" y="3750"/>
                  </a:cubicBezTo>
                  <a:cubicBezTo>
                    <a:pt x="0" y="5766"/>
                    <a:pt x="1670" y="7436"/>
                    <a:pt x="3718" y="7436"/>
                  </a:cubicBezTo>
                  <a:cubicBezTo>
                    <a:pt x="5765" y="7436"/>
                    <a:pt x="7404" y="5797"/>
                    <a:pt x="7467" y="3750"/>
                  </a:cubicBezTo>
                  <a:cubicBezTo>
                    <a:pt x="7467" y="1702"/>
                    <a:pt x="5797" y="32"/>
                    <a:pt x="3718" y="0"/>
                  </a:cubicBezTo>
                  <a:close/>
                </a:path>
              </a:pathLst>
            </a:custGeom>
            <a:grpFill/>
            <a:ln>
              <a:noFill/>
            </a:ln>
          </p:spPr>
          <p:txBody>
            <a:bodyPr spcFirstLastPara="1" wrap="square" lIns="91425" tIns="91425" rIns="91425" bIns="91425" anchor="ctr" anchorCtr="0">
              <a:noAutofit/>
            </a:bodyPr>
            <a:lstStyle/>
            <a:p>
              <a:endParaRPr sz="1400">
                <a:solidFill>
                  <a:srgbClr val="AE4500"/>
                </a:solidFill>
              </a:endParaRPr>
            </a:p>
          </p:txBody>
        </p:sp>
        <p:sp>
          <p:nvSpPr>
            <p:cNvPr id="202" name="Google Shape;6080;p67"/>
            <p:cNvSpPr/>
            <p:nvPr/>
          </p:nvSpPr>
          <p:spPr>
            <a:xfrm>
              <a:off x="-41726501" y="3586725"/>
              <a:ext cx="151250" cy="147800"/>
            </a:xfrm>
            <a:custGeom>
              <a:avLst/>
              <a:gdLst/>
              <a:ahLst/>
              <a:cxnLst/>
              <a:rect l="l" t="t" r="r" b="b"/>
              <a:pathLst>
                <a:path w="6050" h="5912" extrusionOk="0">
                  <a:moveTo>
                    <a:pt x="3829" y="0"/>
                  </a:moveTo>
                  <a:cubicBezTo>
                    <a:pt x="3706" y="0"/>
                    <a:pt x="3580" y="47"/>
                    <a:pt x="3498" y="146"/>
                  </a:cubicBezTo>
                  <a:lnTo>
                    <a:pt x="1" y="4336"/>
                  </a:lnTo>
                  <a:cubicBezTo>
                    <a:pt x="1229" y="4399"/>
                    <a:pt x="2332" y="4998"/>
                    <a:pt x="3088" y="5912"/>
                  </a:cubicBezTo>
                  <a:lnTo>
                    <a:pt x="5861" y="2446"/>
                  </a:lnTo>
                  <a:cubicBezTo>
                    <a:pt x="6050" y="2289"/>
                    <a:pt x="6050" y="2037"/>
                    <a:pt x="5924" y="1879"/>
                  </a:cubicBezTo>
                  <a:lnTo>
                    <a:pt x="4128" y="115"/>
                  </a:lnTo>
                  <a:cubicBezTo>
                    <a:pt x="4053" y="40"/>
                    <a:pt x="3942" y="0"/>
                    <a:pt x="3829" y="0"/>
                  </a:cubicBezTo>
                  <a:close/>
                </a:path>
              </a:pathLst>
            </a:custGeom>
            <a:grpFill/>
            <a:ln>
              <a:noFill/>
            </a:ln>
          </p:spPr>
          <p:txBody>
            <a:bodyPr spcFirstLastPara="1" wrap="square" lIns="91425" tIns="91425" rIns="91425" bIns="91425" anchor="ctr" anchorCtr="0">
              <a:noAutofit/>
            </a:bodyPr>
            <a:lstStyle/>
            <a:p>
              <a:endParaRPr sz="1400">
                <a:solidFill>
                  <a:srgbClr val="AE4500"/>
                </a:solidFill>
              </a:endParaRPr>
            </a:p>
          </p:txBody>
        </p:sp>
        <p:sp>
          <p:nvSpPr>
            <p:cNvPr id="203" name="Google Shape;6081;p67"/>
            <p:cNvSpPr/>
            <p:nvPr/>
          </p:nvSpPr>
          <p:spPr>
            <a:xfrm>
              <a:off x="-41808400" y="3584850"/>
              <a:ext cx="148100" cy="89825"/>
            </a:xfrm>
            <a:custGeom>
              <a:avLst/>
              <a:gdLst/>
              <a:ahLst/>
              <a:cxnLst/>
              <a:rect l="l" t="t" r="r" b="b"/>
              <a:pathLst>
                <a:path w="5924" h="3593" extrusionOk="0">
                  <a:moveTo>
                    <a:pt x="0" y="1"/>
                  </a:moveTo>
                  <a:lnTo>
                    <a:pt x="2962" y="3592"/>
                  </a:lnTo>
                  <a:lnTo>
                    <a:pt x="5923" y="1"/>
                  </a:lnTo>
                  <a:close/>
                </a:path>
              </a:pathLst>
            </a:custGeom>
            <a:grpFill/>
            <a:ln>
              <a:noFill/>
            </a:ln>
          </p:spPr>
          <p:txBody>
            <a:bodyPr spcFirstLastPara="1" wrap="square" lIns="91425" tIns="91425" rIns="91425" bIns="91425" anchor="ctr" anchorCtr="0">
              <a:noAutofit/>
            </a:bodyPr>
            <a:lstStyle/>
            <a:p>
              <a:endParaRPr sz="1400">
                <a:solidFill>
                  <a:srgbClr val="AE4500"/>
                </a:solidFill>
              </a:endParaRPr>
            </a:p>
          </p:txBody>
        </p:sp>
        <p:sp>
          <p:nvSpPr>
            <p:cNvPr id="204" name="Google Shape;6082;p67"/>
            <p:cNvSpPr/>
            <p:nvPr/>
          </p:nvSpPr>
          <p:spPr>
            <a:xfrm>
              <a:off x="-41893474" y="3586725"/>
              <a:ext cx="148875" cy="147025"/>
            </a:xfrm>
            <a:custGeom>
              <a:avLst/>
              <a:gdLst/>
              <a:ahLst/>
              <a:cxnLst/>
              <a:rect l="l" t="t" r="r" b="b"/>
              <a:pathLst>
                <a:path w="5955" h="5881" extrusionOk="0">
                  <a:moveTo>
                    <a:pt x="2194" y="0"/>
                  </a:moveTo>
                  <a:cubicBezTo>
                    <a:pt x="2084" y="0"/>
                    <a:pt x="1965" y="40"/>
                    <a:pt x="1859" y="115"/>
                  </a:cubicBezTo>
                  <a:lnTo>
                    <a:pt x="95" y="1879"/>
                  </a:lnTo>
                  <a:cubicBezTo>
                    <a:pt x="1" y="2037"/>
                    <a:pt x="1" y="2289"/>
                    <a:pt x="95" y="2446"/>
                  </a:cubicBezTo>
                  <a:lnTo>
                    <a:pt x="2899" y="5880"/>
                  </a:lnTo>
                  <a:cubicBezTo>
                    <a:pt x="3655" y="4998"/>
                    <a:pt x="4758" y="4399"/>
                    <a:pt x="5955" y="4305"/>
                  </a:cubicBezTo>
                  <a:lnTo>
                    <a:pt x="2490" y="146"/>
                  </a:lnTo>
                  <a:cubicBezTo>
                    <a:pt x="2424" y="47"/>
                    <a:pt x="2315" y="0"/>
                    <a:pt x="2194" y="0"/>
                  </a:cubicBezTo>
                  <a:close/>
                </a:path>
              </a:pathLst>
            </a:custGeom>
            <a:grpFill/>
            <a:ln>
              <a:noFill/>
            </a:ln>
          </p:spPr>
          <p:txBody>
            <a:bodyPr spcFirstLastPara="1" wrap="square" lIns="91425" tIns="91425" rIns="91425" bIns="91425" anchor="ctr" anchorCtr="0">
              <a:noAutofit/>
            </a:bodyPr>
            <a:lstStyle/>
            <a:p>
              <a:endParaRPr sz="1400">
                <a:solidFill>
                  <a:srgbClr val="AE4500"/>
                </a:solidFill>
              </a:endParaRPr>
            </a:p>
          </p:txBody>
        </p:sp>
      </p:grpSp>
      <p:grpSp>
        <p:nvGrpSpPr>
          <p:cNvPr id="231" name="Google Shape;6110;p67"/>
          <p:cNvGrpSpPr/>
          <p:nvPr/>
        </p:nvGrpSpPr>
        <p:grpSpPr>
          <a:xfrm>
            <a:off x="7644054" y="5591326"/>
            <a:ext cx="483343" cy="378489"/>
            <a:chOff x="-41526451" y="3653375"/>
            <a:chExt cx="315875" cy="247350"/>
          </a:xfrm>
          <a:solidFill>
            <a:srgbClr val="002060"/>
          </a:solidFill>
        </p:grpSpPr>
        <p:sp>
          <p:nvSpPr>
            <p:cNvPr id="232" name="Google Shape;6111;p67"/>
            <p:cNvSpPr/>
            <p:nvPr/>
          </p:nvSpPr>
          <p:spPr>
            <a:xfrm>
              <a:off x="-41526451" y="3860525"/>
              <a:ext cx="315875" cy="40200"/>
            </a:xfrm>
            <a:custGeom>
              <a:avLst/>
              <a:gdLst/>
              <a:ahLst/>
              <a:cxnLst/>
              <a:rect l="l" t="t" r="r" b="b"/>
              <a:pathLst>
                <a:path w="12635" h="1608" extrusionOk="0">
                  <a:moveTo>
                    <a:pt x="379" y="0"/>
                  </a:moveTo>
                  <a:cubicBezTo>
                    <a:pt x="159" y="0"/>
                    <a:pt x="1" y="189"/>
                    <a:pt x="1" y="378"/>
                  </a:cubicBezTo>
                  <a:cubicBezTo>
                    <a:pt x="1" y="1040"/>
                    <a:pt x="537" y="1607"/>
                    <a:pt x="1198" y="1607"/>
                  </a:cubicBezTo>
                  <a:lnTo>
                    <a:pt x="11406" y="1607"/>
                  </a:lnTo>
                  <a:cubicBezTo>
                    <a:pt x="12067" y="1607"/>
                    <a:pt x="12634" y="1072"/>
                    <a:pt x="12634" y="378"/>
                  </a:cubicBezTo>
                  <a:cubicBezTo>
                    <a:pt x="12603" y="158"/>
                    <a:pt x="12445" y="0"/>
                    <a:pt x="12193" y="0"/>
                  </a:cubicBezTo>
                  <a:lnTo>
                    <a:pt x="10965" y="0"/>
                  </a:lnTo>
                  <a:lnTo>
                    <a:pt x="10965" y="378"/>
                  </a:lnTo>
                  <a:cubicBezTo>
                    <a:pt x="10965" y="630"/>
                    <a:pt x="10776" y="819"/>
                    <a:pt x="10555" y="819"/>
                  </a:cubicBezTo>
                  <a:cubicBezTo>
                    <a:pt x="10303" y="819"/>
                    <a:pt x="10146" y="630"/>
                    <a:pt x="10146" y="378"/>
                  </a:cubicBezTo>
                  <a:lnTo>
                    <a:pt x="10146" y="0"/>
                  </a:lnTo>
                  <a:lnTo>
                    <a:pt x="9326" y="0"/>
                  </a:lnTo>
                  <a:lnTo>
                    <a:pt x="9326" y="378"/>
                  </a:lnTo>
                  <a:cubicBezTo>
                    <a:pt x="9326" y="630"/>
                    <a:pt x="9137" y="819"/>
                    <a:pt x="8917" y="819"/>
                  </a:cubicBezTo>
                  <a:cubicBezTo>
                    <a:pt x="8696" y="819"/>
                    <a:pt x="8507" y="630"/>
                    <a:pt x="8507" y="378"/>
                  </a:cubicBezTo>
                  <a:lnTo>
                    <a:pt x="8507" y="0"/>
                  </a:lnTo>
                  <a:close/>
                </a:path>
              </a:pathLst>
            </a:custGeom>
            <a:grpFill/>
            <a:ln>
              <a:noFill/>
            </a:ln>
          </p:spPr>
          <p:txBody>
            <a:bodyPr spcFirstLastPara="1" wrap="square" lIns="91425" tIns="91425" rIns="91425" bIns="91425" anchor="ctr" anchorCtr="0">
              <a:noAutofit/>
            </a:bodyPr>
            <a:lstStyle/>
            <a:p>
              <a:endParaRPr sz="1400">
                <a:solidFill>
                  <a:srgbClr val="AE4500"/>
                </a:solidFill>
              </a:endParaRPr>
            </a:p>
          </p:txBody>
        </p:sp>
        <p:sp>
          <p:nvSpPr>
            <p:cNvPr id="233" name="Google Shape;6112;p67"/>
            <p:cNvSpPr/>
            <p:nvPr/>
          </p:nvSpPr>
          <p:spPr>
            <a:xfrm>
              <a:off x="-41506750" y="3653375"/>
              <a:ext cx="275700" cy="186700"/>
            </a:xfrm>
            <a:custGeom>
              <a:avLst/>
              <a:gdLst/>
              <a:ahLst/>
              <a:cxnLst/>
              <a:rect l="l" t="t" r="r" b="b"/>
              <a:pathLst>
                <a:path w="11028" h="7468" extrusionOk="0">
                  <a:moveTo>
                    <a:pt x="3794" y="1673"/>
                  </a:moveTo>
                  <a:cubicBezTo>
                    <a:pt x="3841" y="1673"/>
                    <a:pt x="3890" y="1682"/>
                    <a:pt x="3939" y="1702"/>
                  </a:cubicBezTo>
                  <a:lnTo>
                    <a:pt x="6428" y="2521"/>
                  </a:lnTo>
                  <a:cubicBezTo>
                    <a:pt x="6680" y="2616"/>
                    <a:pt x="6806" y="2994"/>
                    <a:pt x="6585" y="3214"/>
                  </a:cubicBezTo>
                  <a:lnTo>
                    <a:pt x="6018" y="3750"/>
                  </a:lnTo>
                  <a:lnTo>
                    <a:pt x="7404" y="5136"/>
                  </a:lnTo>
                  <a:cubicBezTo>
                    <a:pt x="7593" y="5262"/>
                    <a:pt x="7593" y="5514"/>
                    <a:pt x="7436" y="5671"/>
                  </a:cubicBezTo>
                  <a:cubicBezTo>
                    <a:pt x="7357" y="5750"/>
                    <a:pt x="7247" y="5790"/>
                    <a:pt x="7136" y="5790"/>
                  </a:cubicBezTo>
                  <a:cubicBezTo>
                    <a:pt x="7026" y="5790"/>
                    <a:pt x="6916" y="5750"/>
                    <a:pt x="6837" y="5671"/>
                  </a:cubicBezTo>
                  <a:lnTo>
                    <a:pt x="5451" y="4317"/>
                  </a:lnTo>
                  <a:lnTo>
                    <a:pt x="4915" y="4852"/>
                  </a:lnTo>
                  <a:cubicBezTo>
                    <a:pt x="4821" y="4947"/>
                    <a:pt x="4714" y="4988"/>
                    <a:pt x="4613" y="4988"/>
                  </a:cubicBezTo>
                  <a:cubicBezTo>
                    <a:pt x="4444" y="4988"/>
                    <a:pt x="4293" y="4872"/>
                    <a:pt x="4254" y="4695"/>
                  </a:cubicBezTo>
                  <a:lnTo>
                    <a:pt x="3435" y="2206"/>
                  </a:lnTo>
                  <a:cubicBezTo>
                    <a:pt x="3328" y="1940"/>
                    <a:pt x="3537" y="1673"/>
                    <a:pt x="3794" y="1673"/>
                  </a:cubicBezTo>
                  <a:close/>
                  <a:moveTo>
                    <a:pt x="1198" y="1"/>
                  </a:moveTo>
                  <a:cubicBezTo>
                    <a:pt x="536" y="1"/>
                    <a:pt x="1" y="568"/>
                    <a:pt x="1" y="1229"/>
                  </a:cubicBezTo>
                  <a:lnTo>
                    <a:pt x="1" y="7467"/>
                  </a:lnTo>
                  <a:lnTo>
                    <a:pt x="11027" y="7467"/>
                  </a:lnTo>
                  <a:lnTo>
                    <a:pt x="11027" y="1229"/>
                  </a:lnTo>
                  <a:cubicBezTo>
                    <a:pt x="11027" y="568"/>
                    <a:pt x="10460" y="1"/>
                    <a:pt x="9767" y="1"/>
                  </a:cubicBezTo>
                  <a:close/>
                </a:path>
              </a:pathLst>
            </a:custGeom>
            <a:grpFill/>
            <a:ln>
              <a:noFill/>
            </a:ln>
          </p:spPr>
          <p:txBody>
            <a:bodyPr spcFirstLastPara="1" wrap="square" lIns="91425" tIns="91425" rIns="91425" bIns="91425" anchor="ctr" anchorCtr="0">
              <a:noAutofit/>
            </a:bodyPr>
            <a:lstStyle/>
            <a:p>
              <a:endParaRPr sz="1400">
                <a:solidFill>
                  <a:srgbClr val="AE4500"/>
                </a:solidFill>
              </a:endParaRPr>
            </a:p>
          </p:txBody>
        </p:sp>
      </p:grpSp>
      <p:grpSp>
        <p:nvGrpSpPr>
          <p:cNvPr id="256" name="Google Shape;5972;p67"/>
          <p:cNvGrpSpPr/>
          <p:nvPr/>
        </p:nvGrpSpPr>
        <p:grpSpPr>
          <a:xfrm>
            <a:off x="5231489" y="2522330"/>
            <a:ext cx="480672" cy="552945"/>
            <a:chOff x="-42971724" y="3217825"/>
            <a:chExt cx="275675" cy="317125"/>
          </a:xfrm>
          <a:solidFill>
            <a:srgbClr val="002060"/>
          </a:solidFill>
        </p:grpSpPr>
        <p:sp>
          <p:nvSpPr>
            <p:cNvPr id="257" name="Google Shape;5973;p67"/>
            <p:cNvSpPr/>
            <p:nvPr/>
          </p:nvSpPr>
          <p:spPr>
            <a:xfrm>
              <a:off x="-42951251" y="3279250"/>
              <a:ext cx="233950" cy="152050"/>
            </a:xfrm>
            <a:custGeom>
              <a:avLst/>
              <a:gdLst/>
              <a:ahLst/>
              <a:cxnLst/>
              <a:rect l="l" t="t" r="r" b="b"/>
              <a:pathLst>
                <a:path w="9358" h="6082" extrusionOk="0">
                  <a:moveTo>
                    <a:pt x="379" y="1"/>
                  </a:moveTo>
                  <a:cubicBezTo>
                    <a:pt x="158" y="1"/>
                    <a:pt x="1" y="221"/>
                    <a:pt x="1" y="410"/>
                  </a:cubicBezTo>
                  <a:lnTo>
                    <a:pt x="1" y="6081"/>
                  </a:lnTo>
                  <a:lnTo>
                    <a:pt x="9357" y="6081"/>
                  </a:lnTo>
                  <a:lnTo>
                    <a:pt x="9357" y="410"/>
                  </a:lnTo>
                  <a:cubicBezTo>
                    <a:pt x="9357" y="158"/>
                    <a:pt x="9168" y="1"/>
                    <a:pt x="8979" y="1"/>
                  </a:cubicBezTo>
                  <a:close/>
                </a:path>
              </a:pathLst>
            </a:custGeom>
            <a:grpFill/>
            <a:ln>
              <a:noFill/>
            </a:ln>
          </p:spPr>
          <p:txBody>
            <a:bodyPr spcFirstLastPara="1" wrap="square" lIns="91425" tIns="91425" rIns="91425" bIns="91425" anchor="ctr" anchorCtr="0">
              <a:noAutofit/>
            </a:bodyPr>
            <a:lstStyle/>
            <a:p>
              <a:endParaRPr sz="1400">
                <a:solidFill>
                  <a:srgbClr val="AE4500"/>
                </a:solidFill>
              </a:endParaRPr>
            </a:p>
          </p:txBody>
        </p:sp>
        <p:sp>
          <p:nvSpPr>
            <p:cNvPr id="258" name="Google Shape;5974;p67"/>
            <p:cNvSpPr/>
            <p:nvPr/>
          </p:nvSpPr>
          <p:spPr>
            <a:xfrm>
              <a:off x="-42971724" y="3451750"/>
              <a:ext cx="275675" cy="83200"/>
            </a:xfrm>
            <a:custGeom>
              <a:avLst/>
              <a:gdLst/>
              <a:ahLst/>
              <a:cxnLst/>
              <a:rect l="l" t="t" r="r" b="b"/>
              <a:pathLst>
                <a:path w="11027" h="3328" extrusionOk="0">
                  <a:moveTo>
                    <a:pt x="63" y="0"/>
                  </a:moveTo>
                  <a:cubicBezTo>
                    <a:pt x="32" y="126"/>
                    <a:pt x="0" y="284"/>
                    <a:pt x="0" y="410"/>
                  </a:cubicBezTo>
                  <a:cubicBezTo>
                    <a:pt x="0" y="1103"/>
                    <a:pt x="536" y="1670"/>
                    <a:pt x="1198" y="1670"/>
                  </a:cubicBezTo>
                  <a:lnTo>
                    <a:pt x="3151" y="1670"/>
                  </a:lnTo>
                  <a:lnTo>
                    <a:pt x="2615" y="2710"/>
                  </a:lnTo>
                  <a:cubicBezTo>
                    <a:pt x="2521" y="2930"/>
                    <a:pt x="2615" y="3182"/>
                    <a:pt x="2836" y="3277"/>
                  </a:cubicBezTo>
                  <a:cubicBezTo>
                    <a:pt x="2889" y="3312"/>
                    <a:pt x="2949" y="3328"/>
                    <a:pt x="3009" y="3328"/>
                  </a:cubicBezTo>
                  <a:cubicBezTo>
                    <a:pt x="3166" y="3328"/>
                    <a:pt x="3326" y="3224"/>
                    <a:pt x="3371" y="3088"/>
                  </a:cubicBezTo>
                  <a:lnTo>
                    <a:pt x="4096" y="1639"/>
                  </a:lnTo>
                  <a:lnTo>
                    <a:pt x="5073" y="1639"/>
                  </a:lnTo>
                  <a:lnTo>
                    <a:pt x="5073" y="2867"/>
                  </a:lnTo>
                  <a:cubicBezTo>
                    <a:pt x="5073" y="3119"/>
                    <a:pt x="5262" y="3308"/>
                    <a:pt x="5514" y="3308"/>
                  </a:cubicBezTo>
                  <a:cubicBezTo>
                    <a:pt x="5734" y="3308"/>
                    <a:pt x="5892" y="3119"/>
                    <a:pt x="5892" y="2867"/>
                  </a:cubicBezTo>
                  <a:lnTo>
                    <a:pt x="5892" y="1639"/>
                  </a:lnTo>
                  <a:lnTo>
                    <a:pt x="6868" y="1639"/>
                  </a:lnTo>
                  <a:lnTo>
                    <a:pt x="7593" y="3088"/>
                  </a:lnTo>
                  <a:cubicBezTo>
                    <a:pt x="7688" y="3230"/>
                    <a:pt x="7835" y="3301"/>
                    <a:pt x="7983" y="3301"/>
                  </a:cubicBezTo>
                  <a:cubicBezTo>
                    <a:pt x="8032" y="3301"/>
                    <a:pt x="8081" y="3293"/>
                    <a:pt x="8129" y="3277"/>
                  </a:cubicBezTo>
                  <a:cubicBezTo>
                    <a:pt x="8349" y="3151"/>
                    <a:pt x="8412" y="2930"/>
                    <a:pt x="8349" y="2710"/>
                  </a:cubicBezTo>
                  <a:lnTo>
                    <a:pt x="7814" y="1670"/>
                  </a:lnTo>
                  <a:lnTo>
                    <a:pt x="9767" y="1670"/>
                  </a:lnTo>
                  <a:cubicBezTo>
                    <a:pt x="10429" y="1670"/>
                    <a:pt x="11027" y="1103"/>
                    <a:pt x="11027" y="410"/>
                  </a:cubicBezTo>
                  <a:cubicBezTo>
                    <a:pt x="11027" y="252"/>
                    <a:pt x="10964" y="126"/>
                    <a:pt x="10933" y="0"/>
                  </a:cubicBezTo>
                  <a:close/>
                </a:path>
              </a:pathLst>
            </a:custGeom>
            <a:grpFill/>
            <a:ln>
              <a:noFill/>
            </a:ln>
          </p:spPr>
          <p:txBody>
            <a:bodyPr spcFirstLastPara="1" wrap="square" lIns="91425" tIns="91425" rIns="91425" bIns="91425" anchor="ctr" anchorCtr="0">
              <a:noAutofit/>
            </a:bodyPr>
            <a:lstStyle/>
            <a:p>
              <a:endParaRPr sz="1400">
                <a:solidFill>
                  <a:srgbClr val="AE4500"/>
                </a:solidFill>
              </a:endParaRPr>
            </a:p>
          </p:txBody>
        </p:sp>
        <p:sp>
          <p:nvSpPr>
            <p:cNvPr id="259" name="Google Shape;5975;p67"/>
            <p:cNvSpPr/>
            <p:nvPr/>
          </p:nvSpPr>
          <p:spPr>
            <a:xfrm>
              <a:off x="-42866974" y="3217825"/>
              <a:ext cx="63025" cy="40975"/>
            </a:xfrm>
            <a:custGeom>
              <a:avLst/>
              <a:gdLst/>
              <a:ahLst/>
              <a:cxnLst/>
              <a:rect l="l" t="t" r="r" b="b"/>
              <a:pathLst>
                <a:path w="2521" h="1639" extrusionOk="0">
                  <a:moveTo>
                    <a:pt x="442" y="0"/>
                  </a:moveTo>
                  <a:cubicBezTo>
                    <a:pt x="221" y="0"/>
                    <a:pt x="1" y="189"/>
                    <a:pt x="1" y="410"/>
                  </a:cubicBezTo>
                  <a:lnTo>
                    <a:pt x="1" y="1639"/>
                  </a:lnTo>
                  <a:lnTo>
                    <a:pt x="2489" y="1639"/>
                  </a:lnTo>
                  <a:lnTo>
                    <a:pt x="2489" y="410"/>
                  </a:lnTo>
                  <a:lnTo>
                    <a:pt x="2521" y="410"/>
                  </a:lnTo>
                  <a:cubicBezTo>
                    <a:pt x="2521" y="189"/>
                    <a:pt x="2332" y="0"/>
                    <a:pt x="2111" y="0"/>
                  </a:cubicBezTo>
                  <a:close/>
                </a:path>
              </a:pathLst>
            </a:custGeom>
            <a:grpFill/>
            <a:ln>
              <a:noFill/>
            </a:ln>
          </p:spPr>
          <p:txBody>
            <a:bodyPr spcFirstLastPara="1" wrap="square" lIns="91425" tIns="91425" rIns="91425" bIns="91425" anchor="ctr" anchorCtr="0">
              <a:noAutofit/>
            </a:bodyPr>
            <a:lstStyle/>
            <a:p>
              <a:endParaRPr sz="1400">
                <a:solidFill>
                  <a:srgbClr val="AE4500"/>
                </a:solidFill>
              </a:endParaRPr>
            </a:p>
          </p:txBody>
        </p:sp>
      </p:grpSp>
      <p:grpSp>
        <p:nvGrpSpPr>
          <p:cNvPr id="260" name="Google Shape;5984;p67"/>
          <p:cNvGrpSpPr/>
          <p:nvPr/>
        </p:nvGrpSpPr>
        <p:grpSpPr>
          <a:xfrm>
            <a:off x="9324641" y="2518241"/>
            <a:ext cx="554819" cy="553467"/>
            <a:chOff x="-41111351" y="3239100"/>
            <a:chExt cx="318200" cy="317425"/>
          </a:xfrm>
          <a:solidFill>
            <a:srgbClr val="002060"/>
          </a:solidFill>
        </p:grpSpPr>
        <p:sp>
          <p:nvSpPr>
            <p:cNvPr id="261" name="Google Shape;5985;p67"/>
            <p:cNvSpPr/>
            <p:nvPr/>
          </p:nvSpPr>
          <p:spPr>
            <a:xfrm>
              <a:off x="-41111351" y="3239100"/>
              <a:ext cx="145725" cy="144925"/>
            </a:xfrm>
            <a:custGeom>
              <a:avLst/>
              <a:gdLst/>
              <a:ahLst/>
              <a:cxnLst/>
              <a:rect l="l" t="t" r="r" b="b"/>
              <a:pathLst>
                <a:path w="5829" h="5797" extrusionOk="0">
                  <a:moveTo>
                    <a:pt x="2930" y="1670"/>
                  </a:moveTo>
                  <a:cubicBezTo>
                    <a:pt x="3119" y="1670"/>
                    <a:pt x="3308" y="1859"/>
                    <a:pt x="3308" y="2048"/>
                  </a:cubicBezTo>
                  <a:lnTo>
                    <a:pt x="3308" y="2489"/>
                  </a:lnTo>
                  <a:lnTo>
                    <a:pt x="3749" y="2489"/>
                  </a:lnTo>
                  <a:cubicBezTo>
                    <a:pt x="4001" y="2489"/>
                    <a:pt x="4159" y="2678"/>
                    <a:pt x="4159" y="2930"/>
                  </a:cubicBezTo>
                  <a:cubicBezTo>
                    <a:pt x="4159" y="3151"/>
                    <a:pt x="3938" y="3340"/>
                    <a:pt x="3749" y="3340"/>
                  </a:cubicBezTo>
                  <a:lnTo>
                    <a:pt x="3308" y="3340"/>
                  </a:lnTo>
                  <a:lnTo>
                    <a:pt x="3308" y="3781"/>
                  </a:lnTo>
                  <a:cubicBezTo>
                    <a:pt x="3308" y="4001"/>
                    <a:pt x="3119" y="4159"/>
                    <a:pt x="2930" y="4159"/>
                  </a:cubicBezTo>
                  <a:cubicBezTo>
                    <a:pt x="2710" y="4159"/>
                    <a:pt x="2520" y="3970"/>
                    <a:pt x="2520" y="3781"/>
                  </a:cubicBezTo>
                  <a:lnTo>
                    <a:pt x="2520" y="3340"/>
                  </a:lnTo>
                  <a:lnTo>
                    <a:pt x="2079" y="3340"/>
                  </a:lnTo>
                  <a:cubicBezTo>
                    <a:pt x="1859" y="3340"/>
                    <a:pt x="1701" y="3151"/>
                    <a:pt x="1701" y="2930"/>
                  </a:cubicBezTo>
                  <a:cubicBezTo>
                    <a:pt x="1701" y="2678"/>
                    <a:pt x="1859" y="2489"/>
                    <a:pt x="2079" y="2489"/>
                  </a:cubicBezTo>
                  <a:lnTo>
                    <a:pt x="2520" y="2489"/>
                  </a:lnTo>
                  <a:lnTo>
                    <a:pt x="2520" y="2048"/>
                  </a:lnTo>
                  <a:cubicBezTo>
                    <a:pt x="2520" y="1827"/>
                    <a:pt x="2710" y="1670"/>
                    <a:pt x="2930" y="1670"/>
                  </a:cubicBezTo>
                  <a:close/>
                  <a:moveTo>
                    <a:pt x="441" y="0"/>
                  </a:moveTo>
                  <a:cubicBezTo>
                    <a:pt x="189" y="0"/>
                    <a:pt x="0" y="189"/>
                    <a:pt x="0" y="441"/>
                  </a:cubicBezTo>
                  <a:lnTo>
                    <a:pt x="0" y="5387"/>
                  </a:lnTo>
                  <a:cubicBezTo>
                    <a:pt x="32" y="5639"/>
                    <a:pt x="221" y="5797"/>
                    <a:pt x="441" y="5797"/>
                  </a:cubicBezTo>
                  <a:lnTo>
                    <a:pt x="5387" y="5797"/>
                  </a:lnTo>
                  <a:cubicBezTo>
                    <a:pt x="5639" y="5797"/>
                    <a:pt x="5829" y="5608"/>
                    <a:pt x="5829" y="5387"/>
                  </a:cubicBezTo>
                  <a:lnTo>
                    <a:pt x="5829" y="441"/>
                  </a:lnTo>
                  <a:cubicBezTo>
                    <a:pt x="5829" y="189"/>
                    <a:pt x="5639" y="0"/>
                    <a:pt x="5387" y="0"/>
                  </a:cubicBezTo>
                  <a:close/>
                </a:path>
              </a:pathLst>
            </a:custGeom>
            <a:grpFill/>
            <a:ln>
              <a:noFill/>
            </a:ln>
          </p:spPr>
          <p:txBody>
            <a:bodyPr spcFirstLastPara="1" wrap="square" lIns="91425" tIns="91425" rIns="91425" bIns="91425" anchor="ctr" anchorCtr="0">
              <a:noAutofit/>
            </a:bodyPr>
            <a:lstStyle/>
            <a:p>
              <a:endParaRPr sz="1400">
                <a:solidFill>
                  <a:srgbClr val="AE4500"/>
                </a:solidFill>
              </a:endParaRPr>
            </a:p>
          </p:txBody>
        </p:sp>
        <p:sp>
          <p:nvSpPr>
            <p:cNvPr id="262" name="Google Shape;5986;p67"/>
            <p:cNvSpPr/>
            <p:nvPr/>
          </p:nvSpPr>
          <p:spPr>
            <a:xfrm>
              <a:off x="-41110576" y="3412375"/>
              <a:ext cx="146525" cy="144150"/>
            </a:xfrm>
            <a:custGeom>
              <a:avLst/>
              <a:gdLst/>
              <a:ahLst/>
              <a:cxnLst/>
              <a:rect l="l" t="t" r="r" b="b"/>
              <a:pathLst>
                <a:path w="5861" h="5766" extrusionOk="0">
                  <a:moveTo>
                    <a:pt x="3450" y="1859"/>
                  </a:moveTo>
                  <a:cubicBezTo>
                    <a:pt x="3561" y="1859"/>
                    <a:pt x="3671" y="1890"/>
                    <a:pt x="3750" y="1953"/>
                  </a:cubicBezTo>
                  <a:cubicBezTo>
                    <a:pt x="3907" y="2111"/>
                    <a:pt x="3907" y="2395"/>
                    <a:pt x="3750" y="2552"/>
                  </a:cubicBezTo>
                  <a:lnTo>
                    <a:pt x="3466" y="2836"/>
                  </a:lnTo>
                  <a:lnTo>
                    <a:pt x="3750" y="3119"/>
                  </a:lnTo>
                  <a:cubicBezTo>
                    <a:pt x="3907" y="3277"/>
                    <a:pt x="3907" y="3529"/>
                    <a:pt x="3750" y="3686"/>
                  </a:cubicBezTo>
                  <a:cubicBezTo>
                    <a:pt x="3671" y="3765"/>
                    <a:pt x="3561" y="3804"/>
                    <a:pt x="3450" y="3804"/>
                  </a:cubicBezTo>
                  <a:cubicBezTo>
                    <a:pt x="3340" y="3804"/>
                    <a:pt x="3230" y="3765"/>
                    <a:pt x="3151" y="3686"/>
                  </a:cubicBezTo>
                  <a:lnTo>
                    <a:pt x="2899" y="3434"/>
                  </a:lnTo>
                  <a:lnTo>
                    <a:pt x="2616" y="3686"/>
                  </a:lnTo>
                  <a:cubicBezTo>
                    <a:pt x="2537" y="3765"/>
                    <a:pt x="2426" y="3804"/>
                    <a:pt x="2316" y="3804"/>
                  </a:cubicBezTo>
                  <a:cubicBezTo>
                    <a:pt x="2206" y="3804"/>
                    <a:pt x="2096" y="3765"/>
                    <a:pt x="2017" y="3686"/>
                  </a:cubicBezTo>
                  <a:cubicBezTo>
                    <a:pt x="1859" y="3529"/>
                    <a:pt x="1859" y="3277"/>
                    <a:pt x="2017" y="3119"/>
                  </a:cubicBezTo>
                  <a:lnTo>
                    <a:pt x="2300" y="2836"/>
                  </a:lnTo>
                  <a:lnTo>
                    <a:pt x="2017" y="2552"/>
                  </a:lnTo>
                  <a:cubicBezTo>
                    <a:pt x="1859" y="2395"/>
                    <a:pt x="1859" y="2111"/>
                    <a:pt x="2017" y="1953"/>
                  </a:cubicBezTo>
                  <a:cubicBezTo>
                    <a:pt x="2096" y="1890"/>
                    <a:pt x="2206" y="1859"/>
                    <a:pt x="2316" y="1859"/>
                  </a:cubicBezTo>
                  <a:cubicBezTo>
                    <a:pt x="2426" y="1859"/>
                    <a:pt x="2537" y="1890"/>
                    <a:pt x="2616" y="1953"/>
                  </a:cubicBezTo>
                  <a:lnTo>
                    <a:pt x="2899" y="2237"/>
                  </a:lnTo>
                  <a:lnTo>
                    <a:pt x="3151" y="1953"/>
                  </a:lnTo>
                  <a:cubicBezTo>
                    <a:pt x="3230" y="1890"/>
                    <a:pt x="3340" y="1859"/>
                    <a:pt x="3450" y="1859"/>
                  </a:cubicBezTo>
                  <a:close/>
                  <a:moveTo>
                    <a:pt x="442" y="0"/>
                  </a:moveTo>
                  <a:cubicBezTo>
                    <a:pt x="221" y="0"/>
                    <a:pt x="1" y="189"/>
                    <a:pt x="1" y="378"/>
                  </a:cubicBezTo>
                  <a:lnTo>
                    <a:pt x="1" y="5356"/>
                  </a:lnTo>
                  <a:cubicBezTo>
                    <a:pt x="1" y="5608"/>
                    <a:pt x="221" y="5766"/>
                    <a:pt x="442" y="5766"/>
                  </a:cubicBezTo>
                  <a:lnTo>
                    <a:pt x="5419" y="5766"/>
                  </a:lnTo>
                  <a:cubicBezTo>
                    <a:pt x="5640" y="5766"/>
                    <a:pt x="5861" y="5545"/>
                    <a:pt x="5861" y="5356"/>
                  </a:cubicBezTo>
                  <a:lnTo>
                    <a:pt x="5861" y="378"/>
                  </a:lnTo>
                  <a:cubicBezTo>
                    <a:pt x="5861" y="158"/>
                    <a:pt x="5640" y="0"/>
                    <a:pt x="5419" y="0"/>
                  </a:cubicBezTo>
                  <a:close/>
                </a:path>
              </a:pathLst>
            </a:custGeom>
            <a:grpFill/>
            <a:ln>
              <a:noFill/>
            </a:ln>
          </p:spPr>
          <p:txBody>
            <a:bodyPr spcFirstLastPara="1" wrap="square" lIns="91425" tIns="91425" rIns="91425" bIns="91425" anchor="ctr" anchorCtr="0">
              <a:noAutofit/>
            </a:bodyPr>
            <a:lstStyle/>
            <a:p>
              <a:endParaRPr sz="1400">
                <a:solidFill>
                  <a:srgbClr val="AE4500"/>
                </a:solidFill>
              </a:endParaRPr>
            </a:p>
          </p:txBody>
        </p:sp>
        <p:sp>
          <p:nvSpPr>
            <p:cNvPr id="263" name="Google Shape;5987;p67"/>
            <p:cNvSpPr/>
            <p:nvPr/>
          </p:nvSpPr>
          <p:spPr>
            <a:xfrm>
              <a:off x="-40938875" y="3239100"/>
              <a:ext cx="145725" cy="144925"/>
            </a:xfrm>
            <a:custGeom>
              <a:avLst/>
              <a:gdLst/>
              <a:ahLst/>
              <a:cxnLst/>
              <a:rect l="l" t="t" r="r" b="b"/>
              <a:pathLst>
                <a:path w="5829" h="5797" extrusionOk="0">
                  <a:moveTo>
                    <a:pt x="3750" y="2457"/>
                  </a:moveTo>
                  <a:cubicBezTo>
                    <a:pt x="3970" y="2457"/>
                    <a:pt x="4128" y="2646"/>
                    <a:pt x="4128" y="2867"/>
                  </a:cubicBezTo>
                  <a:cubicBezTo>
                    <a:pt x="4159" y="3151"/>
                    <a:pt x="3970" y="3308"/>
                    <a:pt x="3750" y="3308"/>
                  </a:cubicBezTo>
                  <a:lnTo>
                    <a:pt x="2080" y="3308"/>
                  </a:lnTo>
                  <a:cubicBezTo>
                    <a:pt x="1859" y="3308"/>
                    <a:pt x="1702" y="3119"/>
                    <a:pt x="1702" y="2867"/>
                  </a:cubicBezTo>
                  <a:cubicBezTo>
                    <a:pt x="1702" y="2646"/>
                    <a:pt x="1891" y="2457"/>
                    <a:pt x="2080" y="2457"/>
                  </a:cubicBezTo>
                  <a:close/>
                  <a:moveTo>
                    <a:pt x="442" y="0"/>
                  </a:moveTo>
                  <a:cubicBezTo>
                    <a:pt x="190" y="0"/>
                    <a:pt x="1" y="189"/>
                    <a:pt x="1" y="441"/>
                  </a:cubicBezTo>
                  <a:lnTo>
                    <a:pt x="1" y="5387"/>
                  </a:lnTo>
                  <a:cubicBezTo>
                    <a:pt x="1" y="5639"/>
                    <a:pt x="190" y="5797"/>
                    <a:pt x="442" y="5797"/>
                  </a:cubicBezTo>
                  <a:lnTo>
                    <a:pt x="5388" y="5797"/>
                  </a:lnTo>
                  <a:cubicBezTo>
                    <a:pt x="5640" y="5797"/>
                    <a:pt x="5829" y="5608"/>
                    <a:pt x="5829" y="5387"/>
                  </a:cubicBezTo>
                  <a:lnTo>
                    <a:pt x="5829" y="441"/>
                  </a:lnTo>
                  <a:cubicBezTo>
                    <a:pt x="5829" y="189"/>
                    <a:pt x="5640" y="0"/>
                    <a:pt x="5388" y="0"/>
                  </a:cubicBezTo>
                  <a:close/>
                </a:path>
              </a:pathLst>
            </a:custGeom>
            <a:grpFill/>
            <a:ln>
              <a:noFill/>
            </a:ln>
          </p:spPr>
          <p:txBody>
            <a:bodyPr spcFirstLastPara="1" wrap="square" lIns="91425" tIns="91425" rIns="91425" bIns="91425" anchor="ctr" anchorCtr="0">
              <a:noAutofit/>
            </a:bodyPr>
            <a:lstStyle/>
            <a:p>
              <a:endParaRPr sz="1400">
                <a:solidFill>
                  <a:srgbClr val="AE4500"/>
                </a:solidFill>
              </a:endParaRPr>
            </a:p>
          </p:txBody>
        </p:sp>
        <p:sp>
          <p:nvSpPr>
            <p:cNvPr id="264" name="Google Shape;5988;p67"/>
            <p:cNvSpPr/>
            <p:nvPr/>
          </p:nvSpPr>
          <p:spPr>
            <a:xfrm>
              <a:off x="-40938875" y="3411575"/>
              <a:ext cx="145725" cy="144950"/>
            </a:xfrm>
            <a:custGeom>
              <a:avLst/>
              <a:gdLst/>
              <a:ahLst/>
              <a:cxnLst/>
              <a:rect l="l" t="t" r="r" b="b"/>
              <a:pathLst>
                <a:path w="5829" h="5798" extrusionOk="0">
                  <a:moveTo>
                    <a:pt x="3750" y="1639"/>
                  </a:moveTo>
                  <a:cubicBezTo>
                    <a:pt x="3970" y="1639"/>
                    <a:pt x="4128" y="1859"/>
                    <a:pt x="4128" y="2080"/>
                  </a:cubicBezTo>
                  <a:cubicBezTo>
                    <a:pt x="4159" y="2332"/>
                    <a:pt x="3970" y="2490"/>
                    <a:pt x="3750" y="2490"/>
                  </a:cubicBezTo>
                  <a:lnTo>
                    <a:pt x="2080" y="2490"/>
                  </a:lnTo>
                  <a:cubicBezTo>
                    <a:pt x="1859" y="2490"/>
                    <a:pt x="1702" y="2269"/>
                    <a:pt x="1702" y="2080"/>
                  </a:cubicBezTo>
                  <a:cubicBezTo>
                    <a:pt x="1702" y="1859"/>
                    <a:pt x="1891" y="1639"/>
                    <a:pt x="2080" y="1639"/>
                  </a:cubicBezTo>
                  <a:close/>
                  <a:moveTo>
                    <a:pt x="3750" y="3309"/>
                  </a:moveTo>
                  <a:cubicBezTo>
                    <a:pt x="3970" y="3309"/>
                    <a:pt x="4128" y="3498"/>
                    <a:pt x="4128" y="3687"/>
                  </a:cubicBezTo>
                  <a:cubicBezTo>
                    <a:pt x="4159" y="3970"/>
                    <a:pt x="3970" y="4128"/>
                    <a:pt x="3750" y="4128"/>
                  </a:cubicBezTo>
                  <a:lnTo>
                    <a:pt x="2080" y="4128"/>
                  </a:lnTo>
                  <a:cubicBezTo>
                    <a:pt x="1859" y="4128"/>
                    <a:pt x="1702" y="3939"/>
                    <a:pt x="1702" y="3687"/>
                  </a:cubicBezTo>
                  <a:cubicBezTo>
                    <a:pt x="1702" y="3466"/>
                    <a:pt x="1891" y="3309"/>
                    <a:pt x="2080" y="3309"/>
                  </a:cubicBezTo>
                  <a:close/>
                  <a:moveTo>
                    <a:pt x="442" y="1"/>
                  </a:moveTo>
                  <a:cubicBezTo>
                    <a:pt x="190" y="1"/>
                    <a:pt x="1" y="190"/>
                    <a:pt x="1" y="379"/>
                  </a:cubicBezTo>
                  <a:lnTo>
                    <a:pt x="1" y="5388"/>
                  </a:lnTo>
                  <a:cubicBezTo>
                    <a:pt x="1" y="5640"/>
                    <a:pt x="190" y="5798"/>
                    <a:pt x="442" y="5798"/>
                  </a:cubicBezTo>
                  <a:lnTo>
                    <a:pt x="5388" y="5798"/>
                  </a:lnTo>
                  <a:cubicBezTo>
                    <a:pt x="5640" y="5798"/>
                    <a:pt x="5829" y="5577"/>
                    <a:pt x="5829" y="5388"/>
                  </a:cubicBezTo>
                  <a:lnTo>
                    <a:pt x="5829" y="410"/>
                  </a:lnTo>
                  <a:cubicBezTo>
                    <a:pt x="5829" y="190"/>
                    <a:pt x="5640" y="1"/>
                    <a:pt x="5388" y="1"/>
                  </a:cubicBezTo>
                  <a:close/>
                </a:path>
              </a:pathLst>
            </a:custGeom>
            <a:grpFill/>
            <a:ln>
              <a:noFill/>
            </a:ln>
          </p:spPr>
          <p:txBody>
            <a:bodyPr spcFirstLastPara="1" wrap="square" lIns="91425" tIns="91425" rIns="91425" bIns="91425" anchor="ctr" anchorCtr="0">
              <a:noAutofit/>
            </a:bodyPr>
            <a:lstStyle/>
            <a:p>
              <a:endParaRPr sz="1400">
                <a:solidFill>
                  <a:srgbClr val="AE4500"/>
                </a:solidFill>
              </a:endParaRPr>
            </a:p>
          </p:txBody>
        </p:sp>
      </p:grpSp>
      <p:grpSp>
        <p:nvGrpSpPr>
          <p:cNvPr id="265" name="Google Shape;6002;p67"/>
          <p:cNvGrpSpPr/>
          <p:nvPr/>
        </p:nvGrpSpPr>
        <p:grpSpPr>
          <a:xfrm>
            <a:off x="6093085" y="2522325"/>
            <a:ext cx="640955" cy="553467"/>
            <a:chOff x="-42651700" y="3217825"/>
            <a:chExt cx="367600" cy="317425"/>
          </a:xfrm>
          <a:solidFill>
            <a:srgbClr val="002060"/>
          </a:solidFill>
        </p:grpSpPr>
        <p:sp>
          <p:nvSpPr>
            <p:cNvPr id="266" name="Google Shape;6003;p67"/>
            <p:cNvSpPr/>
            <p:nvPr/>
          </p:nvSpPr>
          <p:spPr>
            <a:xfrm>
              <a:off x="-42651700" y="3239075"/>
              <a:ext cx="367600" cy="296175"/>
            </a:xfrm>
            <a:custGeom>
              <a:avLst/>
              <a:gdLst/>
              <a:ahLst/>
              <a:cxnLst/>
              <a:rect l="l" t="t" r="r" b="b"/>
              <a:pathLst>
                <a:path w="14704" h="11847" extrusionOk="0">
                  <a:moveTo>
                    <a:pt x="7370" y="797"/>
                  </a:moveTo>
                  <a:cubicBezTo>
                    <a:pt x="8536" y="797"/>
                    <a:pt x="9694" y="1246"/>
                    <a:pt x="10576" y="2143"/>
                  </a:cubicBezTo>
                  <a:cubicBezTo>
                    <a:pt x="12340" y="3908"/>
                    <a:pt x="12340" y="6775"/>
                    <a:pt x="10576" y="8539"/>
                  </a:cubicBezTo>
                  <a:cubicBezTo>
                    <a:pt x="9757" y="9390"/>
                    <a:pt x="8623" y="9894"/>
                    <a:pt x="7363" y="9894"/>
                  </a:cubicBezTo>
                  <a:cubicBezTo>
                    <a:pt x="6102" y="9894"/>
                    <a:pt x="4937" y="9358"/>
                    <a:pt x="4118" y="8539"/>
                  </a:cubicBezTo>
                  <a:cubicBezTo>
                    <a:pt x="2353" y="6775"/>
                    <a:pt x="2353" y="3908"/>
                    <a:pt x="4118" y="2143"/>
                  </a:cubicBezTo>
                  <a:cubicBezTo>
                    <a:pt x="5031" y="1246"/>
                    <a:pt x="6205" y="797"/>
                    <a:pt x="7370" y="797"/>
                  </a:cubicBezTo>
                  <a:close/>
                  <a:moveTo>
                    <a:pt x="7326" y="1"/>
                  </a:moveTo>
                  <a:cubicBezTo>
                    <a:pt x="2091" y="1"/>
                    <a:pt x="0" y="6750"/>
                    <a:pt x="4275" y="9768"/>
                  </a:cubicBezTo>
                  <a:lnTo>
                    <a:pt x="3424" y="11280"/>
                  </a:lnTo>
                  <a:cubicBezTo>
                    <a:pt x="3298" y="11532"/>
                    <a:pt x="3487" y="11847"/>
                    <a:pt x="3771" y="11847"/>
                  </a:cubicBezTo>
                  <a:cubicBezTo>
                    <a:pt x="3929" y="11847"/>
                    <a:pt x="4086" y="11784"/>
                    <a:pt x="4118" y="11626"/>
                  </a:cubicBezTo>
                  <a:lnTo>
                    <a:pt x="5000" y="10209"/>
                  </a:lnTo>
                  <a:cubicBezTo>
                    <a:pt x="5740" y="10571"/>
                    <a:pt x="6543" y="10752"/>
                    <a:pt x="7351" y="10752"/>
                  </a:cubicBezTo>
                  <a:cubicBezTo>
                    <a:pt x="8158" y="10752"/>
                    <a:pt x="8969" y="10571"/>
                    <a:pt x="9725" y="10209"/>
                  </a:cubicBezTo>
                  <a:lnTo>
                    <a:pt x="10576" y="11626"/>
                  </a:lnTo>
                  <a:cubicBezTo>
                    <a:pt x="10671" y="11784"/>
                    <a:pt x="10828" y="11847"/>
                    <a:pt x="10923" y="11847"/>
                  </a:cubicBezTo>
                  <a:cubicBezTo>
                    <a:pt x="11238" y="11847"/>
                    <a:pt x="11458" y="11532"/>
                    <a:pt x="11301" y="11280"/>
                  </a:cubicBezTo>
                  <a:lnTo>
                    <a:pt x="10419" y="9768"/>
                  </a:lnTo>
                  <a:cubicBezTo>
                    <a:pt x="14703" y="6775"/>
                    <a:pt x="12592" y="1"/>
                    <a:pt x="7363" y="1"/>
                  </a:cubicBezTo>
                  <a:cubicBezTo>
                    <a:pt x="7350" y="1"/>
                    <a:pt x="7338" y="1"/>
                    <a:pt x="7326" y="1"/>
                  </a:cubicBezTo>
                  <a:close/>
                </a:path>
              </a:pathLst>
            </a:custGeom>
            <a:grpFill/>
            <a:ln>
              <a:noFill/>
            </a:ln>
          </p:spPr>
          <p:txBody>
            <a:bodyPr spcFirstLastPara="1" wrap="square" lIns="91425" tIns="91425" rIns="91425" bIns="91425" anchor="ctr" anchorCtr="0">
              <a:noAutofit/>
            </a:bodyPr>
            <a:lstStyle/>
            <a:p>
              <a:endParaRPr sz="1400">
                <a:solidFill>
                  <a:srgbClr val="AE4500"/>
                </a:solidFill>
              </a:endParaRPr>
            </a:p>
          </p:txBody>
        </p:sp>
        <p:sp>
          <p:nvSpPr>
            <p:cNvPr id="267" name="Google Shape;6004;p67"/>
            <p:cNvSpPr/>
            <p:nvPr/>
          </p:nvSpPr>
          <p:spPr>
            <a:xfrm>
              <a:off x="-42419600" y="3217825"/>
              <a:ext cx="106350" cy="106350"/>
            </a:xfrm>
            <a:custGeom>
              <a:avLst/>
              <a:gdLst/>
              <a:ahLst/>
              <a:cxnLst/>
              <a:rect l="l" t="t" r="r" b="b"/>
              <a:pathLst>
                <a:path w="4254" h="4254" extrusionOk="0">
                  <a:moveTo>
                    <a:pt x="1355" y="0"/>
                  </a:moveTo>
                  <a:cubicBezTo>
                    <a:pt x="882" y="0"/>
                    <a:pt x="410" y="95"/>
                    <a:pt x="0" y="315"/>
                  </a:cubicBezTo>
                  <a:cubicBezTo>
                    <a:pt x="1891" y="946"/>
                    <a:pt x="3340" y="2395"/>
                    <a:pt x="3938" y="4254"/>
                  </a:cubicBezTo>
                  <a:cubicBezTo>
                    <a:pt x="4128" y="3844"/>
                    <a:pt x="4254" y="3371"/>
                    <a:pt x="4254" y="2899"/>
                  </a:cubicBezTo>
                  <a:cubicBezTo>
                    <a:pt x="4254" y="1292"/>
                    <a:pt x="2962" y="0"/>
                    <a:pt x="1355" y="0"/>
                  </a:cubicBezTo>
                  <a:close/>
                </a:path>
              </a:pathLst>
            </a:custGeom>
            <a:grpFill/>
            <a:ln>
              <a:noFill/>
            </a:ln>
          </p:spPr>
          <p:txBody>
            <a:bodyPr spcFirstLastPara="1" wrap="square" lIns="91425" tIns="91425" rIns="91425" bIns="91425" anchor="ctr" anchorCtr="0">
              <a:noAutofit/>
            </a:bodyPr>
            <a:lstStyle/>
            <a:p>
              <a:endParaRPr sz="1400">
                <a:solidFill>
                  <a:srgbClr val="AE4500"/>
                </a:solidFill>
              </a:endParaRPr>
            </a:p>
          </p:txBody>
        </p:sp>
        <p:sp>
          <p:nvSpPr>
            <p:cNvPr id="268" name="Google Shape;6005;p67"/>
            <p:cNvSpPr/>
            <p:nvPr/>
          </p:nvSpPr>
          <p:spPr>
            <a:xfrm>
              <a:off x="-42623600" y="3218600"/>
              <a:ext cx="106350" cy="106375"/>
            </a:xfrm>
            <a:custGeom>
              <a:avLst/>
              <a:gdLst/>
              <a:ahLst/>
              <a:cxnLst/>
              <a:rect l="l" t="t" r="r" b="b"/>
              <a:pathLst>
                <a:path w="4254" h="4255" extrusionOk="0">
                  <a:moveTo>
                    <a:pt x="2931" y="1"/>
                  </a:moveTo>
                  <a:cubicBezTo>
                    <a:pt x="1292" y="1"/>
                    <a:pt x="1" y="1293"/>
                    <a:pt x="1" y="2899"/>
                  </a:cubicBezTo>
                  <a:cubicBezTo>
                    <a:pt x="1" y="3372"/>
                    <a:pt x="127" y="3845"/>
                    <a:pt x="316" y="4254"/>
                  </a:cubicBezTo>
                  <a:cubicBezTo>
                    <a:pt x="977" y="2364"/>
                    <a:pt x="2426" y="915"/>
                    <a:pt x="4254" y="316"/>
                  </a:cubicBezTo>
                  <a:cubicBezTo>
                    <a:pt x="3876" y="127"/>
                    <a:pt x="3403" y="1"/>
                    <a:pt x="2931" y="1"/>
                  </a:cubicBezTo>
                  <a:close/>
                </a:path>
              </a:pathLst>
            </a:custGeom>
            <a:grpFill/>
            <a:ln>
              <a:noFill/>
            </a:ln>
          </p:spPr>
          <p:txBody>
            <a:bodyPr spcFirstLastPara="1" wrap="square" lIns="91425" tIns="91425" rIns="91425" bIns="91425" anchor="ctr" anchorCtr="0">
              <a:noAutofit/>
            </a:bodyPr>
            <a:lstStyle/>
            <a:p>
              <a:endParaRPr sz="1400">
                <a:solidFill>
                  <a:srgbClr val="AE4500"/>
                </a:solidFill>
              </a:endParaRPr>
            </a:p>
          </p:txBody>
        </p:sp>
        <p:sp>
          <p:nvSpPr>
            <p:cNvPr id="269" name="Google Shape;6006;p67"/>
            <p:cNvSpPr/>
            <p:nvPr/>
          </p:nvSpPr>
          <p:spPr>
            <a:xfrm>
              <a:off x="-42561374" y="3279250"/>
              <a:ext cx="185900" cy="186700"/>
            </a:xfrm>
            <a:custGeom>
              <a:avLst/>
              <a:gdLst/>
              <a:ahLst/>
              <a:cxnLst/>
              <a:rect l="l" t="t" r="r" b="b"/>
              <a:pathLst>
                <a:path w="7436" h="7468" extrusionOk="0">
                  <a:moveTo>
                    <a:pt x="3781" y="1671"/>
                  </a:moveTo>
                  <a:cubicBezTo>
                    <a:pt x="4033" y="1671"/>
                    <a:pt x="4191" y="1860"/>
                    <a:pt x="4191" y="2112"/>
                  </a:cubicBezTo>
                  <a:lnTo>
                    <a:pt x="4191" y="3340"/>
                  </a:lnTo>
                  <a:lnTo>
                    <a:pt x="5388" y="3340"/>
                  </a:lnTo>
                  <a:cubicBezTo>
                    <a:pt x="5640" y="3340"/>
                    <a:pt x="5829" y="3529"/>
                    <a:pt x="5829" y="3750"/>
                  </a:cubicBezTo>
                  <a:cubicBezTo>
                    <a:pt x="5829" y="4002"/>
                    <a:pt x="5640" y="4128"/>
                    <a:pt x="5388" y="4128"/>
                  </a:cubicBezTo>
                  <a:lnTo>
                    <a:pt x="3750" y="4128"/>
                  </a:lnTo>
                  <a:cubicBezTo>
                    <a:pt x="3498" y="4128"/>
                    <a:pt x="3308" y="3939"/>
                    <a:pt x="3308" y="3750"/>
                  </a:cubicBezTo>
                  <a:lnTo>
                    <a:pt x="3308" y="2112"/>
                  </a:lnTo>
                  <a:lnTo>
                    <a:pt x="3340" y="2112"/>
                  </a:lnTo>
                  <a:cubicBezTo>
                    <a:pt x="3340" y="1860"/>
                    <a:pt x="3529" y="1671"/>
                    <a:pt x="3781" y="1671"/>
                  </a:cubicBezTo>
                  <a:close/>
                  <a:moveTo>
                    <a:pt x="3750" y="1"/>
                  </a:moveTo>
                  <a:cubicBezTo>
                    <a:pt x="1702" y="1"/>
                    <a:pt x="32" y="1671"/>
                    <a:pt x="0" y="3750"/>
                  </a:cubicBezTo>
                  <a:cubicBezTo>
                    <a:pt x="32" y="5798"/>
                    <a:pt x="1702" y="7467"/>
                    <a:pt x="3750" y="7467"/>
                  </a:cubicBezTo>
                  <a:cubicBezTo>
                    <a:pt x="5797" y="7467"/>
                    <a:pt x="7436" y="5798"/>
                    <a:pt x="7436" y="3750"/>
                  </a:cubicBezTo>
                  <a:cubicBezTo>
                    <a:pt x="7436" y="1702"/>
                    <a:pt x="5797" y="64"/>
                    <a:pt x="3750" y="1"/>
                  </a:cubicBezTo>
                  <a:close/>
                </a:path>
              </a:pathLst>
            </a:custGeom>
            <a:grpFill/>
            <a:ln>
              <a:noFill/>
            </a:ln>
          </p:spPr>
          <p:txBody>
            <a:bodyPr spcFirstLastPara="1" wrap="square" lIns="91425" tIns="91425" rIns="91425" bIns="91425" anchor="ctr" anchorCtr="0">
              <a:noAutofit/>
            </a:bodyPr>
            <a:lstStyle/>
            <a:p>
              <a:endParaRPr sz="1400">
                <a:solidFill>
                  <a:srgbClr val="AE4500"/>
                </a:solidFill>
              </a:endParaRPr>
            </a:p>
          </p:txBody>
        </p:sp>
      </p:grpSp>
      <p:grpSp>
        <p:nvGrpSpPr>
          <p:cNvPr id="270" name="Google Shape;6011;p67"/>
          <p:cNvGrpSpPr/>
          <p:nvPr/>
        </p:nvGrpSpPr>
        <p:grpSpPr>
          <a:xfrm>
            <a:off x="10113537" y="2490022"/>
            <a:ext cx="562491" cy="552639"/>
            <a:chOff x="-40748276" y="3238700"/>
            <a:chExt cx="322600" cy="316950"/>
          </a:xfrm>
          <a:solidFill>
            <a:srgbClr val="002060"/>
          </a:solidFill>
        </p:grpSpPr>
        <p:sp>
          <p:nvSpPr>
            <p:cNvPr id="271" name="Google Shape;6012;p67"/>
            <p:cNvSpPr/>
            <p:nvPr/>
          </p:nvSpPr>
          <p:spPr>
            <a:xfrm>
              <a:off x="-40709676" y="3273750"/>
              <a:ext cx="84300" cy="84300"/>
            </a:xfrm>
            <a:custGeom>
              <a:avLst/>
              <a:gdLst/>
              <a:ahLst/>
              <a:cxnLst/>
              <a:rect l="l" t="t" r="r" b="b"/>
              <a:pathLst>
                <a:path w="3372" h="3372" extrusionOk="0">
                  <a:moveTo>
                    <a:pt x="2710" y="0"/>
                  </a:moveTo>
                  <a:lnTo>
                    <a:pt x="1" y="2710"/>
                  </a:lnTo>
                  <a:lnTo>
                    <a:pt x="694" y="3371"/>
                  </a:lnTo>
                  <a:lnTo>
                    <a:pt x="3372" y="662"/>
                  </a:lnTo>
                  <a:lnTo>
                    <a:pt x="2710" y="0"/>
                  </a:lnTo>
                  <a:close/>
                </a:path>
              </a:pathLst>
            </a:custGeom>
            <a:grpFill/>
            <a:ln>
              <a:noFill/>
            </a:ln>
          </p:spPr>
          <p:txBody>
            <a:bodyPr spcFirstLastPara="1" wrap="square" lIns="91425" tIns="91425" rIns="91425" bIns="91425" anchor="ctr" anchorCtr="0">
              <a:noAutofit/>
            </a:bodyPr>
            <a:lstStyle/>
            <a:p>
              <a:endParaRPr sz="1400">
                <a:solidFill>
                  <a:srgbClr val="AE4500"/>
                </a:solidFill>
              </a:endParaRPr>
            </a:p>
          </p:txBody>
        </p:sp>
        <p:sp>
          <p:nvSpPr>
            <p:cNvPr id="272" name="Google Shape;6013;p67"/>
            <p:cNvSpPr/>
            <p:nvPr/>
          </p:nvSpPr>
          <p:spPr>
            <a:xfrm>
              <a:off x="-40578925" y="3247175"/>
              <a:ext cx="151250" cy="149475"/>
            </a:xfrm>
            <a:custGeom>
              <a:avLst/>
              <a:gdLst/>
              <a:ahLst/>
              <a:cxnLst/>
              <a:rect l="l" t="t" r="r" b="b"/>
              <a:pathLst>
                <a:path w="6050" h="5979" extrusionOk="0">
                  <a:moveTo>
                    <a:pt x="2663" y="0"/>
                  </a:moveTo>
                  <a:cubicBezTo>
                    <a:pt x="2552" y="0"/>
                    <a:pt x="2442" y="39"/>
                    <a:pt x="2363" y="118"/>
                  </a:cubicBezTo>
                  <a:lnTo>
                    <a:pt x="1261" y="1221"/>
                  </a:lnTo>
                  <a:lnTo>
                    <a:pt x="2678" y="2639"/>
                  </a:lnTo>
                  <a:cubicBezTo>
                    <a:pt x="2836" y="2796"/>
                    <a:pt x="2836" y="3080"/>
                    <a:pt x="2678" y="3237"/>
                  </a:cubicBezTo>
                  <a:cubicBezTo>
                    <a:pt x="2637" y="3278"/>
                    <a:pt x="2560" y="3302"/>
                    <a:pt x="2473" y="3302"/>
                  </a:cubicBezTo>
                  <a:cubicBezTo>
                    <a:pt x="2360" y="3302"/>
                    <a:pt x="2232" y="3263"/>
                    <a:pt x="2143" y="3174"/>
                  </a:cubicBezTo>
                  <a:lnTo>
                    <a:pt x="725" y="1756"/>
                  </a:lnTo>
                  <a:lnTo>
                    <a:pt x="0" y="2481"/>
                  </a:lnTo>
                  <a:lnTo>
                    <a:pt x="3529" y="5978"/>
                  </a:lnTo>
                  <a:lnTo>
                    <a:pt x="5892" y="3615"/>
                  </a:lnTo>
                  <a:cubicBezTo>
                    <a:pt x="6049" y="3458"/>
                    <a:pt x="6049" y="3174"/>
                    <a:pt x="5892" y="3017"/>
                  </a:cubicBezTo>
                  <a:lnTo>
                    <a:pt x="2962" y="118"/>
                  </a:lnTo>
                  <a:cubicBezTo>
                    <a:pt x="2883" y="39"/>
                    <a:pt x="2773" y="0"/>
                    <a:pt x="2663" y="0"/>
                  </a:cubicBezTo>
                  <a:close/>
                </a:path>
              </a:pathLst>
            </a:custGeom>
            <a:grpFill/>
            <a:ln>
              <a:noFill/>
            </a:ln>
          </p:spPr>
          <p:txBody>
            <a:bodyPr spcFirstLastPara="1" wrap="square" lIns="91425" tIns="91425" rIns="91425" bIns="91425" anchor="ctr" anchorCtr="0">
              <a:noAutofit/>
            </a:bodyPr>
            <a:lstStyle/>
            <a:p>
              <a:endParaRPr sz="1400">
                <a:solidFill>
                  <a:srgbClr val="AE4500"/>
                </a:solidFill>
              </a:endParaRPr>
            </a:p>
          </p:txBody>
        </p:sp>
        <p:sp>
          <p:nvSpPr>
            <p:cNvPr id="273" name="Google Shape;6014;p67"/>
            <p:cNvSpPr/>
            <p:nvPr/>
          </p:nvSpPr>
          <p:spPr>
            <a:xfrm>
              <a:off x="-40678174" y="3305250"/>
              <a:ext cx="213475" cy="213475"/>
            </a:xfrm>
            <a:custGeom>
              <a:avLst/>
              <a:gdLst/>
              <a:ahLst/>
              <a:cxnLst/>
              <a:rect l="l" t="t" r="r" b="b"/>
              <a:pathLst>
                <a:path w="8539" h="8539" extrusionOk="0">
                  <a:moveTo>
                    <a:pt x="2679" y="0"/>
                  </a:moveTo>
                  <a:lnTo>
                    <a:pt x="1" y="2678"/>
                  </a:lnTo>
                  <a:lnTo>
                    <a:pt x="5861" y="8538"/>
                  </a:lnTo>
                  <a:lnTo>
                    <a:pt x="8539" y="5860"/>
                  </a:lnTo>
                  <a:lnTo>
                    <a:pt x="2679" y="0"/>
                  </a:lnTo>
                  <a:close/>
                </a:path>
              </a:pathLst>
            </a:custGeom>
            <a:grpFill/>
            <a:ln>
              <a:noFill/>
            </a:ln>
          </p:spPr>
          <p:txBody>
            <a:bodyPr spcFirstLastPara="1" wrap="square" lIns="91425" tIns="91425" rIns="91425" bIns="91425" anchor="ctr" anchorCtr="0">
              <a:noAutofit/>
            </a:bodyPr>
            <a:lstStyle/>
            <a:p>
              <a:endParaRPr sz="1400">
                <a:solidFill>
                  <a:srgbClr val="AE4500"/>
                </a:solidFill>
              </a:endParaRPr>
            </a:p>
          </p:txBody>
        </p:sp>
        <p:sp>
          <p:nvSpPr>
            <p:cNvPr id="274" name="Google Shape;6015;p67"/>
            <p:cNvSpPr/>
            <p:nvPr/>
          </p:nvSpPr>
          <p:spPr>
            <a:xfrm>
              <a:off x="-40513549" y="3469850"/>
              <a:ext cx="87875" cy="85800"/>
            </a:xfrm>
            <a:custGeom>
              <a:avLst/>
              <a:gdLst/>
              <a:ahLst/>
              <a:cxnLst/>
              <a:rect l="l" t="t" r="r" b="b"/>
              <a:pathLst>
                <a:path w="3515" h="3432" extrusionOk="0">
                  <a:moveTo>
                    <a:pt x="2426" y="1"/>
                  </a:moveTo>
                  <a:lnTo>
                    <a:pt x="0" y="2427"/>
                  </a:lnTo>
                  <a:lnTo>
                    <a:pt x="2899" y="3404"/>
                  </a:lnTo>
                  <a:cubicBezTo>
                    <a:pt x="2948" y="3423"/>
                    <a:pt x="2996" y="3432"/>
                    <a:pt x="3044" y="3432"/>
                  </a:cubicBezTo>
                  <a:cubicBezTo>
                    <a:pt x="3302" y="3432"/>
                    <a:pt x="3514" y="3166"/>
                    <a:pt x="3434" y="2899"/>
                  </a:cubicBezTo>
                  <a:lnTo>
                    <a:pt x="2426" y="1"/>
                  </a:lnTo>
                  <a:close/>
                </a:path>
              </a:pathLst>
            </a:custGeom>
            <a:grpFill/>
            <a:ln>
              <a:noFill/>
            </a:ln>
          </p:spPr>
          <p:txBody>
            <a:bodyPr spcFirstLastPara="1" wrap="square" lIns="91425" tIns="91425" rIns="91425" bIns="91425" anchor="ctr" anchorCtr="0">
              <a:noAutofit/>
            </a:bodyPr>
            <a:lstStyle/>
            <a:p>
              <a:endParaRPr sz="1400">
                <a:solidFill>
                  <a:srgbClr val="AE4500"/>
                </a:solidFill>
              </a:endParaRPr>
            </a:p>
          </p:txBody>
        </p:sp>
        <p:sp>
          <p:nvSpPr>
            <p:cNvPr id="275" name="Google Shape;6016;p67"/>
            <p:cNvSpPr/>
            <p:nvPr/>
          </p:nvSpPr>
          <p:spPr>
            <a:xfrm>
              <a:off x="-40738025" y="3404500"/>
              <a:ext cx="150450" cy="149475"/>
            </a:xfrm>
            <a:custGeom>
              <a:avLst/>
              <a:gdLst/>
              <a:ahLst/>
              <a:cxnLst/>
              <a:rect l="l" t="t" r="r" b="b"/>
              <a:pathLst>
                <a:path w="6018" h="5979" extrusionOk="0">
                  <a:moveTo>
                    <a:pt x="2521" y="0"/>
                  </a:moveTo>
                  <a:lnTo>
                    <a:pt x="1796" y="725"/>
                  </a:lnTo>
                  <a:lnTo>
                    <a:pt x="3308" y="2205"/>
                  </a:lnTo>
                  <a:cubicBezTo>
                    <a:pt x="3466" y="2363"/>
                    <a:pt x="3466" y="2646"/>
                    <a:pt x="3308" y="2804"/>
                  </a:cubicBezTo>
                  <a:cubicBezTo>
                    <a:pt x="3230" y="2883"/>
                    <a:pt x="3119" y="2922"/>
                    <a:pt x="3009" y="2922"/>
                  </a:cubicBezTo>
                  <a:cubicBezTo>
                    <a:pt x="2899" y="2922"/>
                    <a:pt x="2789" y="2883"/>
                    <a:pt x="2710" y="2804"/>
                  </a:cubicBezTo>
                  <a:lnTo>
                    <a:pt x="1229" y="1292"/>
                  </a:lnTo>
                  <a:lnTo>
                    <a:pt x="158" y="2363"/>
                  </a:lnTo>
                  <a:cubicBezTo>
                    <a:pt x="0" y="2520"/>
                    <a:pt x="0" y="2804"/>
                    <a:pt x="158" y="2962"/>
                  </a:cubicBezTo>
                  <a:lnTo>
                    <a:pt x="3056" y="5860"/>
                  </a:lnTo>
                  <a:cubicBezTo>
                    <a:pt x="3135" y="5939"/>
                    <a:pt x="3245" y="5978"/>
                    <a:pt x="3356" y="5978"/>
                  </a:cubicBezTo>
                  <a:cubicBezTo>
                    <a:pt x="3466" y="5978"/>
                    <a:pt x="3576" y="5939"/>
                    <a:pt x="3655" y="5860"/>
                  </a:cubicBezTo>
                  <a:lnTo>
                    <a:pt x="6018" y="3497"/>
                  </a:lnTo>
                  <a:lnTo>
                    <a:pt x="2521" y="0"/>
                  </a:lnTo>
                  <a:close/>
                </a:path>
              </a:pathLst>
            </a:custGeom>
            <a:grpFill/>
            <a:ln>
              <a:noFill/>
            </a:ln>
          </p:spPr>
          <p:txBody>
            <a:bodyPr spcFirstLastPara="1" wrap="square" lIns="91425" tIns="91425" rIns="91425" bIns="91425" anchor="ctr" anchorCtr="0">
              <a:noAutofit/>
            </a:bodyPr>
            <a:lstStyle/>
            <a:p>
              <a:endParaRPr sz="1400">
                <a:solidFill>
                  <a:srgbClr val="AE4500"/>
                </a:solidFill>
              </a:endParaRPr>
            </a:p>
          </p:txBody>
        </p:sp>
        <p:sp>
          <p:nvSpPr>
            <p:cNvPr id="276" name="Google Shape;6017;p67"/>
            <p:cNvSpPr/>
            <p:nvPr/>
          </p:nvSpPr>
          <p:spPr>
            <a:xfrm>
              <a:off x="-40748276" y="3238700"/>
              <a:ext cx="92175" cy="87850"/>
            </a:xfrm>
            <a:custGeom>
              <a:avLst/>
              <a:gdLst/>
              <a:ahLst/>
              <a:cxnLst/>
              <a:rect l="l" t="t" r="r" b="b"/>
              <a:pathLst>
                <a:path w="3686" h="3513" extrusionOk="0">
                  <a:moveTo>
                    <a:pt x="2281" y="0"/>
                  </a:moveTo>
                  <a:cubicBezTo>
                    <a:pt x="1915" y="0"/>
                    <a:pt x="1545" y="142"/>
                    <a:pt x="1261" y="426"/>
                  </a:cubicBezTo>
                  <a:lnTo>
                    <a:pt x="568" y="1119"/>
                  </a:lnTo>
                  <a:cubicBezTo>
                    <a:pt x="1" y="1686"/>
                    <a:pt x="1" y="2568"/>
                    <a:pt x="568" y="3135"/>
                  </a:cubicBezTo>
                  <a:lnTo>
                    <a:pt x="946" y="3513"/>
                  </a:lnTo>
                  <a:lnTo>
                    <a:pt x="3687" y="804"/>
                  </a:lnTo>
                  <a:lnTo>
                    <a:pt x="3277" y="426"/>
                  </a:lnTo>
                  <a:cubicBezTo>
                    <a:pt x="3010" y="142"/>
                    <a:pt x="2647" y="0"/>
                    <a:pt x="2281" y="0"/>
                  </a:cubicBezTo>
                  <a:close/>
                </a:path>
              </a:pathLst>
            </a:custGeom>
            <a:grpFill/>
            <a:ln>
              <a:noFill/>
            </a:ln>
          </p:spPr>
          <p:txBody>
            <a:bodyPr spcFirstLastPara="1" wrap="square" lIns="91425" tIns="91425" rIns="91425" bIns="91425" anchor="ctr" anchorCtr="0">
              <a:noAutofit/>
            </a:bodyPr>
            <a:lstStyle/>
            <a:p>
              <a:endParaRPr sz="1400">
                <a:solidFill>
                  <a:srgbClr val="AE4500"/>
                </a:solidFill>
              </a:endParaRPr>
            </a:p>
          </p:txBody>
        </p:sp>
      </p:grpSp>
      <p:sp>
        <p:nvSpPr>
          <p:cNvPr id="277" name="Google Shape;6042;p67"/>
          <p:cNvSpPr/>
          <p:nvPr/>
        </p:nvSpPr>
        <p:spPr>
          <a:xfrm>
            <a:off x="6935788" y="2523415"/>
            <a:ext cx="543877" cy="551288"/>
          </a:xfrm>
          <a:custGeom>
            <a:avLst/>
            <a:gdLst/>
            <a:ahLst/>
            <a:cxnLst/>
            <a:rect l="l" t="t" r="r" b="b"/>
            <a:pathLst>
              <a:path w="12477" h="12647" extrusionOk="0">
                <a:moveTo>
                  <a:pt x="3750" y="4538"/>
                </a:moveTo>
                <a:cubicBezTo>
                  <a:pt x="4223" y="4538"/>
                  <a:pt x="4601" y="4884"/>
                  <a:pt x="4601" y="5357"/>
                </a:cubicBezTo>
                <a:cubicBezTo>
                  <a:pt x="4601" y="5829"/>
                  <a:pt x="4223" y="6176"/>
                  <a:pt x="3750" y="6176"/>
                </a:cubicBezTo>
                <a:cubicBezTo>
                  <a:pt x="3277" y="6176"/>
                  <a:pt x="2931" y="5829"/>
                  <a:pt x="2931" y="5357"/>
                </a:cubicBezTo>
                <a:cubicBezTo>
                  <a:pt x="2931" y="4884"/>
                  <a:pt x="3277" y="4538"/>
                  <a:pt x="3750" y="4538"/>
                </a:cubicBezTo>
                <a:close/>
                <a:moveTo>
                  <a:pt x="6239" y="4538"/>
                </a:moveTo>
                <a:cubicBezTo>
                  <a:pt x="6711" y="4538"/>
                  <a:pt x="7058" y="4884"/>
                  <a:pt x="7058" y="5357"/>
                </a:cubicBezTo>
                <a:cubicBezTo>
                  <a:pt x="7058" y="5829"/>
                  <a:pt x="6711" y="6176"/>
                  <a:pt x="6239" y="6176"/>
                </a:cubicBezTo>
                <a:cubicBezTo>
                  <a:pt x="5766" y="6176"/>
                  <a:pt x="5420" y="5829"/>
                  <a:pt x="5420" y="5357"/>
                </a:cubicBezTo>
                <a:cubicBezTo>
                  <a:pt x="5420" y="4884"/>
                  <a:pt x="5766" y="4538"/>
                  <a:pt x="6239" y="4538"/>
                </a:cubicBezTo>
                <a:close/>
                <a:moveTo>
                  <a:pt x="8728" y="4538"/>
                </a:moveTo>
                <a:cubicBezTo>
                  <a:pt x="9200" y="4538"/>
                  <a:pt x="9547" y="4884"/>
                  <a:pt x="9547" y="5357"/>
                </a:cubicBezTo>
                <a:cubicBezTo>
                  <a:pt x="9547" y="5829"/>
                  <a:pt x="9200" y="6176"/>
                  <a:pt x="8728" y="6176"/>
                </a:cubicBezTo>
                <a:cubicBezTo>
                  <a:pt x="8255" y="6176"/>
                  <a:pt x="7877" y="5829"/>
                  <a:pt x="7877" y="5357"/>
                </a:cubicBezTo>
                <a:cubicBezTo>
                  <a:pt x="7877" y="4884"/>
                  <a:pt x="8255" y="4538"/>
                  <a:pt x="8728" y="4538"/>
                </a:cubicBezTo>
                <a:close/>
                <a:moveTo>
                  <a:pt x="6239" y="1"/>
                </a:moveTo>
                <a:cubicBezTo>
                  <a:pt x="2805" y="1"/>
                  <a:pt x="1" y="2395"/>
                  <a:pt x="1" y="5357"/>
                </a:cubicBezTo>
                <a:cubicBezTo>
                  <a:pt x="1" y="7436"/>
                  <a:pt x="1387" y="9200"/>
                  <a:pt x="3309" y="10082"/>
                </a:cubicBezTo>
                <a:lnTo>
                  <a:pt x="3309" y="12256"/>
                </a:lnTo>
                <a:cubicBezTo>
                  <a:pt x="3309" y="12486"/>
                  <a:pt x="3502" y="12646"/>
                  <a:pt x="3715" y="12646"/>
                </a:cubicBezTo>
                <a:cubicBezTo>
                  <a:pt x="3824" y="12646"/>
                  <a:pt x="3938" y="12604"/>
                  <a:pt x="4034" y="12508"/>
                </a:cubicBezTo>
                <a:lnTo>
                  <a:pt x="5609" y="10681"/>
                </a:lnTo>
                <a:cubicBezTo>
                  <a:pt x="5798" y="10681"/>
                  <a:pt x="5987" y="10713"/>
                  <a:pt x="6239" y="10713"/>
                </a:cubicBezTo>
                <a:cubicBezTo>
                  <a:pt x="9641" y="10713"/>
                  <a:pt x="12477" y="8350"/>
                  <a:pt x="12477" y="5357"/>
                </a:cubicBezTo>
                <a:cubicBezTo>
                  <a:pt x="12477" y="2395"/>
                  <a:pt x="9704" y="1"/>
                  <a:pt x="6239" y="1"/>
                </a:cubicBezTo>
                <a:close/>
              </a:path>
            </a:pathLst>
          </a:custGeom>
          <a:solidFill>
            <a:srgbClr val="002060"/>
          </a:solidFill>
          <a:ln>
            <a:noFill/>
          </a:ln>
        </p:spPr>
        <p:txBody>
          <a:bodyPr spcFirstLastPara="1" wrap="square" lIns="91425" tIns="91425" rIns="91425" bIns="91425" anchor="ctr" anchorCtr="0">
            <a:noAutofit/>
          </a:bodyPr>
          <a:lstStyle/>
          <a:p>
            <a:endParaRPr sz="1400">
              <a:solidFill>
                <a:srgbClr val="AE4500"/>
              </a:solidFill>
            </a:endParaRPr>
          </a:p>
        </p:txBody>
      </p:sp>
      <p:grpSp>
        <p:nvGrpSpPr>
          <p:cNvPr id="278" name="Google Shape;6047;p67"/>
          <p:cNvGrpSpPr/>
          <p:nvPr/>
        </p:nvGrpSpPr>
        <p:grpSpPr>
          <a:xfrm>
            <a:off x="10973889" y="2490315"/>
            <a:ext cx="553467" cy="504036"/>
            <a:chOff x="-40378075" y="3267450"/>
            <a:chExt cx="317425" cy="289075"/>
          </a:xfrm>
          <a:solidFill>
            <a:srgbClr val="002060"/>
          </a:solidFill>
        </p:grpSpPr>
        <p:sp>
          <p:nvSpPr>
            <p:cNvPr id="279" name="Google Shape;6048;p67"/>
            <p:cNvSpPr/>
            <p:nvPr/>
          </p:nvSpPr>
          <p:spPr>
            <a:xfrm>
              <a:off x="-40218975" y="3308400"/>
              <a:ext cx="158325" cy="248125"/>
            </a:xfrm>
            <a:custGeom>
              <a:avLst/>
              <a:gdLst/>
              <a:ahLst/>
              <a:cxnLst/>
              <a:rect l="l" t="t" r="r" b="b"/>
              <a:pathLst>
                <a:path w="6333" h="9925" extrusionOk="0">
                  <a:moveTo>
                    <a:pt x="4694" y="1"/>
                  </a:moveTo>
                  <a:lnTo>
                    <a:pt x="4694" y="7877"/>
                  </a:lnTo>
                  <a:cubicBezTo>
                    <a:pt x="4694" y="8097"/>
                    <a:pt x="4474" y="8255"/>
                    <a:pt x="4253" y="8255"/>
                  </a:cubicBezTo>
                  <a:cubicBezTo>
                    <a:pt x="2993" y="8255"/>
                    <a:pt x="1638" y="8696"/>
                    <a:pt x="693" y="9452"/>
                  </a:cubicBezTo>
                  <a:cubicBezTo>
                    <a:pt x="536" y="9546"/>
                    <a:pt x="189" y="9925"/>
                    <a:pt x="0" y="9925"/>
                  </a:cubicBezTo>
                  <a:lnTo>
                    <a:pt x="5073" y="9925"/>
                  </a:lnTo>
                  <a:cubicBezTo>
                    <a:pt x="5734" y="9925"/>
                    <a:pt x="6333" y="9357"/>
                    <a:pt x="6333" y="8696"/>
                  </a:cubicBezTo>
                  <a:lnTo>
                    <a:pt x="6333" y="1229"/>
                  </a:lnTo>
                  <a:cubicBezTo>
                    <a:pt x="6333" y="536"/>
                    <a:pt x="5766" y="1"/>
                    <a:pt x="5073" y="1"/>
                  </a:cubicBezTo>
                  <a:close/>
                </a:path>
              </a:pathLst>
            </a:custGeom>
            <a:grpFill/>
            <a:ln>
              <a:noFill/>
            </a:ln>
          </p:spPr>
          <p:txBody>
            <a:bodyPr spcFirstLastPara="1" wrap="square" lIns="91425" tIns="91425" rIns="91425" bIns="91425" anchor="ctr" anchorCtr="0">
              <a:noAutofit/>
            </a:bodyPr>
            <a:lstStyle/>
            <a:p>
              <a:endParaRPr sz="1400">
                <a:solidFill>
                  <a:srgbClr val="AE4500"/>
                </a:solidFill>
              </a:endParaRPr>
            </a:p>
          </p:txBody>
        </p:sp>
        <p:sp>
          <p:nvSpPr>
            <p:cNvPr id="280" name="Google Shape;6049;p67"/>
            <p:cNvSpPr/>
            <p:nvPr/>
          </p:nvSpPr>
          <p:spPr>
            <a:xfrm>
              <a:off x="-40316649" y="3267450"/>
              <a:ext cx="86675" cy="257575"/>
            </a:xfrm>
            <a:custGeom>
              <a:avLst/>
              <a:gdLst/>
              <a:ahLst/>
              <a:cxnLst/>
              <a:rect l="l" t="t" r="r" b="b"/>
              <a:pathLst>
                <a:path w="3467" h="10303" extrusionOk="0">
                  <a:moveTo>
                    <a:pt x="1" y="0"/>
                  </a:moveTo>
                  <a:lnTo>
                    <a:pt x="1" y="9105"/>
                  </a:lnTo>
                  <a:cubicBezTo>
                    <a:pt x="1166" y="9200"/>
                    <a:pt x="2489" y="9578"/>
                    <a:pt x="3466" y="10302"/>
                  </a:cubicBezTo>
                  <a:lnTo>
                    <a:pt x="3466" y="1197"/>
                  </a:lnTo>
                  <a:cubicBezTo>
                    <a:pt x="2489" y="473"/>
                    <a:pt x="1229" y="95"/>
                    <a:pt x="1" y="0"/>
                  </a:cubicBezTo>
                  <a:close/>
                </a:path>
              </a:pathLst>
            </a:custGeom>
            <a:grpFill/>
            <a:ln>
              <a:noFill/>
            </a:ln>
          </p:spPr>
          <p:txBody>
            <a:bodyPr spcFirstLastPara="1" wrap="square" lIns="91425" tIns="91425" rIns="91425" bIns="91425" anchor="ctr" anchorCtr="0">
              <a:noAutofit/>
            </a:bodyPr>
            <a:lstStyle/>
            <a:p>
              <a:endParaRPr sz="1400">
                <a:solidFill>
                  <a:srgbClr val="AE4500"/>
                </a:solidFill>
              </a:endParaRPr>
            </a:p>
          </p:txBody>
        </p:sp>
        <p:sp>
          <p:nvSpPr>
            <p:cNvPr id="281" name="Google Shape;6050;p67"/>
            <p:cNvSpPr/>
            <p:nvPr/>
          </p:nvSpPr>
          <p:spPr>
            <a:xfrm>
              <a:off x="-40209524" y="3267450"/>
              <a:ext cx="86650" cy="257575"/>
            </a:xfrm>
            <a:custGeom>
              <a:avLst/>
              <a:gdLst/>
              <a:ahLst/>
              <a:cxnLst/>
              <a:rect l="l" t="t" r="r" b="b"/>
              <a:pathLst>
                <a:path w="3466" h="10303" extrusionOk="0">
                  <a:moveTo>
                    <a:pt x="3466" y="0"/>
                  </a:moveTo>
                  <a:cubicBezTo>
                    <a:pt x="2300" y="95"/>
                    <a:pt x="977" y="473"/>
                    <a:pt x="0" y="1197"/>
                  </a:cubicBezTo>
                  <a:lnTo>
                    <a:pt x="0" y="10302"/>
                  </a:lnTo>
                  <a:cubicBezTo>
                    <a:pt x="977" y="9578"/>
                    <a:pt x="2237" y="9200"/>
                    <a:pt x="3466" y="9105"/>
                  </a:cubicBezTo>
                  <a:lnTo>
                    <a:pt x="3466" y="0"/>
                  </a:lnTo>
                  <a:close/>
                </a:path>
              </a:pathLst>
            </a:custGeom>
            <a:grpFill/>
            <a:ln>
              <a:noFill/>
            </a:ln>
          </p:spPr>
          <p:txBody>
            <a:bodyPr spcFirstLastPara="1" wrap="square" lIns="91425" tIns="91425" rIns="91425" bIns="91425" anchor="ctr" anchorCtr="0">
              <a:noAutofit/>
            </a:bodyPr>
            <a:lstStyle/>
            <a:p>
              <a:endParaRPr sz="1400">
                <a:solidFill>
                  <a:srgbClr val="AE4500"/>
                </a:solidFill>
              </a:endParaRPr>
            </a:p>
          </p:txBody>
        </p:sp>
        <p:sp>
          <p:nvSpPr>
            <p:cNvPr id="282" name="Google Shape;6051;p67"/>
            <p:cNvSpPr/>
            <p:nvPr/>
          </p:nvSpPr>
          <p:spPr>
            <a:xfrm>
              <a:off x="-40378075" y="3308400"/>
              <a:ext cx="157550" cy="248125"/>
            </a:xfrm>
            <a:custGeom>
              <a:avLst/>
              <a:gdLst/>
              <a:ahLst/>
              <a:cxnLst/>
              <a:rect l="l" t="t" r="r" b="b"/>
              <a:pathLst>
                <a:path w="6302" h="9925" extrusionOk="0">
                  <a:moveTo>
                    <a:pt x="1229" y="1"/>
                  </a:moveTo>
                  <a:cubicBezTo>
                    <a:pt x="567" y="1"/>
                    <a:pt x="0" y="536"/>
                    <a:pt x="0" y="1198"/>
                  </a:cubicBezTo>
                  <a:lnTo>
                    <a:pt x="0" y="8664"/>
                  </a:lnTo>
                  <a:cubicBezTo>
                    <a:pt x="32" y="9357"/>
                    <a:pt x="567" y="9925"/>
                    <a:pt x="1229" y="9925"/>
                  </a:cubicBezTo>
                  <a:lnTo>
                    <a:pt x="6301" y="9925"/>
                  </a:lnTo>
                  <a:cubicBezTo>
                    <a:pt x="6112" y="9925"/>
                    <a:pt x="5766" y="9609"/>
                    <a:pt x="5608" y="9452"/>
                  </a:cubicBezTo>
                  <a:cubicBezTo>
                    <a:pt x="4631" y="8664"/>
                    <a:pt x="3277" y="8255"/>
                    <a:pt x="2048" y="8255"/>
                  </a:cubicBezTo>
                  <a:cubicBezTo>
                    <a:pt x="1828" y="8255"/>
                    <a:pt x="1638" y="8066"/>
                    <a:pt x="1638" y="7877"/>
                  </a:cubicBezTo>
                  <a:lnTo>
                    <a:pt x="1638" y="1"/>
                  </a:lnTo>
                  <a:close/>
                </a:path>
              </a:pathLst>
            </a:custGeom>
            <a:grpFill/>
            <a:ln>
              <a:noFill/>
            </a:ln>
          </p:spPr>
          <p:txBody>
            <a:bodyPr spcFirstLastPara="1" wrap="square" lIns="91425" tIns="91425" rIns="91425" bIns="91425" anchor="ctr" anchorCtr="0">
              <a:noAutofit/>
            </a:bodyPr>
            <a:lstStyle/>
            <a:p>
              <a:endParaRPr sz="1400">
                <a:solidFill>
                  <a:srgbClr val="AE4500"/>
                </a:solidFill>
              </a:endParaRPr>
            </a:p>
          </p:txBody>
        </p:sp>
      </p:grpSp>
      <p:grpSp>
        <p:nvGrpSpPr>
          <p:cNvPr id="283" name="Google Shape;6072;p67"/>
          <p:cNvGrpSpPr/>
          <p:nvPr/>
        </p:nvGrpSpPr>
        <p:grpSpPr>
          <a:xfrm>
            <a:off x="7701993" y="2496465"/>
            <a:ext cx="553512" cy="553163"/>
            <a:chOff x="-41895049" y="3217225"/>
            <a:chExt cx="317450" cy="317250"/>
          </a:xfrm>
          <a:solidFill>
            <a:srgbClr val="002060"/>
          </a:solidFill>
        </p:grpSpPr>
        <p:sp>
          <p:nvSpPr>
            <p:cNvPr id="284" name="Google Shape;6073;p67"/>
            <p:cNvSpPr/>
            <p:nvPr/>
          </p:nvSpPr>
          <p:spPr>
            <a:xfrm>
              <a:off x="-41895049" y="3273750"/>
              <a:ext cx="41775" cy="245750"/>
            </a:xfrm>
            <a:custGeom>
              <a:avLst/>
              <a:gdLst/>
              <a:ahLst/>
              <a:cxnLst/>
              <a:rect l="l" t="t" r="r" b="b"/>
              <a:pathLst>
                <a:path w="1670" h="9830" extrusionOk="0">
                  <a:moveTo>
                    <a:pt x="1" y="0"/>
                  </a:moveTo>
                  <a:lnTo>
                    <a:pt x="1" y="9830"/>
                  </a:lnTo>
                  <a:lnTo>
                    <a:pt x="1670" y="8192"/>
                  </a:lnTo>
                  <a:lnTo>
                    <a:pt x="1670" y="1639"/>
                  </a:lnTo>
                  <a:lnTo>
                    <a:pt x="1" y="0"/>
                  </a:lnTo>
                  <a:close/>
                </a:path>
              </a:pathLst>
            </a:custGeom>
            <a:grpFill/>
            <a:ln>
              <a:noFill/>
            </a:ln>
          </p:spPr>
          <p:txBody>
            <a:bodyPr spcFirstLastPara="1" wrap="square" lIns="91425" tIns="91425" rIns="91425" bIns="91425" anchor="ctr" anchorCtr="0">
              <a:noAutofit/>
            </a:bodyPr>
            <a:lstStyle/>
            <a:p>
              <a:endParaRPr sz="1400">
                <a:solidFill>
                  <a:srgbClr val="AE4500"/>
                </a:solidFill>
              </a:endParaRPr>
            </a:p>
          </p:txBody>
        </p:sp>
        <p:sp>
          <p:nvSpPr>
            <p:cNvPr id="285" name="Google Shape;6074;p67"/>
            <p:cNvSpPr/>
            <p:nvPr/>
          </p:nvSpPr>
          <p:spPr>
            <a:xfrm>
              <a:off x="-41619376" y="3273750"/>
              <a:ext cx="41775" cy="245750"/>
            </a:xfrm>
            <a:custGeom>
              <a:avLst/>
              <a:gdLst/>
              <a:ahLst/>
              <a:cxnLst/>
              <a:rect l="l" t="t" r="r" b="b"/>
              <a:pathLst>
                <a:path w="1670" h="9830" extrusionOk="0">
                  <a:moveTo>
                    <a:pt x="1670" y="0"/>
                  </a:moveTo>
                  <a:lnTo>
                    <a:pt x="0" y="1639"/>
                  </a:lnTo>
                  <a:lnTo>
                    <a:pt x="0" y="8192"/>
                  </a:lnTo>
                  <a:lnTo>
                    <a:pt x="1670" y="9830"/>
                  </a:lnTo>
                  <a:lnTo>
                    <a:pt x="1670" y="0"/>
                  </a:lnTo>
                  <a:close/>
                </a:path>
              </a:pathLst>
            </a:custGeom>
            <a:grpFill/>
            <a:ln>
              <a:noFill/>
            </a:ln>
          </p:spPr>
          <p:txBody>
            <a:bodyPr spcFirstLastPara="1" wrap="square" lIns="91425" tIns="91425" rIns="91425" bIns="91425" anchor="ctr" anchorCtr="0">
              <a:noAutofit/>
            </a:bodyPr>
            <a:lstStyle/>
            <a:p>
              <a:endParaRPr sz="1400">
                <a:solidFill>
                  <a:srgbClr val="AE4500"/>
                </a:solidFill>
              </a:endParaRPr>
            </a:p>
          </p:txBody>
        </p:sp>
        <p:sp>
          <p:nvSpPr>
            <p:cNvPr id="286" name="Google Shape;6075;p67"/>
            <p:cNvSpPr/>
            <p:nvPr/>
          </p:nvSpPr>
          <p:spPr>
            <a:xfrm>
              <a:off x="-41832826" y="3321000"/>
              <a:ext cx="193000" cy="151250"/>
            </a:xfrm>
            <a:custGeom>
              <a:avLst/>
              <a:gdLst/>
              <a:ahLst/>
              <a:cxnLst/>
              <a:rect l="l" t="t" r="r" b="b"/>
              <a:pathLst>
                <a:path w="7718" h="6050" extrusionOk="0">
                  <a:moveTo>
                    <a:pt x="1" y="1"/>
                  </a:moveTo>
                  <a:lnTo>
                    <a:pt x="1" y="6050"/>
                  </a:lnTo>
                  <a:lnTo>
                    <a:pt x="3592" y="6050"/>
                  </a:lnTo>
                  <a:lnTo>
                    <a:pt x="3592" y="4821"/>
                  </a:lnTo>
                  <a:cubicBezTo>
                    <a:pt x="3592" y="4600"/>
                    <a:pt x="3781" y="4411"/>
                    <a:pt x="4002" y="4411"/>
                  </a:cubicBezTo>
                  <a:lnTo>
                    <a:pt x="6491" y="4411"/>
                  </a:lnTo>
                  <a:cubicBezTo>
                    <a:pt x="6743" y="4411"/>
                    <a:pt x="6932" y="4600"/>
                    <a:pt x="6932" y="4821"/>
                  </a:cubicBezTo>
                  <a:lnTo>
                    <a:pt x="6932" y="6050"/>
                  </a:lnTo>
                  <a:lnTo>
                    <a:pt x="7719" y="6050"/>
                  </a:lnTo>
                  <a:lnTo>
                    <a:pt x="7719" y="1"/>
                  </a:lnTo>
                  <a:close/>
                </a:path>
              </a:pathLst>
            </a:custGeom>
            <a:grpFill/>
            <a:ln>
              <a:noFill/>
            </a:ln>
          </p:spPr>
          <p:txBody>
            <a:bodyPr spcFirstLastPara="1" wrap="square" lIns="91425" tIns="91425" rIns="91425" bIns="91425" anchor="ctr" anchorCtr="0">
              <a:noAutofit/>
            </a:bodyPr>
            <a:lstStyle/>
            <a:p>
              <a:endParaRPr sz="1400">
                <a:solidFill>
                  <a:srgbClr val="AE4500"/>
                </a:solidFill>
              </a:endParaRPr>
            </a:p>
          </p:txBody>
        </p:sp>
        <p:sp>
          <p:nvSpPr>
            <p:cNvPr id="287" name="Google Shape;6076;p67"/>
            <p:cNvSpPr/>
            <p:nvPr/>
          </p:nvSpPr>
          <p:spPr>
            <a:xfrm>
              <a:off x="-41880076" y="3493500"/>
              <a:ext cx="287500" cy="40975"/>
            </a:xfrm>
            <a:custGeom>
              <a:avLst/>
              <a:gdLst/>
              <a:ahLst/>
              <a:cxnLst/>
              <a:rect l="l" t="t" r="r" b="b"/>
              <a:pathLst>
                <a:path w="11500" h="1639" extrusionOk="0">
                  <a:moveTo>
                    <a:pt x="1639" y="0"/>
                  </a:moveTo>
                  <a:lnTo>
                    <a:pt x="0" y="1638"/>
                  </a:lnTo>
                  <a:lnTo>
                    <a:pt x="11500" y="1638"/>
                  </a:lnTo>
                  <a:lnTo>
                    <a:pt x="9830" y="0"/>
                  </a:lnTo>
                  <a:close/>
                </a:path>
              </a:pathLst>
            </a:custGeom>
            <a:grpFill/>
            <a:ln>
              <a:noFill/>
            </a:ln>
          </p:spPr>
          <p:txBody>
            <a:bodyPr spcFirstLastPara="1" wrap="square" lIns="91425" tIns="91425" rIns="91425" bIns="91425" anchor="ctr" anchorCtr="0">
              <a:noAutofit/>
            </a:bodyPr>
            <a:lstStyle/>
            <a:p>
              <a:endParaRPr sz="1400">
                <a:solidFill>
                  <a:srgbClr val="AE4500"/>
                </a:solidFill>
              </a:endParaRPr>
            </a:p>
          </p:txBody>
        </p:sp>
        <p:sp>
          <p:nvSpPr>
            <p:cNvPr id="288" name="Google Shape;6077;p67"/>
            <p:cNvSpPr/>
            <p:nvPr/>
          </p:nvSpPr>
          <p:spPr>
            <a:xfrm>
              <a:off x="-41880876" y="3217225"/>
              <a:ext cx="288300" cy="83325"/>
            </a:xfrm>
            <a:custGeom>
              <a:avLst/>
              <a:gdLst/>
              <a:ahLst/>
              <a:cxnLst/>
              <a:rect l="l" t="t" r="r" b="b"/>
              <a:pathLst>
                <a:path w="11532" h="3332" extrusionOk="0">
                  <a:moveTo>
                    <a:pt x="5798" y="1033"/>
                  </a:moveTo>
                  <a:lnTo>
                    <a:pt x="6459" y="1694"/>
                  </a:lnTo>
                  <a:lnTo>
                    <a:pt x="5136" y="1694"/>
                  </a:lnTo>
                  <a:lnTo>
                    <a:pt x="5798" y="1033"/>
                  </a:lnTo>
                  <a:close/>
                  <a:moveTo>
                    <a:pt x="5750" y="1"/>
                  </a:moveTo>
                  <a:cubicBezTo>
                    <a:pt x="5640" y="1"/>
                    <a:pt x="5530" y="40"/>
                    <a:pt x="5451" y="119"/>
                  </a:cubicBezTo>
                  <a:lnTo>
                    <a:pt x="3939" y="1663"/>
                  </a:lnTo>
                  <a:lnTo>
                    <a:pt x="1" y="1663"/>
                  </a:lnTo>
                  <a:lnTo>
                    <a:pt x="1639" y="3332"/>
                  </a:lnTo>
                  <a:lnTo>
                    <a:pt x="9862" y="3332"/>
                  </a:lnTo>
                  <a:lnTo>
                    <a:pt x="11532" y="1663"/>
                  </a:lnTo>
                  <a:lnTo>
                    <a:pt x="7593" y="1663"/>
                  </a:lnTo>
                  <a:lnTo>
                    <a:pt x="6050" y="119"/>
                  </a:lnTo>
                  <a:cubicBezTo>
                    <a:pt x="5971" y="40"/>
                    <a:pt x="5861" y="1"/>
                    <a:pt x="5750" y="1"/>
                  </a:cubicBezTo>
                  <a:close/>
                </a:path>
              </a:pathLst>
            </a:custGeom>
            <a:grpFill/>
            <a:ln>
              <a:noFill/>
            </a:ln>
          </p:spPr>
          <p:txBody>
            <a:bodyPr spcFirstLastPara="1" wrap="square" lIns="91425" tIns="91425" rIns="91425" bIns="91425" anchor="ctr" anchorCtr="0">
              <a:noAutofit/>
            </a:bodyPr>
            <a:lstStyle/>
            <a:p>
              <a:endParaRPr sz="1400">
                <a:solidFill>
                  <a:srgbClr val="AE4500"/>
                </a:solidFill>
              </a:endParaRPr>
            </a:p>
          </p:txBody>
        </p:sp>
      </p:grpSp>
      <p:grpSp>
        <p:nvGrpSpPr>
          <p:cNvPr id="289" name="Google Shape;6107;p67"/>
          <p:cNvGrpSpPr/>
          <p:nvPr/>
        </p:nvGrpSpPr>
        <p:grpSpPr>
          <a:xfrm>
            <a:off x="8529347" y="2475152"/>
            <a:ext cx="557608" cy="550765"/>
            <a:chOff x="-41530374" y="3218800"/>
            <a:chExt cx="319800" cy="315875"/>
          </a:xfrm>
          <a:solidFill>
            <a:srgbClr val="002060"/>
          </a:solidFill>
        </p:grpSpPr>
        <p:sp>
          <p:nvSpPr>
            <p:cNvPr id="290" name="Google Shape;6108;p67"/>
            <p:cNvSpPr/>
            <p:nvPr/>
          </p:nvSpPr>
          <p:spPr>
            <a:xfrm>
              <a:off x="-41530374" y="3337550"/>
              <a:ext cx="199300" cy="197125"/>
            </a:xfrm>
            <a:custGeom>
              <a:avLst/>
              <a:gdLst/>
              <a:ahLst/>
              <a:cxnLst/>
              <a:rect l="l" t="t" r="r" b="b"/>
              <a:pathLst>
                <a:path w="7971" h="7885" extrusionOk="0">
                  <a:moveTo>
                    <a:pt x="3245" y="0"/>
                  </a:moveTo>
                  <a:lnTo>
                    <a:pt x="473" y="2804"/>
                  </a:lnTo>
                  <a:cubicBezTo>
                    <a:pt x="0" y="3277"/>
                    <a:pt x="0" y="4064"/>
                    <a:pt x="473" y="4568"/>
                  </a:cubicBezTo>
                  <a:lnTo>
                    <a:pt x="3403" y="7530"/>
                  </a:lnTo>
                  <a:cubicBezTo>
                    <a:pt x="3639" y="7766"/>
                    <a:pt x="3954" y="7884"/>
                    <a:pt x="4277" y="7884"/>
                  </a:cubicBezTo>
                  <a:cubicBezTo>
                    <a:pt x="4600" y="7884"/>
                    <a:pt x="4931" y="7766"/>
                    <a:pt x="5199" y="7530"/>
                  </a:cubicBezTo>
                  <a:lnTo>
                    <a:pt x="7971" y="4726"/>
                  </a:lnTo>
                  <a:lnTo>
                    <a:pt x="3245" y="0"/>
                  </a:lnTo>
                  <a:close/>
                </a:path>
              </a:pathLst>
            </a:custGeom>
            <a:grpFill/>
            <a:ln>
              <a:noFill/>
            </a:ln>
          </p:spPr>
          <p:txBody>
            <a:bodyPr spcFirstLastPara="1" wrap="square" lIns="91425" tIns="91425" rIns="91425" bIns="91425" anchor="ctr" anchorCtr="0">
              <a:noAutofit/>
            </a:bodyPr>
            <a:lstStyle/>
            <a:p>
              <a:endParaRPr sz="1400">
                <a:solidFill>
                  <a:srgbClr val="AE4500"/>
                </a:solidFill>
              </a:endParaRPr>
            </a:p>
          </p:txBody>
        </p:sp>
        <p:sp>
          <p:nvSpPr>
            <p:cNvPr id="291" name="Google Shape;6109;p67"/>
            <p:cNvSpPr/>
            <p:nvPr/>
          </p:nvSpPr>
          <p:spPr>
            <a:xfrm>
              <a:off x="-41435074" y="3218800"/>
              <a:ext cx="224500" cy="221950"/>
            </a:xfrm>
            <a:custGeom>
              <a:avLst/>
              <a:gdLst/>
              <a:ahLst/>
              <a:cxnLst/>
              <a:rect l="l" t="t" r="r" b="b"/>
              <a:pathLst>
                <a:path w="8980" h="8878" extrusionOk="0">
                  <a:moveTo>
                    <a:pt x="4395" y="1"/>
                  </a:moveTo>
                  <a:cubicBezTo>
                    <a:pt x="4285" y="1"/>
                    <a:pt x="4175" y="40"/>
                    <a:pt x="4096" y="119"/>
                  </a:cubicBezTo>
                  <a:lnTo>
                    <a:pt x="1" y="4152"/>
                  </a:lnTo>
                  <a:lnTo>
                    <a:pt x="4726" y="8877"/>
                  </a:lnTo>
                  <a:lnTo>
                    <a:pt x="8822" y="4845"/>
                  </a:lnTo>
                  <a:cubicBezTo>
                    <a:pt x="8979" y="4687"/>
                    <a:pt x="8979" y="4404"/>
                    <a:pt x="8822" y="4246"/>
                  </a:cubicBezTo>
                  <a:lnTo>
                    <a:pt x="4695" y="119"/>
                  </a:lnTo>
                  <a:cubicBezTo>
                    <a:pt x="4616" y="40"/>
                    <a:pt x="4506" y="1"/>
                    <a:pt x="4395" y="1"/>
                  </a:cubicBezTo>
                  <a:close/>
                </a:path>
              </a:pathLst>
            </a:custGeom>
            <a:grpFill/>
            <a:ln>
              <a:noFill/>
            </a:ln>
          </p:spPr>
          <p:txBody>
            <a:bodyPr spcFirstLastPara="1" wrap="square" lIns="91425" tIns="91425" rIns="91425" bIns="91425" anchor="ctr" anchorCtr="0">
              <a:noAutofit/>
            </a:bodyPr>
            <a:lstStyle/>
            <a:p>
              <a:endParaRPr sz="1400">
                <a:solidFill>
                  <a:srgbClr val="AE4500"/>
                </a:solidFill>
              </a:endParaRPr>
            </a:p>
          </p:txBody>
        </p:sp>
      </p:grpSp>
      <p:grpSp>
        <p:nvGrpSpPr>
          <p:cNvPr id="327" name="Google Shape;5593;p66"/>
          <p:cNvGrpSpPr/>
          <p:nvPr/>
        </p:nvGrpSpPr>
        <p:grpSpPr>
          <a:xfrm>
            <a:off x="5180728" y="3466336"/>
            <a:ext cx="669093" cy="669093"/>
            <a:chOff x="5049725" y="249400"/>
            <a:chExt cx="481825" cy="481825"/>
          </a:xfrm>
          <a:solidFill>
            <a:srgbClr val="002060"/>
          </a:solidFill>
        </p:grpSpPr>
        <p:sp>
          <p:nvSpPr>
            <p:cNvPr id="328" name="Google Shape;5594;p66"/>
            <p:cNvSpPr/>
            <p:nvPr/>
          </p:nvSpPr>
          <p:spPr>
            <a:xfrm>
              <a:off x="5191775" y="560925"/>
              <a:ext cx="197625" cy="170300"/>
            </a:xfrm>
            <a:custGeom>
              <a:avLst/>
              <a:gdLst/>
              <a:ahLst/>
              <a:cxnLst/>
              <a:rect l="l" t="t" r="r" b="b"/>
              <a:pathLst>
                <a:path w="7903" h="6812" extrusionOk="0">
                  <a:moveTo>
                    <a:pt x="6213" y="1129"/>
                  </a:moveTo>
                  <a:cubicBezTo>
                    <a:pt x="6523" y="1129"/>
                    <a:pt x="6776" y="1379"/>
                    <a:pt x="6776" y="1693"/>
                  </a:cubicBezTo>
                  <a:cubicBezTo>
                    <a:pt x="6776" y="2006"/>
                    <a:pt x="6523" y="2259"/>
                    <a:pt x="6213" y="2259"/>
                  </a:cubicBezTo>
                  <a:lnTo>
                    <a:pt x="1696" y="2259"/>
                  </a:lnTo>
                  <a:cubicBezTo>
                    <a:pt x="1383" y="2259"/>
                    <a:pt x="1130" y="2006"/>
                    <a:pt x="1130" y="1693"/>
                  </a:cubicBezTo>
                  <a:cubicBezTo>
                    <a:pt x="1130" y="1379"/>
                    <a:pt x="1383" y="1129"/>
                    <a:pt x="1696" y="1129"/>
                  </a:cubicBezTo>
                  <a:close/>
                  <a:moveTo>
                    <a:pt x="6213" y="3388"/>
                  </a:moveTo>
                  <a:cubicBezTo>
                    <a:pt x="6523" y="3388"/>
                    <a:pt x="6776" y="3638"/>
                    <a:pt x="6776" y="3951"/>
                  </a:cubicBezTo>
                  <a:cubicBezTo>
                    <a:pt x="6776" y="4264"/>
                    <a:pt x="6523" y="4517"/>
                    <a:pt x="6213" y="4517"/>
                  </a:cubicBezTo>
                  <a:lnTo>
                    <a:pt x="1696" y="4517"/>
                  </a:lnTo>
                  <a:cubicBezTo>
                    <a:pt x="1383" y="4517"/>
                    <a:pt x="1130" y="4264"/>
                    <a:pt x="1130" y="3951"/>
                  </a:cubicBezTo>
                  <a:cubicBezTo>
                    <a:pt x="1130" y="3638"/>
                    <a:pt x="1383" y="3388"/>
                    <a:pt x="1696" y="3388"/>
                  </a:cubicBezTo>
                  <a:close/>
                  <a:moveTo>
                    <a:pt x="0" y="0"/>
                  </a:moveTo>
                  <a:lnTo>
                    <a:pt x="0" y="6249"/>
                  </a:lnTo>
                  <a:cubicBezTo>
                    <a:pt x="0" y="6559"/>
                    <a:pt x="253" y="6812"/>
                    <a:pt x="567" y="6812"/>
                  </a:cubicBezTo>
                  <a:lnTo>
                    <a:pt x="7342" y="6812"/>
                  </a:lnTo>
                  <a:cubicBezTo>
                    <a:pt x="7652" y="6812"/>
                    <a:pt x="7905" y="6559"/>
                    <a:pt x="7905" y="6249"/>
                  </a:cubicBezTo>
                  <a:lnTo>
                    <a:pt x="7905" y="0"/>
                  </a:lnTo>
                  <a:close/>
                </a:path>
              </a:pathLst>
            </a:custGeom>
            <a:grpFill/>
            <a:ln>
              <a:noFill/>
            </a:ln>
          </p:spPr>
          <p:txBody>
            <a:bodyPr spcFirstLastPara="1" wrap="square" lIns="91425" tIns="91425" rIns="91425" bIns="91425" anchor="ctr" anchorCtr="0">
              <a:noAutofit/>
            </a:bodyPr>
            <a:lstStyle/>
            <a:p>
              <a:endParaRPr sz="1400">
                <a:solidFill>
                  <a:srgbClr val="AE4500"/>
                </a:solidFill>
              </a:endParaRPr>
            </a:p>
          </p:txBody>
        </p:sp>
        <p:sp>
          <p:nvSpPr>
            <p:cNvPr id="329" name="Google Shape;5595;p66"/>
            <p:cNvSpPr/>
            <p:nvPr/>
          </p:nvSpPr>
          <p:spPr>
            <a:xfrm>
              <a:off x="5049725" y="249400"/>
              <a:ext cx="481825" cy="396225"/>
            </a:xfrm>
            <a:custGeom>
              <a:avLst/>
              <a:gdLst/>
              <a:ahLst/>
              <a:cxnLst/>
              <a:rect l="l" t="t" r="r" b="b"/>
              <a:pathLst>
                <a:path w="19273" h="15849" extrusionOk="0">
                  <a:moveTo>
                    <a:pt x="4553" y="4518"/>
                  </a:moveTo>
                  <a:lnTo>
                    <a:pt x="4553" y="5686"/>
                  </a:lnTo>
                  <a:lnTo>
                    <a:pt x="3424" y="5686"/>
                  </a:lnTo>
                  <a:lnTo>
                    <a:pt x="3424" y="4948"/>
                  </a:lnTo>
                  <a:cubicBezTo>
                    <a:pt x="3424" y="4710"/>
                    <a:pt x="3617" y="4518"/>
                    <a:pt x="3852" y="4518"/>
                  </a:cubicBezTo>
                  <a:close/>
                  <a:moveTo>
                    <a:pt x="15418" y="4518"/>
                  </a:moveTo>
                  <a:cubicBezTo>
                    <a:pt x="15653" y="4518"/>
                    <a:pt x="15845" y="4710"/>
                    <a:pt x="15845" y="4948"/>
                  </a:cubicBezTo>
                  <a:lnTo>
                    <a:pt x="15845" y="5686"/>
                  </a:lnTo>
                  <a:lnTo>
                    <a:pt x="14716" y="5686"/>
                  </a:lnTo>
                  <a:lnTo>
                    <a:pt x="14716" y="4518"/>
                  </a:lnTo>
                  <a:close/>
                  <a:moveTo>
                    <a:pt x="10199" y="1130"/>
                  </a:moveTo>
                  <a:lnTo>
                    <a:pt x="10199" y="3954"/>
                  </a:lnTo>
                  <a:cubicBezTo>
                    <a:pt x="10199" y="4265"/>
                    <a:pt x="10452" y="4518"/>
                    <a:pt x="10765" y="4518"/>
                  </a:cubicBezTo>
                  <a:lnTo>
                    <a:pt x="13587" y="4518"/>
                  </a:lnTo>
                  <a:lnTo>
                    <a:pt x="13587" y="6815"/>
                  </a:lnTo>
                  <a:lnTo>
                    <a:pt x="5682" y="6815"/>
                  </a:lnTo>
                  <a:lnTo>
                    <a:pt x="5682" y="1130"/>
                  </a:lnTo>
                  <a:close/>
                  <a:moveTo>
                    <a:pt x="16412" y="9074"/>
                  </a:moveTo>
                  <a:cubicBezTo>
                    <a:pt x="16722" y="9074"/>
                    <a:pt x="16975" y="9324"/>
                    <a:pt x="16975" y="9637"/>
                  </a:cubicBezTo>
                  <a:cubicBezTo>
                    <a:pt x="16975" y="9950"/>
                    <a:pt x="16722" y="10203"/>
                    <a:pt x="16412" y="10203"/>
                  </a:cubicBezTo>
                  <a:lnTo>
                    <a:pt x="15282" y="10203"/>
                  </a:lnTo>
                  <a:cubicBezTo>
                    <a:pt x="14969" y="10203"/>
                    <a:pt x="14716" y="9950"/>
                    <a:pt x="14716" y="9637"/>
                  </a:cubicBezTo>
                  <a:cubicBezTo>
                    <a:pt x="14716" y="9324"/>
                    <a:pt x="14969" y="9074"/>
                    <a:pt x="15282" y="9074"/>
                  </a:cubicBezTo>
                  <a:close/>
                  <a:moveTo>
                    <a:pt x="10782" y="1"/>
                  </a:moveTo>
                  <a:cubicBezTo>
                    <a:pt x="10776" y="1"/>
                    <a:pt x="10771" y="1"/>
                    <a:pt x="10765" y="1"/>
                  </a:cubicBezTo>
                  <a:lnTo>
                    <a:pt x="5119" y="1"/>
                  </a:lnTo>
                  <a:cubicBezTo>
                    <a:pt x="4806" y="1"/>
                    <a:pt x="4553" y="254"/>
                    <a:pt x="4553" y="567"/>
                  </a:cubicBezTo>
                  <a:lnTo>
                    <a:pt x="4553" y="3388"/>
                  </a:lnTo>
                  <a:lnTo>
                    <a:pt x="3852" y="3388"/>
                  </a:lnTo>
                  <a:cubicBezTo>
                    <a:pt x="2993" y="3388"/>
                    <a:pt x="2295" y="4087"/>
                    <a:pt x="2295" y="4948"/>
                  </a:cubicBezTo>
                  <a:lnTo>
                    <a:pt x="2295" y="5686"/>
                  </a:lnTo>
                  <a:lnTo>
                    <a:pt x="1693" y="5686"/>
                  </a:lnTo>
                  <a:cubicBezTo>
                    <a:pt x="756" y="5686"/>
                    <a:pt x="0" y="6442"/>
                    <a:pt x="0" y="7378"/>
                  </a:cubicBezTo>
                  <a:lnTo>
                    <a:pt x="0" y="14154"/>
                  </a:lnTo>
                  <a:cubicBezTo>
                    <a:pt x="0" y="15090"/>
                    <a:pt x="756" y="15846"/>
                    <a:pt x="1693" y="15849"/>
                  </a:cubicBezTo>
                  <a:lnTo>
                    <a:pt x="4553" y="15849"/>
                  </a:lnTo>
                  <a:lnTo>
                    <a:pt x="4553" y="12461"/>
                  </a:lnTo>
                  <a:lnTo>
                    <a:pt x="3990" y="12461"/>
                  </a:lnTo>
                  <a:cubicBezTo>
                    <a:pt x="3677" y="12461"/>
                    <a:pt x="3424" y="12208"/>
                    <a:pt x="3424" y="11895"/>
                  </a:cubicBezTo>
                  <a:cubicBezTo>
                    <a:pt x="3424" y="11582"/>
                    <a:pt x="3677" y="11332"/>
                    <a:pt x="3990" y="11332"/>
                  </a:cubicBezTo>
                  <a:lnTo>
                    <a:pt x="15282" y="11332"/>
                  </a:lnTo>
                  <a:cubicBezTo>
                    <a:pt x="15593" y="11332"/>
                    <a:pt x="15845" y="11582"/>
                    <a:pt x="15845" y="11895"/>
                  </a:cubicBezTo>
                  <a:cubicBezTo>
                    <a:pt x="15845" y="12208"/>
                    <a:pt x="15593" y="12461"/>
                    <a:pt x="15282" y="12461"/>
                  </a:cubicBezTo>
                  <a:lnTo>
                    <a:pt x="14716" y="12461"/>
                  </a:lnTo>
                  <a:lnTo>
                    <a:pt x="14716" y="15849"/>
                  </a:lnTo>
                  <a:lnTo>
                    <a:pt x="17541" y="15849"/>
                  </a:lnTo>
                  <a:cubicBezTo>
                    <a:pt x="18474" y="15849"/>
                    <a:pt x="19272" y="15087"/>
                    <a:pt x="19272" y="14154"/>
                  </a:cubicBezTo>
                  <a:lnTo>
                    <a:pt x="19272" y="7378"/>
                  </a:lnTo>
                  <a:cubicBezTo>
                    <a:pt x="19272" y="6445"/>
                    <a:pt x="18474" y="5686"/>
                    <a:pt x="17541" y="5686"/>
                  </a:cubicBezTo>
                  <a:lnTo>
                    <a:pt x="16975" y="5686"/>
                  </a:lnTo>
                  <a:lnTo>
                    <a:pt x="16975" y="4948"/>
                  </a:lnTo>
                  <a:cubicBezTo>
                    <a:pt x="16975" y="4087"/>
                    <a:pt x="16276" y="3388"/>
                    <a:pt x="15418" y="3388"/>
                  </a:cubicBezTo>
                  <a:lnTo>
                    <a:pt x="14385" y="3388"/>
                  </a:lnTo>
                  <a:cubicBezTo>
                    <a:pt x="11026" y="30"/>
                    <a:pt x="11079" y="1"/>
                    <a:pt x="10782" y="1"/>
                  </a:cubicBezTo>
                  <a:close/>
                </a:path>
              </a:pathLst>
            </a:custGeom>
            <a:grpFill/>
            <a:ln>
              <a:noFill/>
            </a:ln>
          </p:spPr>
          <p:txBody>
            <a:bodyPr spcFirstLastPara="1" wrap="square" lIns="91425" tIns="91425" rIns="91425" bIns="91425" anchor="ctr" anchorCtr="0">
              <a:noAutofit/>
            </a:bodyPr>
            <a:lstStyle/>
            <a:p>
              <a:endParaRPr sz="1400">
                <a:solidFill>
                  <a:srgbClr val="AE4500"/>
                </a:solidFill>
              </a:endParaRPr>
            </a:p>
          </p:txBody>
        </p:sp>
      </p:grpSp>
      <p:grpSp>
        <p:nvGrpSpPr>
          <p:cNvPr id="330" name="Google Shape;5596;p66"/>
          <p:cNvGrpSpPr/>
          <p:nvPr/>
        </p:nvGrpSpPr>
        <p:grpSpPr>
          <a:xfrm>
            <a:off x="6907679" y="3560867"/>
            <a:ext cx="526700" cy="526700"/>
            <a:chOff x="5660400" y="238125"/>
            <a:chExt cx="481825" cy="481825"/>
          </a:xfrm>
          <a:solidFill>
            <a:srgbClr val="002060"/>
          </a:solidFill>
        </p:grpSpPr>
        <p:sp>
          <p:nvSpPr>
            <p:cNvPr id="331" name="Google Shape;5597;p66"/>
            <p:cNvSpPr/>
            <p:nvPr/>
          </p:nvSpPr>
          <p:spPr>
            <a:xfrm>
              <a:off x="5660400" y="436700"/>
              <a:ext cx="481825" cy="283250"/>
            </a:xfrm>
            <a:custGeom>
              <a:avLst/>
              <a:gdLst/>
              <a:ahLst/>
              <a:cxnLst/>
              <a:rect l="l" t="t" r="r" b="b"/>
              <a:pathLst>
                <a:path w="19273" h="11330" extrusionOk="0">
                  <a:moveTo>
                    <a:pt x="5120" y="1130"/>
                  </a:moveTo>
                  <a:cubicBezTo>
                    <a:pt x="5433" y="1130"/>
                    <a:pt x="5683" y="1380"/>
                    <a:pt x="5683" y="1693"/>
                  </a:cubicBezTo>
                  <a:cubicBezTo>
                    <a:pt x="5683" y="2006"/>
                    <a:pt x="5433" y="2259"/>
                    <a:pt x="5120" y="2259"/>
                  </a:cubicBezTo>
                  <a:lnTo>
                    <a:pt x="2861" y="2259"/>
                  </a:lnTo>
                  <a:cubicBezTo>
                    <a:pt x="2548" y="2259"/>
                    <a:pt x="2298" y="2006"/>
                    <a:pt x="2298" y="1693"/>
                  </a:cubicBezTo>
                  <a:cubicBezTo>
                    <a:pt x="2298" y="1380"/>
                    <a:pt x="2548" y="1130"/>
                    <a:pt x="2861" y="1130"/>
                  </a:cubicBezTo>
                  <a:close/>
                  <a:moveTo>
                    <a:pt x="10766" y="1130"/>
                  </a:moveTo>
                  <a:cubicBezTo>
                    <a:pt x="11079" y="1130"/>
                    <a:pt x="11329" y="1380"/>
                    <a:pt x="11329" y="1693"/>
                  </a:cubicBezTo>
                  <a:cubicBezTo>
                    <a:pt x="11329" y="2006"/>
                    <a:pt x="11079" y="2259"/>
                    <a:pt x="10766" y="2259"/>
                  </a:cubicBezTo>
                  <a:lnTo>
                    <a:pt x="8507" y="2259"/>
                  </a:lnTo>
                  <a:cubicBezTo>
                    <a:pt x="8194" y="2259"/>
                    <a:pt x="7944" y="2006"/>
                    <a:pt x="7944" y="1693"/>
                  </a:cubicBezTo>
                  <a:cubicBezTo>
                    <a:pt x="7944" y="1380"/>
                    <a:pt x="8194" y="1130"/>
                    <a:pt x="8507" y="1130"/>
                  </a:cubicBezTo>
                  <a:close/>
                  <a:moveTo>
                    <a:pt x="16412" y="1130"/>
                  </a:moveTo>
                  <a:cubicBezTo>
                    <a:pt x="16725" y="1130"/>
                    <a:pt x="16975" y="1380"/>
                    <a:pt x="16975" y="1693"/>
                  </a:cubicBezTo>
                  <a:cubicBezTo>
                    <a:pt x="16975" y="2006"/>
                    <a:pt x="16725" y="2259"/>
                    <a:pt x="16412" y="2259"/>
                  </a:cubicBezTo>
                  <a:lnTo>
                    <a:pt x="14153" y="2259"/>
                  </a:lnTo>
                  <a:cubicBezTo>
                    <a:pt x="13840" y="2259"/>
                    <a:pt x="13590" y="2006"/>
                    <a:pt x="13590" y="1693"/>
                  </a:cubicBezTo>
                  <a:cubicBezTo>
                    <a:pt x="13590" y="1380"/>
                    <a:pt x="13840" y="1130"/>
                    <a:pt x="14153" y="1130"/>
                  </a:cubicBezTo>
                  <a:close/>
                  <a:moveTo>
                    <a:pt x="5120" y="4518"/>
                  </a:moveTo>
                  <a:cubicBezTo>
                    <a:pt x="5433" y="4518"/>
                    <a:pt x="5683" y="4767"/>
                    <a:pt x="5683" y="5081"/>
                  </a:cubicBezTo>
                  <a:cubicBezTo>
                    <a:pt x="5683" y="5394"/>
                    <a:pt x="5433" y="5647"/>
                    <a:pt x="5120" y="5647"/>
                  </a:cubicBezTo>
                  <a:lnTo>
                    <a:pt x="2861" y="5647"/>
                  </a:lnTo>
                  <a:cubicBezTo>
                    <a:pt x="2548" y="5647"/>
                    <a:pt x="2298" y="5394"/>
                    <a:pt x="2298" y="5081"/>
                  </a:cubicBezTo>
                  <a:cubicBezTo>
                    <a:pt x="2298" y="4767"/>
                    <a:pt x="2548" y="4518"/>
                    <a:pt x="2861" y="4518"/>
                  </a:cubicBezTo>
                  <a:close/>
                  <a:moveTo>
                    <a:pt x="10766" y="4518"/>
                  </a:moveTo>
                  <a:cubicBezTo>
                    <a:pt x="11079" y="4518"/>
                    <a:pt x="11329" y="4767"/>
                    <a:pt x="11329" y="5081"/>
                  </a:cubicBezTo>
                  <a:cubicBezTo>
                    <a:pt x="11329" y="5394"/>
                    <a:pt x="11079" y="5647"/>
                    <a:pt x="10766" y="5647"/>
                  </a:cubicBezTo>
                  <a:lnTo>
                    <a:pt x="8507" y="5647"/>
                  </a:lnTo>
                  <a:cubicBezTo>
                    <a:pt x="8194" y="5647"/>
                    <a:pt x="7944" y="5394"/>
                    <a:pt x="7944" y="5081"/>
                  </a:cubicBezTo>
                  <a:cubicBezTo>
                    <a:pt x="7944" y="4767"/>
                    <a:pt x="8194" y="4518"/>
                    <a:pt x="8507" y="4518"/>
                  </a:cubicBezTo>
                  <a:close/>
                  <a:moveTo>
                    <a:pt x="16412" y="4518"/>
                  </a:moveTo>
                  <a:cubicBezTo>
                    <a:pt x="16725" y="4518"/>
                    <a:pt x="16975" y="4767"/>
                    <a:pt x="16975" y="5081"/>
                  </a:cubicBezTo>
                  <a:cubicBezTo>
                    <a:pt x="16975" y="5394"/>
                    <a:pt x="16725" y="5647"/>
                    <a:pt x="16412" y="5647"/>
                  </a:cubicBezTo>
                  <a:lnTo>
                    <a:pt x="14153" y="5647"/>
                  </a:lnTo>
                  <a:cubicBezTo>
                    <a:pt x="13840" y="5647"/>
                    <a:pt x="13590" y="5394"/>
                    <a:pt x="13590" y="5081"/>
                  </a:cubicBezTo>
                  <a:cubicBezTo>
                    <a:pt x="13590" y="4767"/>
                    <a:pt x="13840" y="4518"/>
                    <a:pt x="14153" y="4518"/>
                  </a:cubicBezTo>
                  <a:close/>
                  <a:moveTo>
                    <a:pt x="5120" y="7941"/>
                  </a:moveTo>
                  <a:cubicBezTo>
                    <a:pt x="5433" y="7941"/>
                    <a:pt x="5683" y="8194"/>
                    <a:pt x="5683" y="8507"/>
                  </a:cubicBezTo>
                  <a:cubicBezTo>
                    <a:pt x="5683" y="8818"/>
                    <a:pt x="5433" y="9071"/>
                    <a:pt x="5120" y="9071"/>
                  </a:cubicBezTo>
                  <a:lnTo>
                    <a:pt x="2861" y="9071"/>
                  </a:lnTo>
                  <a:cubicBezTo>
                    <a:pt x="2548" y="9071"/>
                    <a:pt x="2298" y="8818"/>
                    <a:pt x="2298" y="8507"/>
                  </a:cubicBezTo>
                  <a:cubicBezTo>
                    <a:pt x="2298" y="8194"/>
                    <a:pt x="2548" y="7941"/>
                    <a:pt x="2861" y="7941"/>
                  </a:cubicBezTo>
                  <a:close/>
                  <a:moveTo>
                    <a:pt x="10766" y="7941"/>
                  </a:moveTo>
                  <a:cubicBezTo>
                    <a:pt x="11079" y="7941"/>
                    <a:pt x="11329" y="8194"/>
                    <a:pt x="11329" y="8507"/>
                  </a:cubicBezTo>
                  <a:cubicBezTo>
                    <a:pt x="11329" y="8818"/>
                    <a:pt x="11079" y="9071"/>
                    <a:pt x="10766" y="9071"/>
                  </a:cubicBezTo>
                  <a:lnTo>
                    <a:pt x="8507" y="9071"/>
                  </a:lnTo>
                  <a:cubicBezTo>
                    <a:pt x="8194" y="9071"/>
                    <a:pt x="7944" y="8818"/>
                    <a:pt x="7944" y="8507"/>
                  </a:cubicBezTo>
                  <a:cubicBezTo>
                    <a:pt x="7944" y="8194"/>
                    <a:pt x="8194" y="7941"/>
                    <a:pt x="8507" y="7941"/>
                  </a:cubicBezTo>
                  <a:close/>
                  <a:moveTo>
                    <a:pt x="16412" y="7941"/>
                  </a:moveTo>
                  <a:cubicBezTo>
                    <a:pt x="16725" y="7941"/>
                    <a:pt x="16975" y="8194"/>
                    <a:pt x="16975" y="8507"/>
                  </a:cubicBezTo>
                  <a:cubicBezTo>
                    <a:pt x="16975" y="8818"/>
                    <a:pt x="16725" y="9071"/>
                    <a:pt x="16412" y="9071"/>
                  </a:cubicBezTo>
                  <a:lnTo>
                    <a:pt x="14153" y="9071"/>
                  </a:lnTo>
                  <a:cubicBezTo>
                    <a:pt x="13840" y="9071"/>
                    <a:pt x="13590" y="8818"/>
                    <a:pt x="13590" y="8507"/>
                  </a:cubicBezTo>
                  <a:cubicBezTo>
                    <a:pt x="13590" y="8194"/>
                    <a:pt x="13840" y="7941"/>
                    <a:pt x="14153" y="7941"/>
                  </a:cubicBezTo>
                  <a:close/>
                  <a:moveTo>
                    <a:pt x="1" y="1"/>
                  </a:moveTo>
                  <a:lnTo>
                    <a:pt x="1" y="9637"/>
                  </a:lnTo>
                  <a:cubicBezTo>
                    <a:pt x="1" y="10570"/>
                    <a:pt x="759" y="11329"/>
                    <a:pt x="1696" y="11329"/>
                  </a:cubicBezTo>
                  <a:lnTo>
                    <a:pt x="17580" y="11329"/>
                  </a:lnTo>
                  <a:cubicBezTo>
                    <a:pt x="18514" y="11329"/>
                    <a:pt x="19273" y="10570"/>
                    <a:pt x="19273" y="9637"/>
                  </a:cubicBezTo>
                  <a:lnTo>
                    <a:pt x="19273" y="1"/>
                  </a:lnTo>
                  <a:close/>
                </a:path>
              </a:pathLst>
            </a:custGeom>
            <a:grpFill/>
            <a:ln>
              <a:noFill/>
            </a:ln>
          </p:spPr>
          <p:txBody>
            <a:bodyPr spcFirstLastPara="1" wrap="square" lIns="91425" tIns="91425" rIns="91425" bIns="91425" anchor="ctr" anchorCtr="0">
              <a:noAutofit/>
            </a:bodyPr>
            <a:lstStyle/>
            <a:p>
              <a:endParaRPr sz="1400">
                <a:solidFill>
                  <a:srgbClr val="AE4500"/>
                </a:solidFill>
              </a:endParaRPr>
            </a:p>
          </p:txBody>
        </p:sp>
        <p:sp>
          <p:nvSpPr>
            <p:cNvPr id="332" name="Google Shape;5598;p66"/>
            <p:cNvSpPr/>
            <p:nvPr/>
          </p:nvSpPr>
          <p:spPr>
            <a:xfrm>
              <a:off x="5660400" y="238125"/>
              <a:ext cx="481825" cy="170375"/>
            </a:xfrm>
            <a:custGeom>
              <a:avLst/>
              <a:gdLst/>
              <a:ahLst/>
              <a:cxnLst/>
              <a:rect l="l" t="t" r="r" b="b"/>
              <a:pathLst>
                <a:path w="19273" h="6815" extrusionOk="0">
                  <a:moveTo>
                    <a:pt x="3990" y="1129"/>
                  </a:moveTo>
                  <a:cubicBezTo>
                    <a:pt x="4304" y="1129"/>
                    <a:pt x="4557" y="1382"/>
                    <a:pt x="4557" y="1695"/>
                  </a:cubicBezTo>
                  <a:lnTo>
                    <a:pt x="4557" y="3954"/>
                  </a:lnTo>
                  <a:cubicBezTo>
                    <a:pt x="4557" y="4264"/>
                    <a:pt x="4304" y="4517"/>
                    <a:pt x="3990" y="4517"/>
                  </a:cubicBezTo>
                  <a:cubicBezTo>
                    <a:pt x="3677" y="4517"/>
                    <a:pt x="3427" y="4264"/>
                    <a:pt x="3427" y="3954"/>
                  </a:cubicBezTo>
                  <a:lnTo>
                    <a:pt x="3427" y="1695"/>
                  </a:lnTo>
                  <a:cubicBezTo>
                    <a:pt x="3427" y="1382"/>
                    <a:pt x="3677" y="1129"/>
                    <a:pt x="3990" y="1129"/>
                  </a:cubicBezTo>
                  <a:close/>
                  <a:moveTo>
                    <a:pt x="9637" y="1129"/>
                  </a:moveTo>
                  <a:cubicBezTo>
                    <a:pt x="9950" y="1129"/>
                    <a:pt x="10203" y="1382"/>
                    <a:pt x="10203" y="1695"/>
                  </a:cubicBezTo>
                  <a:lnTo>
                    <a:pt x="10203" y="3954"/>
                  </a:lnTo>
                  <a:cubicBezTo>
                    <a:pt x="10203" y="4264"/>
                    <a:pt x="9950" y="4517"/>
                    <a:pt x="9637" y="4517"/>
                  </a:cubicBezTo>
                  <a:cubicBezTo>
                    <a:pt x="9323" y="4517"/>
                    <a:pt x="9073" y="4264"/>
                    <a:pt x="9073" y="3954"/>
                  </a:cubicBezTo>
                  <a:lnTo>
                    <a:pt x="9073" y="1695"/>
                  </a:lnTo>
                  <a:cubicBezTo>
                    <a:pt x="9073" y="1382"/>
                    <a:pt x="9323" y="1129"/>
                    <a:pt x="9637" y="1129"/>
                  </a:cubicBezTo>
                  <a:close/>
                  <a:moveTo>
                    <a:pt x="15283" y="1129"/>
                  </a:moveTo>
                  <a:cubicBezTo>
                    <a:pt x="15596" y="1129"/>
                    <a:pt x="15849" y="1382"/>
                    <a:pt x="15849" y="1695"/>
                  </a:cubicBezTo>
                  <a:lnTo>
                    <a:pt x="15849" y="3954"/>
                  </a:lnTo>
                  <a:cubicBezTo>
                    <a:pt x="15849" y="4264"/>
                    <a:pt x="15596" y="4517"/>
                    <a:pt x="15283" y="4517"/>
                  </a:cubicBezTo>
                  <a:cubicBezTo>
                    <a:pt x="14969" y="4517"/>
                    <a:pt x="14719" y="4264"/>
                    <a:pt x="14719" y="3954"/>
                  </a:cubicBezTo>
                  <a:lnTo>
                    <a:pt x="14719" y="1695"/>
                  </a:lnTo>
                  <a:cubicBezTo>
                    <a:pt x="14719" y="1382"/>
                    <a:pt x="14969" y="1129"/>
                    <a:pt x="15283" y="1129"/>
                  </a:cubicBezTo>
                  <a:close/>
                  <a:moveTo>
                    <a:pt x="3990" y="0"/>
                  </a:moveTo>
                  <a:cubicBezTo>
                    <a:pt x="3054" y="0"/>
                    <a:pt x="2298" y="759"/>
                    <a:pt x="2298" y="1695"/>
                  </a:cubicBezTo>
                  <a:lnTo>
                    <a:pt x="2298" y="2258"/>
                  </a:lnTo>
                  <a:lnTo>
                    <a:pt x="1696" y="2258"/>
                  </a:lnTo>
                  <a:cubicBezTo>
                    <a:pt x="759" y="2258"/>
                    <a:pt x="1" y="3017"/>
                    <a:pt x="1" y="3954"/>
                  </a:cubicBezTo>
                  <a:lnTo>
                    <a:pt x="1" y="6814"/>
                  </a:lnTo>
                  <a:lnTo>
                    <a:pt x="19273" y="6814"/>
                  </a:lnTo>
                  <a:lnTo>
                    <a:pt x="19273" y="3954"/>
                  </a:lnTo>
                  <a:cubicBezTo>
                    <a:pt x="19273" y="3017"/>
                    <a:pt x="18514" y="2258"/>
                    <a:pt x="17580" y="2258"/>
                  </a:cubicBezTo>
                  <a:lnTo>
                    <a:pt x="16978" y="2258"/>
                  </a:lnTo>
                  <a:lnTo>
                    <a:pt x="16978" y="1695"/>
                  </a:lnTo>
                  <a:cubicBezTo>
                    <a:pt x="16978" y="759"/>
                    <a:pt x="16219" y="0"/>
                    <a:pt x="15283" y="0"/>
                  </a:cubicBezTo>
                  <a:cubicBezTo>
                    <a:pt x="14346" y="0"/>
                    <a:pt x="13590" y="759"/>
                    <a:pt x="13590" y="1695"/>
                  </a:cubicBezTo>
                  <a:lnTo>
                    <a:pt x="13590" y="2258"/>
                  </a:lnTo>
                  <a:lnTo>
                    <a:pt x="11332" y="2258"/>
                  </a:lnTo>
                  <a:lnTo>
                    <a:pt x="11332" y="1695"/>
                  </a:lnTo>
                  <a:cubicBezTo>
                    <a:pt x="11332" y="759"/>
                    <a:pt x="10573" y="0"/>
                    <a:pt x="9637" y="0"/>
                  </a:cubicBezTo>
                  <a:cubicBezTo>
                    <a:pt x="8700" y="0"/>
                    <a:pt x="7944" y="759"/>
                    <a:pt x="7944" y="1695"/>
                  </a:cubicBezTo>
                  <a:lnTo>
                    <a:pt x="7944" y="2258"/>
                  </a:lnTo>
                  <a:lnTo>
                    <a:pt x="5686" y="2258"/>
                  </a:lnTo>
                  <a:lnTo>
                    <a:pt x="5686" y="1695"/>
                  </a:lnTo>
                  <a:cubicBezTo>
                    <a:pt x="5686" y="759"/>
                    <a:pt x="4927" y="0"/>
                    <a:pt x="3990" y="0"/>
                  </a:cubicBezTo>
                  <a:close/>
                </a:path>
              </a:pathLst>
            </a:custGeom>
            <a:grpFill/>
            <a:ln>
              <a:noFill/>
            </a:ln>
          </p:spPr>
          <p:txBody>
            <a:bodyPr spcFirstLastPara="1" wrap="square" lIns="91425" tIns="91425" rIns="91425" bIns="91425" anchor="ctr" anchorCtr="0">
              <a:noAutofit/>
            </a:bodyPr>
            <a:lstStyle/>
            <a:p>
              <a:endParaRPr sz="1400">
                <a:solidFill>
                  <a:srgbClr val="AE4500"/>
                </a:solidFill>
              </a:endParaRPr>
            </a:p>
          </p:txBody>
        </p:sp>
      </p:grpSp>
      <p:grpSp>
        <p:nvGrpSpPr>
          <p:cNvPr id="385" name="Google Shape;5651;p66"/>
          <p:cNvGrpSpPr/>
          <p:nvPr/>
        </p:nvGrpSpPr>
        <p:grpSpPr>
          <a:xfrm>
            <a:off x="10124373" y="3635895"/>
            <a:ext cx="588395" cy="379268"/>
            <a:chOff x="1492675" y="1520750"/>
            <a:chExt cx="481825" cy="310575"/>
          </a:xfrm>
          <a:solidFill>
            <a:srgbClr val="002060"/>
          </a:solidFill>
        </p:grpSpPr>
        <p:sp>
          <p:nvSpPr>
            <p:cNvPr id="386" name="Google Shape;5652;p66"/>
            <p:cNvSpPr/>
            <p:nvPr/>
          </p:nvSpPr>
          <p:spPr>
            <a:xfrm>
              <a:off x="1492675" y="1540400"/>
              <a:ext cx="481825" cy="290925"/>
            </a:xfrm>
            <a:custGeom>
              <a:avLst/>
              <a:gdLst/>
              <a:ahLst/>
              <a:cxnLst/>
              <a:rect l="l" t="t" r="r" b="b"/>
              <a:pathLst>
                <a:path w="19273" h="11637" extrusionOk="0">
                  <a:moveTo>
                    <a:pt x="266" y="1"/>
                  </a:moveTo>
                  <a:cubicBezTo>
                    <a:pt x="91" y="272"/>
                    <a:pt x="1" y="585"/>
                    <a:pt x="1" y="907"/>
                  </a:cubicBezTo>
                  <a:lnTo>
                    <a:pt x="1" y="9941"/>
                  </a:lnTo>
                  <a:cubicBezTo>
                    <a:pt x="1" y="10877"/>
                    <a:pt x="757" y="11633"/>
                    <a:pt x="1693" y="11636"/>
                  </a:cubicBezTo>
                  <a:lnTo>
                    <a:pt x="17577" y="11636"/>
                  </a:lnTo>
                  <a:cubicBezTo>
                    <a:pt x="18514" y="11633"/>
                    <a:pt x="19270" y="10877"/>
                    <a:pt x="19273" y="9941"/>
                  </a:cubicBezTo>
                  <a:lnTo>
                    <a:pt x="19273" y="907"/>
                  </a:lnTo>
                  <a:cubicBezTo>
                    <a:pt x="19270" y="585"/>
                    <a:pt x="19176" y="272"/>
                    <a:pt x="19005" y="1"/>
                  </a:cubicBezTo>
                  <a:lnTo>
                    <a:pt x="9974" y="7005"/>
                  </a:lnTo>
                  <a:cubicBezTo>
                    <a:pt x="9873" y="7080"/>
                    <a:pt x="9754" y="7118"/>
                    <a:pt x="9635" y="7118"/>
                  </a:cubicBezTo>
                  <a:cubicBezTo>
                    <a:pt x="9516" y="7118"/>
                    <a:pt x="9397" y="7080"/>
                    <a:pt x="9296" y="7005"/>
                  </a:cubicBezTo>
                  <a:lnTo>
                    <a:pt x="266" y="1"/>
                  </a:lnTo>
                  <a:close/>
                </a:path>
              </a:pathLst>
            </a:custGeom>
            <a:grpFill/>
            <a:ln>
              <a:noFill/>
            </a:ln>
          </p:spPr>
          <p:txBody>
            <a:bodyPr spcFirstLastPara="1" wrap="square" lIns="91425" tIns="91425" rIns="91425" bIns="91425" anchor="ctr" anchorCtr="0">
              <a:noAutofit/>
            </a:bodyPr>
            <a:lstStyle/>
            <a:p>
              <a:endParaRPr sz="1400">
                <a:solidFill>
                  <a:srgbClr val="AE4500"/>
                </a:solidFill>
              </a:endParaRPr>
            </a:p>
          </p:txBody>
        </p:sp>
        <p:sp>
          <p:nvSpPr>
            <p:cNvPr id="387" name="Google Shape;5653;p66"/>
            <p:cNvSpPr/>
            <p:nvPr/>
          </p:nvSpPr>
          <p:spPr>
            <a:xfrm>
              <a:off x="1522575" y="1520750"/>
              <a:ext cx="421975" cy="165800"/>
            </a:xfrm>
            <a:custGeom>
              <a:avLst/>
              <a:gdLst/>
              <a:ahLst/>
              <a:cxnLst/>
              <a:rect l="l" t="t" r="r" b="b"/>
              <a:pathLst>
                <a:path w="16879" h="6632" extrusionOk="0">
                  <a:moveTo>
                    <a:pt x="497" y="1"/>
                  </a:moveTo>
                  <a:cubicBezTo>
                    <a:pt x="328" y="1"/>
                    <a:pt x="160" y="31"/>
                    <a:pt x="0" y="82"/>
                  </a:cubicBezTo>
                  <a:lnTo>
                    <a:pt x="8441" y="6631"/>
                  </a:lnTo>
                  <a:lnTo>
                    <a:pt x="16878" y="82"/>
                  </a:lnTo>
                  <a:cubicBezTo>
                    <a:pt x="16719" y="31"/>
                    <a:pt x="16550" y="1"/>
                    <a:pt x="16381" y="1"/>
                  </a:cubicBezTo>
                  <a:close/>
                </a:path>
              </a:pathLst>
            </a:custGeom>
            <a:grpFill/>
            <a:ln>
              <a:noFill/>
            </a:ln>
          </p:spPr>
          <p:txBody>
            <a:bodyPr spcFirstLastPara="1" wrap="square" lIns="91425" tIns="91425" rIns="91425" bIns="91425" anchor="ctr" anchorCtr="0">
              <a:noAutofit/>
            </a:bodyPr>
            <a:lstStyle/>
            <a:p>
              <a:endParaRPr sz="1400">
                <a:solidFill>
                  <a:srgbClr val="AE4500"/>
                </a:solidFill>
              </a:endParaRPr>
            </a:p>
          </p:txBody>
        </p:sp>
      </p:grpSp>
      <p:grpSp>
        <p:nvGrpSpPr>
          <p:cNvPr id="509" name="Google Shape;5775;p66"/>
          <p:cNvGrpSpPr/>
          <p:nvPr/>
        </p:nvGrpSpPr>
        <p:grpSpPr>
          <a:xfrm>
            <a:off x="8576547" y="3664413"/>
            <a:ext cx="451911" cy="423656"/>
            <a:chOff x="4456875" y="2635825"/>
            <a:chExt cx="481825" cy="451700"/>
          </a:xfrm>
          <a:solidFill>
            <a:srgbClr val="002060"/>
          </a:solidFill>
        </p:grpSpPr>
        <p:sp>
          <p:nvSpPr>
            <p:cNvPr id="510" name="Google Shape;5776;p66"/>
            <p:cNvSpPr/>
            <p:nvPr/>
          </p:nvSpPr>
          <p:spPr>
            <a:xfrm>
              <a:off x="4542475" y="3031050"/>
              <a:ext cx="189725" cy="56475"/>
            </a:xfrm>
            <a:custGeom>
              <a:avLst/>
              <a:gdLst/>
              <a:ahLst/>
              <a:cxnLst/>
              <a:rect l="l" t="t" r="r" b="b"/>
              <a:pathLst>
                <a:path w="7589" h="2259" extrusionOk="0">
                  <a:moveTo>
                    <a:pt x="2792" y="0"/>
                  </a:moveTo>
                  <a:lnTo>
                    <a:pt x="2415" y="1130"/>
                  </a:lnTo>
                  <a:lnTo>
                    <a:pt x="567" y="1130"/>
                  </a:lnTo>
                  <a:cubicBezTo>
                    <a:pt x="253" y="1130"/>
                    <a:pt x="0" y="1383"/>
                    <a:pt x="0" y="1696"/>
                  </a:cubicBezTo>
                  <a:cubicBezTo>
                    <a:pt x="0" y="2006"/>
                    <a:pt x="253" y="2259"/>
                    <a:pt x="567" y="2259"/>
                  </a:cubicBezTo>
                  <a:lnTo>
                    <a:pt x="7589" y="2259"/>
                  </a:lnTo>
                  <a:cubicBezTo>
                    <a:pt x="7101" y="1831"/>
                    <a:pt x="6821" y="1214"/>
                    <a:pt x="6821" y="567"/>
                  </a:cubicBezTo>
                  <a:lnTo>
                    <a:pt x="6821" y="0"/>
                  </a:lnTo>
                  <a:close/>
                </a:path>
              </a:pathLst>
            </a:custGeom>
            <a:grpFill/>
            <a:ln>
              <a:noFill/>
            </a:ln>
          </p:spPr>
          <p:txBody>
            <a:bodyPr spcFirstLastPara="1" wrap="square" lIns="91425" tIns="91425" rIns="91425" bIns="91425" anchor="ctr" anchorCtr="0">
              <a:noAutofit/>
            </a:bodyPr>
            <a:lstStyle/>
            <a:p>
              <a:endParaRPr sz="1400">
                <a:solidFill>
                  <a:srgbClr val="AE4500"/>
                </a:solidFill>
              </a:endParaRPr>
            </a:p>
          </p:txBody>
        </p:sp>
        <p:sp>
          <p:nvSpPr>
            <p:cNvPr id="511" name="Google Shape;5777;p66"/>
            <p:cNvSpPr/>
            <p:nvPr/>
          </p:nvSpPr>
          <p:spPr>
            <a:xfrm>
              <a:off x="4456875" y="2946350"/>
              <a:ext cx="256125" cy="56500"/>
            </a:xfrm>
            <a:custGeom>
              <a:avLst/>
              <a:gdLst/>
              <a:ahLst/>
              <a:cxnLst/>
              <a:rect l="l" t="t" r="r" b="b"/>
              <a:pathLst>
                <a:path w="10245" h="2260" extrusionOk="0">
                  <a:moveTo>
                    <a:pt x="1" y="1"/>
                  </a:moveTo>
                  <a:lnTo>
                    <a:pt x="1" y="567"/>
                  </a:lnTo>
                  <a:cubicBezTo>
                    <a:pt x="1" y="1500"/>
                    <a:pt x="756" y="2259"/>
                    <a:pt x="1693" y="2259"/>
                  </a:cubicBezTo>
                  <a:lnTo>
                    <a:pt x="10245" y="2259"/>
                  </a:lnTo>
                  <a:lnTo>
                    <a:pt x="10245" y="1"/>
                  </a:lnTo>
                  <a:close/>
                </a:path>
              </a:pathLst>
            </a:custGeom>
            <a:grpFill/>
            <a:ln>
              <a:noFill/>
            </a:ln>
          </p:spPr>
          <p:txBody>
            <a:bodyPr spcFirstLastPara="1" wrap="square" lIns="91425" tIns="91425" rIns="91425" bIns="91425" anchor="ctr" anchorCtr="0">
              <a:noAutofit/>
            </a:bodyPr>
            <a:lstStyle/>
            <a:p>
              <a:endParaRPr sz="1400">
                <a:solidFill>
                  <a:srgbClr val="AE4500"/>
                </a:solidFill>
              </a:endParaRPr>
            </a:p>
          </p:txBody>
        </p:sp>
        <p:sp>
          <p:nvSpPr>
            <p:cNvPr id="512" name="Google Shape;5778;p66"/>
            <p:cNvSpPr/>
            <p:nvPr/>
          </p:nvSpPr>
          <p:spPr>
            <a:xfrm>
              <a:off x="4741225" y="2861675"/>
              <a:ext cx="169400" cy="141175"/>
            </a:xfrm>
            <a:custGeom>
              <a:avLst/>
              <a:gdLst/>
              <a:ahLst/>
              <a:cxnLst/>
              <a:rect l="l" t="t" r="r" b="b"/>
              <a:pathLst>
                <a:path w="6775" h="5647" extrusionOk="0">
                  <a:moveTo>
                    <a:pt x="0" y="0"/>
                  </a:moveTo>
                  <a:lnTo>
                    <a:pt x="0" y="5646"/>
                  </a:lnTo>
                  <a:lnTo>
                    <a:pt x="6775" y="5646"/>
                  </a:lnTo>
                  <a:lnTo>
                    <a:pt x="6775" y="0"/>
                  </a:lnTo>
                  <a:close/>
                </a:path>
              </a:pathLst>
            </a:custGeom>
            <a:grpFill/>
            <a:ln>
              <a:noFill/>
            </a:ln>
          </p:spPr>
          <p:txBody>
            <a:bodyPr spcFirstLastPara="1" wrap="square" lIns="91425" tIns="91425" rIns="91425" bIns="91425" anchor="ctr" anchorCtr="0">
              <a:noAutofit/>
            </a:bodyPr>
            <a:lstStyle/>
            <a:p>
              <a:endParaRPr sz="1400">
                <a:solidFill>
                  <a:srgbClr val="AE4500"/>
                </a:solidFill>
              </a:endParaRPr>
            </a:p>
          </p:txBody>
        </p:sp>
        <p:sp>
          <p:nvSpPr>
            <p:cNvPr id="513" name="Google Shape;5779;p66"/>
            <p:cNvSpPr/>
            <p:nvPr/>
          </p:nvSpPr>
          <p:spPr>
            <a:xfrm>
              <a:off x="4741225" y="3031050"/>
              <a:ext cx="169400" cy="42400"/>
            </a:xfrm>
            <a:custGeom>
              <a:avLst/>
              <a:gdLst/>
              <a:ahLst/>
              <a:cxnLst/>
              <a:rect l="l" t="t" r="r" b="b"/>
              <a:pathLst>
                <a:path w="6775" h="1695" extrusionOk="0">
                  <a:moveTo>
                    <a:pt x="0" y="0"/>
                  </a:moveTo>
                  <a:lnTo>
                    <a:pt x="0" y="567"/>
                  </a:lnTo>
                  <a:cubicBezTo>
                    <a:pt x="0" y="1190"/>
                    <a:pt x="506" y="1696"/>
                    <a:pt x="1129" y="1696"/>
                  </a:cubicBezTo>
                  <a:lnTo>
                    <a:pt x="5646" y="1696"/>
                  </a:lnTo>
                  <a:cubicBezTo>
                    <a:pt x="6270" y="1696"/>
                    <a:pt x="6775" y="1190"/>
                    <a:pt x="6775" y="567"/>
                  </a:cubicBezTo>
                  <a:lnTo>
                    <a:pt x="6775" y="0"/>
                  </a:lnTo>
                  <a:close/>
                </a:path>
              </a:pathLst>
            </a:custGeom>
            <a:grpFill/>
            <a:ln>
              <a:noFill/>
            </a:ln>
          </p:spPr>
          <p:txBody>
            <a:bodyPr spcFirstLastPara="1" wrap="square" lIns="91425" tIns="91425" rIns="91425" bIns="91425" anchor="ctr" anchorCtr="0">
              <a:noAutofit/>
            </a:bodyPr>
            <a:lstStyle/>
            <a:p>
              <a:endParaRPr sz="1400">
                <a:solidFill>
                  <a:srgbClr val="AE4500"/>
                </a:solidFill>
              </a:endParaRPr>
            </a:p>
          </p:txBody>
        </p:sp>
        <p:sp>
          <p:nvSpPr>
            <p:cNvPr id="514" name="Google Shape;5780;p66"/>
            <p:cNvSpPr/>
            <p:nvPr/>
          </p:nvSpPr>
          <p:spPr>
            <a:xfrm>
              <a:off x="4456875" y="2635825"/>
              <a:ext cx="481825" cy="282325"/>
            </a:xfrm>
            <a:custGeom>
              <a:avLst/>
              <a:gdLst/>
              <a:ahLst/>
              <a:cxnLst/>
              <a:rect l="l" t="t" r="r" b="b"/>
              <a:pathLst>
                <a:path w="19273" h="11293" extrusionOk="0">
                  <a:moveTo>
                    <a:pt x="1693" y="0"/>
                  </a:moveTo>
                  <a:cubicBezTo>
                    <a:pt x="756" y="0"/>
                    <a:pt x="1" y="759"/>
                    <a:pt x="1" y="1696"/>
                  </a:cubicBezTo>
                  <a:lnTo>
                    <a:pt x="1" y="11293"/>
                  </a:lnTo>
                  <a:lnTo>
                    <a:pt x="10245" y="11293"/>
                  </a:lnTo>
                  <a:lnTo>
                    <a:pt x="10245" y="7342"/>
                  </a:lnTo>
                  <a:cubicBezTo>
                    <a:pt x="10245" y="6092"/>
                    <a:pt x="11257" y="5083"/>
                    <a:pt x="12503" y="5083"/>
                  </a:cubicBezTo>
                  <a:lnTo>
                    <a:pt x="17020" y="5083"/>
                  </a:lnTo>
                  <a:cubicBezTo>
                    <a:pt x="18201" y="5083"/>
                    <a:pt x="19179" y="5993"/>
                    <a:pt x="19273" y="7167"/>
                  </a:cubicBezTo>
                  <a:lnTo>
                    <a:pt x="19273" y="1696"/>
                  </a:lnTo>
                  <a:cubicBezTo>
                    <a:pt x="19270" y="759"/>
                    <a:pt x="18514" y="0"/>
                    <a:pt x="17577" y="0"/>
                  </a:cubicBezTo>
                  <a:close/>
                </a:path>
              </a:pathLst>
            </a:custGeom>
            <a:grpFill/>
            <a:ln>
              <a:noFill/>
            </a:ln>
          </p:spPr>
          <p:txBody>
            <a:bodyPr spcFirstLastPara="1" wrap="square" lIns="91425" tIns="91425" rIns="91425" bIns="91425" anchor="ctr" anchorCtr="0">
              <a:noAutofit/>
            </a:bodyPr>
            <a:lstStyle/>
            <a:p>
              <a:endParaRPr sz="1400">
                <a:solidFill>
                  <a:srgbClr val="AE4500"/>
                </a:solidFill>
              </a:endParaRPr>
            </a:p>
          </p:txBody>
        </p:sp>
        <p:sp>
          <p:nvSpPr>
            <p:cNvPr id="515" name="Google Shape;5781;p66"/>
            <p:cNvSpPr/>
            <p:nvPr/>
          </p:nvSpPr>
          <p:spPr>
            <a:xfrm>
              <a:off x="4741225" y="2791125"/>
              <a:ext cx="169400" cy="42325"/>
            </a:xfrm>
            <a:custGeom>
              <a:avLst/>
              <a:gdLst/>
              <a:ahLst/>
              <a:cxnLst/>
              <a:rect l="l" t="t" r="r" b="b"/>
              <a:pathLst>
                <a:path w="6775" h="1693" extrusionOk="0">
                  <a:moveTo>
                    <a:pt x="1129" y="1"/>
                  </a:moveTo>
                  <a:cubicBezTo>
                    <a:pt x="506" y="1"/>
                    <a:pt x="0" y="503"/>
                    <a:pt x="0" y="1130"/>
                  </a:cubicBezTo>
                  <a:lnTo>
                    <a:pt x="0" y="1693"/>
                  </a:lnTo>
                  <a:lnTo>
                    <a:pt x="6775" y="1693"/>
                  </a:lnTo>
                  <a:lnTo>
                    <a:pt x="6775" y="1130"/>
                  </a:lnTo>
                  <a:cubicBezTo>
                    <a:pt x="6775" y="503"/>
                    <a:pt x="6270" y="1"/>
                    <a:pt x="5646" y="1"/>
                  </a:cubicBezTo>
                  <a:close/>
                </a:path>
              </a:pathLst>
            </a:custGeom>
            <a:grpFill/>
            <a:ln>
              <a:noFill/>
            </a:ln>
          </p:spPr>
          <p:txBody>
            <a:bodyPr spcFirstLastPara="1" wrap="square" lIns="91425" tIns="91425" rIns="91425" bIns="91425" anchor="ctr" anchorCtr="0">
              <a:noAutofit/>
            </a:bodyPr>
            <a:lstStyle/>
            <a:p>
              <a:endParaRPr sz="1400">
                <a:solidFill>
                  <a:srgbClr val="AE4500"/>
                </a:solidFill>
              </a:endParaRPr>
            </a:p>
          </p:txBody>
        </p:sp>
      </p:grpSp>
    </p:spTree>
    <p:extLst>
      <p:ext uri="{BB962C8B-B14F-4D97-AF65-F5344CB8AC3E}">
        <p14:creationId xmlns:p14="http://schemas.microsoft.com/office/powerpoint/2010/main" val="970035661"/>
      </p:ext>
    </p:extLst>
  </p:cSld>
  <p:clrMapOvr>
    <a:masterClrMapping/>
  </p:clrMapOv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sz="4800">
                <a:latin typeface="+mn-lt"/>
              </a:rPr>
              <a:t>Fully Editable Icon Sets: B</a:t>
            </a:r>
          </a:p>
        </p:txBody>
      </p:sp>
      <p:sp>
        <p:nvSpPr>
          <p:cNvPr id="70" name="Freeform 108">
            <a:extLst>
              <a:ext uri="{FF2B5EF4-FFF2-40B4-BE49-F238E27FC236}">
                <a16:creationId xmlns:a16="http://schemas.microsoft.com/office/drawing/2014/main" id="{6A02011B-41CE-4E20-9214-001F7D847E12}"/>
              </a:ext>
            </a:extLst>
          </p:cNvPr>
          <p:cNvSpPr/>
          <p:nvPr/>
        </p:nvSpPr>
        <p:spPr>
          <a:xfrm>
            <a:off x="6041080" y="1656596"/>
            <a:ext cx="553873" cy="652293"/>
          </a:xfrm>
          <a:custGeom>
            <a:avLst/>
            <a:gdLst/>
            <a:ahLst/>
            <a:cxnLst/>
            <a:rect l="l" t="t" r="r" b="b"/>
            <a:pathLst>
              <a:path w="341005" h="376812">
                <a:moveTo>
                  <a:pt x="179590" y="105941"/>
                </a:moveTo>
                <a:cubicBezTo>
                  <a:pt x="189466" y="103284"/>
                  <a:pt x="200229" y="106383"/>
                  <a:pt x="207502" y="113978"/>
                </a:cubicBezTo>
                <a:lnTo>
                  <a:pt x="205155" y="116193"/>
                </a:lnTo>
                <a:cubicBezTo>
                  <a:pt x="198727" y="109493"/>
                  <a:pt x="189244" y="106732"/>
                  <a:pt x="180543" y="109027"/>
                </a:cubicBezTo>
                <a:cubicBezTo>
                  <a:pt x="171284" y="111470"/>
                  <a:pt x="164597" y="119184"/>
                  <a:pt x="163491" y="128699"/>
                </a:cubicBezTo>
                <a:lnTo>
                  <a:pt x="160301" y="128192"/>
                </a:lnTo>
                <a:cubicBezTo>
                  <a:pt x="160626" y="125509"/>
                  <a:pt x="161343" y="122953"/>
                  <a:pt x="162397" y="120583"/>
                </a:cubicBezTo>
                <a:cubicBezTo>
                  <a:pt x="163188" y="118806"/>
                  <a:pt x="164168" y="117134"/>
                  <a:pt x="165317" y="115593"/>
                </a:cubicBezTo>
                <a:close/>
                <a:moveTo>
                  <a:pt x="184774" y="76800"/>
                </a:moveTo>
                <a:cubicBezTo>
                  <a:pt x="189722" y="75892"/>
                  <a:pt x="194950" y="76276"/>
                  <a:pt x="199898" y="78055"/>
                </a:cubicBezTo>
                <a:lnTo>
                  <a:pt x="198784" y="81085"/>
                </a:lnTo>
                <a:cubicBezTo>
                  <a:pt x="190044" y="77951"/>
                  <a:pt x="180324" y="79705"/>
                  <a:pt x="173557" y="85636"/>
                </a:cubicBezTo>
                <a:cubicBezTo>
                  <a:pt x="166357" y="91948"/>
                  <a:pt x="163808" y="101834"/>
                  <a:pt x="167057" y="110845"/>
                </a:cubicBezTo>
                <a:lnTo>
                  <a:pt x="163976" y="111813"/>
                </a:lnTo>
                <a:cubicBezTo>
                  <a:pt x="161264" y="104174"/>
                  <a:pt x="162206" y="95982"/>
                  <a:pt x="166259" y="89343"/>
                </a:cubicBezTo>
                <a:lnTo>
                  <a:pt x="171329" y="83298"/>
                </a:lnTo>
                <a:cubicBezTo>
                  <a:pt x="175158" y="79908"/>
                  <a:pt x="179826" y="77708"/>
                  <a:pt x="184774" y="76800"/>
                </a:cubicBezTo>
                <a:close/>
                <a:moveTo>
                  <a:pt x="179076" y="24908"/>
                </a:moveTo>
                <a:cubicBezTo>
                  <a:pt x="173882" y="25821"/>
                  <a:pt x="169065" y="28595"/>
                  <a:pt x="165693" y="33023"/>
                </a:cubicBezTo>
                <a:lnTo>
                  <a:pt x="165081" y="32645"/>
                </a:lnTo>
                <a:lnTo>
                  <a:pt x="164343" y="33841"/>
                </a:lnTo>
                <a:lnTo>
                  <a:pt x="159156" y="28989"/>
                </a:lnTo>
                <a:cubicBezTo>
                  <a:pt x="147650" y="21890"/>
                  <a:pt x="132568" y="25462"/>
                  <a:pt x="125468" y="36968"/>
                </a:cubicBezTo>
                <a:cubicBezTo>
                  <a:pt x="125028" y="37682"/>
                  <a:pt x="124628" y="38410"/>
                  <a:pt x="124607" y="39302"/>
                </a:cubicBezTo>
                <a:cubicBezTo>
                  <a:pt x="121192" y="53871"/>
                  <a:pt x="126621" y="67918"/>
                  <a:pt x="137512" y="72288"/>
                </a:cubicBezTo>
                <a:lnTo>
                  <a:pt x="136408" y="75373"/>
                </a:lnTo>
                <a:cubicBezTo>
                  <a:pt x="125065" y="70889"/>
                  <a:pt x="118824" y="57470"/>
                  <a:pt x="120792" y="42874"/>
                </a:cubicBezTo>
                <a:cubicBezTo>
                  <a:pt x="110219" y="38045"/>
                  <a:pt x="97555" y="41998"/>
                  <a:pt x="91229" y="52250"/>
                </a:cubicBezTo>
                <a:cubicBezTo>
                  <a:pt x="86215" y="60377"/>
                  <a:pt x="87164" y="68019"/>
                  <a:pt x="90995" y="75559"/>
                </a:cubicBezTo>
                <a:cubicBezTo>
                  <a:pt x="88405" y="77546"/>
                  <a:pt x="86197" y="80074"/>
                  <a:pt x="84391" y="83001"/>
                </a:cubicBezTo>
                <a:cubicBezTo>
                  <a:pt x="75261" y="97799"/>
                  <a:pt x="79855" y="117197"/>
                  <a:pt x="94653" y="126328"/>
                </a:cubicBezTo>
                <a:cubicBezTo>
                  <a:pt x="99603" y="129383"/>
                  <a:pt x="105068" y="130901"/>
                  <a:pt x="110449" y="130283"/>
                </a:cubicBezTo>
                <a:cubicBezTo>
                  <a:pt x="111461" y="121556"/>
                  <a:pt x="114239" y="112980"/>
                  <a:pt x="118788" y="105103"/>
                </a:cubicBezTo>
                <a:lnTo>
                  <a:pt x="122060" y="106993"/>
                </a:lnTo>
                <a:cubicBezTo>
                  <a:pt x="117549" y="114804"/>
                  <a:pt x="114885" y="123345"/>
                  <a:pt x="114602" y="132066"/>
                </a:cubicBezTo>
                <a:cubicBezTo>
                  <a:pt x="118189" y="142541"/>
                  <a:pt x="127538" y="149533"/>
                  <a:pt x="138054" y="150704"/>
                </a:cubicBezTo>
                <a:lnTo>
                  <a:pt x="138622" y="157584"/>
                </a:lnTo>
                <a:cubicBezTo>
                  <a:pt x="141809" y="168599"/>
                  <a:pt x="152592" y="175355"/>
                  <a:pt x="163536" y="173320"/>
                </a:cubicBezTo>
                <a:lnTo>
                  <a:pt x="163736" y="174011"/>
                </a:lnTo>
                <a:lnTo>
                  <a:pt x="165086" y="173621"/>
                </a:lnTo>
                <a:lnTo>
                  <a:pt x="165671" y="180699"/>
                </a:lnTo>
                <a:cubicBezTo>
                  <a:pt x="169429" y="193686"/>
                  <a:pt x="183003" y="201168"/>
                  <a:pt x="195990" y="197411"/>
                </a:cubicBezTo>
                <a:cubicBezTo>
                  <a:pt x="196796" y="197178"/>
                  <a:pt x="197581" y="196907"/>
                  <a:pt x="198196" y="196260"/>
                </a:cubicBezTo>
                <a:cubicBezTo>
                  <a:pt x="209934" y="188156"/>
                  <a:pt x="215400" y="175007"/>
                  <a:pt x="211155" y="164763"/>
                </a:cubicBezTo>
                <a:cubicBezTo>
                  <a:pt x="205121" y="170199"/>
                  <a:pt x="196738" y="172687"/>
                  <a:pt x="188343" y="171472"/>
                </a:cubicBezTo>
                <a:lnTo>
                  <a:pt x="188829" y="168281"/>
                </a:lnTo>
                <a:cubicBezTo>
                  <a:pt x="198020" y="169602"/>
                  <a:pt x="207192" y="165939"/>
                  <a:pt x="212635" y="158774"/>
                </a:cubicBezTo>
                <a:cubicBezTo>
                  <a:pt x="218427" y="151149"/>
                  <a:pt x="218946" y="140953"/>
                  <a:pt x="213960" y="132774"/>
                </a:cubicBezTo>
                <a:lnTo>
                  <a:pt x="216785" y="131210"/>
                </a:lnTo>
                <a:cubicBezTo>
                  <a:pt x="222366" y="140465"/>
                  <a:pt x="221779" y="151983"/>
                  <a:pt x="215286" y="160619"/>
                </a:cubicBezTo>
                <a:lnTo>
                  <a:pt x="213805" y="162105"/>
                </a:lnTo>
                <a:cubicBezTo>
                  <a:pt x="218946" y="172938"/>
                  <a:pt x="214526" y="186813"/>
                  <a:pt x="203421" y="196175"/>
                </a:cubicBezTo>
                <a:cubicBezTo>
                  <a:pt x="208012" y="206854"/>
                  <a:pt x="220050" y="212429"/>
                  <a:pt x="231622" y="209082"/>
                </a:cubicBezTo>
                <a:cubicBezTo>
                  <a:pt x="239377" y="206838"/>
                  <a:pt x="243741" y="201989"/>
                  <a:pt x="246092" y="195539"/>
                </a:cubicBezTo>
                <a:cubicBezTo>
                  <a:pt x="255042" y="199507"/>
                  <a:pt x="265290" y="198199"/>
                  <a:pt x="272958" y="192601"/>
                </a:cubicBezTo>
                <a:lnTo>
                  <a:pt x="276795" y="193971"/>
                </a:lnTo>
                <a:cubicBezTo>
                  <a:pt x="289009" y="194016"/>
                  <a:pt x="298363" y="193248"/>
                  <a:pt x="304258" y="183694"/>
                </a:cubicBezTo>
                <a:cubicBezTo>
                  <a:pt x="309343" y="175453"/>
                  <a:pt x="308953" y="165378"/>
                  <a:pt x="303795" y="157923"/>
                </a:cubicBezTo>
                <a:cubicBezTo>
                  <a:pt x="298315" y="164420"/>
                  <a:pt x="291041" y="168177"/>
                  <a:pt x="283702" y="168174"/>
                </a:cubicBezTo>
                <a:lnTo>
                  <a:pt x="283555" y="164527"/>
                </a:lnTo>
                <a:cubicBezTo>
                  <a:pt x="293404" y="164978"/>
                  <a:pt x="303289" y="157339"/>
                  <a:pt x="308110" y="145450"/>
                </a:cubicBezTo>
                <a:cubicBezTo>
                  <a:pt x="311022" y="136198"/>
                  <a:pt x="308752" y="126109"/>
                  <a:pt x="302169" y="119023"/>
                </a:cubicBezTo>
                <a:cubicBezTo>
                  <a:pt x="296249" y="127191"/>
                  <a:pt x="286098" y="131525"/>
                  <a:pt x="275782" y="130309"/>
                </a:cubicBezTo>
                <a:lnTo>
                  <a:pt x="276183" y="127106"/>
                </a:lnTo>
                <a:cubicBezTo>
                  <a:pt x="285405" y="128184"/>
                  <a:pt x="294478" y="124281"/>
                  <a:pt x="299730" y="116974"/>
                </a:cubicBezTo>
                <a:lnTo>
                  <a:pt x="300207" y="116045"/>
                </a:lnTo>
                <a:cubicBezTo>
                  <a:pt x="300079" y="107222"/>
                  <a:pt x="295342" y="98867"/>
                  <a:pt x="287259" y="93880"/>
                </a:cubicBezTo>
                <a:cubicBezTo>
                  <a:pt x="284295" y="92051"/>
                  <a:pt x="281129" y="90828"/>
                  <a:pt x="277855" y="90561"/>
                </a:cubicBezTo>
                <a:cubicBezTo>
                  <a:pt x="271916" y="104194"/>
                  <a:pt x="259881" y="112708"/>
                  <a:pt x="248172" y="111695"/>
                </a:cubicBezTo>
                <a:cubicBezTo>
                  <a:pt x="248002" y="114741"/>
                  <a:pt x="246936" y="117719"/>
                  <a:pt x="245089" y="120348"/>
                </a:cubicBezTo>
                <a:cubicBezTo>
                  <a:pt x="241307" y="125729"/>
                  <a:pt x="234825" y="128827"/>
                  <a:pt x="228007" y="128511"/>
                </a:cubicBezTo>
                <a:lnTo>
                  <a:pt x="228158" y="125380"/>
                </a:lnTo>
                <a:cubicBezTo>
                  <a:pt x="233848" y="125642"/>
                  <a:pt x="239262" y="123097"/>
                  <a:pt x="242439" y="118667"/>
                </a:cubicBezTo>
                <a:cubicBezTo>
                  <a:pt x="244071" y="116391"/>
                  <a:pt x="244987" y="113796"/>
                  <a:pt x="245116" y="111152"/>
                </a:cubicBezTo>
                <a:lnTo>
                  <a:pt x="243716" y="110904"/>
                </a:lnTo>
                <a:lnTo>
                  <a:pt x="244539" y="108155"/>
                </a:lnTo>
                <a:cubicBezTo>
                  <a:pt x="244792" y="106166"/>
                  <a:pt x="244131" y="104285"/>
                  <a:pt x="243078" y="102544"/>
                </a:cubicBezTo>
                <a:cubicBezTo>
                  <a:pt x="240257" y="97875"/>
                  <a:pt x="235048" y="94922"/>
                  <a:pt x="229344" y="94755"/>
                </a:cubicBezTo>
                <a:lnTo>
                  <a:pt x="229436" y="91621"/>
                </a:lnTo>
                <a:cubicBezTo>
                  <a:pt x="236268" y="91821"/>
                  <a:pt x="242499" y="95409"/>
                  <a:pt x="245850" y="101072"/>
                </a:cubicBezTo>
                <a:cubicBezTo>
                  <a:pt x="247129" y="103235"/>
                  <a:pt x="247915" y="105575"/>
                  <a:pt x="248037" y="107973"/>
                </a:cubicBezTo>
                <a:cubicBezTo>
                  <a:pt x="258268" y="109553"/>
                  <a:pt x="268981" y="102051"/>
                  <a:pt x="274232" y="89778"/>
                </a:cubicBezTo>
                <a:cubicBezTo>
                  <a:pt x="278708" y="77339"/>
                  <a:pt x="274020" y="63056"/>
                  <a:pt x="262316" y="55834"/>
                </a:cubicBezTo>
                <a:cubicBezTo>
                  <a:pt x="257734" y="53007"/>
                  <a:pt x="252666" y="51626"/>
                  <a:pt x="247691" y="52231"/>
                </a:cubicBezTo>
                <a:cubicBezTo>
                  <a:pt x="248705" y="60913"/>
                  <a:pt x="245967" y="69020"/>
                  <a:pt x="239739" y="74185"/>
                </a:cubicBezTo>
                <a:lnTo>
                  <a:pt x="237649" y="71664"/>
                </a:lnTo>
                <a:cubicBezTo>
                  <a:pt x="244579" y="65918"/>
                  <a:pt x="246481" y="55888"/>
                  <a:pt x="243151" y="45920"/>
                </a:cubicBezTo>
                <a:cubicBezTo>
                  <a:pt x="241194" y="40124"/>
                  <a:pt x="237183" y="35004"/>
                  <a:pt x="231542" y="31523"/>
                </a:cubicBezTo>
                <a:cubicBezTo>
                  <a:pt x="221392" y="25261"/>
                  <a:pt x="208864" y="26095"/>
                  <a:pt x="199763" y="32668"/>
                </a:cubicBezTo>
                <a:lnTo>
                  <a:pt x="194721" y="27952"/>
                </a:lnTo>
                <a:cubicBezTo>
                  <a:pt x="189842" y="24941"/>
                  <a:pt x="184271" y="23995"/>
                  <a:pt x="179076" y="24908"/>
                </a:cubicBezTo>
                <a:close/>
                <a:moveTo>
                  <a:pt x="190632" y="62"/>
                </a:moveTo>
                <a:cubicBezTo>
                  <a:pt x="300121" y="2329"/>
                  <a:pt x="391248" y="125645"/>
                  <a:pt x="309641" y="225160"/>
                </a:cubicBezTo>
                <a:cubicBezTo>
                  <a:pt x="282892" y="251229"/>
                  <a:pt x="279266" y="288859"/>
                  <a:pt x="302841" y="374772"/>
                </a:cubicBezTo>
                <a:lnTo>
                  <a:pt x="121266" y="376812"/>
                </a:lnTo>
                <a:lnTo>
                  <a:pt x="109025" y="322355"/>
                </a:lnTo>
                <a:cubicBezTo>
                  <a:pt x="76580" y="333165"/>
                  <a:pt x="40716" y="329924"/>
                  <a:pt x="28778" y="318327"/>
                </a:cubicBezTo>
                <a:cubicBezTo>
                  <a:pt x="22923" y="311868"/>
                  <a:pt x="25422" y="291738"/>
                  <a:pt x="32859" y="276164"/>
                </a:cubicBezTo>
                <a:cubicBezTo>
                  <a:pt x="35235" y="270344"/>
                  <a:pt x="23179" y="268321"/>
                  <a:pt x="20618" y="259843"/>
                </a:cubicBezTo>
                <a:cubicBezTo>
                  <a:pt x="19440" y="251965"/>
                  <a:pt x="27377" y="251682"/>
                  <a:pt x="30757" y="247602"/>
                </a:cubicBezTo>
                <a:lnTo>
                  <a:pt x="18516" y="238938"/>
                </a:lnTo>
                <a:cubicBezTo>
                  <a:pt x="12669" y="232923"/>
                  <a:pt x="25811" y="221592"/>
                  <a:pt x="29458" y="212919"/>
                </a:cubicBezTo>
                <a:cubicBezTo>
                  <a:pt x="16679" y="208924"/>
                  <a:pt x="7006" y="203466"/>
                  <a:pt x="307" y="196983"/>
                </a:cubicBezTo>
                <a:cubicBezTo>
                  <a:pt x="-2572" y="186228"/>
                  <a:pt x="15339" y="171234"/>
                  <a:pt x="31089" y="151672"/>
                </a:cubicBezTo>
                <a:cubicBezTo>
                  <a:pt x="47602" y="132201"/>
                  <a:pt x="33821" y="117353"/>
                  <a:pt x="46470" y="75544"/>
                </a:cubicBezTo>
                <a:cubicBezTo>
                  <a:pt x="66559" y="23813"/>
                  <a:pt x="114124" y="-1423"/>
                  <a:pt x="190632" y="62"/>
                </a:cubicBezTo>
                <a:close/>
              </a:path>
            </a:pathLst>
          </a:cu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400"/>
          </a:p>
        </p:txBody>
      </p:sp>
      <p:sp>
        <p:nvSpPr>
          <p:cNvPr id="71" name="Oval 8">
            <a:extLst>
              <a:ext uri="{FF2B5EF4-FFF2-40B4-BE49-F238E27FC236}">
                <a16:creationId xmlns:a16="http://schemas.microsoft.com/office/drawing/2014/main" id="{E3D5639C-49CF-43D9-965F-7653D69F451F}"/>
              </a:ext>
            </a:extLst>
          </p:cNvPr>
          <p:cNvSpPr/>
          <p:nvPr/>
        </p:nvSpPr>
        <p:spPr>
          <a:xfrm>
            <a:off x="6965210" y="1671115"/>
            <a:ext cx="581791" cy="623260"/>
          </a:xfrm>
          <a:custGeom>
            <a:avLst/>
            <a:gdLst/>
            <a:ahLst/>
            <a:cxnLst/>
            <a:rect l="l" t="t" r="r" b="b"/>
            <a:pathLst>
              <a:path w="3068057" h="3083879">
                <a:moveTo>
                  <a:pt x="1943022" y="0"/>
                </a:moveTo>
                <a:cubicBezTo>
                  <a:pt x="2091435" y="0"/>
                  <a:pt x="2214809" y="107202"/>
                  <a:pt x="2232575" y="249298"/>
                </a:cubicBezTo>
                <a:cubicBezTo>
                  <a:pt x="2066806" y="323095"/>
                  <a:pt x="1966497" y="475331"/>
                  <a:pt x="1992863" y="623272"/>
                </a:cubicBezTo>
                <a:lnTo>
                  <a:pt x="2032344" y="614884"/>
                </a:lnTo>
                <a:cubicBezTo>
                  <a:pt x="2007703" y="472429"/>
                  <a:pt x="2119863" y="324636"/>
                  <a:pt x="2294697" y="266187"/>
                </a:cubicBezTo>
                <a:cubicBezTo>
                  <a:pt x="2304190" y="260641"/>
                  <a:pt x="2314409" y="260119"/>
                  <a:pt x="2324748" y="260119"/>
                </a:cubicBezTo>
                <a:cubicBezTo>
                  <a:pt x="2491310" y="260119"/>
                  <a:pt x="2626336" y="395145"/>
                  <a:pt x="2626336" y="561708"/>
                </a:cubicBezTo>
                <a:lnTo>
                  <a:pt x="2609021" y="647481"/>
                </a:lnTo>
                <a:lnTo>
                  <a:pt x="2626336" y="647481"/>
                </a:lnTo>
                <a:lnTo>
                  <a:pt x="2626336" y="656343"/>
                </a:lnTo>
                <a:cubicBezTo>
                  <a:pt x="2762823" y="669742"/>
                  <a:pt x="2867295" y="786613"/>
                  <a:pt x="2867295" y="927882"/>
                </a:cubicBezTo>
                <a:lnTo>
                  <a:pt x="2850464" y="1011252"/>
                </a:lnTo>
                <a:cubicBezTo>
                  <a:pt x="2978255" y="1064152"/>
                  <a:pt x="3068057" y="1190111"/>
                  <a:pt x="3068057" y="1337042"/>
                </a:cubicBezTo>
                <a:cubicBezTo>
                  <a:pt x="3068057" y="1418703"/>
                  <a:pt x="3040320" y="1493884"/>
                  <a:pt x="2992210" y="1551889"/>
                </a:cubicBezTo>
                <a:cubicBezTo>
                  <a:pt x="2909241" y="1651289"/>
                  <a:pt x="2791782" y="1696238"/>
                  <a:pt x="2686704" y="1660749"/>
                </a:cubicBezTo>
                <a:lnTo>
                  <a:pt x="2673794" y="1698968"/>
                </a:lnTo>
                <a:cubicBezTo>
                  <a:pt x="2768232" y="1730865"/>
                  <a:pt x="2870956" y="1707121"/>
                  <a:pt x="2955415" y="1640323"/>
                </a:cubicBezTo>
                <a:cubicBezTo>
                  <a:pt x="2993943" y="1688574"/>
                  <a:pt x="3012247" y="1750635"/>
                  <a:pt x="3012247" y="1816968"/>
                </a:cubicBezTo>
                <a:cubicBezTo>
                  <a:pt x="3012247" y="1986406"/>
                  <a:pt x="2892829" y="2127952"/>
                  <a:pt x="2733451" y="2161496"/>
                </a:cubicBezTo>
                <a:cubicBezTo>
                  <a:pt x="2570803" y="2185843"/>
                  <a:pt x="2422847" y="2122052"/>
                  <a:pt x="2373218" y="2004561"/>
                </a:cubicBezTo>
                <a:cubicBezTo>
                  <a:pt x="2397575" y="1987765"/>
                  <a:pt x="2417022" y="1964396"/>
                  <a:pt x="2431421" y="1936987"/>
                </a:cubicBezTo>
                <a:cubicBezTo>
                  <a:pt x="2469123" y="1865220"/>
                  <a:pt x="2466430" y="1776674"/>
                  <a:pt x="2424327" y="1703750"/>
                </a:cubicBezTo>
                <a:lnTo>
                  <a:pt x="2390880" y="1723060"/>
                </a:lnTo>
                <a:cubicBezTo>
                  <a:pt x="2426033" y="1783948"/>
                  <a:pt x="2428758" y="1857660"/>
                  <a:pt x="2398065" y="1917447"/>
                </a:cubicBezTo>
                <a:cubicBezTo>
                  <a:pt x="2386618" y="1939743"/>
                  <a:pt x="2371177" y="1958844"/>
                  <a:pt x="2348681" y="1969064"/>
                </a:cubicBezTo>
                <a:lnTo>
                  <a:pt x="2314536" y="1978212"/>
                </a:lnTo>
                <a:lnTo>
                  <a:pt x="2320989" y="1994504"/>
                </a:lnTo>
                <a:cubicBezTo>
                  <a:pt x="2292439" y="2010252"/>
                  <a:pt x="2259301" y="2017439"/>
                  <a:pt x="2224883" y="2015050"/>
                </a:cubicBezTo>
                <a:cubicBezTo>
                  <a:pt x="2157880" y="2010397"/>
                  <a:pt x="2096183" y="1970105"/>
                  <a:pt x="2062112" y="1908746"/>
                </a:cubicBezTo>
                <a:lnTo>
                  <a:pt x="2028307" y="1927422"/>
                </a:lnTo>
                <a:cubicBezTo>
                  <a:pt x="2069101" y="2000945"/>
                  <a:pt x="2143517" y="2048870"/>
                  <a:pt x="2224395" y="2053708"/>
                </a:cubicBezTo>
                <a:cubicBezTo>
                  <a:pt x="2263912" y="2056070"/>
                  <a:pt x="2302036" y="2047984"/>
                  <a:pt x="2335071" y="2030056"/>
                </a:cubicBezTo>
                <a:cubicBezTo>
                  <a:pt x="2400196" y="2159379"/>
                  <a:pt x="2567325" y="2230480"/>
                  <a:pt x="2748680" y="2204554"/>
                </a:cubicBezTo>
                <a:cubicBezTo>
                  <a:pt x="2767068" y="2240602"/>
                  <a:pt x="2774723" y="2281713"/>
                  <a:pt x="2774723" y="2324613"/>
                </a:cubicBezTo>
                <a:cubicBezTo>
                  <a:pt x="2774723" y="2444667"/>
                  <a:pt x="2714770" y="2550720"/>
                  <a:pt x="2619461" y="2609132"/>
                </a:cubicBezTo>
                <a:cubicBezTo>
                  <a:pt x="2594093" y="2739763"/>
                  <a:pt x="2496512" y="2844553"/>
                  <a:pt x="2368919" y="2876858"/>
                </a:cubicBezTo>
                <a:cubicBezTo>
                  <a:pt x="2184369" y="2908073"/>
                  <a:pt x="2016372" y="2826285"/>
                  <a:pt x="1978290" y="2684161"/>
                </a:cubicBezTo>
                <a:lnTo>
                  <a:pt x="1939323" y="2694602"/>
                </a:lnTo>
                <a:cubicBezTo>
                  <a:pt x="1970494" y="2810931"/>
                  <a:pt x="2075973" y="2892306"/>
                  <a:pt x="2210223" y="2912307"/>
                </a:cubicBezTo>
                <a:cubicBezTo>
                  <a:pt x="2165434" y="3014618"/>
                  <a:pt x="2062317" y="3083879"/>
                  <a:pt x="1943022" y="3083879"/>
                </a:cubicBezTo>
                <a:cubicBezTo>
                  <a:pt x="1804718" y="3083879"/>
                  <a:pt x="1736151" y="2990782"/>
                  <a:pt x="1657612" y="2862428"/>
                </a:cubicBezTo>
                <a:cubicBezTo>
                  <a:pt x="1632100" y="2775963"/>
                  <a:pt x="1598588" y="2449530"/>
                  <a:pt x="1653064" y="2147091"/>
                </a:cubicBezTo>
                <a:cubicBezTo>
                  <a:pt x="1775302" y="2294672"/>
                  <a:pt x="1947360" y="2360889"/>
                  <a:pt x="2101389" y="2319520"/>
                </a:cubicBezTo>
                <a:lnTo>
                  <a:pt x="2085913" y="2268654"/>
                </a:lnTo>
                <a:cubicBezTo>
                  <a:pt x="1935632" y="2308197"/>
                  <a:pt x="1765039" y="2228547"/>
                  <a:pt x="1652548" y="2065927"/>
                </a:cubicBezTo>
                <a:cubicBezTo>
                  <a:pt x="1594744" y="1988631"/>
                  <a:pt x="1552933" y="1543383"/>
                  <a:pt x="1647107" y="1210118"/>
                </a:cubicBezTo>
                <a:cubicBezTo>
                  <a:pt x="1757451" y="1073526"/>
                  <a:pt x="1924310" y="1023711"/>
                  <a:pt x="2044795" y="1095494"/>
                </a:cubicBezTo>
                <a:lnTo>
                  <a:pt x="2046624" y="1092427"/>
                </a:lnTo>
                <a:cubicBezTo>
                  <a:pt x="2044963" y="1115904"/>
                  <a:pt x="2049817" y="1139574"/>
                  <a:pt x="2059741" y="1162003"/>
                </a:cubicBezTo>
                <a:cubicBezTo>
                  <a:pt x="2085174" y="1219476"/>
                  <a:pt x="2140055" y="1259997"/>
                  <a:pt x="2204060" y="1268556"/>
                </a:cubicBezTo>
                <a:lnTo>
                  <a:pt x="2208020" y="1238949"/>
                </a:lnTo>
                <a:cubicBezTo>
                  <a:pt x="2154665" y="1231814"/>
                  <a:pt x="2108853" y="1198319"/>
                  <a:pt x="2087448" y="1150798"/>
                </a:cubicBezTo>
                <a:cubicBezTo>
                  <a:pt x="2064784" y="1100476"/>
                  <a:pt x="2073123" y="1042569"/>
                  <a:pt x="2109077" y="1000639"/>
                </a:cubicBezTo>
                <a:cubicBezTo>
                  <a:pt x="2142987" y="961090"/>
                  <a:pt x="2196315" y="941798"/>
                  <a:pt x="2249471" y="949847"/>
                </a:cubicBezTo>
                <a:lnTo>
                  <a:pt x="2253988" y="920317"/>
                </a:lnTo>
                <a:cubicBezTo>
                  <a:pt x="2190211" y="910645"/>
                  <a:pt x="2126205" y="934132"/>
                  <a:pt x="2085632" y="982099"/>
                </a:cubicBezTo>
                <a:lnTo>
                  <a:pt x="2052614" y="1055246"/>
                </a:lnTo>
                <a:cubicBezTo>
                  <a:pt x="1928226" y="988072"/>
                  <a:pt x="1765306" y="1028878"/>
                  <a:pt x="1646726" y="1149851"/>
                </a:cubicBezTo>
                <a:cubicBezTo>
                  <a:pt x="1576863" y="1018908"/>
                  <a:pt x="1584053" y="461235"/>
                  <a:pt x="1633436" y="269593"/>
                </a:cubicBezTo>
                <a:cubicBezTo>
                  <a:pt x="1697428" y="119029"/>
                  <a:pt x="1776459" y="0"/>
                  <a:pt x="1943022" y="0"/>
                </a:cubicBezTo>
                <a:close/>
                <a:moveTo>
                  <a:pt x="1125035" y="0"/>
                </a:moveTo>
                <a:cubicBezTo>
                  <a:pt x="1263339" y="0"/>
                  <a:pt x="1331906" y="93097"/>
                  <a:pt x="1410445" y="221451"/>
                </a:cubicBezTo>
                <a:cubicBezTo>
                  <a:pt x="1435957" y="307916"/>
                  <a:pt x="1469469" y="634350"/>
                  <a:pt x="1414993" y="936788"/>
                </a:cubicBezTo>
                <a:cubicBezTo>
                  <a:pt x="1292755" y="789207"/>
                  <a:pt x="1120697" y="722990"/>
                  <a:pt x="966668" y="764359"/>
                </a:cubicBezTo>
                <a:lnTo>
                  <a:pt x="982144" y="815225"/>
                </a:lnTo>
                <a:cubicBezTo>
                  <a:pt x="1132425" y="775682"/>
                  <a:pt x="1303018" y="855332"/>
                  <a:pt x="1415509" y="1017952"/>
                </a:cubicBezTo>
                <a:cubicBezTo>
                  <a:pt x="1473313" y="1095249"/>
                  <a:pt x="1515123" y="1540497"/>
                  <a:pt x="1420950" y="1873762"/>
                </a:cubicBezTo>
                <a:cubicBezTo>
                  <a:pt x="1310606" y="2010353"/>
                  <a:pt x="1143747" y="2060168"/>
                  <a:pt x="1023262" y="1988385"/>
                </a:cubicBezTo>
                <a:lnTo>
                  <a:pt x="1021433" y="1991453"/>
                </a:lnTo>
                <a:cubicBezTo>
                  <a:pt x="1023094" y="1967976"/>
                  <a:pt x="1018240" y="1944306"/>
                  <a:pt x="1008316" y="1921877"/>
                </a:cubicBezTo>
                <a:cubicBezTo>
                  <a:pt x="982883" y="1864403"/>
                  <a:pt x="928002" y="1823883"/>
                  <a:pt x="863997" y="1815323"/>
                </a:cubicBezTo>
                <a:lnTo>
                  <a:pt x="860037" y="1844930"/>
                </a:lnTo>
                <a:cubicBezTo>
                  <a:pt x="913392" y="1852066"/>
                  <a:pt x="959204" y="1885560"/>
                  <a:pt x="980609" y="1933082"/>
                </a:cubicBezTo>
                <a:cubicBezTo>
                  <a:pt x="1003273" y="1983404"/>
                  <a:pt x="994934" y="2041310"/>
                  <a:pt x="958980" y="2083241"/>
                </a:cubicBezTo>
                <a:cubicBezTo>
                  <a:pt x="925070" y="2122789"/>
                  <a:pt x="871742" y="2142082"/>
                  <a:pt x="818586" y="2134033"/>
                </a:cubicBezTo>
                <a:lnTo>
                  <a:pt x="814069" y="2163562"/>
                </a:lnTo>
                <a:cubicBezTo>
                  <a:pt x="877846" y="2173235"/>
                  <a:pt x="941852" y="2149747"/>
                  <a:pt x="982425" y="2101780"/>
                </a:cubicBezTo>
                <a:lnTo>
                  <a:pt x="1015443" y="2028633"/>
                </a:lnTo>
                <a:cubicBezTo>
                  <a:pt x="1139831" y="2095808"/>
                  <a:pt x="1302751" y="2055001"/>
                  <a:pt x="1421331" y="1934029"/>
                </a:cubicBezTo>
                <a:cubicBezTo>
                  <a:pt x="1491194" y="2064971"/>
                  <a:pt x="1484003" y="2622644"/>
                  <a:pt x="1434621" y="2814287"/>
                </a:cubicBezTo>
                <a:cubicBezTo>
                  <a:pt x="1370629" y="2964850"/>
                  <a:pt x="1291598" y="3083879"/>
                  <a:pt x="1125035" y="3083879"/>
                </a:cubicBezTo>
                <a:cubicBezTo>
                  <a:pt x="976622" y="3083879"/>
                  <a:pt x="853248" y="2976677"/>
                  <a:pt x="835482" y="2834581"/>
                </a:cubicBezTo>
                <a:cubicBezTo>
                  <a:pt x="1001251" y="2760784"/>
                  <a:pt x="1101560" y="2608549"/>
                  <a:pt x="1075194" y="2460607"/>
                </a:cubicBezTo>
                <a:lnTo>
                  <a:pt x="1035713" y="2468996"/>
                </a:lnTo>
                <a:cubicBezTo>
                  <a:pt x="1060354" y="2611450"/>
                  <a:pt x="948194" y="2759243"/>
                  <a:pt x="773360" y="2817692"/>
                </a:cubicBezTo>
                <a:cubicBezTo>
                  <a:pt x="763867" y="2823239"/>
                  <a:pt x="753648" y="2823760"/>
                  <a:pt x="743309" y="2823760"/>
                </a:cubicBezTo>
                <a:cubicBezTo>
                  <a:pt x="576747" y="2823760"/>
                  <a:pt x="441721" y="2688734"/>
                  <a:pt x="441721" y="2522172"/>
                </a:cubicBezTo>
                <a:lnTo>
                  <a:pt x="459036" y="2436399"/>
                </a:lnTo>
                <a:lnTo>
                  <a:pt x="441721" y="2436399"/>
                </a:lnTo>
                <a:lnTo>
                  <a:pt x="441721" y="2427537"/>
                </a:lnTo>
                <a:cubicBezTo>
                  <a:pt x="305234" y="2414137"/>
                  <a:pt x="200762" y="2297266"/>
                  <a:pt x="200762" y="2155997"/>
                </a:cubicBezTo>
                <a:lnTo>
                  <a:pt x="217593" y="2072628"/>
                </a:lnTo>
                <a:cubicBezTo>
                  <a:pt x="89802" y="2019727"/>
                  <a:pt x="0" y="1893768"/>
                  <a:pt x="0" y="1746838"/>
                </a:cubicBezTo>
                <a:cubicBezTo>
                  <a:pt x="0" y="1665177"/>
                  <a:pt x="27737" y="1589996"/>
                  <a:pt x="75847" y="1531990"/>
                </a:cubicBezTo>
                <a:cubicBezTo>
                  <a:pt x="158816" y="1432590"/>
                  <a:pt x="276275" y="1387641"/>
                  <a:pt x="381353" y="1423131"/>
                </a:cubicBezTo>
                <a:lnTo>
                  <a:pt x="394263" y="1384911"/>
                </a:lnTo>
                <a:cubicBezTo>
                  <a:pt x="299825" y="1353014"/>
                  <a:pt x="197101" y="1376758"/>
                  <a:pt x="112642" y="1443556"/>
                </a:cubicBezTo>
                <a:cubicBezTo>
                  <a:pt x="74114" y="1395305"/>
                  <a:pt x="55810" y="1333244"/>
                  <a:pt x="55810" y="1266911"/>
                </a:cubicBezTo>
                <a:cubicBezTo>
                  <a:pt x="55810" y="1097473"/>
                  <a:pt x="175228" y="955927"/>
                  <a:pt x="334606" y="922383"/>
                </a:cubicBezTo>
                <a:cubicBezTo>
                  <a:pt x="497254" y="898036"/>
                  <a:pt x="645210" y="961827"/>
                  <a:pt x="694839" y="1079319"/>
                </a:cubicBezTo>
                <a:cubicBezTo>
                  <a:pt x="670482" y="1096114"/>
                  <a:pt x="651035" y="1119484"/>
                  <a:pt x="636636" y="1146893"/>
                </a:cubicBezTo>
                <a:cubicBezTo>
                  <a:pt x="598934" y="1218660"/>
                  <a:pt x="601627" y="1307205"/>
                  <a:pt x="643730" y="1380130"/>
                </a:cubicBezTo>
                <a:lnTo>
                  <a:pt x="677177" y="1360819"/>
                </a:lnTo>
                <a:cubicBezTo>
                  <a:pt x="642024" y="1299932"/>
                  <a:pt x="639299" y="1226219"/>
                  <a:pt x="669992" y="1166433"/>
                </a:cubicBezTo>
                <a:cubicBezTo>
                  <a:pt x="681439" y="1144136"/>
                  <a:pt x="696880" y="1125036"/>
                  <a:pt x="719376" y="1114815"/>
                </a:cubicBezTo>
                <a:lnTo>
                  <a:pt x="753521" y="1105667"/>
                </a:lnTo>
                <a:lnTo>
                  <a:pt x="747068" y="1089375"/>
                </a:lnTo>
                <a:cubicBezTo>
                  <a:pt x="775618" y="1073627"/>
                  <a:pt x="808756" y="1066440"/>
                  <a:pt x="843174" y="1068829"/>
                </a:cubicBezTo>
                <a:cubicBezTo>
                  <a:pt x="910177" y="1073482"/>
                  <a:pt x="971874" y="1113774"/>
                  <a:pt x="1005945" y="1175134"/>
                </a:cubicBezTo>
                <a:lnTo>
                  <a:pt x="1039750" y="1156458"/>
                </a:lnTo>
                <a:cubicBezTo>
                  <a:pt x="998956" y="1082934"/>
                  <a:pt x="924540" y="1035010"/>
                  <a:pt x="843662" y="1030172"/>
                </a:cubicBezTo>
                <a:cubicBezTo>
                  <a:pt x="804145" y="1027809"/>
                  <a:pt x="766021" y="1035895"/>
                  <a:pt x="732986" y="1053824"/>
                </a:cubicBezTo>
                <a:cubicBezTo>
                  <a:pt x="667861" y="924500"/>
                  <a:pt x="500732" y="853399"/>
                  <a:pt x="319377" y="879325"/>
                </a:cubicBezTo>
                <a:cubicBezTo>
                  <a:pt x="300989" y="843277"/>
                  <a:pt x="293334" y="802167"/>
                  <a:pt x="293334" y="759266"/>
                </a:cubicBezTo>
                <a:cubicBezTo>
                  <a:pt x="293334" y="639212"/>
                  <a:pt x="353287" y="533159"/>
                  <a:pt x="448596" y="474747"/>
                </a:cubicBezTo>
                <a:cubicBezTo>
                  <a:pt x="473964" y="344116"/>
                  <a:pt x="571545" y="239326"/>
                  <a:pt x="699138" y="207021"/>
                </a:cubicBezTo>
                <a:cubicBezTo>
                  <a:pt x="883688" y="175806"/>
                  <a:pt x="1051685" y="257594"/>
                  <a:pt x="1089767" y="399718"/>
                </a:cubicBezTo>
                <a:lnTo>
                  <a:pt x="1128734" y="389277"/>
                </a:lnTo>
                <a:cubicBezTo>
                  <a:pt x="1097563" y="272948"/>
                  <a:pt x="992084" y="191573"/>
                  <a:pt x="857834" y="171572"/>
                </a:cubicBezTo>
                <a:cubicBezTo>
                  <a:pt x="902623" y="69261"/>
                  <a:pt x="1005740" y="0"/>
                  <a:pt x="1125035" y="0"/>
                </a:cubicBezTo>
                <a:close/>
              </a:path>
            </a:pathLst>
          </a:cu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400"/>
          </a:p>
        </p:txBody>
      </p:sp>
      <p:grpSp>
        <p:nvGrpSpPr>
          <p:cNvPr id="72" name="Group 110">
            <a:extLst>
              <a:ext uri="{FF2B5EF4-FFF2-40B4-BE49-F238E27FC236}">
                <a16:creationId xmlns:a16="http://schemas.microsoft.com/office/drawing/2014/main" id="{D519BD50-C580-4623-8810-E04695FA5F45}"/>
              </a:ext>
            </a:extLst>
          </p:cNvPr>
          <p:cNvGrpSpPr/>
          <p:nvPr/>
        </p:nvGrpSpPr>
        <p:grpSpPr>
          <a:xfrm>
            <a:off x="5116238" y="1656596"/>
            <a:ext cx="553873" cy="652293"/>
            <a:chOff x="4835382" y="73243"/>
            <a:chExt cx="2920830" cy="3227535"/>
          </a:xfrm>
          <a:solidFill>
            <a:srgbClr val="002060"/>
          </a:solidFill>
        </p:grpSpPr>
        <p:sp>
          <p:nvSpPr>
            <p:cNvPr id="73" name="Freeform 111">
              <a:extLst>
                <a:ext uri="{FF2B5EF4-FFF2-40B4-BE49-F238E27FC236}">
                  <a16:creationId xmlns:a16="http://schemas.microsoft.com/office/drawing/2014/main" id="{BBCCCC44-B257-423A-BB40-01303C1A40E8}"/>
                </a:ext>
              </a:extLst>
            </p:cNvPr>
            <p:cNvSpPr/>
            <p:nvPr/>
          </p:nvSpPr>
          <p:spPr>
            <a:xfrm>
              <a:off x="4835382" y="73243"/>
              <a:ext cx="2920830" cy="3227535"/>
            </a:xfrm>
            <a:custGeom>
              <a:avLst/>
              <a:gdLst>
                <a:gd name="connsiteX0" fmla="*/ 2980491 w 5331558"/>
                <a:gd name="connsiteY0" fmla="*/ 968 h 5891405"/>
                <a:gd name="connsiteX1" fmla="*/ 726547 w 5331558"/>
                <a:gd name="connsiteY1" fmla="*/ 1181117 h 5891405"/>
                <a:gd name="connsiteX2" fmla="*/ 486068 w 5331558"/>
                <a:gd name="connsiteY2" fmla="*/ 2371366 h 5891405"/>
                <a:gd name="connsiteX3" fmla="*/ 4803 w 5331558"/>
                <a:gd name="connsiteY3" fmla="*/ 3079808 h 5891405"/>
                <a:gd name="connsiteX4" fmla="*/ 460575 w 5331558"/>
                <a:gd name="connsiteY4" fmla="*/ 3328959 h 5891405"/>
                <a:gd name="connsiteX5" fmla="*/ 289487 w 5331558"/>
                <a:gd name="connsiteY5" fmla="*/ 3735758 h 5891405"/>
                <a:gd name="connsiteX6" fmla="*/ 480873 w 5331558"/>
                <a:gd name="connsiteY6" fmla="*/ 3871219 h 5891405"/>
                <a:gd name="connsiteX7" fmla="*/ 322351 w 5331558"/>
                <a:gd name="connsiteY7" fmla="*/ 4062605 h 5891405"/>
                <a:gd name="connsiteX8" fmla="*/ 513737 w 5331558"/>
                <a:gd name="connsiteY8" fmla="*/ 4317787 h 5891405"/>
                <a:gd name="connsiteX9" fmla="*/ 449942 w 5331558"/>
                <a:gd name="connsiteY9" fmla="*/ 4977005 h 5891405"/>
                <a:gd name="connsiteX10" fmla="*/ 1704584 w 5331558"/>
                <a:gd name="connsiteY10" fmla="*/ 5039972 h 5891405"/>
                <a:gd name="connsiteX11" fmla="*/ 1895970 w 5331558"/>
                <a:gd name="connsiteY11" fmla="*/ 5891405 h 5891405"/>
                <a:gd name="connsiteX12" fmla="*/ 4734863 w 5331558"/>
                <a:gd name="connsiteY12" fmla="*/ 5859508 h 5891405"/>
                <a:gd name="connsiteX13" fmla="*/ 4841189 w 5331558"/>
                <a:gd name="connsiteY13" fmla="*/ 3520345 h 5891405"/>
                <a:gd name="connsiteX14" fmla="*/ 2980491 w 5331558"/>
                <a:gd name="connsiteY14" fmla="*/ 968 h 58914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331558" h="5891405">
                  <a:moveTo>
                    <a:pt x="2980491" y="968"/>
                  </a:moveTo>
                  <a:cubicBezTo>
                    <a:pt x="1784302" y="-22254"/>
                    <a:pt x="1040642" y="372305"/>
                    <a:pt x="726547" y="1181117"/>
                  </a:cubicBezTo>
                  <a:cubicBezTo>
                    <a:pt x="528785" y="1834793"/>
                    <a:pt x="744238" y="2066938"/>
                    <a:pt x="486068" y="2371366"/>
                  </a:cubicBezTo>
                  <a:cubicBezTo>
                    <a:pt x="239818" y="2677225"/>
                    <a:pt x="-40213" y="2911644"/>
                    <a:pt x="4803" y="3079808"/>
                  </a:cubicBezTo>
                  <a:cubicBezTo>
                    <a:pt x="109541" y="3181162"/>
                    <a:pt x="260766" y="3266498"/>
                    <a:pt x="460575" y="3328959"/>
                  </a:cubicBezTo>
                  <a:cubicBezTo>
                    <a:pt x="403546" y="3464559"/>
                    <a:pt x="198074" y="3641722"/>
                    <a:pt x="289487" y="3735758"/>
                  </a:cubicBezTo>
                  <a:lnTo>
                    <a:pt x="480873" y="3871219"/>
                  </a:lnTo>
                  <a:cubicBezTo>
                    <a:pt x="428032" y="3935014"/>
                    <a:pt x="303940" y="3939433"/>
                    <a:pt x="322351" y="4062605"/>
                  </a:cubicBezTo>
                  <a:cubicBezTo>
                    <a:pt x="362395" y="4195168"/>
                    <a:pt x="550882" y="4226788"/>
                    <a:pt x="513737" y="4317787"/>
                  </a:cubicBezTo>
                  <a:cubicBezTo>
                    <a:pt x="397470" y="4561276"/>
                    <a:pt x="358392" y="4876020"/>
                    <a:pt x="449942" y="4977005"/>
                  </a:cubicBezTo>
                  <a:cubicBezTo>
                    <a:pt x="636587" y="5158310"/>
                    <a:pt x="1197305" y="5208988"/>
                    <a:pt x="1704584" y="5039972"/>
                  </a:cubicBezTo>
                  <a:lnTo>
                    <a:pt x="1895970" y="5891405"/>
                  </a:lnTo>
                  <a:lnTo>
                    <a:pt x="4734863" y="5859508"/>
                  </a:lnTo>
                  <a:cubicBezTo>
                    <a:pt x="4366268" y="4516262"/>
                    <a:pt x="4422975" y="3927926"/>
                    <a:pt x="4841189" y="3520345"/>
                  </a:cubicBezTo>
                  <a:cubicBezTo>
                    <a:pt x="6117095" y="1964448"/>
                    <a:pt x="4692333" y="36409"/>
                    <a:pt x="2980491" y="96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400"/>
            </a:p>
          </p:txBody>
        </p:sp>
        <p:sp>
          <p:nvSpPr>
            <p:cNvPr id="74" name="Oval 37">
              <a:extLst>
                <a:ext uri="{FF2B5EF4-FFF2-40B4-BE49-F238E27FC236}">
                  <a16:creationId xmlns:a16="http://schemas.microsoft.com/office/drawing/2014/main" id="{0711327E-9191-4394-B64D-73AD56C41377}"/>
                </a:ext>
              </a:extLst>
            </p:cNvPr>
            <p:cNvSpPr/>
            <p:nvPr/>
          </p:nvSpPr>
          <p:spPr>
            <a:xfrm rot="18100542">
              <a:off x="5907878" y="-58593"/>
              <a:ext cx="1436045" cy="2141152"/>
            </a:xfrm>
            <a:custGeom>
              <a:avLst/>
              <a:gdLst/>
              <a:ahLst/>
              <a:cxnLst/>
              <a:rect l="l" t="t" r="r" b="b"/>
              <a:pathLst>
                <a:path w="1170491" h="1745208">
                  <a:moveTo>
                    <a:pt x="429221" y="671495"/>
                  </a:moveTo>
                  <a:cubicBezTo>
                    <a:pt x="415869" y="670322"/>
                    <a:pt x="402356" y="670624"/>
                    <a:pt x="388917" y="672439"/>
                  </a:cubicBezTo>
                  <a:cubicBezTo>
                    <a:pt x="370997" y="674859"/>
                    <a:pt x="353207" y="679968"/>
                    <a:pt x="336101" y="687858"/>
                  </a:cubicBezTo>
                  <a:lnTo>
                    <a:pt x="344770" y="708640"/>
                  </a:lnTo>
                  <a:cubicBezTo>
                    <a:pt x="405276" y="680369"/>
                    <a:pt x="475531" y="691805"/>
                    <a:pt x="523918" y="737799"/>
                  </a:cubicBezTo>
                  <a:cubicBezTo>
                    <a:pt x="569388" y="781022"/>
                    <a:pt x="587723" y="847396"/>
                    <a:pt x="571504" y="910067"/>
                  </a:cubicBezTo>
                  <a:lnTo>
                    <a:pt x="593243" y="915886"/>
                  </a:lnTo>
                  <a:cubicBezTo>
                    <a:pt x="611678" y="844923"/>
                    <a:pt x="590662" y="769719"/>
                    <a:pt x="538740" y="720849"/>
                  </a:cubicBezTo>
                  <a:cubicBezTo>
                    <a:pt x="507886" y="691808"/>
                    <a:pt x="469277" y="675014"/>
                    <a:pt x="429221" y="671495"/>
                  </a:cubicBezTo>
                  <a:close/>
                  <a:moveTo>
                    <a:pt x="588421" y="580980"/>
                  </a:moveTo>
                  <a:cubicBezTo>
                    <a:pt x="534186" y="581239"/>
                    <a:pt x="482134" y="605639"/>
                    <a:pt x="446738" y="649695"/>
                  </a:cubicBezTo>
                  <a:lnTo>
                    <a:pt x="463760" y="664437"/>
                  </a:lnTo>
                  <a:cubicBezTo>
                    <a:pt x="505329" y="612166"/>
                    <a:pt x="573320" y="591099"/>
                    <a:pt x="637132" y="610714"/>
                  </a:cubicBezTo>
                  <a:cubicBezTo>
                    <a:pt x="697098" y="629147"/>
                    <a:pt x="743088" y="680397"/>
                    <a:pt x="756495" y="743730"/>
                  </a:cubicBezTo>
                  <a:lnTo>
                    <a:pt x="778549" y="739251"/>
                  </a:lnTo>
                  <a:cubicBezTo>
                    <a:pt x="763432" y="667508"/>
                    <a:pt x="711108" y="609548"/>
                    <a:pt x="642848" y="588934"/>
                  </a:cubicBezTo>
                  <a:cubicBezTo>
                    <a:pt x="624821" y="583490"/>
                    <a:pt x="606500" y="580894"/>
                    <a:pt x="588421" y="580980"/>
                  </a:cubicBezTo>
                  <a:close/>
                  <a:moveTo>
                    <a:pt x="533817" y="0"/>
                  </a:moveTo>
                  <a:cubicBezTo>
                    <a:pt x="617807" y="1"/>
                    <a:pt x="687626" y="60667"/>
                    <a:pt x="697680" y="141081"/>
                  </a:cubicBezTo>
                  <a:cubicBezTo>
                    <a:pt x="603869" y="182843"/>
                    <a:pt x="547102" y="268997"/>
                    <a:pt x="562024" y="352718"/>
                  </a:cubicBezTo>
                  <a:lnTo>
                    <a:pt x="584367" y="347971"/>
                  </a:lnTo>
                  <a:cubicBezTo>
                    <a:pt x="570422" y="267354"/>
                    <a:pt x="633895" y="183716"/>
                    <a:pt x="732836" y="150639"/>
                  </a:cubicBezTo>
                  <a:cubicBezTo>
                    <a:pt x="738208" y="147500"/>
                    <a:pt x="743991" y="147205"/>
                    <a:pt x="749842" y="147205"/>
                  </a:cubicBezTo>
                  <a:cubicBezTo>
                    <a:pt x="844103" y="147205"/>
                    <a:pt x="920515" y="223618"/>
                    <a:pt x="920515" y="317877"/>
                  </a:cubicBezTo>
                  <a:lnTo>
                    <a:pt x="910716" y="366417"/>
                  </a:lnTo>
                  <a:lnTo>
                    <a:pt x="920515" y="366418"/>
                  </a:lnTo>
                  <a:lnTo>
                    <a:pt x="920515" y="371433"/>
                  </a:lnTo>
                  <a:cubicBezTo>
                    <a:pt x="997755" y="379016"/>
                    <a:pt x="1056877" y="445155"/>
                    <a:pt x="1056877" y="525101"/>
                  </a:cubicBezTo>
                  <a:lnTo>
                    <a:pt x="1047351" y="572282"/>
                  </a:lnTo>
                  <a:cubicBezTo>
                    <a:pt x="1119671" y="602218"/>
                    <a:pt x="1170491" y="673500"/>
                    <a:pt x="1170491" y="756650"/>
                  </a:cubicBezTo>
                  <a:cubicBezTo>
                    <a:pt x="1170490" y="802863"/>
                    <a:pt x="1154794" y="845409"/>
                    <a:pt x="1127569" y="878235"/>
                  </a:cubicBezTo>
                  <a:cubicBezTo>
                    <a:pt x="1080615" y="934488"/>
                    <a:pt x="1014142" y="959925"/>
                    <a:pt x="954678" y="939840"/>
                  </a:cubicBezTo>
                  <a:lnTo>
                    <a:pt x="947373" y="961469"/>
                  </a:lnTo>
                  <a:cubicBezTo>
                    <a:pt x="1000817" y="979520"/>
                    <a:pt x="1058949" y="966083"/>
                    <a:pt x="1106746" y="928282"/>
                  </a:cubicBezTo>
                  <a:cubicBezTo>
                    <a:pt x="1128548" y="955588"/>
                    <a:pt x="1138907" y="990708"/>
                    <a:pt x="1138907" y="1028247"/>
                  </a:cubicBezTo>
                  <a:cubicBezTo>
                    <a:pt x="1138907" y="1124134"/>
                    <a:pt x="1071328" y="1204237"/>
                    <a:pt x="981133" y="1223220"/>
                  </a:cubicBezTo>
                  <a:cubicBezTo>
                    <a:pt x="889088" y="1236998"/>
                    <a:pt x="805358" y="1200898"/>
                    <a:pt x="777272" y="1134408"/>
                  </a:cubicBezTo>
                  <a:cubicBezTo>
                    <a:pt x="791057" y="1124903"/>
                    <a:pt x="802061" y="1111678"/>
                    <a:pt x="810210" y="1096167"/>
                  </a:cubicBezTo>
                  <a:cubicBezTo>
                    <a:pt x="831546" y="1055553"/>
                    <a:pt x="830022" y="1005443"/>
                    <a:pt x="806195" y="964175"/>
                  </a:cubicBezTo>
                  <a:lnTo>
                    <a:pt x="787267" y="975103"/>
                  </a:lnTo>
                  <a:cubicBezTo>
                    <a:pt x="807161" y="1009560"/>
                    <a:pt x="808703" y="1051275"/>
                    <a:pt x="791333" y="1085110"/>
                  </a:cubicBezTo>
                  <a:cubicBezTo>
                    <a:pt x="784855" y="1097727"/>
                    <a:pt x="776117" y="1108536"/>
                    <a:pt x="763385" y="1114320"/>
                  </a:cubicBezTo>
                  <a:lnTo>
                    <a:pt x="744063" y="1119497"/>
                  </a:lnTo>
                  <a:lnTo>
                    <a:pt x="747716" y="1128718"/>
                  </a:lnTo>
                  <a:cubicBezTo>
                    <a:pt x="731558" y="1137628"/>
                    <a:pt x="712804" y="1141697"/>
                    <a:pt x="693327" y="1140344"/>
                  </a:cubicBezTo>
                  <a:cubicBezTo>
                    <a:pt x="655409" y="1137711"/>
                    <a:pt x="620494" y="1114908"/>
                    <a:pt x="601213" y="1080185"/>
                  </a:cubicBezTo>
                  <a:lnTo>
                    <a:pt x="582082" y="1090754"/>
                  </a:lnTo>
                  <a:cubicBezTo>
                    <a:pt x="605167" y="1132362"/>
                    <a:pt x="647281" y="1159482"/>
                    <a:pt x="693051" y="1162221"/>
                  </a:cubicBezTo>
                  <a:cubicBezTo>
                    <a:pt x="715413" y="1163558"/>
                    <a:pt x="736989" y="1158982"/>
                    <a:pt x="755684" y="1148835"/>
                  </a:cubicBezTo>
                  <a:cubicBezTo>
                    <a:pt x="792539" y="1222022"/>
                    <a:pt x="887119" y="1262260"/>
                    <a:pt x="989751" y="1247587"/>
                  </a:cubicBezTo>
                  <a:cubicBezTo>
                    <a:pt x="1000157" y="1267987"/>
                    <a:pt x="1004489" y="1291252"/>
                    <a:pt x="1004488" y="1315531"/>
                  </a:cubicBezTo>
                  <a:cubicBezTo>
                    <a:pt x="1004488" y="1381750"/>
                    <a:pt x="972258" y="1440443"/>
                    <a:pt x="920375" y="1473506"/>
                  </a:cubicBezTo>
                  <a:lnTo>
                    <a:pt x="913116" y="1474079"/>
                  </a:lnTo>
                  <a:cubicBezTo>
                    <a:pt x="850536" y="1469665"/>
                    <a:pt x="794159" y="1430126"/>
                    <a:pt x="766796" y="1371458"/>
                  </a:cubicBezTo>
                  <a:lnTo>
                    <a:pt x="746323" y="1380801"/>
                  </a:lnTo>
                  <a:cubicBezTo>
                    <a:pt x="776874" y="1446464"/>
                    <a:pt x="839753" y="1490827"/>
                    <a:pt x="909888" y="1496052"/>
                  </a:cubicBezTo>
                  <a:cubicBezTo>
                    <a:pt x="891948" y="1561049"/>
                    <a:pt x="840393" y="1611456"/>
                    <a:pt x="774838" y="1628054"/>
                  </a:cubicBezTo>
                  <a:cubicBezTo>
                    <a:pt x="686646" y="1642970"/>
                    <a:pt x="605133" y="1612285"/>
                    <a:pt x="571751" y="1552195"/>
                  </a:cubicBezTo>
                  <a:lnTo>
                    <a:pt x="550649" y="1566422"/>
                  </a:lnTo>
                  <a:cubicBezTo>
                    <a:pt x="577499" y="1609979"/>
                    <a:pt x="626419" y="1639383"/>
                    <a:pt x="685031" y="1648114"/>
                  </a:cubicBezTo>
                  <a:cubicBezTo>
                    <a:pt x="659684" y="1706013"/>
                    <a:pt x="601329" y="1745210"/>
                    <a:pt x="533818" y="1745209"/>
                  </a:cubicBezTo>
                  <a:cubicBezTo>
                    <a:pt x="455549" y="1745210"/>
                    <a:pt x="416747" y="1692524"/>
                    <a:pt x="372301" y="1619888"/>
                  </a:cubicBezTo>
                  <a:lnTo>
                    <a:pt x="366380" y="1592106"/>
                  </a:lnTo>
                  <a:cubicBezTo>
                    <a:pt x="305091" y="1567105"/>
                    <a:pt x="259811" y="1511085"/>
                    <a:pt x="250590" y="1443452"/>
                  </a:cubicBezTo>
                  <a:cubicBezTo>
                    <a:pt x="203712" y="1453117"/>
                    <a:pt x="158965" y="1444975"/>
                    <a:pt x="117260" y="1407178"/>
                  </a:cubicBezTo>
                  <a:cubicBezTo>
                    <a:pt x="55030" y="1350772"/>
                    <a:pt x="44039" y="1258933"/>
                    <a:pt x="90593" y="1192598"/>
                  </a:cubicBezTo>
                  <a:cubicBezTo>
                    <a:pt x="186799" y="1224213"/>
                    <a:pt x="285304" y="1199642"/>
                    <a:pt x="330760" y="1129474"/>
                  </a:cubicBezTo>
                  <a:lnTo>
                    <a:pt x="344999" y="1132822"/>
                  </a:lnTo>
                  <a:cubicBezTo>
                    <a:pt x="420009" y="1139731"/>
                    <a:pt x="490500" y="1101048"/>
                    <a:pt x="524987" y="1034051"/>
                  </a:cubicBezTo>
                  <a:lnTo>
                    <a:pt x="505360" y="1023014"/>
                  </a:lnTo>
                  <a:cubicBezTo>
                    <a:pt x="475089" y="1082544"/>
                    <a:pt x="412689" y="1116790"/>
                    <a:pt x="346243" y="1110339"/>
                  </a:cubicBezTo>
                  <a:cubicBezTo>
                    <a:pt x="283801" y="1104277"/>
                    <a:pt x="228486" y="1063265"/>
                    <a:pt x="202679" y="1003895"/>
                  </a:cubicBezTo>
                  <a:lnTo>
                    <a:pt x="181967" y="1012696"/>
                  </a:lnTo>
                  <a:cubicBezTo>
                    <a:pt x="205492" y="1066954"/>
                    <a:pt x="250941" y="1107583"/>
                    <a:pt x="305288" y="1123484"/>
                  </a:cubicBezTo>
                  <a:cubicBezTo>
                    <a:pt x="260051" y="1186174"/>
                    <a:pt x="162021" y="1201884"/>
                    <a:pt x="70961" y="1161909"/>
                  </a:cubicBezTo>
                  <a:cubicBezTo>
                    <a:pt x="64874" y="1160625"/>
                    <a:pt x="60391" y="1156961"/>
                    <a:pt x="56055" y="1153032"/>
                  </a:cubicBezTo>
                  <a:cubicBezTo>
                    <a:pt x="-13786" y="1089729"/>
                    <a:pt x="-19088" y="981796"/>
                    <a:pt x="44214" y="911953"/>
                  </a:cubicBezTo>
                  <a:lnTo>
                    <a:pt x="84073" y="882569"/>
                  </a:lnTo>
                  <a:lnTo>
                    <a:pt x="76811" y="875989"/>
                  </a:lnTo>
                  <a:lnTo>
                    <a:pt x="80179" y="872273"/>
                  </a:lnTo>
                  <a:cubicBezTo>
                    <a:pt x="28040" y="814783"/>
                    <a:pt x="28651" y="726072"/>
                    <a:pt x="82340" y="666836"/>
                  </a:cubicBezTo>
                  <a:lnTo>
                    <a:pt x="121082" y="638275"/>
                  </a:lnTo>
                  <a:cubicBezTo>
                    <a:pt x="89526" y="571593"/>
                    <a:pt x="96788" y="490523"/>
                    <a:pt x="145805" y="430894"/>
                  </a:cubicBezTo>
                  <a:cubicBezTo>
                    <a:pt x="198586" y="400645"/>
                    <a:pt x="259015" y="385179"/>
                    <a:pt x="321878" y="383347"/>
                  </a:cubicBezTo>
                  <a:lnTo>
                    <a:pt x="321111" y="357014"/>
                  </a:lnTo>
                  <a:cubicBezTo>
                    <a:pt x="257723" y="358862"/>
                    <a:pt x="196668" y="373772"/>
                    <a:pt x="141180" y="399723"/>
                  </a:cubicBezTo>
                  <a:cubicBezTo>
                    <a:pt x="117813" y="370058"/>
                    <a:pt x="106816" y="332072"/>
                    <a:pt x="106816" y="291518"/>
                  </a:cubicBezTo>
                  <a:cubicBezTo>
                    <a:pt x="106816" y="170286"/>
                    <a:pt x="205094" y="72008"/>
                    <a:pt x="326327" y="72008"/>
                  </a:cubicBezTo>
                  <a:cubicBezTo>
                    <a:pt x="350305" y="72008"/>
                    <a:pt x="373385" y="75853"/>
                    <a:pt x="394659" y="83948"/>
                  </a:cubicBezTo>
                  <a:cubicBezTo>
                    <a:pt x="425371" y="33609"/>
                    <a:pt x="467237" y="0"/>
                    <a:pt x="533817"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400"/>
            </a:p>
          </p:txBody>
        </p:sp>
      </p:grpSp>
      <p:sp>
        <p:nvSpPr>
          <p:cNvPr id="75" name="Rectangle 19">
            <a:extLst>
              <a:ext uri="{FF2B5EF4-FFF2-40B4-BE49-F238E27FC236}">
                <a16:creationId xmlns:a16="http://schemas.microsoft.com/office/drawing/2014/main" id="{8025BC4E-7A4E-42D9-9569-8844F8906CE5}"/>
              </a:ext>
            </a:extLst>
          </p:cNvPr>
          <p:cNvSpPr/>
          <p:nvPr/>
        </p:nvSpPr>
        <p:spPr>
          <a:xfrm>
            <a:off x="4210222" y="1691993"/>
            <a:ext cx="496367" cy="581503"/>
          </a:xfrm>
          <a:custGeom>
            <a:avLst/>
            <a:gdLst/>
            <a:ahLst/>
            <a:cxnLst/>
            <a:rect l="l" t="t" r="r" b="b"/>
            <a:pathLst>
              <a:path w="2926108" h="3216409">
                <a:moveTo>
                  <a:pt x="1150286" y="2039882"/>
                </a:moveTo>
                <a:cubicBezTo>
                  <a:pt x="1216487" y="2110220"/>
                  <a:pt x="1249586" y="2238485"/>
                  <a:pt x="1348889" y="2250897"/>
                </a:cubicBezTo>
                <a:cubicBezTo>
                  <a:pt x="1452327" y="2213659"/>
                  <a:pt x="1530941" y="2147458"/>
                  <a:pt x="1597142" y="2052295"/>
                </a:cubicBezTo>
                <a:cubicBezTo>
                  <a:pt x="1634380" y="2030228"/>
                  <a:pt x="1712994" y="2049536"/>
                  <a:pt x="1721269" y="2072982"/>
                </a:cubicBezTo>
                <a:cubicBezTo>
                  <a:pt x="1533700" y="2362611"/>
                  <a:pt x="1615072" y="2763954"/>
                  <a:pt x="1568179" y="2830155"/>
                </a:cubicBezTo>
                <a:cubicBezTo>
                  <a:pt x="1391644" y="2965315"/>
                  <a:pt x="1231658" y="2893598"/>
                  <a:pt x="1063398" y="2925319"/>
                </a:cubicBezTo>
                <a:cubicBezTo>
                  <a:pt x="925479" y="2954282"/>
                  <a:pt x="820660" y="3107371"/>
                  <a:pt x="686879" y="3148747"/>
                </a:cubicBezTo>
                <a:cubicBezTo>
                  <a:pt x="536548" y="3184606"/>
                  <a:pt x="373804" y="3224602"/>
                  <a:pt x="215198" y="3214948"/>
                </a:cubicBezTo>
                <a:cubicBezTo>
                  <a:pt x="93829" y="3209431"/>
                  <a:pt x="71763" y="3046687"/>
                  <a:pt x="136584" y="2925318"/>
                </a:cubicBezTo>
                <a:cubicBezTo>
                  <a:pt x="168305" y="2828775"/>
                  <a:pt x="121415" y="2802571"/>
                  <a:pt x="107623" y="2710165"/>
                </a:cubicBezTo>
                <a:cubicBezTo>
                  <a:pt x="111150" y="2693172"/>
                  <a:pt x="127647" y="2691385"/>
                  <a:pt x="158288" y="2695563"/>
                </a:cubicBezTo>
                <a:lnTo>
                  <a:pt x="158288" y="2626239"/>
                </a:lnTo>
                <a:lnTo>
                  <a:pt x="266288" y="2626239"/>
                </a:lnTo>
                <a:lnTo>
                  <a:pt x="266288" y="2708276"/>
                </a:lnTo>
                <a:lnTo>
                  <a:pt x="307224" y="2711894"/>
                </a:lnTo>
                <a:lnTo>
                  <a:pt x="307224" y="2626239"/>
                </a:lnTo>
                <a:lnTo>
                  <a:pt x="415224" y="2626239"/>
                </a:lnTo>
                <a:lnTo>
                  <a:pt x="415224" y="2711420"/>
                </a:lnTo>
                <a:cubicBezTo>
                  <a:pt x="428487" y="2711947"/>
                  <a:pt x="442136" y="2710942"/>
                  <a:pt x="456160" y="2708700"/>
                </a:cubicBezTo>
                <a:lnTo>
                  <a:pt x="456160" y="2617963"/>
                </a:lnTo>
                <a:lnTo>
                  <a:pt x="564160" y="2617963"/>
                </a:lnTo>
                <a:lnTo>
                  <a:pt x="564160" y="2692500"/>
                </a:lnTo>
                <a:cubicBezTo>
                  <a:pt x="577696" y="2691220"/>
                  <a:pt x="591289" y="2688332"/>
                  <a:pt x="605096" y="2684680"/>
                </a:cubicBezTo>
                <a:lnTo>
                  <a:pt x="605096" y="2601411"/>
                </a:lnTo>
                <a:lnTo>
                  <a:pt x="713096" y="2601411"/>
                </a:lnTo>
                <a:lnTo>
                  <a:pt x="713096" y="2654658"/>
                </a:lnTo>
                <a:lnTo>
                  <a:pt x="754032" y="2641463"/>
                </a:lnTo>
                <a:lnTo>
                  <a:pt x="754032" y="2580721"/>
                </a:lnTo>
                <a:lnTo>
                  <a:pt x="862032" y="2580721"/>
                </a:lnTo>
                <a:lnTo>
                  <a:pt x="862032" y="2599792"/>
                </a:lnTo>
                <a:cubicBezTo>
                  <a:pt x="897454" y="2584791"/>
                  <a:pt x="934214" y="2567836"/>
                  <a:pt x="972371" y="2548802"/>
                </a:cubicBezTo>
                <a:cubicBezTo>
                  <a:pt x="1030297" y="2506047"/>
                  <a:pt x="939271" y="2219176"/>
                  <a:pt x="947546" y="2122633"/>
                </a:cubicBezTo>
                <a:cubicBezTo>
                  <a:pt x="957201" y="2082636"/>
                  <a:pt x="1082706" y="2067466"/>
                  <a:pt x="1150286" y="2039882"/>
                </a:cubicBezTo>
                <a:close/>
                <a:moveTo>
                  <a:pt x="394278" y="1320337"/>
                </a:moveTo>
                <a:cubicBezTo>
                  <a:pt x="356565" y="1315036"/>
                  <a:pt x="316914" y="1320983"/>
                  <a:pt x="277262" y="1344774"/>
                </a:cubicBezTo>
                <a:cubicBezTo>
                  <a:pt x="169686" y="1368221"/>
                  <a:pt x="281399" y="1532343"/>
                  <a:pt x="314500" y="1626128"/>
                </a:cubicBezTo>
                <a:cubicBezTo>
                  <a:pt x="335188" y="1715776"/>
                  <a:pt x="306225" y="1838523"/>
                  <a:pt x="376563" y="1820593"/>
                </a:cubicBezTo>
                <a:cubicBezTo>
                  <a:pt x="535169" y="1786113"/>
                  <a:pt x="681363" y="1673020"/>
                  <a:pt x="628954" y="1493726"/>
                </a:cubicBezTo>
                <a:cubicBezTo>
                  <a:pt x="603094" y="1453384"/>
                  <a:pt x="507414" y="1336241"/>
                  <a:pt x="394278" y="1320337"/>
                </a:cubicBezTo>
                <a:close/>
                <a:moveTo>
                  <a:pt x="1526804" y="66"/>
                </a:moveTo>
                <a:cubicBezTo>
                  <a:pt x="2066065" y="2824"/>
                  <a:pt x="2621877" y="129710"/>
                  <a:pt x="2896335" y="1038593"/>
                </a:cubicBezTo>
                <a:cubicBezTo>
                  <a:pt x="3057700" y="1564063"/>
                  <a:pt x="2532230" y="2366749"/>
                  <a:pt x="2064686" y="2292273"/>
                </a:cubicBezTo>
                <a:cubicBezTo>
                  <a:pt x="1885392" y="2267447"/>
                  <a:pt x="1950214" y="2015056"/>
                  <a:pt x="1555767" y="1940580"/>
                </a:cubicBezTo>
                <a:cubicBezTo>
                  <a:pt x="1179249" y="1868862"/>
                  <a:pt x="732393" y="2186075"/>
                  <a:pt x="554478" y="2159871"/>
                </a:cubicBezTo>
                <a:cubicBezTo>
                  <a:pt x="466211" y="2141942"/>
                  <a:pt x="394493" y="1904722"/>
                  <a:pt x="364151" y="1932305"/>
                </a:cubicBezTo>
                <a:cubicBezTo>
                  <a:pt x="322774" y="1970922"/>
                  <a:pt x="405526" y="2146079"/>
                  <a:pt x="467589" y="2205384"/>
                </a:cubicBezTo>
                <a:cubicBezTo>
                  <a:pt x="525515" y="2241243"/>
                  <a:pt x="732393" y="2202626"/>
                  <a:pt x="873070" y="2139183"/>
                </a:cubicBezTo>
                <a:cubicBezTo>
                  <a:pt x="913066" y="2128149"/>
                  <a:pt x="870312" y="2253655"/>
                  <a:pt x="877208" y="2333648"/>
                </a:cubicBezTo>
                <a:lnTo>
                  <a:pt x="862033" y="2337135"/>
                </a:lnTo>
                <a:lnTo>
                  <a:pt x="862033" y="2415799"/>
                </a:lnTo>
                <a:lnTo>
                  <a:pt x="754033" y="2415799"/>
                </a:lnTo>
                <a:lnTo>
                  <a:pt x="754033" y="2360695"/>
                </a:lnTo>
                <a:lnTo>
                  <a:pt x="713097" y="2366601"/>
                </a:lnTo>
                <a:lnTo>
                  <a:pt x="713097" y="2428213"/>
                </a:lnTo>
                <a:lnTo>
                  <a:pt x="605097" y="2428213"/>
                </a:lnTo>
                <a:lnTo>
                  <a:pt x="605097" y="2379641"/>
                </a:lnTo>
                <a:lnTo>
                  <a:pt x="564161" y="2382960"/>
                </a:lnTo>
                <a:lnTo>
                  <a:pt x="564161" y="2436489"/>
                </a:lnTo>
                <a:lnTo>
                  <a:pt x="456161" y="2436489"/>
                </a:lnTo>
                <a:lnTo>
                  <a:pt x="456161" y="2388351"/>
                </a:lnTo>
                <a:lnTo>
                  <a:pt x="415225" y="2389346"/>
                </a:lnTo>
                <a:lnTo>
                  <a:pt x="415225" y="2436489"/>
                </a:lnTo>
                <a:lnTo>
                  <a:pt x="307225" y="2436489"/>
                </a:lnTo>
                <a:lnTo>
                  <a:pt x="307225" y="2386989"/>
                </a:lnTo>
                <a:cubicBezTo>
                  <a:pt x="293173" y="2387203"/>
                  <a:pt x="279516" y="2386340"/>
                  <a:pt x="266289" y="2385150"/>
                </a:cubicBezTo>
                <a:lnTo>
                  <a:pt x="266289" y="2428213"/>
                </a:lnTo>
                <a:lnTo>
                  <a:pt x="158289" y="2428213"/>
                </a:lnTo>
                <a:lnTo>
                  <a:pt x="158289" y="2370613"/>
                </a:lnTo>
                <a:cubicBezTo>
                  <a:pt x="107017" y="2360332"/>
                  <a:pt x="72014" y="2345184"/>
                  <a:pt x="62108" y="2325373"/>
                </a:cubicBezTo>
                <a:cubicBezTo>
                  <a:pt x="37284" y="2261930"/>
                  <a:pt x="103484" y="2223314"/>
                  <a:pt x="124172" y="2172284"/>
                </a:cubicBezTo>
                <a:cubicBezTo>
                  <a:pt x="111759" y="2144700"/>
                  <a:pt x="74522" y="2141942"/>
                  <a:pt x="86934" y="2089533"/>
                </a:cubicBezTo>
                <a:cubicBezTo>
                  <a:pt x="96588" y="2053674"/>
                  <a:pt x="242782" y="2030228"/>
                  <a:pt x="264849" y="1994369"/>
                </a:cubicBezTo>
                <a:cubicBezTo>
                  <a:pt x="273125" y="1919892"/>
                  <a:pt x="-4093" y="1721291"/>
                  <a:pt x="45" y="1671639"/>
                </a:cubicBezTo>
                <a:cubicBezTo>
                  <a:pt x="12458" y="1619230"/>
                  <a:pt x="124172" y="1558546"/>
                  <a:pt x="190373" y="1477174"/>
                </a:cubicBezTo>
                <a:cubicBezTo>
                  <a:pt x="222094" y="1438557"/>
                  <a:pt x="80038" y="1267538"/>
                  <a:pt x="91072" y="1224783"/>
                </a:cubicBezTo>
                <a:cubicBezTo>
                  <a:pt x="111760" y="1092381"/>
                  <a:pt x="240023" y="943429"/>
                  <a:pt x="264849" y="703451"/>
                </a:cubicBezTo>
                <a:cubicBezTo>
                  <a:pt x="342084" y="332450"/>
                  <a:pt x="961338" y="-5451"/>
                  <a:pt x="1526804" y="66"/>
                </a:cubicBezTo>
                <a:close/>
              </a:path>
            </a:pathLst>
          </a:cu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400"/>
          </a:p>
        </p:txBody>
      </p:sp>
      <p:sp>
        <p:nvSpPr>
          <p:cNvPr id="78" name="Oval 47">
            <a:extLst>
              <a:ext uri="{FF2B5EF4-FFF2-40B4-BE49-F238E27FC236}">
                <a16:creationId xmlns:a16="http://schemas.microsoft.com/office/drawing/2014/main" id="{2A7B72D2-455E-4647-BA7D-2D9A0D0187FB}"/>
              </a:ext>
            </a:extLst>
          </p:cNvPr>
          <p:cNvSpPr>
            <a:spLocks noChangeAspect="1"/>
          </p:cNvSpPr>
          <p:nvPr/>
        </p:nvSpPr>
        <p:spPr>
          <a:xfrm>
            <a:off x="11312003" y="1671145"/>
            <a:ext cx="584727" cy="623192"/>
          </a:xfrm>
          <a:custGeom>
            <a:avLst/>
            <a:gdLst/>
            <a:ahLst/>
            <a:cxnLst/>
            <a:rect l="l" t="t" r="r" b="b"/>
            <a:pathLst>
              <a:path w="3240000" h="3240000">
                <a:moveTo>
                  <a:pt x="1303187" y="480874"/>
                </a:moveTo>
                <a:lnTo>
                  <a:pt x="1303187" y="1303187"/>
                </a:lnTo>
                <a:lnTo>
                  <a:pt x="480874" y="1303187"/>
                </a:lnTo>
                <a:lnTo>
                  <a:pt x="480874" y="1936813"/>
                </a:lnTo>
                <a:lnTo>
                  <a:pt x="1303187" y="1936813"/>
                </a:lnTo>
                <a:lnTo>
                  <a:pt x="1303187" y="2759126"/>
                </a:lnTo>
                <a:lnTo>
                  <a:pt x="1936813" y="2759126"/>
                </a:lnTo>
                <a:lnTo>
                  <a:pt x="1936813" y="1936813"/>
                </a:lnTo>
                <a:lnTo>
                  <a:pt x="2759126" y="1936813"/>
                </a:lnTo>
                <a:lnTo>
                  <a:pt x="2759126" y="1303187"/>
                </a:lnTo>
                <a:lnTo>
                  <a:pt x="1936813" y="1303187"/>
                </a:lnTo>
                <a:lnTo>
                  <a:pt x="1936813" y="480874"/>
                </a:lnTo>
                <a:close/>
                <a:moveTo>
                  <a:pt x="1620000" y="0"/>
                </a:moveTo>
                <a:cubicBezTo>
                  <a:pt x="2514701" y="0"/>
                  <a:pt x="3240000" y="725299"/>
                  <a:pt x="3240000" y="1620000"/>
                </a:cubicBezTo>
                <a:cubicBezTo>
                  <a:pt x="3240000" y="2514701"/>
                  <a:pt x="2514701" y="3240000"/>
                  <a:pt x="1620000" y="3240000"/>
                </a:cubicBezTo>
                <a:cubicBezTo>
                  <a:pt x="725299" y="3240000"/>
                  <a:pt x="0" y="2514701"/>
                  <a:pt x="0" y="1620000"/>
                </a:cubicBezTo>
                <a:cubicBezTo>
                  <a:pt x="0" y="725299"/>
                  <a:pt x="725299" y="0"/>
                  <a:pt x="1620000" y="0"/>
                </a:cubicBezTo>
                <a:close/>
              </a:path>
            </a:pathLst>
          </a:cu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400"/>
          </a:p>
        </p:txBody>
      </p:sp>
      <p:sp>
        <p:nvSpPr>
          <p:cNvPr id="97" name="Rounded Rectangle 2">
            <a:extLst>
              <a:ext uri="{FF2B5EF4-FFF2-40B4-BE49-F238E27FC236}">
                <a16:creationId xmlns:a16="http://schemas.microsoft.com/office/drawing/2014/main" id="{2CB3F902-7F51-468E-928D-DF8ED92CA432}"/>
              </a:ext>
            </a:extLst>
          </p:cNvPr>
          <p:cNvSpPr/>
          <p:nvPr/>
        </p:nvSpPr>
        <p:spPr>
          <a:xfrm>
            <a:off x="5106628" y="5441801"/>
            <a:ext cx="573085" cy="610785"/>
          </a:xfrm>
          <a:custGeom>
            <a:avLst/>
            <a:gdLst>
              <a:gd name="connsiteX0" fmla="*/ 1979373 w 3960440"/>
              <a:gd name="connsiteY0" fmla="*/ 472350 h 3960000"/>
              <a:gd name="connsiteX1" fmla="*/ 813783 w 3960440"/>
              <a:gd name="connsiteY1" fmla="*/ 1434034 h 3960000"/>
              <a:gd name="connsiteX2" fmla="*/ 1119009 w 3960440"/>
              <a:gd name="connsiteY2" fmla="*/ 2222584 h 3960000"/>
              <a:gd name="connsiteX3" fmla="*/ 1328015 w 3960440"/>
              <a:gd name="connsiteY3" fmla="*/ 1812920 h 3960000"/>
              <a:gd name="connsiteX4" fmla="*/ 1234998 w 3960440"/>
              <a:gd name="connsiteY4" fmla="*/ 1431771 h 3960000"/>
              <a:gd name="connsiteX5" fmla="*/ 2217373 w 3960440"/>
              <a:gd name="connsiteY5" fmla="*/ 891303 h 3960000"/>
              <a:gd name="connsiteX6" fmla="*/ 2783502 w 3960440"/>
              <a:gd name="connsiteY6" fmla="*/ 1606823 h 3960000"/>
              <a:gd name="connsiteX7" fmla="*/ 2456028 w 3960440"/>
              <a:gd name="connsiteY7" fmla="*/ 2225955 h 3960000"/>
              <a:gd name="connsiteX8" fmla="*/ 2026974 w 3960440"/>
              <a:gd name="connsiteY8" fmla="*/ 2018938 h 3960000"/>
              <a:gd name="connsiteX9" fmla="*/ 2135727 w 3960440"/>
              <a:gd name="connsiteY9" fmla="*/ 1554876 h 3960000"/>
              <a:gd name="connsiteX10" fmla="*/ 1915898 w 3960440"/>
              <a:gd name="connsiteY10" fmla="*/ 1219889 h 3960000"/>
              <a:gd name="connsiteX11" fmla="*/ 1589196 w 3960440"/>
              <a:gd name="connsiteY11" fmla="*/ 1434803 h 3960000"/>
              <a:gd name="connsiteX12" fmla="*/ 1574511 w 3960440"/>
              <a:gd name="connsiteY12" fmla="*/ 1939931 h 3960000"/>
              <a:gd name="connsiteX13" fmla="*/ 1339611 w 3960440"/>
              <a:gd name="connsiteY13" fmla="*/ 3487664 h 3960000"/>
              <a:gd name="connsiteX14" fmla="*/ 1887692 w 3960440"/>
              <a:gd name="connsiteY14" fmla="*/ 2422431 h 3960000"/>
              <a:gd name="connsiteX15" fmla="*/ 2336342 w 3960440"/>
              <a:gd name="connsiteY15" fmla="*/ 2720202 h 3960000"/>
              <a:gd name="connsiteX16" fmla="*/ 3176454 w 3960440"/>
              <a:gd name="connsiteY16" fmla="*/ 1627140 h 3960000"/>
              <a:gd name="connsiteX17" fmla="*/ 1979373 w 3960440"/>
              <a:gd name="connsiteY17" fmla="*/ 472350 h 3960000"/>
              <a:gd name="connsiteX18" fmla="*/ 436907 w 3960440"/>
              <a:gd name="connsiteY18" fmla="*/ 0 h 3960000"/>
              <a:gd name="connsiteX19" fmla="*/ 3523533 w 3960440"/>
              <a:gd name="connsiteY19" fmla="*/ 0 h 3960000"/>
              <a:gd name="connsiteX20" fmla="*/ 3960440 w 3960440"/>
              <a:gd name="connsiteY20" fmla="*/ 436907 h 3960000"/>
              <a:gd name="connsiteX21" fmla="*/ 3960440 w 3960440"/>
              <a:gd name="connsiteY21" fmla="*/ 3523093 h 3960000"/>
              <a:gd name="connsiteX22" fmla="*/ 3523533 w 3960440"/>
              <a:gd name="connsiteY22" fmla="*/ 3960000 h 3960000"/>
              <a:gd name="connsiteX23" fmla="*/ 436907 w 3960440"/>
              <a:gd name="connsiteY23" fmla="*/ 3960000 h 3960000"/>
              <a:gd name="connsiteX24" fmla="*/ 0 w 3960440"/>
              <a:gd name="connsiteY24" fmla="*/ 3523093 h 3960000"/>
              <a:gd name="connsiteX25" fmla="*/ 0 w 3960440"/>
              <a:gd name="connsiteY25" fmla="*/ 436907 h 3960000"/>
              <a:gd name="connsiteX26" fmla="*/ 436907 w 3960440"/>
              <a:gd name="connsiteY26" fmla="*/ 0 h 3960000"/>
              <a:gd name="connsiteX27" fmla="*/ 436907 w 3960440"/>
              <a:gd name="connsiteY27" fmla="*/ 0 h 396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3960440" h="3960000">
                <a:moveTo>
                  <a:pt x="1979373" y="472350"/>
                </a:moveTo>
                <a:cubicBezTo>
                  <a:pt x="1228307" y="485871"/>
                  <a:pt x="850011" y="1078219"/>
                  <a:pt x="813783" y="1434034"/>
                </a:cubicBezTo>
                <a:cubicBezTo>
                  <a:pt x="787561" y="1781828"/>
                  <a:pt x="889690" y="2005359"/>
                  <a:pt x="1119009" y="2222584"/>
                </a:cubicBezTo>
                <a:cubicBezTo>
                  <a:pt x="1178964" y="2123026"/>
                  <a:pt x="1260199" y="1908547"/>
                  <a:pt x="1328015" y="1812920"/>
                </a:cubicBezTo>
                <a:cubicBezTo>
                  <a:pt x="1222115" y="1647651"/>
                  <a:pt x="1255483" y="1756375"/>
                  <a:pt x="1234998" y="1431771"/>
                </a:cubicBezTo>
                <a:cubicBezTo>
                  <a:pt x="1331609" y="922504"/>
                  <a:pt x="1719145" y="812633"/>
                  <a:pt x="2217373" y="891303"/>
                </a:cubicBezTo>
                <a:cubicBezTo>
                  <a:pt x="2693518" y="1016895"/>
                  <a:pt x="2787642" y="1344599"/>
                  <a:pt x="2783502" y="1606823"/>
                </a:cubicBezTo>
                <a:cubicBezTo>
                  <a:pt x="2771081" y="1743454"/>
                  <a:pt x="2679609" y="2064482"/>
                  <a:pt x="2456028" y="2225955"/>
                </a:cubicBezTo>
                <a:cubicBezTo>
                  <a:pt x="2192422" y="2399851"/>
                  <a:pt x="2004893" y="2209395"/>
                  <a:pt x="2026974" y="2018938"/>
                </a:cubicBezTo>
                <a:cubicBezTo>
                  <a:pt x="2072519" y="1810540"/>
                  <a:pt x="2086043" y="1754994"/>
                  <a:pt x="2135727" y="1554876"/>
                </a:cubicBezTo>
                <a:cubicBezTo>
                  <a:pt x="2195073" y="1382360"/>
                  <a:pt x="2084273" y="1259912"/>
                  <a:pt x="1915898" y="1219889"/>
                </a:cubicBezTo>
                <a:cubicBezTo>
                  <a:pt x="1750283" y="1186766"/>
                  <a:pt x="1626460" y="1331294"/>
                  <a:pt x="1589196" y="1434803"/>
                </a:cubicBezTo>
                <a:cubicBezTo>
                  <a:pt x="1499489" y="1732912"/>
                  <a:pt x="1614533" y="1824000"/>
                  <a:pt x="1574511" y="1939931"/>
                </a:cubicBezTo>
                <a:cubicBezTo>
                  <a:pt x="1332991" y="2671400"/>
                  <a:pt x="1220920" y="3468343"/>
                  <a:pt x="1339611" y="3487664"/>
                </a:cubicBezTo>
                <a:cubicBezTo>
                  <a:pt x="1434840" y="3497327"/>
                  <a:pt x="1730357" y="3129057"/>
                  <a:pt x="1887692" y="2422431"/>
                </a:cubicBezTo>
                <a:cubicBezTo>
                  <a:pt x="1985681" y="2531460"/>
                  <a:pt x="2093439" y="2747804"/>
                  <a:pt x="2336342" y="2720202"/>
                </a:cubicBezTo>
                <a:cubicBezTo>
                  <a:pt x="2693796" y="2666377"/>
                  <a:pt x="3092265" y="2401394"/>
                  <a:pt x="3176454" y="1627140"/>
                </a:cubicBezTo>
                <a:cubicBezTo>
                  <a:pt x="3254038" y="999456"/>
                  <a:pt x="2816023" y="430731"/>
                  <a:pt x="1979373" y="472350"/>
                </a:cubicBezTo>
                <a:close/>
                <a:moveTo>
                  <a:pt x="436907" y="0"/>
                </a:moveTo>
                <a:lnTo>
                  <a:pt x="3523533" y="0"/>
                </a:lnTo>
                <a:cubicBezTo>
                  <a:pt x="3764830" y="0"/>
                  <a:pt x="3960440" y="195610"/>
                  <a:pt x="3960440" y="436907"/>
                </a:cubicBezTo>
                <a:lnTo>
                  <a:pt x="3960440" y="3523093"/>
                </a:lnTo>
                <a:cubicBezTo>
                  <a:pt x="3960440" y="3764390"/>
                  <a:pt x="3764830" y="3960000"/>
                  <a:pt x="3523533" y="3960000"/>
                </a:cubicBezTo>
                <a:lnTo>
                  <a:pt x="436907" y="3960000"/>
                </a:lnTo>
                <a:cubicBezTo>
                  <a:pt x="195610" y="3960000"/>
                  <a:pt x="0" y="3764390"/>
                  <a:pt x="0" y="3523093"/>
                </a:cubicBezTo>
                <a:lnTo>
                  <a:pt x="0" y="436907"/>
                </a:lnTo>
                <a:cubicBezTo>
                  <a:pt x="0" y="195610"/>
                  <a:pt x="195610" y="0"/>
                  <a:pt x="436907" y="0"/>
                </a:cubicBezTo>
                <a:close/>
              </a:path>
            </a:pathLst>
          </a:cu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1400">
              <a:solidFill>
                <a:schemeClr val="tx1"/>
              </a:solidFill>
            </a:endParaRPr>
          </a:p>
        </p:txBody>
      </p:sp>
      <p:sp>
        <p:nvSpPr>
          <p:cNvPr id="98" name="Rounded Rectangle 8">
            <a:extLst>
              <a:ext uri="{FF2B5EF4-FFF2-40B4-BE49-F238E27FC236}">
                <a16:creationId xmlns:a16="http://schemas.microsoft.com/office/drawing/2014/main" id="{CF999092-51D0-4040-A441-EE93FB3BE0AB}"/>
              </a:ext>
            </a:extLst>
          </p:cNvPr>
          <p:cNvSpPr/>
          <p:nvPr/>
        </p:nvSpPr>
        <p:spPr>
          <a:xfrm>
            <a:off x="4171828" y="5441801"/>
            <a:ext cx="573149" cy="610785"/>
          </a:xfrm>
          <a:custGeom>
            <a:avLst/>
            <a:gdLst>
              <a:gd name="connsiteX0" fmla="*/ 554477 w 3888432"/>
              <a:gd name="connsiteY0" fmla="*/ 1512168 h 3960440"/>
              <a:gd name="connsiteX1" fmla="*/ 554477 w 3888432"/>
              <a:gd name="connsiteY1" fmla="*/ 3312368 h 3960440"/>
              <a:gd name="connsiteX2" fmla="*/ 1201638 w 3888432"/>
              <a:gd name="connsiteY2" fmla="*/ 3312368 h 3960440"/>
              <a:gd name="connsiteX3" fmla="*/ 1201638 w 3888432"/>
              <a:gd name="connsiteY3" fmla="*/ 1512168 h 3960440"/>
              <a:gd name="connsiteX4" fmla="*/ 554477 w 3888432"/>
              <a:gd name="connsiteY4" fmla="*/ 1512168 h 3960440"/>
              <a:gd name="connsiteX5" fmla="*/ 2840340 w 3888432"/>
              <a:gd name="connsiteY5" fmla="*/ 1479943 h 3960440"/>
              <a:gd name="connsiteX6" fmla="*/ 2136833 w 3888432"/>
              <a:gd name="connsiteY6" fmla="*/ 1785510 h 3960440"/>
              <a:gd name="connsiteX7" fmla="*/ 2136833 w 3888432"/>
              <a:gd name="connsiteY7" fmla="*/ 1510185 h 3960440"/>
              <a:gd name="connsiteX8" fmla="*/ 1489672 w 3888432"/>
              <a:gd name="connsiteY8" fmla="*/ 1510185 h 3960440"/>
              <a:gd name="connsiteX9" fmla="*/ 1489672 w 3888432"/>
              <a:gd name="connsiteY9" fmla="*/ 3310385 h 3960440"/>
              <a:gd name="connsiteX10" fmla="*/ 2136833 w 3888432"/>
              <a:gd name="connsiteY10" fmla="*/ 3310385 h 3960440"/>
              <a:gd name="connsiteX11" fmla="*/ 2147184 w 3888432"/>
              <a:gd name="connsiteY11" fmla="*/ 2155564 h 3960440"/>
              <a:gd name="connsiteX12" fmla="*/ 2673919 w 3888432"/>
              <a:gd name="connsiteY12" fmla="*/ 2138897 h 3960440"/>
              <a:gd name="connsiteX13" fmla="*/ 2679688 w 3888432"/>
              <a:gd name="connsiteY13" fmla="*/ 3312366 h 3960440"/>
              <a:gd name="connsiteX14" fmla="*/ 3326849 w 3888432"/>
              <a:gd name="connsiteY14" fmla="*/ 3312366 h 3960440"/>
              <a:gd name="connsiteX15" fmla="*/ 3333768 w 3888432"/>
              <a:gd name="connsiteY15" fmla="*/ 2128613 h 3960440"/>
              <a:gd name="connsiteX16" fmla="*/ 2840340 w 3888432"/>
              <a:gd name="connsiteY16" fmla="*/ 1479943 h 3960440"/>
              <a:gd name="connsiteX17" fmla="*/ 878058 w 3888432"/>
              <a:gd name="connsiteY17" fmla="*/ 648072 h 3960440"/>
              <a:gd name="connsiteX18" fmla="*/ 554477 w 3888432"/>
              <a:gd name="connsiteY18" fmla="*/ 971653 h 3960440"/>
              <a:gd name="connsiteX19" fmla="*/ 878058 w 3888432"/>
              <a:gd name="connsiteY19" fmla="*/ 1295234 h 3960440"/>
              <a:gd name="connsiteX20" fmla="*/ 1201639 w 3888432"/>
              <a:gd name="connsiteY20" fmla="*/ 971653 h 3960440"/>
              <a:gd name="connsiteX21" fmla="*/ 878058 w 3888432"/>
              <a:gd name="connsiteY21" fmla="*/ 648072 h 3960440"/>
              <a:gd name="connsiteX22" fmla="*/ 333511 w 3888432"/>
              <a:gd name="connsiteY22" fmla="*/ 0 h 3960440"/>
              <a:gd name="connsiteX23" fmla="*/ 3554921 w 3888432"/>
              <a:gd name="connsiteY23" fmla="*/ 0 h 3960440"/>
              <a:gd name="connsiteX24" fmla="*/ 3888432 w 3888432"/>
              <a:gd name="connsiteY24" fmla="*/ 333511 h 3960440"/>
              <a:gd name="connsiteX25" fmla="*/ 3888432 w 3888432"/>
              <a:gd name="connsiteY25" fmla="*/ 3626929 h 3960440"/>
              <a:gd name="connsiteX26" fmla="*/ 3554921 w 3888432"/>
              <a:gd name="connsiteY26" fmla="*/ 3960440 h 3960440"/>
              <a:gd name="connsiteX27" fmla="*/ 333511 w 3888432"/>
              <a:gd name="connsiteY27" fmla="*/ 3960440 h 3960440"/>
              <a:gd name="connsiteX28" fmla="*/ 0 w 3888432"/>
              <a:gd name="connsiteY28" fmla="*/ 3626929 h 3960440"/>
              <a:gd name="connsiteX29" fmla="*/ 0 w 3888432"/>
              <a:gd name="connsiteY29" fmla="*/ 333511 h 3960440"/>
              <a:gd name="connsiteX30" fmla="*/ 333511 w 3888432"/>
              <a:gd name="connsiteY30" fmla="*/ 0 h 3960440"/>
              <a:gd name="connsiteX31" fmla="*/ 333511 w 3888432"/>
              <a:gd name="connsiteY31" fmla="*/ 0 h 3960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3888432" h="3960440">
                <a:moveTo>
                  <a:pt x="554477" y="1512168"/>
                </a:moveTo>
                <a:lnTo>
                  <a:pt x="554477" y="3312368"/>
                </a:lnTo>
                <a:lnTo>
                  <a:pt x="1201638" y="3312368"/>
                </a:lnTo>
                <a:lnTo>
                  <a:pt x="1201638" y="1512168"/>
                </a:lnTo>
                <a:lnTo>
                  <a:pt x="554477" y="1512168"/>
                </a:lnTo>
                <a:close/>
                <a:moveTo>
                  <a:pt x="2840340" y="1479943"/>
                </a:moveTo>
                <a:cubicBezTo>
                  <a:pt x="2293254" y="1484797"/>
                  <a:pt x="2254084" y="1780470"/>
                  <a:pt x="2136833" y="1785510"/>
                </a:cubicBezTo>
                <a:lnTo>
                  <a:pt x="2136833" y="1510185"/>
                </a:lnTo>
                <a:lnTo>
                  <a:pt x="1489672" y="1510185"/>
                </a:lnTo>
                <a:lnTo>
                  <a:pt x="1489672" y="3310385"/>
                </a:lnTo>
                <a:lnTo>
                  <a:pt x="2136833" y="3310385"/>
                </a:lnTo>
                <a:cubicBezTo>
                  <a:pt x="2140283" y="2925445"/>
                  <a:pt x="2133383" y="2560917"/>
                  <a:pt x="2147184" y="2155564"/>
                </a:cubicBezTo>
                <a:cubicBezTo>
                  <a:pt x="2187272" y="1842063"/>
                  <a:pt x="2668986" y="1938990"/>
                  <a:pt x="2673919" y="2138897"/>
                </a:cubicBezTo>
                <a:lnTo>
                  <a:pt x="2679688" y="3312366"/>
                </a:lnTo>
                <a:lnTo>
                  <a:pt x="3326849" y="3312366"/>
                </a:lnTo>
                <a:cubicBezTo>
                  <a:pt x="3329155" y="2917782"/>
                  <a:pt x="3331462" y="2523197"/>
                  <a:pt x="3333768" y="2128613"/>
                </a:cubicBezTo>
                <a:cubicBezTo>
                  <a:pt x="3339026" y="1942962"/>
                  <a:pt x="3184753" y="1475890"/>
                  <a:pt x="2840340" y="1479943"/>
                </a:cubicBezTo>
                <a:close/>
                <a:moveTo>
                  <a:pt x="878058" y="648072"/>
                </a:moveTo>
                <a:cubicBezTo>
                  <a:pt x="699349" y="648072"/>
                  <a:pt x="554477" y="792944"/>
                  <a:pt x="554477" y="971653"/>
                </a:cubicBezTo>
                <a:cubicBezTo>
                  <a:pt x="554477" y="1150362"/>
                  <a:pt x="699349" y="1295234"/>
                  <a:pt x="878058" y="1295234"/>
                </a:cubicBezTo>
                <a:cubicBezTo>
                  <a:pt x="1056767" y="1295234"/>
                  <a:pt x="1201639" y="1150362"/>
                  <a:pt x="1201639" y="971653"/>
                </a:cubicBezTo>
                <a:cubicBezTo>
                  <a:pt x="1201639" y="792944"/>
                  <a:pt x="1056767" y="648072"/>
                  <a:pt x="878058" y="648072"/>
                </a:cubicBezTo>
                <a:close/>
                <a:moveTo>
                  <a:pt x="333511" y="0"/>
                </a:moveTo>
                <a:lnTo>
                  <a:pt x="3554921" y="0"/>
                </a:lnTo>
                <a:cubicBezTo>
                  <a:pt x="3739114" y="0"/>
                  <a:pt x="3888432" y="149318"/>
                  <a:pt x="3888432" y="333511"/>
                </a:cubicBezTo>
                <a:lnTo>
                  <a:pt x="3888432" y="3626929"/>
                </a:lnTo>
                <a:cubicBezTo>
                  <a:pt x="3888432" y="3811122"/>
                  <a:pt x="3739114" y="3960440"/>
                  <a:pt x="3554921" y="3960440"/>
                </a:cubicBezTo>
                <a:lnTo>
                  <a:pt x="333511" y="3960440"/>
                </a:lnTo>
                <a:cubicBezTo>
                  <a:pt x="149318" y="3960440"/>
                  <a:pt x="0" y="3811122"/>
                  <a:pt x="0" y="3626929"/>
                </a:cubicBezTo>
                <a:lnTo>
                  <a:pt x="0" y="333511"/>
                </a:lnTo>
                <a:cubicBezTo>
                  <a:pt x="0" y="149318"/>
                  <a:pt x="149318" y="0"/>
                  <a:pt x="333511" y="0"/>
                </a:cubicBezTo>
                <a:close/>
              </a:path>
            </a:pathLst>
          </a:cu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1400">
              <a:solidFill>
                <a:schemeClr val="tx1"/>
              </a:solidFill>
            </a:endParaRPr>
          </a:p>
        </p:txBody>
      </p:sp>
      <p:sp>
        <p:nvSpPr>
          <p:cNvPr id="99" name="Rounded Rectangle 2">
            <a:extLst>
              <a:ext uri="{FF2B5EF4-FFF2-40B4-BE49-F238E27FC236}">
                <a16:creationId xmlns:a16="http://schemas.microsoft.com/office/drawing/2014/main" id="{5394194E-40CF-4800-82F4-DA12261F9012}"/>
              </a:ext>
            </a:extLst>
          </p:cNvPr>
          <p:cNvSpPr/>
          <p:nvPr/>
        </p:nvSpPr>
        <p:spPr>
          <a:xfrm>
            <a:off x="6969560" y="5441801"/>
            <a:ext cx="573085" cy="610785"/>
          </a:xfrm>
          <a:custGeom>
            <a:avLst/>
            <a:gdLst>
              <a:gd name="connsiteX0" fmla="*/ 3160999 w 3960000"/>
              <a:gd name="connsiteY0" fmla="*/ 1374274 h 3960000"/>
              <a:gd name="connsiteX1" fmla="*/ 3155132 w 3960000"/>
              <a:gd name="connsiteY1" fmla="*/ 1419362 h 3960000"/>
              <a:gd name="connsiteX2" fmla="*/ 3160999 w 3960000"/>
              <a:gd name="connsiteY2" fmla="*/ 1374274 h 3960000"/>
              <a:gd name="connsiteX3" fmla="*/ 2496208 w 3960000"/>
              <a:gd name="connsiteY3" fmla="*/ 770986 h 3960000"/>
              <a:gd name="connsiteX4" fmla="*/ 1921633 w 3960000"/>
              <a:gd name="connsiteY4" fmla="*/ 1292845 h 3960000"/>
              <a:gd name="connsiteX5" fmla="*/ 1942445 w 3960000"/>
              <a:gd name="connsiteY5" fmla="*/ 1570340 h 3960000"/>
              <a:gd name="connsiteX6" fmla="*/ 815277 w 3960000"/>
              <a:gd name="connsiteY6" fmla="*/ 836121 h 3960000"/>
              <a:gd name="connsiteX7" fmla="*/ 965659 w 3960000"/>
              <a:gd name="connsiteY7" fmla="*/ 1735195 h 3960000"/>
              <a:gd name="connsiteX8" fmla="*/ 570453 w 3960000"/>
              <a:gd name="connsiteY8" fmla="*/ 1629310 h 3960000"/>
              <a:gd name="connsiteX9" fmla="*/ 1196057 w 3960000"/>
              <a:gd name="connsiteY9" fmla="*/ 2257108 h 3960000"/>
              <a:gd name="connsiteX10" fmla="*/ 813848 w 3960000"/>
              <a:gd name="connsiteY10" fmla="*/ 2296824 h 3960000"/>
              <a:gd name="connsiteX11" fmla="*/ 1486410 w 3960000"/>
              <a:gd name="connsiteY11" fmla="*/ 2607420 h 3960000"/>
              <a:gd name="connsiteX12" fmla="*/ 489408 w 3960000"/>
              <a:gd name="connsiteY12" fmla="*/ 2829018 h 3960000"/>
              <a:gd name="connsiteX13" fmla="*/ 2062787 w 3960000"/>
              <a:gd name="connsiteY13" fmla="*/ 3146219 h 3960000"/>
              <a:gd name="connsiteX14" fmla="*/ 3074271 w 3960000"/>
              <a:gd name="connsiteY14" fmla="*/ 2105563 h 3960000"/>
              <a:gd name="connsiteX15" fmla="*/ 3207849 w 3960000"/>
              <a:gd name="connsiteY15" fmla="*/ 1493166 h 3960000"/>
              <a:gd name="connsiteX16" fmla="*/ 3449507 w 3960000"/>
              <a:gd name="connsiteY16" fmla="*/ 1170564 h 3960000"/>
              <a:gd name="connsiteX17" fmla="*/ 3140091 w 3960000"/>
              <a:gd name="connsiteY17" fmla="*/ 1227260 h 3960000"/>
              <a:gd name="connsiteX18" fmla="*/ 3324107 w 3960000"/>
              <a:gd name="connsiteY18" fmla="*/ 851504 h 3960000"/>
              <a:gd name="connsiteX19" fmla="*/ 2995677 w 3960000"/>
              <a:gd name="connsiteY19" fmla="*/ 1008938 h 3960000"/>
              <a:gd name="connsiteX20" fmla="*/ 2496208 w 3960000"/>
              <a:gd name="connsiteY20" fmla="*/ 77098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30" fmla="*/ 308009 w 3960000"/>
              <a:gd name="connsiteY30" fmla="*/ 0 h 3960000"/>
              <a:gd name="connsiteX31" fmla="*/ 308009 w 3960000"/>
              <a:gd name="connsiteY31" fmla="*/ 0 h 396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3960000" h="3960000">
                <a:moveTo>
                  <a:pt x="3160999" y="1374274"/>
                </a:moveTo>
                <a:lnTo>
                  <a:pt x="3155132" y="1419362"/>
                </a:lnTo>
                <a:lnTo>
                  <a:pt x="3160999" y="1374274"/>
                </a:lnTo>
                <a:close/>
                <a:moveTo>
                  <a:pt x="2496208" y="770986"/>
                </a:moveTo>
                <a:cubicBezTo>
                  <a:pt x="2113414" y="770986"/>
                  <a:pt x="1929581" y="1106902"/>
                  <a:pt x="1921633" y="1292845"/>
                </a:cubicBezTo>
                <a:cubicBezTo>
                  <a:pt x="1914712" y="1454769"/>
                  <a:pt x="1928136" y="1522392"/>
                  <a:pt x="1942445" y="1570340"/>
                </a:cubicBezTo>
                <a:cubicBezTo>
                  <a:pt x="1547199" y="1510736"/>
                  <a:pt x="1237189" y="1330681"/>
                  <a:pt x="815277" y="836121"/>
                </a:cubicBezTo>
                <a:cubicBezTo>
                  <a:pt x="618819" y="1229038"/>
                  <a:pt x="733086" y="1558961"/>
                  <a:pt x="965659" y="1735195"/>
                </a:cubicBezTo>
                <a:cubicBezTo>
                  <a:pt x="864541" y="1716416"/>
                  <a:pt x="662904" y="1695759"/>
                  <a:pt x="570453" y="1629310"/>
                </a:cubicBezTo>
                <a:cubicBezTo>
                  <a:pt x="597898" y="2016450"/>
                  <a:pt x="990931" y="2177657"/>
                  <a:pt x="1196057" y="2257108"/>
                </a:cubicBezTo>
                <a:cubicBezTo>
                  <a:pt x="1113718" y="2275887"/>
                  <a:pt x="943857" y="2321380"/>
                  <a:pt x="813848" y="2296824"/>
                </a:cubicBezTo>
                <a:cubicBezTo>
                  <a:pt x="926523" y="2634848"/>
                  <a:pt x="1326064" y="2611755"/>
                  <a:pt x="1486410" y="2607420"/>
                </a:cubicBezTo>
                <a:cubicBezTo>
                  <a:pt x="1297174" y="2749708"/>
                  <a:pt x="1000058" y="2795794"/>
                  <a:pt x="489408" y="2829018"/>
                </a:cubicBezTo>
                <a:cubicBezTo>
                  <a:pt x="914827" y="3139596"/>
                  <a:pt x="1734874" y="3242281"/>
                  <a:pt x="2062787" y="3146219"/>
                </a:cubicBezTo>
                <a:cubicBezTo>
                  <a:pt x="2763394" y="2903535"/>
                  <a:pt x="2915370" y="2621267"/>
                  <a:pt x="3074271" y="2105563"/>
                </a:cubicBezTo>
                <a:cubicBezTo>
                  <a:pt x="3173740" y="1733406"/>
                  <a:pt x="3145310" y="1648999"/>
                  <a:pt x="3207849" y="1493166"/>
                </a:cubicBezTo>
                <a:cubicBezTo>
                  <a:pt x="3270388" y="1337333"/>
                  <a:pt x="3414210" y="1276468"/>
                  <a:pt x="3449507" y="1170564"/>
                </a:cubicBezTo>
                <a:cubicBezTo>
                  <a:pt x="3349883" y="1192977"/>
                  <a:pt x="3252716" y="1239516"/>
                  <a:pt x="3140091" y="1227260"/>
                </a:cubicBezTo>
                <a:cubicBezTo>
                  <a:pt x="3219995" y="1183499"/>
                  <a:pt x="3274317" y="996523"/>
                  <a:pt x="3324107" y="851504"/>
                </a:cubicBezTo>
                <a:cubicBezTo>
                  <a:pt x="3215037" y="921165"/>
                  <a:pt x="3152155" y="998691"/>
                  <a:pt x="2995677" y="1008938"/>
                </a:cubicBezTo>
                <a:cubicBezTo>
                  <a:pt x="2884471" y="881691"/>
                  <a:pt x="2678487" y="770986"/>
                  <a:pt x="2496208" y="770986"/>
                </a:cubicBezTo>
                <a:close/>
                <a:moveTo>
                  <a:pt x="308009" y="0"/>
                </a:moveTo>
                <a:lnTo>
                  <a:pt x="3651991" y="0"/>
                </a:lnTo>
                <a:cubicBezTo>
                  <a:pt x="3822100" y="0"/>
                  <a:pt x="3960000" y="137900"/>
                  <a:pt x="3960000" y="308009"/>
                </a:cubicBezTo>
                <a:lnTo>
                  <a:pt x="3960000" y="3651991"/>
                </a:lnTo>
                <a:cubicBezTo>
                  <a:pt x="3960000" y="3822100"/>
                  <a:pt x="3822100" y="3960000"/>
                  <a:pt x="3651991" y="3960000"/>
                </a:cubicBezTo>
                <a:lnTo>
                  <a:pt x="308009" y="3960000"/>
                </a:lnTo>
                <a:cubicBezTo>
                  <a:pt x="137900" y="3960000"/>
                  <a:pt x="0" y="3822100"/>
                  <a:pt x="0" y="3651991"/>
                </a:cubicBezTo>
                <a:lnTo>
                  <a:pt x="0" y="308009"/>
                </a:lnTo>
                <a:cubicBezTo>
                  <a:pt x="0" y="137900"/>
                  <a:pt x="137900" y="0"/>
                  <a:pt x="308009" y="0"/>
                </a:cubicBezTo>
                <a:close/>
              </a:path>
            </a:pathLst>
          </a:cu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1400">
              <a:solidFill>
                <a:schemeClr val="tx1"/>
              </a:solidFill>
            </a:endParaRPr>
          </a:p>
        </p:txBody>
      </p:sp>
      <p:sp>
        <p:nvSpPr>
          <p:cNvPr id="100" name="Rounded Rectangle 3">
            <a:extLst>
              <a:ext uri="{FF2B5EF4-FFF2-40B4-BE49-F238E27FC236}">
                <a16:creationId xmlns:a16="http://schemas.microsoft.com/office/drawing/2014/main" id="{C2FE4DD9-BD0F-42FA-8558-1E2788EACC02}"/>
              </a:ext>
            </a:extLst>
          </p:cNvPr>
          <p:cNvSpPr>
            <a:spLocks noChangeAspect="1"/>
          </p:cNvSpPr>
          <p:nvPr/>
        </p:nvSpPr>
        <p:spPr>
          <a:xfrm>
            <a:off x="6031472" y="5441801"/>
            <a:ext cx="573085" cy="610785"/>
          </a:xfrm>
          <a:custGeom>
            <a:avLst/>
            <a:gdLst>
              <a:gd name="connsiteX0" fmla="*/ 2841893 w 3960000"/>
              <a:gd name="connsiteY0" fmla="*/ 181064 h 3960000"/>
              <a:gd name="connsiteX1" fmla="*/ 2105790 w 3960000"/>
              <a:gd name="connsiteY1" fmla="*/ 859562 h 3960000"/>
              <a:gd name="connsiteX2" fmla="*/ 2106860 w 3960000"/>
              <a:gd name="connsiteY2" fmla="*/ 863292 h 3960000"/>
              <a:gd name="connsiteX3" fmla="*/ 2106860 w 3960000"/>
              <a:gd name="connsiteY3" fmla="*/ 1248172 h 3960000"/>
              <a:gd name="connsiteX4" fmla="*/ 1691968 w 3960000"/>
              <a:gd name="connsiteY4" fmla="*/ 1248172 h 3960000"/>
              <a:gd name="connsiteX5" fmla="*/ 1691968 w 3960000"/>
              <a:gd name="connsiteY5" fmla="*/ 1824236 h 3960000"/>
              <a:gd name="connsiteX6" fmla="*/ 2106860 w 3960000"/>
              <a:gd name="connsiteY6" fmla="*/ 1824236 h 3960000"/>
              <a:gd name="connsiteX7" fmla="*/ 2106860 w 3960000"/>
              <a:gd name="connsiteY7" fmla="*/ 3779396 h 3960000"/>
              <a:gd name="connsiteX8" fmla="*/ 2754932 w 3960000"/>
              <a:gd name="connsiteY8" fmla="*/ 3779396 h 3960000"/>
              <a:gd name="connsiteX9" fmla="*/ 2754932 w 3960000"/>
              <a:gd name="connsiteY9" fmla="*/ 1824236 h 3960000"/>
              <a:gd name="connsiteX10" fmla="*/ 3305869 w 3960000"/>
              <a:gd name="connsiteY10" fmla="*/ 1813665 h 3960000"/>
              <a:gd name="connsiteX11" fmla="*/ 3348152 w 3960000"/>
              <a:gd name="connsiteY11" fmla="*/ 1248172 h 3960000"/>
              <a:gd name="connsiteX12" fmla="*/ 2754932 w 3960000"/>
              <a:gd name="connsiteY12" fmla="*/ 1248172 h 3960000"/>
              <a:gd name="connsiteX13" fmla="*/ 2754932 w 3960000"/>
              <a:gd name="connsiteY13" fmla="*/ 907124 h 3960000"/>
              <a:gd name="connsiteX14" fmla="*/ 3369037 w 3960000"/>
              <a:gd name="connsiteY14" fmla="*/ 704441 h 3960000"/>
              <a:gd name="connsiteX15" fmla="*/ 3410216 w 3960000"/>
              <a:gd name="connsiteY15" fmla="*/ 195189 h 3960000"/>
              <a:gd name="connsiteX16" fmla="*/ 2841893 w 3960000"/>
              <a:gd name="connsiteY16" fmla="*/ 181064 h 3960000"/>
              <a:gd name="connsiteX17" fmla="*/ 308009 w 3960000"/>
              <a:gd name="connsiteY17" fmla="*/ 0 h 3960000"/>
              <a:gd name="connsiteX18" fmla="*/ 3651991 w 3960000"/>
              <a:gd name="connsiteY18" fmla="*/ 0 h 3960000"/>
              <a:gd name="connsiteX19" fmla="*/ 3960000 w 3960000"/>
              <a:gd name="connsiteY19" fmla="*/ 308009 h 3960000"/>
              <a:gd name="connsiteX20" fmla="*/ 3960000 w 3960000"/>
              <a:gd name="connsiteY20" fmla="*/ 3651991 h 3960000"/>
              <a:gd name="connsiteX21" fmla="*/ 3651991 w 3960000"/>
              <a:gd name="connsiteY21" fmla="*/ 3960000 h 3960000"/>
              <a:gd name="connsiteX22" fmla="*/ 308009 w 3960000"/>
              <a:gd name="connsiteY22" fmla="*/ 3960000 h 3960000"/>
              <a:gd name="connsiteX23" fmla="*/ 0 w 3960000"/>
              <a:gd name="connsiteY23" fmla="*/ 3651991 h 3960000"/>
              <a:gd name="connsiteX24" fmla="*/ 0 w 3960000"/>
              <a:gd name="connsiteY24" fmla="*/ 308009 h 3960000"/>
              <a:gd name="connsiteX25" fmla="*/ 308009 w 3960000"/>
              <a:gd name="connsiteY25" fmla="*/ 0 h 396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3960000" h="3960000">
                <a:moveTo>
                  <a:pt x="2841893" y="181064"/>
                </a:moveTo>
                <a:cubicBezTo>
                  <a:pt x="2485731" y="190239"/>
                  <a:pt x="2106781" y="339266"/>
                  <a:pt x="2105790" y="859562"/>
                </a:cubicBezTo>
                <a:lnTo>
                  <a:pt x="2106860" y="863292"/>
                </a:lnTo>
                <a:lnTo>
                  <a:pt x="2106860" y="1248172"/>
                </a:lnTo>
                <a:lnTo>
                  <a:pt x="1691968" y="1248172"/>
                </a:lnTo>
                <a:lnTo>
                  <a:pt x="1691968" y="1824236"/>
                </a:lnTo>
                <a:lnTo>
                  <a:pt x="2106860" y="1824236"/>
                </a:lnTo>
                <a:lnTo>
                  <a:pt x="2106860" y="3779396"/>
                </a:lnTo>
                <a:lnTo>
                  <a:pt x="2754932" y="3779396"/>
                </a:lnTo>
                <a:lnTo>
                  <a:pt x="2754932" y="1824236"/>
                </a:lnTo>
                <a:lnTo>
                  <a:pt x="3305869" y="1813665"/>
                </a:lnTo>
                <a:lnTo>
                  <a:pt x="3348152" y="1248172"/>
                </a:lnTo>
                <a:lnTo>
                  <a:pt x="2754932" y="1248172"/>
                </a:lnTo>
                <a:lnTo>
                  <a:pt x="2754932" y="907124"/>
                </a:lnTo>
                <a:cubicBezTo>
                  <a:pt x="2746287" y="682909"/>
                  <a:pt x="3126764" y="685506"/>
                  <a:pt x="3369037" y="704441"/>
                </a:cubicBezTo>
                <a:cubicBezTo>
                  <a:pt x="3391941" y="556446"/>
                  <a:pt x="3409927" y="381656"/>
                  <a:pt x="3410216" y="195189"/>
                </a:cubicBezTo>
                <a:cubicBezTo>
                  <a:pt x="3239930" y="163882"/>
                  <a:pt x="3118909" y="173928"/>
                  <a:pt x="2841893" y="181064"/>
                </a:cubicBezTo>
                <a:close/>
                <a:moveTo>
                  <a:pt x="308009" y="0"/>
                </a:moveTo>
                <a:lnTo>
                  <a:pt x="3651991" y="0"/>
                </a:lnTo>
                <a:cubicBezTo>
                  <a:pt x="3822100" y="0"/>
                  <a:pt x="3960000" y="137900"/>
                  <a:pt x="3960000" y="308009"/>
                </a:cubicBezTo>
                <a:lnTo>
                  <a:pt x="3960000" y="3651991"/>
                </a:lnTo>
                <a:cubicBezTo>
                  <a:pt x="3960000" y="3822100"/>
                  <a:pt x="3822100" y="3960000"/>
                  <a:pt x="3651991" y="3960000"/>
                </a:cubicBezTo>
                <a:lnTo>
                  <a:pt x="308009" y="3960000"/>
                </a:lnTo>
                <a:cubicBezTo>
                  <a:pt x="137900" y="3960000"/>
                  <a:pt x="0" y="3822100"/>
                  <a:pt x="0" y="3651991"/>
                </a:cubicBezTo>
                <a:lnTo>
                  <a:pt x="0" y="308009"/>
                </a:lnTo>
                <a:cubicBezTo>
                  <a:pt x="0" y="137900"/>
                  <a:pt x="137900" y="0"/>
                  <a:pt x="308009" y="0"/>
                </a:cubicBezTo>
                <a:close/>
              </a:path>
            </a:pathLst>
          </a:cu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1400">
              <a:solidFill>
                <a:schemeClr val="tx1"/>
              </a:solidFill>
            </a:endParaRPr>
          </a:p>
        </p:txBody>
      </p:sp>
      <p:sp>
        <p:nvSpPr>
          <p:cNvPr id="101" name="Rounded Rectangle 10">
            <a:extLst>
              <a:ext uri="{FF2B5EF4-FFF2-40B4-BE49-F238E27FC236}">
                <a16:creationId xmlns:a16="http://schemas.microsoft.com/office/drawing/2014/main" id="{798E328E-1056-4BD6-8D0A-FEC675AE63E6}"/>
              </a:ext>
            </a:extLst>
          </p:cNvPr>
          <p:cNvSpPr>
            <a:spLocks noChangeAspect="1"/>
          </p:cNvSpPr>
          <p:nvPr/>
        </p:nvSpPr>
        <p:spPr>
          <a:xfrm>
            <a:off x="7924637" y="5429391"/>
            <a:ext cx="575128" cy="623192"/>
          </a:xfrm>
          <a:custGeom>
            <a:avLst/>
            <a:gdLst/>
            <a:ahLst/>
            <a:cxnLst/>
            <a:rect l="l" t="t" r="r" b="b"/>
            <a:pathLst>
              <a:path w="3186824" h="3240000">
                <a:moveTo>
                  <a:pt x="2141174" y="1384899"/>
                </a:moveTo>
                <a:lnTo>
                  <a:pt x="2141174" y="1528887"/>
                </a:lnTo>
                <a:lnTo>
                  <a:pt x="1997174" y="1528887"/>
                </a:lnTo>
                <a:lnTo>
                  <a:pt x="1997174" y="1744911"/>
                </a:lnTo>
                <a:lnTo>
                  <a:pt x="2141174" y="1744911"/>
                </a:lnTo>
                <a:lnTo>
                  <a:pt x="2141174" y="1888899"/>
                </a:lnTo>
                <a:lnTo>
                  <a:pt x="2357174" y="1888899"/>
                </a:lnTo>
                <a:lnTo>
                  <a:pt x="2357174" y="1744911"/>
                </a:lnTo>
                <a:lnTo>
                  <a:pt x="2501174" y="1744911"/>
                </a:lnTo>
                <a:lnTo>
                  <a:pt x="2501174" y="1528887"/>
                </a:lnTo>
                <a:lnTo>
                  <a:pt x="2357174" y="1528887"/>
                </a:lnTo>
                <a:lnTo>
                  <a:pt x="2357174" y="1384899"/>
                </a:lnTo>
                <a:close/>
                <a:moveTo>
                  <a:pt x="1286582" y="1008157"/>
                </a:moveTo>
                <a:cubicBezTo>
                  <a:pt x="1148208" y="1006486"/>
                  <a:pt x="1009270" y="1051569"/>
                  <a:pt x="894997" y="1143711"/>
                </a:cubicBezTo>
                <a:cubicBezTo>
                  <a:pt x="666451" y="1327995"/>
                  <a:pt x="600947" y="1648602"/>
                  <a:pt x="738892" y="1907765"/>
                </a:cubicBezTo>
                <a:cubicBezTo>
                  <a:pt x="876837" y="2166928"/>
                  <a:pt x="1179371" y="2291639"/>
                  <a:pt x="1459875" y="2204971"/>
                </a:cubicBezTo>
                <a:cubicBezTo>
                  <a:pt x="1676459" y="2138053"/>
                  <a:pt x="1832801" y="1959669"/>
                  <a:pt x="1876637" y="1747242"/>
                </a:cubicBezTo>
                <a:lnTo>
                  <a:pt x="1879565" y="1747242"/>
                </a:lnTo>
                <a:lnTo>
                  <a:pt x="1879565" y="1728291"/>
                </a:lnTo>
                <a:cubicBezTo>
                  <a:pt x="1891883" y="1671800"/>
                  <a:pt x="1894168" y="1612713"/>
                  <a:pt x="1887545" y="1552862"/>
                </a:cubicBezTo>
                <a:lnTo>
                  <a:pt x="1879565" y="1553745"/>
                </a:lnTo>
                <a:lnTo>
                  <a:pt x="1879565" y="1531218"/>
                </a:lnTo>
                <a:lnTo>
                  <a:pt x="1231565" y="1531218"/>
                </a:lnTo>
                <a:lnTo>
                  <a:pt x="1231565" y="1747242"/>
                </a:lnTo>
                <a:lnTo>
                  <a:pt x="1565835" y="1747242"/>
                </a:lnTo>
                <a:cubicBezTo>
                  <a:pt x="1530201" y="1827940"/>
                  <a:pt x="1460959" y="1892348"/>
                  <a:pt x="1371795" y="1919897"/>
                </a:cubicBezTo>
                <a:cubicBezTo>
                  <a:pt x="1228031" y="1964316"/>
                  <a:pt x="1072976" y="1900399"/>
                  <a:pt x="1002277" y="1767573"/>
                </a:cubicBezTo>
                <a:cubicBezTo>
                  <a:pt x="931578" y="1634747"/>
                  <a:pt x="965150" y="1470429"/>
                  <a:pt x="1082284" y="1375980"/>
                </a:cubicBezTo>
                <a:cubicBezTo>
                  <a:pt x="1199418" y="1281531"/>
                  <a:pt x="1367118" y="1283556"/>
                  <a:pt x="1481937" y="1380807"/>
                </a:cubicBezTo>
                <a:lnTo>
                  <a:pt x="1674778" y="1153129"/>
                </a:lnTo>
                <a:cubicBezTo>
                  <a:pt x="1562764" y="1058254"/>
                  <a:pt x="1424955" y="1009828"/>
                  <a:pt x="1286582" y="1008157"/>
                </a:cubicBezTo>
                <a:close/>
                <a:moveTo>
                  <a:pt x="293028" y="0"/>
                </a:moveTo>
                <a:lnTo>
                  <a:pt x="2893796" y="0"/>
                </a:lnTo>
                <a:cubicBezTo>
                  <a:pt x="3055631" y="0"/>
                  <a:pt x="3186824" y="131193"/>
                  <a:pt x="3186824" y="293028"/>
                </a:cubicBezTo>
                <a:lnTo>
                  <a:pt x="3186824" y="2946972"/>
                </a:lnTo>
                <a:cubicBezTo>
                  <a:pt x="3186824" y="3108807"/>
                  <a:pt x="3055631" y="3240000"/>
                  <a:pt x="2893796" y="3240000"/>
                </a:cubicBezTo>
                <a:lnTo>
                  <a:pt x="293028" y="3240000"/>
                </a:lnTo>
                <a:cubicBezTo>
                  <a:pt x="131193" y="3240000"/>
                  <a:pt x="0" y="3108807"/>
                  <a:pt x="0" y="2946972"/>
                </a:cubicBezTo>
                <a:lnTo>
                  <a:pt x="0" y="293028"/>
                </a:lnTo>
                <a:cubicBezTo>
                  <a:pt x="0" y="131193"/>
                  <a:pt x="131193" y="0"/>
                  <a:pt x="293028" y="0"/>
                </a:cubicBezTo>
                <a:close/>
              </a:path>
            </a:pathLst>
          </a:cu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400"/>
          </a:p>
        </p:txBody>
      </p:sp>
      <p:sp>
        <p:nvSpPr>
          <p:cNvPr id="102" name="Block Arc 6">
            <a:extLst>
              <a:ext uri="{FF2B5EF4-FFF2-40B4-BE49-F238E27FC236}">
                <a16:creationId xmlns:a16="http://schemas.microsoft.com/office/drawing/2014/main" id="{62965521-2EFF-4BE9-866C-3D9369FA5C74}"/>
              </a:ext>
            </a:extLst>
          </p:cNvPr>
          <p:cNvSpPr/>
          <p:nvPr/>
        </p:nvSpPr>
        <p:spPr>
          <a:xfrm>
            <a:off x="8814584" y="5472316"/>
            <a:ext cx="539149" cy="580269"/>
          </a:xfrm>
          <a:custGeom>
            <a:avLst/>
            <a:gdLst>
              <a:gd name="connsiteX0" fmla="*/ 2664630 w 3189723"/>
              <a:gd name="connsiteY0" fmla="*/ 2175617 h 3221116"/>
              <a:gd name="connsiteX1" fmla="*/ 2658205 w 3189723"/>
              <a:gd name="connsiteY1" fmla="*/ 2178566 h 3221116"/>
              <a:gd name="connsiteX2" fmla="*/ 2664630 w 3189723"/>
              <a:gd name="connsiteY2" fmla="*/ 2175617 h 3221116"/>
              <a:gd name="connsiteX3" fmla="*/ 1477043 w 3189723"/>
              <a:gd name="connsiteY3" fmla="*/ 1144372 h 3221116"/>
              <a:gd name="connsiteX4" fmla="*/ 1409070 w 3189723"/>
              <a:gd name="connsiteY4" fmla="*/ 1159393 h 3221116"/>
              <a:gd name="connsiteX5" fmla="*/ 1152384 w 3189723"/>
              <a:gd name="connsiteY5" fmla="*/ 1703728 h 3221116"/>
              <a:gd name="connsiteX6" fmla="*/ 1514013 w 3189723"/>
              <a:gd name="connsiteY6" fmla="*/ 2152290 h 3221116"/>
              <a:gd name="connsiteX7" fmla="*/ 1850815 w 3189723"/>
              <a:gd name="connsiteY7" fmla="*/ 1654259 h 3221116"/>
              <a:gd name="connsiteX8" fmla="*/ 1830467 w 3189723"/>
              <a:gd name="connsiteY8" fmla="*/ 1515986 h 3221116"/>
              <a:gd name="connsiteX9" fmla="*/ 1477043 w 3189723"/>
              <a:gd name="connsiteY9" fmla="*/ 1144372 h 3221116"/>
              <a:gd name="connsiteX10" fmla="*/ 1651152 w 3189723"/>
              <a:gd name="connsiteY10" fmla="*/ 501 h 3221116"/>
              <a:gd name="connsiteX11" fmla="*/ 2580395 w 3189723"/>
              <a:gd name="connsiteY11" fmla="*/ 324821 h 3221116"/>
              <a:gd name="connsiteX12" fmla="*/ 3030464 w 3189723"/>
              <a:gd name="connsiteY12" fmla="*/ 2249544 h 3221116"/>
              <a:gd name="connsiteX13" fmla="*/ 2585849 w 3189723"/>
              <a:gd name="connsiteY13" fmla="*/ 2588887 h 3221116"/>
              <a:gd name="connsiteX14" fmla="*/ 1973374 w 3189723"/>
              <a:gd name="connsiteY14" fmla="*/ 2195096 h 3221116"/>
              <a:gd name="connsiteX15" fmla="*/ 1390827 w 3189723"/>
              <a:gd name="connsiteY15" fmla="*/ 2527630 h 3221116"/>
              <a:gd name="connsiteX16" fmla="*/ 783896 w 3189723"/>
              <a:gd name="connsiteY16" fmla="*/ 1665044 h 3221116"/>
              <a:gd name="connsiteX17" fmla="*/ 1268509 w 3189723"/>
              <a:gd name="connsiteY17" fmla="*/ 819983 h 3221116"/>
              <a:gd name="connsiteX18" fmla="*/ 1328805 w 3189723"/>
              <a:gd name="connsiteY18" fmla="*/ 807930 h 3221116"/>
              <a:gd name="connsiteX19" fmla="*/ 1390827 w 3189723"/>
              <a:gd name="connsiteY19" fmla="*/ 802457 h 3221116"/>
              <a:gd name="connsiteX20" fmla="*/ 1462242 w 3189723"/>
              <a:gd name="connsiteY20" fmla="*/ 801708 h 3221116"/>
              <a:gd name="connsiteX21" fmla="*/ 1956122 w 3189723"/>
              <a:gd name="connsiteY21" fmla="*/ 1110076 h 3221116"/>
              <a:gd name="connsiteX22" fmla="*/ 1973374 w 3189723"/>
              <a:gd name="connsiteY22" fmla="*/ 875315 h 3221116"/>
              <a:gd name="connsiteX23" fmla="*/ 2333414 w 3189723"/>
              <a:gd name="connsiteY23" fmla="*/ 875315 h 3221116"/>
              <a:gd name="connsiteX24" fmla="*/ 2324788 w 3189723"/>
              <a:gd name="connsiteY24" fmla="*/ 2054049 h 3221116"/>
              <a:gd name="connsiteX25" fmla="*/ 2661746 w 3189723"/>
              <a:gd name="connsiteY25" fmla="*/ 2179658 h 3221116"/>
              <a:gd name="connsiteX26" fmla="*/ 2691046 w 3189723"/>
              <a:gd name="connsiteY26" fmla="*/ 2188689 h 3221116"/>
              <a:gd name="connsiteX27" fmla="*/ 2667011 w 3189723"/>
              <a:gd name="connsiteY27" fmla="*/ 2175828 h 3221116"/>
              <a:gd name="connsiteX28" fmla="*/ 2332141 w 3189723"/>
              <a:gd name="connsiteY28" fmla="*/ 653899 h 3221116"/>
              <a:gd name="connsiteX29" fmla="*/ 776764 w 3189723"/>
              <a:gd name="connsiteY29" fmla="*/ 749845 h 3221116"/>
              <a:gd name="connsiteX30" fmla="*/ 631487 w 3189723"/>
              <a:gd name="connsiteY30" fmla="*/ 2301392 h 3221116"/>
              <a:gd name="connsiteX31" fmla="*/ 2142017 w 3189723"/>
              <a:gd name="connsiteY31" fmla="*/ 2684410 h 3221116"/>
              <a:gd name="connsiteX32" fmla="*/ 2324866 w 3189723"/>
              <a:gd name="connsiteY32" fmla="*/ 3053856 h 3221116"/>
              <a:gd name="connsiteX33" fmla="*/ 294693 w 3189723"/>
              <a:gd name="connsiteY33" fmla="*/ 2539075 h 3221116"/>
              <a:gd name="connsiteX34" fmla="*/ 489947 w 3189723"/>
              <a:gd name="connsiteY34" fmla="*/ 453774 h 3221116"/>
              <a:gd name="connsiteX35" fmla="*/ 1651152 w 3189723"/>
              <a:gd name="connsiteY35" fmla="*/ 501 h 3221116"/>
              <a:gd name="connsiteX36" fmla="*/ 1651152 w 3221102"/>
              <a:gd name="connsiteY36" fmla="*/ 501 h 3221116"/>
              <a:gd name="connsiteX37" fmla="*/ 1651152 w 3221102"/>
              <a:gd name="connsiteY37" fmla="*/ 501 h 3221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3189723" h="3221116">
                <a:moveTo>
                  <a:pt x="2664630" y="2175617"/>
                </a:moveTo>
                <a:lnTo>
                  <a:pt x="2658205" y="2178566"/>
                </a:lnTo>
                <a:cubicBezTo>
                  <a:pt x="2662222" y="2175972"/>
                  <a:pt x="2664284" y="2175096"/>
                  <a:pt x="2664630" y="2175617"/>
                </a:cubicBezTo>
                <a:close/>
                <a:moveTo>
                  <a:pt x="1477043" y="1144372"/>
                </a:moveTo>
                <a:lnTo>
                  <a:pt x="1409070" y="1159393"/>
                </a:lnTo>
                <a:cubicBezTo>
                  <a:pt x="1167974" y="1216277"/>
                  <a:pt x="1134894" y="1538245"/>
                  <a:pt x="1152384" y="1703728"/>
                </a:cubicBezTo>
                <a:cubicBezTo>
                  <a:pt x="1169874" y="1869211"/>
                  <a:pt x="1272747" y="2156947"/>
                  <a:pt x="1514013" y="2152290"/>
                </a:cubicBezTo>
                <a:cubicBezTo>
                  <a:pt x="1680659" y="2149073"/>
                  <a:pt x="1865876" y="1940767"/>
                  <a:pt x="1850815" y="1654259"/>
                </a:cubicBezTo>
                <a:cubicBezTo>
                  <a:pt x="1844015" y="1608142"/>
                  <a:pt x="1837162" y="1561942"/>
                  <a:pt x="1830467" y="1515986"/>
                </a:cubicBezTo>
                <a:cubicBezTo>
                  <a:pt x="1779361" y="1292438"/>
                  <a:pt x="1635542" y="1134285"/>
                  <a:pt x="1477043" y="1144372"/>
                </a:cubicBezTo>
                <a:close/>
                <a:moveTo>
                  <a:pt x="1651152" y="501"/>
                </a:moveTo>
                <a:cubicBezTo>
                  <a:pt x="1977584" y="8635"/>
                  <a:pt x="2235425" y="52153"/>
                  <a:pt x="2580395" y="324821"/>
                </a:cubicBezTo>
                <a:cubicBezTo>
                  <a:pt x="3000061" y="656529"/>
                  <a:pt x="3430704" y="1549940"/>
                  <a:pt x="3030464" y="2249544"/>
                </a:cubicBezTo>
                <a:cubicBezTo>
                  <a:pt x="2882259" y="2451798"/>
                  <a:pt x="2785813" y="2507403"/>
                  <a:pt x="2585849" y="2588887"/>
                </a:cubicBezTo>
                <a:cubicBezTo>
                  <a:pt x="2194785" y="2615774"/>
                  <a:pt x="1984876" y="2478759"/>
                  <a:pt x="1973374" y="2195096"/>
                </a:cubicBezTo>
                <a:cubicBezTo>
                  <a:pt x="1841986" y="2496540"/>
                  <a:pt x="1610941" y="2555551"/>
                  <a:pt x="1390827" y="2527630"/>
                </a:cubicBezTo>
                <a:cubicBezTo>
                  <a:pt x="1131071" y="2494680"/>
                  <a:pt x="853863" y="2136270"/>
                  <a:pt x="783896" y="1665044"/>
                </a:cubicBezTo>
                <a:cubicBezTo>
                  <a:pt x="715204" y="1202409"/>
                  <a:pt x="991941" y="900416"/>
                  <a:pt x="1268509" y="819983"/>
                </a:cubicBezTo>
                <a:cubicBezTo>
                  <a:pt x="1288264" y="814237"/>
                  <a:pt x="1308391" y="810536"/>
                  <a:pt x="1328805" y="807930"/>
                </a:cubicBezTo>
                <a:cubicBezTo>
                  <a:pt x="1349219" y="805325"/>
                  <a:pt x="1369921" y="803817"/>
                  <a:pt x="1390827" y="802457"/>
                </a:cubicBezTo>
                <a:cubicBezTo>
                  <a:pt x="1416795" y="800769"/>
                  <a:pt x="1355770" y="788713"/>
                  <a:pt x="1462242" y="801708"/>
                </a:cubicBezTo>
                <a:cubicBezTo>
                  <a:pt x="1599590" y="818472"/>
                  <a:pt x="1776043" y="890774"/>
                  <a:pt x="1956122" y="1110076"/>
                </a:cubicBezTo>
                <a:lnTo>
                  <a:pt x="1973374" y="875315"/>
                </a:lnTo>
                <a:lnTo>
                  <a:pt x="2333414" y="875315"/>
                </a:lnTo>
                <a:cubicBezTo>
                  <a:pt x="2330539" y="1325736"/>
                  <a:pt x="2327663" y="1603628"/>
                  <a:pt x="2324788" y="2054049"/>
                </a:cubicBezTo>
                <a:cubicBezTo>
                  <a:pt x="2290850" y="2479718"/>
                  <a:pt x="2627788" y="2217580"/>
                  <a:pt x="2661746" y="2179658"/>
                </a:cubicBezTo>
                <a:lnTo>
                  <a:pt x="2691046" y="2188689"/>
                </a:lnTo>
                <a:lnTo>
                  <a:pt x="2667011" y="2175828"/>
                </a:lnTo>
                <a:cubicBezTo>
                  <a:pt x="2945550" y="1655295"/>
                  <a:pt x="2803444" y="1009445"/>
                  <a:pt x="2332141" y="653899"/>
                </a:cubicBezTo>
                <a:cubicBezTo>
                  <a:pt x="1860838" y="298353"/>
                  <a:pt x="1200794" y="339069"/>
                  <a:pt x="776764" y="749845"/>
                </a:cubicBezTo>
                <a:cubicBezTo>
                  <a:pt x="352733" y="1160621"/>
                  <a:pt x="291083" y="1819040"/>
                  <a:pt x="631487" y="2301392"/>
                </a:cubicBezTo>
                <a:cubicBezTo>
                  <a:pt x="971891" y="2783745"/>
                  <a:pt x="1612904" y="2946283"/>
                  <a:pt x="2142017" y="2684410"/>
                </a:cubicBezTo>
                <a:lnTo>
                  <a:pt x="2324866" y="3053856"/>
                </a:lnTo>
                <a:cubicBezTo>
                  <a:pt x="1613730" y="3405817"/>
                  <a:pt x="752200" y="3187363"/>
                  <a:pt x="294693" y="2539075"/>
                </a:cubicBezTo>
                <a:cubicBezTo>
                  <a:pt x="-162814" y="1890787"/>
                  <a:pt x="-79956" y="1005863"/>
                  <a:pt x="489947" y="453774"/>
                </a:cubicBezTo>
                <a:cubicBezTo>
                  <a:pt x="810518" y="143225"/>
                  <a:pt x="1231454" y="-9956"/>
                  <a:pt x="1651152" y="501"/>
                </a:cubicBezTo>
                <a:close/>
              </a:path>
            </a:pathLst>
          </a:cu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400">
              <a:solidFill>
                <a:schemeClr val="tx1"/>
              </a:solidFill>
            </a:endParaRPr>
          </a:p>
        </p:txBody>
      </p:sp>
      <p:grpSp>
        <p:nvGrpSpPr>
          <p:cNvPr id="106" name="Google Shape;10001;p74"/>
          <p:cNvGrpSpPr/>
          <p:nvPr/>
        </p:nvGrpSpPr>
        <p:grpSpPr>
          <a:xfrm>
            <a:off x="10468704" y="5417612"/>
            <a:ext cx="547793" cy="583829"/>
            <a:chOff x="-65145698" y="3727425"/>
            <a:chExt cx="317425" cy="317425"/>
          </a:xfrm>
          <a:solidFill>
            <a:srgbClr val="002060"/>
          </a:solidFill>
        </p:grpSpPr>
        <p:sp>
          <p:nvSpPr>
            <p:cNvPr id="107" name="Google Shape;10002;p74"/>
            <p:cNvSpPr/>
            <p:nvPr/>
          </p:nvSpPr>
          <p:spPr>
            <a:xfrm>
              <a:off x="-65145698" y="3769150"/>
              <a:ext cx="275675" cy="275700"/>
            </a:xfrm>
            <a:custGeom>
              <a:avLst/>
              <a:gdLst/>
              <a:ahLst/>
              <a:cxnLst/>
              <a:rect l="l" t="t" r="r" b="b"/>
              <a:pathLst>
                <a:path w="11027" h="11028" extrusionOk="0">
                  <a:moveTo>
                    <a:pt x="5514" y="1"/>
                  </a:moveTo>
                  <a:cubicBezTo>
                    <a:pt x="2489" y="1"/>
                    <a:pt x="0" y="2458"/>
                    <a:pt x="0" y="5514"/>
                  </a:cubicBezTo>
                  <a:cubicBezTo>
                    <a:pt x="0" y="8539"/>
                    <a:pt x="2489" y="11027"/>
                    <a:pt x="5514" y="11027"/>
                  </a:cubicBezTo>
                  <a:cubicBezTo>
                    <a:pt x="8538" y="11027"/>
                    <a:pt x="11027" y="8539"/>
                    <a:pt x="11027" y="5514"/>
                  </a:cubicBezTo>
                  <a:cubicBezTo>
                    <a:pt x="11027" y="5294"/>
                    <a:pt x="10869" y="5105"/>
                    <a:pt x="10649" y="5105"/>
                  </a:cubicBezTo>
                  <a:lnTo>
                    <a:pt x="5955" y="5105"/>
                  </a:lnTo>
                  <a:lnTo>
                    <a:pt x="5955" y="410"/>
                  </a:lnTo>
                  <a:cubicBezTo>
                    <a:pt x="5955" y="190"/>
                    <a:pt x="5766" y="1"/>
                    <a:pt x="5514" y="1"/>
                  </a:cubicBezTo>
                  <a:close/>
                </a:path>
              </a:pathLst>
            </a:custGeom>
            <a:grpFill/>
            <a:ln>
              <a:noFill/>
            </a:ln>
          </p:spPr>
          <p:txBody>
            <a:bodyPr spcFirstLastPara="1" wrap="square" lIns="91425" tIns="91425" rIns="91425" bIns="91425" anchor="ctr" anchorCtr="0">
              <a:noAutofit/>
            </a:bodyPr>
            <a:lstStyle/>
            <a:p>
              <a:endParaRPr sz="1400"/>
            </a:p>
          </p:txBody>
        </p:sp>
        <p:sp>
          <p:nvSpPr>
            <p:cNvPr id="108" name="Google Shape;10003;p74"/>
            <p:cNvSpPr/>
            <p:nvPr/>
          </p:nvSpPr>
          <p:spPr>
            <a:xfrm>
              <a:off x="-64977150" y="3727425"/>
              <a:ext cx="148875" cy="147300"/>
            </a:xfrm>
            <a:custGeom>
              <a:avLst/>
              <a:gdLst/>
              <a:ahLst/>
              <a:cxnLst/>
              <a:rect l="l" t="t" r="r" b="b"/>
              <a:pathLst>
                <a:path w="5955" h="5892" extrusionOk="0">
                  <a:moveTo>
                    <a:pt x="441" y="0"/>
                  </a:moveTo>
                  <a:cubicBezTo>
                    <a:pt x="189" y="0"/>
                    <a:pt x="0" y="158"/>
                    <a:pt x="0" y="378"/>
                  </a:cubicBezTo>
                  <a:lnTo>
                    <a:pt x="0" y="5513"/>
                  </a:lnTo>
                  <a:cubicBezTo>
                    <a:pt x="0" y="5702"/>
                    <a:pt x="189" y="5891"/>
                    <a:pt x="441" y="5891"/>
                  </a:cubicBezTo>
                  <a:lnTo>
                    <a:pt x="5514" y="5891"/>
                  </a:lnTo>
                  <a:cubicBezTo>
                    <a:pt x="5734" y="5891"/>
                    <a:pt x="5955" y="5702"/>
                    <a:pt x="5955" y="5513"/>
                  </a:cubicBezTo>
                  <a:cubicBezTo>
                    <a:pt x="5955" y="2489"/>
                    <a:pt x="3466" y="0"/>
                    <a:pt x="441" y="0"/>
                  </a:cubicBezTo>
                  <a:close/>
                </a:path>
              </a:pathLst>
            </a:custGeom>
            <a:grpFill/>
            <a:ln>
              <a:noFill/>
            </a:ln>
          </p:spPr>
          <p:txBody>
            <a:bodyPr spcFirstLastPara="1" wrap="square" lIns="91425" tIns="91425" rIns="91425" bIns="91425" anchor="ctr" anchorCtr="0">
              <a:noAutofit/>
            </a:bodyPr>
            <a:lstStyle/>
            <a:p>
              <a:endParaRPr sz="1400"/>
            </a:p>
          </p:txBody>
        </p:sp>
      </p:grpSp>
      <p:grpSp>
        <p:nvGrpSpPr>
          <p:cNvPr id="132" name="Google Shape;10027;p74"/>
          <p:cNvGrpSpPr/>
          <p:nvPr/>
        </p:nvGrpSpPr>
        <p:grpSpPr>
          <a:xfrm>
            <a:off x="5311457" y="3702824"/>
            <a:ext cx="523675" cy="508109"/>
            <a:chOff x="-61354872" y="3751050"/>
            <a:chExt cx="316650" cy="288275"/>
          </a:xfrm>
          <a:solidFill>
            <a:srgbClr val="002060"/>
          </a:solidFill>
        </p:grpSpPr>
        <p:sp>
          <p:nvSpPr>
            <p:cNvPr id="133" name="Google Shape;10028;p74"/>
            <p:cNvSpPr/>
            <p:nvPr/>
          </p:nvSpPr>
          <p:spPr>
            <a:xfrm>
              <a:off x="-61200500" y="3875475"/>
              <a:ext cx="41775" cy="41000"/>
            </a:xfrm>
            <a:custGeom>
              <a:avLst/>
              <a:gdLst/>
              <a:ahLst/>
              <a:cxnLst/>
              <a:rect l="l" t="t" r="r" b="b"/>
              <a:pathLst>
                <a:path w="1670" h="1640" extrusionOk="0">
                  <a:moveTo>
                    <a:pt x="820" y="1"/>
                  </a:moveTo>
                  <a:cubicBezTo>
                    <a:pt x="379" y="1"/>
                    <a:pt x="1" y="348"/>
                    <a:pt x="1" y="820"/>
                  </a:cubicBezTo>
                  <a:cubicBezTo>
                    <a:pt x="1" y="1261"/>
                    <a:pt x="379" y="1639"/>
                    <a:pt x="820" y="1639"/>
                  </a:cubicBezTo>
                  <a:cubicBezTo>
                    <a:pt x="1292" y="1639"/>
                    <a:pt x="1670" y="1261"/>
                    <a:pt x="1670" y="820"/>
                  </a:cubicBezTo>
                  <a:cubicBezTo>
                    <a:pt x="1670" y="348"/>
                    <a:pt x="1292" y="1"/>
                    <a:pt x="820" y="1"/>
                  </a:cubicBezTo>
                  <a:close/>
                </a:path>
              </a:pathLst>
            </a:custGeom>
            <a:grpFill/>
            <a:ln>
              <a:noFill/>
            </a:ln>
          </p:spPr>
          <p:txBody>
            <a:bodyPr spcFirstLastPara="1" wrap="square" lIns="91425" tIns="91425" rIns="91425" bIns="91425" anchor="ctr" anchorCtr="0">
              <a:noAutofit/>
            </a:bodyPr>
            <a:lstStyle/>
            <a:p>
              <a:endParaRPr sz="1400"/>
            </a:p>
          </p:txBody>
        </p:sp>
        <p:sp>
          <p:nvSpPr>
            <p:cNvPr id="134" name="Google Shape;10029;p74"/>
            <p:cNvSpPr/>
            <p:nvPr/>
          </p:nvSpPr>
          <p:spPr>
            <a:xfrm>
              <a:off x="-61293425" y="3813275"/>
              <a:ext cx="192975" cy="165425"/>
            </a:xfrm>
            <a:custGeom>
              <a:avLst/>
              <a:gdLst/>
              <a:ahLst/>
              <a:cxnLst/>
              <a:rect l="l" t="t" r="r" b="b"/>
              <a:pathLst>
                <a:path w="7718" h="6617" extrusionOk="0">
                  <a:moveTo>
                    <a:pt x="6191" y="1260"/>
                  </a:moveTo>
                  <a:cubicBezTo>
                    <a:pt x="6301" y="1260"/>
                    <a:pt x="6411" y="1292"/>
                    <a:pt x="6490" y="1355"/>
                  </a:cubicBezTo>
                  <a:cubicBezTo>
                    <a:pt x="6648" y="1512"/>
                    <a:pt x="6648" y="1796"/>
                    <a:pt x="6490" y="1953"/>
                  </a:cubicBezTo>
                  <a:lnTo>
                    <a:pt x="5954" y="2457"/>
                  </a:lnTo>
                  <a:cubicBezTo>
                    <a:pt x="6112" y="2709"/>
                    <a:pt x="6207" y="3025"/>
                    <a:pt x="6207" y="3308"/>
                  </a:cubicBezTo>
                  <a:cubicBezTo>
                    <a:pt x="6207" y="3592"/>
                    <a:pt x="6112" y="3907"/>
                    <a:pt x="5954" y="4127"/>
                  </a:cubicBezTo>
                  <a:lnTo>
                    <a:pt x="6490" y="4631"/>
                  </a:lnTo>
                  <a:cubicBezTo>
                    <a:pt x="6648" y="4789"/>
                    <a:pt x="6648" y="5072"/>
                    <a:pt x="6490" y="5230"/>
                  </a:cubicBezTo>
                  <a:cubicBezTo>
                    <a:pt x="6396" y="5324"/>
                    <a:pt x="6270" y="5356"/>
                    <a:pt x="6207" y="5356"/>
                  </a:cubicBezTo>
                  <a:cubicBezTo>
                    <a:pt x="6080" y="5356"/>
                    <a:pt x="6017" y="5324"/>
                    <a:pt x="5923" y="5230"/>
                  </a:cubicBezTo>
                  <a:lnTo>
                    <a:pt x="5419" y="4726"/>
                  </a:lnTo>
                  <a:cubicBezTo>
                    <a:pt x="5167" y="4883"/>
                    <a:pt x="4852" y="4946"/>
                    <a:pt x="4600" y="4946"/>
                  </a:cubicBezTo>
                  <a:cubicBezTo>
                    <a:pt x="4316" y="4946"/>
                    <a:pt x="4001" y="4883"/>
                    <a:pt x="3749" y="4726"/>
                  </a:cubicBezTo>
                  <a:lnTo>
                    <a:pt x="3245" y="5230"/>
                  </a:lnTo>
                  <a:cubicBezTo>
                    <a:pt x="3182" y="5324"/>
                    <a:pt x="3056" y="5356"/>
                    <a:pt x="2961" y="5356"/>
                  </a:cubicBezTo>
                  <a:cubicBezTo>
                    <a:pt x="2835" y="5356"/>
                    <a:pt x="2772" y="5324"/>
                    <a:pt x="2709" y="5230"/>
                  </a:cubicBezTo>
                  <a:cubicBezTo>
                    <a:pt x="2552" y="5072"/>
                    <a:pt x="2552" y="4789"/>
                    <a:pt x="2709" y="4631"/>
                  </a:cubicBezTo>
                  <a:lnTo>
                    <a:pt x="3214" y="4127"/>
                  </a:lnTo>
                  <a:cubicBezTo>
                    <a:pt x="2961" y="3907"/>
                    <a:pt x="2898" y="3623"/>
                    <a:pt x="2898" y="3308"/>
                  </a:cubicBezTo>
                  <a:cubicBezTo>
                    <a:pt x="2898" y="2993"/>
                    <a:pt x="2961" y="2709"/>
                    <a:pt x="3119" y="2457"/>
                  </a:cubicBezTo>
                  <a:lnTo>
                    <a:pt x="2615" y="1953"/>
                  </a:lnTo>
                  <a:cubicBezTo>
                    <a:pt x="2457" y="1796"/>
                    <a:pt x="2457" y="1512"/>
                    <a:pt x="2615" y="1355"/>
                  </a:cubicBezTo>
                  <a:cubicBezTo>
                    <a:pt x="2694" y="1292"/>
                    <a:pt x="2804" y="1260"/>
                    <a:pt x="2914" y="1260"/>
                  </a:cubicBezTo>
                  <a:cubicBezTo>
                    <a:pt x="3025" y="1260"/>
                    <a:pt x="3135" y="1292"/>
                    <a:pt x="3214" y="1355"/>
                  </a:cubicBezTo>
                  <a:lnTo>
                    <a:pt x="3718" y="1890"/>
                  </a:lnTo>
                  <a:cubicBezTo>
                    <a:pt x="3970" y="1733"/>
                    <a:pt x="4253" y="1638"/>
                    <a:pt x="4537" y="1638"/>
                  </a:cubicBezTo>
                  <a:cubicBezTo>
                    <a:pt x="4820" y="1638"/>
                    <a:pt x="5135" y="1733"/>
                    <a:pt x="5387" y="1890"/>
                  </a:cubicBezTo>
                  <a:lnTo>
                    <a:pt x="5891" y="1355"/>
                  </a:lnTo>
                  <a:cubicBezTo>
                    <a:pt x="5970" y="1292"/>
                    <a:pt x="6080" y="1260"/>
                    <a:pt x="6191" y="1260"/>
                  </a:cubicBezTo>
                  <a:close/>
                  <a:moveTo>
                    <a:pt x="0" y="0"/>
                  </a:moveTo>
                  <a:lnTo>
                    <a:pt x="0" y="1260"/>
                  </a:lnTo>
                  <a:lnTo>
                    <a:pt x="851" y="1260"/>
                  </a:lnTo>
                  <a:cubicBezTo>
                    <a:pt x="1071" y="1260"/>
                    <a:pt x="1260" y="1449"/>
                    <a:pt x="1260" y="1638"/>
                  </a:cubicBezTo>
                  <a:cubicBezTo>
                    <a:pt x="1260" y="1859"/>
                    <a:pt x="1071" y="2079"/>
                    <a:pt x="851" y="2079"/>
                  </a:cubicBezTo>
                  <a:lnTo>
                    <a:pt x="0" y="2079"/>
                  </a:lnTo>
                  <a:lnTo>
                    <a:pt x="0" y="4568"/>
                  </a:lnTo>
                  <a:lnTo>
                    <a:pt x="851" y="4568"/>
                  </a:lnTo>
                  <a:cubicBezTo>
                    <a:pt x="1071" y="4568"/>
                    <a:pt x="1260" y="4757"/>
                    <a:pt x="1260" y="4946"/>
                  </a:cubicBezTo>
                  <a:cubicBezTo>
                    <a:pt x="1260" y="5198"/>
                    <a:pt x="1071" y="5387"/>
                    <a:pt x="851" y="5387"/>
                  </a:cubicBezTo>
                  <a:lnTo>
                    <a:pt x="0" y="5387"/>
                  </a:lnTo>
                  <a:lnTo>
                    <a:pt x="0" y="6616"/>
                  </a:lnTo>
                  <a:lnTo>
                    <a:pt x="7719" y="6616"/>
                  </a:lnTo>
                  <a:lnTo>
                    <a:pt x="7719" y="0"/>
                  </a:lnTo>
                  <a:close/>
                </a:path>
              </a:pathLst>
            </a:custGeom>
            <a:grpFill/>
            <a:ln>
              <a:noFill/>
            </a:ln>
          </p:spPr>
          <p:txBody>
            <a:bodyPr spcFirstLastPara="1" wrap="square" lIns="91425" tIns="91425" rIns="91425" bIns="91425" anchor="ctr" anchorCtr="0">
              <a:noAutofit/>
            </a:bodyPr>
            <a:lstStyle/>
            <a:p>
              <a:endParaRPr sz="1400"/>
            </a:p>
          </p:txBody>
        </p:sp>
        <p:sp>
          <p:nvSpPr>
            <p:cNvPr id="135" name="Google Shape;10030;p74"/>
            <p:cNvSpPr/>
            <p:nvPr/>
          </p:nvSpPr>
          <p:spPr>
            <a:xfrm>
              <a:off x="-61354872" y="3751050"/>
              <a:ext cx="316650" cy="288275"/>
            </a:xfrm>
            <a:custGeom>
              <a:avLst/>
              <a:gdLst/>
              <a:ahLst/>
              <a:cxnLst/>
              <a:rect l="l" t="t" r="r" b="b"/>
              <a:pathLst>
                <a:path w="12666" h="11531" extrusionOk="0">
                  <a:moveTo>
                    <a:pt x="10618" y="1701"/>
                  </a:moveTo>
                  <a:cubicBezTo>
                    <a:pt x="10870" y="1701"/>
                    <a:pt x="11027" y="1890"/>
                    <a:pt x="11027" y="2080"/>
                  </a:cubicBezTo>
                  <a:lnTo>
                    <a:pt x="11027" y="9546"/>
                  </a:lnTo>
                  <a:cubicBezTo>
                    <a:pt x="11027" y="9767"/>
                    <a:pt x="10807" y="9956"/>
                    <a:pt x="10618" y="9956"/>
                  </a:cubicBezTo>
                  <a:lnTo>
                    <a:pt x="2080" y="9956"/>
                  </a:lnTo>
                  <a:cubicBezTo>
                    <a:pt x="1828" y="9956"/>
                    <a:pt x="1670" y="9767"/>
                    <a:pt x="1670" y="9546"/>
                  </a:cubicBezTo>
                  <a:lnTo>
                    <a:pt x="1670" y="2080"/>
                  </a:lnTo>
                  <a:cubicBezTo>
                    <a:pt x="1670" y="1859"/>
                    <a:pt x="1891" y="1701"/>
                    <a:pt x="2080" y="1701"/>
                  </a:cubicBezTo>
                  <a:close/>
                  <a:moveTo>
                    <a:pt x="1198" y="0"/>
                  </a:moveTo>
                  <a:cubicBezTo>
                    <a:pt x="536" y="0"/>
                    <a:pt x="1" y="567"/>
                    <a:pt x="1" y="1229"/>
                  </a:cubicBezTo>
                  <a:lnTo>
                    <a:pt x="1" y="10334"/>
                  </a:lnTo>
                  <a:cubicBezTo>
                    <a:pt x="1" y="10995"/>
                    <a:pt x="536" y="11531"/>
                    <a:pt x="1198" y="11531"/>
                  </a:cubicBezTo>
                  <a:lnTo>
                    <a:pt x="11405" y="11531"/>
                  </a:lnTo>
                  <a:cubicBezTo>
                    <a:pt x="12067" y="11531"/>
                    <a:pt x="12666" y="10995"/>
                    <a:pt x="12666" y="10334"/>
                  </a:cubicBezTo>
                  <a:lnTo>
                    <a:pt x="12666" y="1260"/>
                  </a:lnTo>
                  <a:cubicBezTo>
                    <a:pt x="12666" y="567"/>
                    <a:pt x="12130" y="0"/>
                    <a:pt x="11405" y="0"/>
                  </a:cubicBezTo>
                  <a:close/>
                </a:path>
              </a:pathLst>
            </a:custGeom>
            <a:grpFill/>
            <a:ln>
              <a:noFill/>
            </a:ln>
          </p:spPr>
          <p:txBody>
            <a:bodyPr spcFirstLastPara="1" wrap="square" lIns="91425" tIns="91425" rIns="91425" bIns="91425" anchor="ctr" anchorCtr="0">
              <a:noAutofit/>
            </a:bodyPr>
            <a:lstStyle/>
            <a:p>
              <a:endParaRPr sz="1400"/>
            </a:p>
          </p:txBody>
        </p:sp>
      </p:grpSp>
      <p:grpSp>
        <p:nvGrpSpPr>
          <p:cNvPr id="179" name="Google Shape;10074;p74"/>
          <p:cNvGrpSpPr/>
          <p:nvPr/>
        </p:nvGrpSpPr>
        <p:grpSpPr>
          <a:xfrm>
            <a:off x="6104273" y="3669067"/>
            <a:ext cx="523675" cy="547020"/>
            <a:chOff x="-60988625" y="3740800"/>
            <a:chExt cx="316650" cy="310350"/>
          </a:xfrm>
          <a:solidFill>
            <a:srgbClr val="002060"/>
          </a:solidFill>
        </p:grpSpPr>
        <p:sp>
          <p:nvSpPr>
            <p:cNvPr id="180" name="Google Shape;10075;p74"/>
            <p:cNvSpPr/>
            <p:nvPr/>
          </p:nvSpPr>
          <p:spPr>
            <a:xfrm>
              <a:off x="-60988625" y="3740800"/>
              <a:ext cx="311125" cy="310350"/>
            </a:xfrm>
            <a:custGeom>
              <a:avLst/>
              <a:gdLst/>
              <a:ahLst/>
              <a:cxnLst/>
              <a:rect l="l" t="t" r="r" b="b"/>
              <a:pathLst>
                <a:path w="12445" h="12414" extrusionOk="0">
                  <a:moveTo>
                    <a:pt x="7026" y="1670"/>
                  </a:moveTo>
                  <a:cubicBezTo>
                    <a:pt x="7278" y="1670"/>
                    <a:pt x="7467" y="1859"/>
                    <a:pt x="7467" y="2111"/>
                  </a:cubicBezTo>
                  <a:cubicBezTo>
                    <a:pt x="7467" y="2332"/>
                    <a:pt x="7278" y="2490"/>
                    <a:pt x="7026" y="2490"/>
                  </a:cubicBezTo>
                  <a:lnTo>
                    <a:pt x="2080" y="2490"/>
                  </a:lnTo>
                  <a:cubicBezTo>
                    <a:pt x="1828" y="2490"/>
                    <a:pt x="1639" y="2300"/>
                    <a:pt x="1639" y="2111"/>
                  </a:cubicBezTo>
                  <a:cubicBezTo>
                    <a:pt x="1639" y="1828"/>
                    <a:pt x="1828" y="1670"/>
                    <a:pt x="2080" y="1670"/>
                  </a:cubicBezTo>
                  <a:close/>
                  <a:moveTo>
                    <a:pt x="7026" y="4159"/>
                  </a:moveTo>
                  <a:cubicBezTo>
                    <a:pt x="7278" y="4159"/>
                    <a:pt x="7467" y="4348"/>
                    <a:pt x="7467" y="4537"/>
                  </a:cubicBezTo>
                  <a:cubicBezTo>
                    <a:pt x="7467" y="4789"/>
                    <a:pt x="7278" y="4978"/>
                    <a:pt x="7026" y="4978"/>
                  </a:cubicBezTo>
                  <a:lnTo>
                    <a:pt x="2080" y="4978"/>
                  </a:lnTo>
                  <a:cubicBezTo>
                    <a:pt x="1828" y="4978"/>
                    <a:pt x="1639" y="4789"/>
                    <a:pt x="1639" y="4537"/>
                  </a:cubicBezTo>
                  <a:cubicBezTo>
                    <a:pt x="1639" y="4317"/>
                    <a:pt x="1828" y="4159"/>
                    <a:pt x="2080" y="4159"/>
                  </a:cubicBezTo>
                  <a:close/>
                  <a:moveTo>
                    <a:pt x="7026" y="6648"/>
                  </a:moveTo>
                  <a:cubicBezTo>
                    <a:pt x="7278" y="6648"/>
                    <a:pt x="7467" y="6837"/>
                    <a:pt x="7467" y="7058"/>
                  </a:cubicBezTo>
                  <a:cubicBezTo>
                    <a:pt x="7467" y="7310"/>
                    <a:pt x="7278" y="7467"/>
                    <a:pt x="7026" y="7467"/>
                  </a:cubicBezTo>
                  <a:lnTo>
                    <a:pt x="2080" y="7467"/>
                  </a:lnTo>
                  <a:cubicBezTo>
                    <a:pt x="1828" y="7467"/>
                    <a:pt x="1639" y="7278"/>
                    <a:pt x="1639" y="7058"/>
                  </a:cubicBezTo>
                  <a:cubicBezTo>
                    <a:pt x="1639" y="6806"/>
                    <a:pt x="1828" y="6648"/>
                    <a:pt x="2080" y="6648"/>
                  </a:cubicBezTo>
                  <a:close/>
                  <a:moveTo>
                    <a:pt x="7026" y="9106"/>
                  </a:moveTo>
                  <a:cubicBezTo>
                    <a:pt x="7278" y="9106"/>
                    <a:pt x="7467" y="9295"/>
                    <a:pt x="7467" y="9515"/>
                  </a:cubicBezTo>
                  <a:cubicBezTo>
                    <a:pt x="7467" y="9736"/>
                    <a:pt x="7278" y="9893"/>
                    <a:pt x="7026" y="9893"/>
                  </a:cubicBezTo>
                  <a:lnTo>
                    <a:pt x="2080" y="9893"/>
                  </a:lnTo>
                  <a:cubicBezTo>
                    <a:pt x="1828" y="9893"/>
                    <a:pt x="1639" y="9704"/>
                    <a:pt x="1639" y="9515"/>
                  </a:cubicBezTo>
                  <a:cubicBezTo>
                    <a:pt x="1639" y="9263"/>
                    <a:pt x="1828" y="9106"/>
                    <a:pt x="2080" y="9106"/>
                  </a:cubicBezTo>
                  <a:close/>
                  <a:moveTo>
                    <a:pt x="11500" y="10775"/>
                  </a:moveTo>
                  <a:cubicBezTo>
                    <a:pt x="11342" y="11248"/>
                    <a:pt x="10870" y="11594"/>
                    <a:pt x="10303" y="11594"/>
                  </a:cubicBezTo>
                  <a:cubicBezTo>
                    <a:pt x="9767" y="11594"/>
                    <a:pt x="9326" y="11248"/>
                    <a:pt x="9137" y="10775"/>
                  </a:cubicBezTo>
                  <a:close/>
                  <a:moveTo>
                    <a:pt x="1261" y="1"/>
                  </a:moveTo>
                  <a:cubicBezTo>
                    <a:pt x="568" y="1"/>
                    <a:pt x="32" y="568"/>
                    <a:pt x="32" y="1229"/>
                  </a:cubicBezTo>
                  <a:lnTo>
                    <a:pt x="32" y="10334"/>
                  </a:lnTo>
                  <a:cubicBezTo>
                    <a:pt x="0" y="11468"/>
                    <a:pt x="946" y="12414"/>
                    <a:pt x="2080" y="12414"/>
                  </a:cubicBezTo>
                  <a:lnTo>
                    <a:pt x="10334" y="12414"/>
                  </a:lnTo>
                  <a:cubicBezTo>
                    <a:pt x="11500" y="12414"/>
                    <a:pt x="12445" y="11468"/>
                    <a:pt x="12445" y="10334"/>
                  </a:cubicBezTo>
                  <a:cubicBezTo>
                    <a:pt x="12445" y="10082"/>
                    <a:pt x="12224" y="9893"/>
                    <a:pt x="12004" y="9893"/>
                  </a:cubicBezTo>
                  <a:lnTo>
                    <a:pt x="9074" y="9893"/>
                  </a:lnTo>
                  <a:lnTo>
                    <a:pt x="9074" y="1229"/>
                  </a:lnTo>
                  <a:cubicBezTo>
                    <a:pt x="9074" y="568"/>
                    <a:pt x="8538" y="1"/>
                    <a:pt x="7877" y="1"/>
                  </a:cubicBezTo>
                  <a:close/>
                </a:path>
              </a:pathLst>
            </a:custGeom>
            <a:grpFill/>
            <a:ln>
              <a:noFill/>
            </a:ln>
          </p:spPr>
          <p:txBody>
            <a:bodyPr spcFirstLastPara="1" wrap="square" lIns="91425" tIns="91425" rIns="91425" bIns="91425" anchor="ctr" anchorCtr="0">
              <a:noAutofit/>
            </a:bodyPr>
            <a:lstStyle/>
            <a:p>
              <a:endParaRPr sz="1400"/>
            </a:p>
          </p:txBody>
        </p:sp>
        <p:sp>
          <p:nvSpPr>
            <p:cNvPr id="181" name="Google Shape;10076;p74"/>
            <p:cNvSpPr/>
            <p:nvPr/>
          </p:nvSpPr>
          <p:spPr>
            <a:xfrm>
              <a:off x="-60742097" y="3920375"/>
              <a:ext cx="68550" cy="55175"/>
            </a:xfrm>
            <a:custGeom>
              <a:avLst/>
              <a:gdLst/>
              <a:ahLst/>
              <a:cxnLst/>
              <a:rect l="l" t="t" r="r" b="b"/>
              <a:pathLst>
                <a:path w="2742" h="2207" extrusionOk="0">
                  <a:moveTo>
                    <a:pt x="0" y="1"/>
                  </a:moveTo>
                  <a:lnTo>
                    <a:pt x="0" y="32"/>
                  </a:lnTo>
                  <a:lnTo>
                    <a:pt x="1009" y="1986"/>
                  </a:lnTo>
                  <a:cubicBezTo>
                    <a:pt x="1103" y="2080"/>
                    <a:pt x="1261" y="2206"/>
                    <a:pt x="1418" y="2206"/>
                  </a:cubicBezTo>
                  <a:cubicBezTo>
                    <a:pt x="1576" y="2206"/>
                    <a:pt x="1733" y="2143"/>
                    <a:pt x="1796" y="1986"/>
                  </a:cubicBezTo>
                  <a:lnTo>
                    <a:pt x="2741" y="32"/>
                  </a:lnTo>
                  <a:lnTo>
                    <a:pt x="2741" y="1"/>
                  </a:lnTo>
                  <a:close/>
                </a:path>
              </a:pathLst>
            </a:custGeom>
            <a:grpFill/>
            <a:ln>
              <a:noFill/>
            </a:ln>
          </p:spPr>
          <p:txBody>
            <a:bodyPr spcFirstLastPara="1" wrap="square" lIns="91425" tIns="91425" rIns="91425" bIns="91425" anchor="ctr" anchorCtr="0">
              <a:noAutofit/>
            </a:bodyPr>
            <a:lstStyle/>
            <a:p>
              <a:endParaRPr sz="1400"/>
            </a:p>
          </p:txBody>
        </p:sp>
        <p:sp>
          <p:nvSpPr>
            <p:cNvPr id="182" name="Google Shape;10077;p74"/>
            <p:cNvSpPr/>
            <p:nvPr/>
          </p:nvSpPr>
          <p:spPr>
            <a:xfrm>
              <a:off x="-60740522" y="3741600"/>
              <a:ext cx="68550" cy="158325"/>
            </a:xfrm>
            <a:custGeom>
              <a:avLst/>
              <a:gdLst/>
              <a:ahLst/>
              <a:cxnLst/>
              <a:rect l="l" t="t" r="r" b="b"/>
              <a:pathLst>
                <a:path w="2742" h="6333" extrusionOk="0">
                  <a:moveTo>
                    <a:pt x="1796" y="819"/>
                  </a:moveTo>
                  <a:cubicBezTo>
                    <a:pt x="1891" y="819"/>
                    <a:pt x="1922" y="882"/>
                    <a:pt x="1922" y="945"/>
                  </a:cubicBezTo>
                  <a:lnTo>
                    <a:pt x="1922" y="1638"/>
                  </a:lnTo>
                  <a:lnTo>
                    <a:pt x="820" y="1638"/>
                  </a:lnTo>
                  <a:lnTo>
                    <a:pt x="820" y="945"/>
                  </a:lnTo>
                  <a:cubicBezTo>
                    <a:pt x="820" y="851"/>
                    <a:pt x="883" y="819"/>
                    <a:pt x="977" y="819"/>
                  </a:cubicBezTo>
                  <a:close/>
                  <a:moveTo>
                    <a:pt x="977" y="0"/>
                  </a:moveTo>
                  <a:cubicBezTo>
                    <a:pt x="410" y="0"/>
                    <a:pt x="1" y="410"/>
                    <a:pt x="1" y="945"/>
                  </a:cubicBezTo>
                  <a:lnTo>
                    <a:pt x="1" y="6333"/>
                  </a:lnTo>
                  <a:lnTo>
                    <a:pt x="2741" y="6333"/>
                  </a:lnTo>
                  <a:lnTo>
                    <a:pt x="2741" y="945"/>
                  </a:lnTo>
                  <a:cubicBezTo>
                    <a:pt x="2741" y="410"/>
                    <a:pt x="2300" y="0"/>
                    <a:pt x="1796" y="0"/>
                  </a:cubicBezTo>
                  <a:close/>
                </a:path>
              </a:pathLst>
            </a:custGeom>
            <a:grpFill/>
            <a:ln>
              <a:noFill/>
            </a:ln>
          </p:spPr>
          <p:txBody>
            <a:bodyPr spcFirstLastPara="1" wrap="square" lIns="91425" tIns="91425" rIns="91425" bIns="91425" anchor="ctr" anchorCtr="0">
              <a:noAutofit/>
            </a:bodyPr>
            <a:lstStyle/>
            <a:p>
              <a:endParaRPr sz="1400"/>
            </a:p>
          </p:txBody>
        </p:sp>
      </p:grpSp>
      <p:grpSp>
        <p:nvGrpSpPr>
          <p:cNvPr id="189" name="Google Shape;10084;p74"/>
          <p:cNvGrpSpPr/>
          <p:nvPr/>
        </p:nvGrpSpPr>
        <p:grpSpPr>
          <a:xfrm>
            <a:off x="9506838" y="3681091"/>
            <a:ext cx="479551" cy="494716"/>
            <a:chOff x="-59447249" y="3706150"/>
            <a:chExt cx="319000" cy="308775"/>
          </a:xfrm>
          <a:solidFill>
            <a:srgbClr val="002060"/>
          </a:solidFill>
        </p:grpSpPr>
        <p:sp>
          <p:nvSpPr>
            <p:cNvPr id="190" name="Google Shape;10085;p74"/>
            <p:cNvSpPr/>
            <p:nvPr/>
          </p:nvSpPr>
          <p:spPr>
            <a:xfrm>
              <a:off x="-59381876" y="3922750"/>
              <a:ext cx="79575" cy="29950"/>
            </a:xfrm>
            <a:custGeom>
              <a:avLst/>
              <a:gdLst/>
              <a:ahLst/>
              <a:cxnLst/>
              <a:rect l="l" t="t" r="r" b="b"/>
              <a:pathLst>
                <a:path w="3183" h="1198" extrusionOk="0">
                  <a:moveTo>
                    <a:pt x="1607" y="0"/>
                  </a:moveTo>
                  <a:cubicBezTo>
                    <a:pt x="820" y="0"/>
                    <a:pt x="190" y="504"/>
                    <a:pt x="1" y="1197"/>
                  </a:cubicBezTo>
                  <a:lnTo>
                    <a:pt x="3183" y="1197"/>
                  </a:lnTo>
                  <a:cubicBezTo>
                    <a:pt x="3025" y="536"/>
                    <a:pt x="2363" y="0"/>
                    <a:pt x="1607" y="0"/>
                  </a:cubicBezTo>
                  <a:close/>
                </a:path>
              </a:pathLst>
            </a:custGeom>
            <a:grpFill/>
            <a:ln>
              <a:noFill/>
            </a:ln>
          </p:spPr>
          <p:txBody>
            <a:bodyPr spcFirstLastPara="1" wrap="square" lIns="91425" tIns="91425" rIns="91425" bIns="91425" anchor="ctr" anchorCtr="0">
              <a:noAutofit/>
            </a:bodyPr>
            <a:lstStyle/>
            <a:p>
              <a:endParaRPr sz="1400"/>
            </a:p>
          </p:txBody>
        </p:sp>
        <p:sp>
          <p:nvSpPr>
            <p:cNvPr id="191" name="Google Shape;10086;p74"/>
            <p:cNvSpPr/>
            <p:nvPr/>
          </p:nvSpPr>
          <p:spPr>
            <a:xfrm>
              <a:off x="-59364550" y="3861525"/>
              <a:ext cx="43350" cy="40900"/>
            </a:xfrm>
            <a:custGeom>
              <a:avLst/>
              <a:gdLst/>
              <a:ahLst/>
              <a:cxnLst/>
              <a:rect l="l" t="t" r="r" b="b"/>
              <a:pathLst>
                <a:path w="1733" h="1636" extrusionOk="0">
                  <a:moveTo>
                    <a:pt x="858" y="0"/>
                  </a:moveTo>
                  <a:cubicBezTo>
                    <a:pt x="784" y="0"/>
                    <a:pt x="707" y="8"/>
                    <a:pt x="631" y="23"/>
                  </a:cubicBezTo>
                  <a:cubicBezTo>
                    <a:pt x="347" y="118"/>
                    <a:pt x="127" y="307"/>
                    <a:pt x="95" y="590"/>
                  </a:cubicBezTo>
                  <a:cubicBezTo>
                    <a:pt x="1" y="906"/>
                    <a:pt x="95" y="1189"/>
                    <a:pt x="284" y="1410"/>
                  </a:cubicBezTo>
                  <a:cubicBezTo>
                    <a:pt x="446" y="1548"/>
                    <a:pt x="658" y="1636"/>
                    <a:pt x="871" y="1636"/>
                  </a:cubicBezTo>
                  <a:cubicBezTo>
                    <a:pt x="949" y="1636"/>
                    <a:pt x="1027" y="1624"/>
                    <a:pt x="1103" y="1599"/>
                  </a:cubicBezTo>
                  <a:cubicBezTo>
                    <a:pt x="1387" y="1536"/>
                    <a:pt x="1607" y="1347"/>
                    <a:pt x="1670" y="1063"/>
                  </a:cubicBezTo>
                  <a:cubicBezTo>
                    <a:pt x="1733" y="748"/>
                    <a:pt x="1670" y="464"/>
                    <a:pt x="1450" y="244"/>
                  </a:cubicBezTo>
                  <a:cubicBezTo>
                    <a:pt x="1307" y="77"/>
                    <a:pt x="1091" y="0"/>
                    <a:pt x="858" y="0"/>
                  </a:cubicBezTo>
                  <a:close/>
                </a:path>
              </a:pathLst>
            </a:custGeom>
            <a:grpFill/>
            <a:ln>
              <a:noFill/>
            </a:ln>
          </p:spPr>
          <p:txBody>
            <a:bodyPr spcFirstLastPara="1" wrap="square" lIns="91425" tIns="91425" rIns="91425" bIns="91425" anchor="ctr" anchorCtr="0">
              <a:noAutofit/>
            </a:bodyPr>
            <a:lstStyle/>
            <a:p>
              <a:endParaRPr sz="1400"/>
            </a:p>
          </p:txBody>
        </p:sp>
        <p:sp>
          <p:nvSpPr>
            <p:cNvPr id="192" name="Google Shape;10087;p74"/>
            <p:cNvSpPr/>
            <p:nvPr/>
          </p:nvSpPr>
          <p:spPr>
            <a:xfrm>
              <a:off x="-59447249" y="3706150"/>
              <a:ext cx="319000" cy="308775"/>
            </a:xfrm>
            <a:custGeom>
              <a:avLst/>
              <a:gdLst/>
              <a:ahLst/>
              <a:cxnLst/>
              <a:rect l="l" t="t" r="r" b="b"/>
              <a:pathLst>
                <a:path w="12759" h="12351" extrusionOk="0">
                  <a:moveTo>
                    <a:pt x="6428" y="820"/>
                  </a:moveTo>
                  <a:cubicBezTo>
                    <a:pt x="6900" y="820"/>
                    <a:pt x="7247" y="1166"/>
                    <a:pt x="7247" y="1639"/>
                  </a:cubicBezTo>
                  <a:lnTo>
                    <a:pt x="7247" y="4128"/>
                  </a:lnTo>
                  <a:lnTo>
                    <a:pt x="5609" y="4128"/>
                  </a:lnTo>
                  <a:lnTo>
                    <a:pt x="5609" y="1639"/>
                  </a:lnTo>
                  <a:cubicBezTo>
                    <a:pt x="5609" y="1166"/>
                    <a:pt x="5955" y="820"/>
                    <a:pt x="6428" y="820"/>
                  </a:cubicBezTo>
                  <a:close/>
                  <a:moveTo>
                    <a:pt x="10681" y="6616"/>
                  </a:moveTo>
                  <a:cubicBezTo>
                    <a:pt x="10901" y="6616"/>
                    <a:pt x="11059" y="6805"/>
                    <a:pt x="11059" y="6994"/>
                  </a:cubicBezTo>
                  <a:cubicBezTo>
                    <a:pt x="11122" y="7247"/>
                    <a:pt x="10901" y="7436"/>
                    <a:pt x="10681" y="7436"/>
                  </a:cubicBezTo>
                  <a:lnTo>
                    <a:pt x="8192" y="7436"/>
                  </a:lnTo>
                  <a:cubicBezTo>
                    <a:pt x="7971" y="7436"/>
                    <a:pt x="7751" y="7247"/>
                    <a:pt x="7751" y="6994"/>
                  </a:cubicBezTo>
                  <a:cubicBezTo>
                    <a:pt x="7751" y="6742"/>
                    <a:pt x="7971" y="6616"/>
                    <a:pt x="8192" y="6616"/>
                  </a:cubicBezTo>
                  <a:close/>
                  <a:moveTo>
                    <a:pt x="10681" y="8255"/>
                  </a:moveTo>
                  <a:cubicBezTo>
                    <a:pt x="10901" y="8255"/>
                    <a:pt x="11059" y="8444"/>
                    <a:pt x="11059" y="8696"/>
                  </a:cubicBezTo>
                  <a:cubicBezTo>
                    <a:pt x="11122" y="8885"/>
                    <a:pt x="10901" y="9074"/>
                    <a:pt x="10681" y="9074"/>
                  </a:cubicBezTo>
                  <a:lnTo>
                    <a:pt x="8192" y="9074"/>
                  </a:lnTo>
                  <a:cubicBezTo>
                    <a:pt x="7971" y="9074"/>
                    <a:pt x="7751" y="8885"/>
                    <a:pt x="7751" y="8696"/>
                  </a:cubicBezTo>
                  <a:cubicBezTo>
                    <a:pt x="7751" y="8444"/>
                    <a:pt x="7971" y="8255"/>
                    <a:pt x="8192" y="8255"/>
                  </a:cubicBezTo>
                  <a:close/>
                  <a:moveTo>
                    <a:pt x="4233" y="5360"/>
                  </a:moveTo>
                  <a:cubicBezTo>
                    <a:pt x="4671" y="5360"/>
                    <a:pt x="5082" y="5531"/>
                    <a:pt x="5388" y="5860"/>
                  </a:cubicBezTo>
                  <a:cubicBezTo>
                    <a:pt x="5829" y="6301"/>
                    <a:pt x="5987" y="6868"/>
                    <a:pt x="5829" y="7467"/>
                  </a:cubicBezTo>
                  <a:cubicBezTo>
                    <a:pt x="5766" y="7751"/>
                    <a:pt x="5640" y="7971"/>
                    <a:pt x="5451" y="8192"/>
                  </a:cubicBezTo>
                  <a:cubicBezTo>
                    <a:pt x="6176" y="8601"/>
                    <a:pt x="6711" y="9389"/>
                    <a:pt x="6711" y="10334"/>
                  </a:cubicBezTo>
                  <a:cubicBezTo>
                    <a:pt x="6711" y="10555"/>
                    <a:pt x="6491" y="10744"/>
                    <a:pt x="6270" y="10744"/>
                  </a:cubicBezTo>
                  <a:lnTo>
                    <a:pt x="2143" y="10744"/>
                  </a:lnTo>
                  <a:cubicBezTo>
                    <a:pt x="1891" y="10744"/>
                    <a:pt x="1733" y="10555"/>
                    <a:pt x="1733" y="10303"/>
                  </a:cubicBezTo>
                  <a:cubicBezTo>
                    <a:pt x="1733" y="9357"/>
                    <a:pt x="2238" y="8570"/>
                    <a:pt x="3025" y="8129"/>
                  </a:cubicBezTo>
                  <a:cubicBezTo>
                    <a:pt x="2647" y="7688"/>
                    <a:pt x="2490" y="7121"/>
                    <a:pt x="2647" y="6553"/>
                  </a:cubicBezTo>
                  <a:cubicBezTo>
                    <a:pt x="2805" y="6018"/>
                    <a:pt x="3246" y="5577"/>
                    <a:pt x="3781" y="5419"/>
                  </a:cubicBezTo>
                  <a:cubicBezTo>
                    <a:pt x="3933" y="5379"/>
                    <a:pt x="4084" y="5360"/>
                    <a:pt x="4233" y="5360"/>
                  </a:cubicBezTo>
                  <a:close/>
                  <a:moveTo>
                    <a:pt x="10681" y="9893"/>
                  </a:moveTo>
                  <a:cubicBezTo>
                    <a:pt x="10901" y="9893"/>
                    <a:pt x="11059" y="10113"/>
                    <a:pt x="11059" y="10303"/>
                  </a:cubicBezTo>
                  <a:cubicBezTo>
                    <a:pt x="11122" y="10555"/>
                    <a:pt x="10901" y="10744"/>
                    <a:pt x="10681" y="10744"/>
                  </a:cubicBezTo>
                  <a:lnTo>
                    <a:pt x="8192" y="10744"/>
                  </a:lnTo>
                  <a:cubicBezTo>
                    <a:pt x="7971" y="10744"/>
                    <a:pt x="7751" y="10555"/>
                    <a:pt x="7751" y="10303"/>
                  </a:cubicBezTo>
                  <a:cubicBezTo>
                    <a:pt x="7751" y="10050"/>
                    <a:pt x="7971" y="9893"/>
                    <a:pt x="8192" y="9893"/>
                  </a:cubicBezTo>
                  <a:close/>
                  <a:moveTo>
                    <a:pt x="6396" y="0"/>
                  </a:moveTo>
                  <a:cubicBezTo>
                    <a:pt x="5483" y="0"/>
                    <a:pt x="4726" y="725"/>
                    <a:pt x="4726" y="1639"/>
                  </a:cubicBezTo>
                  <a:lnTo>
                    <a:pt x="4726" y="2458"/>
                  </a:lnTo>
                  <a:lnTo>
                    <a:pt x="1261" y="2458"/>
                  </a:lnTo>
                  <a:cubicBezTo>
                    <a:pt x="599" y="2458"/>
                    <a:pt x="1" y="3025"/>
                    <a:pt x="1" y="3686"/>
                  </a:cubicBezTo>
                  <a:lnTo>
                    <a:pt x="1" y="11122"/>
                  </a:lnTo>
                  <a:cubicBezTo>
                    <a:pt x="1" y="11815"/>
                    <a:pt x="568" y="12350"/>
                    <a:pt x="1261" y="12350"/>
                  </a:cubicBezTo>
                  <a:lnTo>
                    <a:pt x="11468" y="12350"/>
                  </a:lnTo>
                  <a:cubicBezTo>
                    <a:pt x="12130" y="12350"/>
                    <a:pt x="12697" y="11815"/>
                    <a:pt x="12697" y="11122"/>
                  </a:cubicBezTo>
                  <a:lnTo>
                    <a:pt x="12697" y="3686"/>
                  </a:lnTo>
                  <a:cubicBezTo>
                    <a:pt x="12760" y="3025"/>
                    <a:pt x="12162" y="2458"/>
                    <a:pt x="11500" y="2458"/>
                  </a:cubicBezTo>
                  <a:lnTo>
                    <a:pt x="8034" y="2458"/>
                  </a:lnTo>
                  <a:lnTo>
                    <a:pt x="8034" y="1639"/>
                  </a:lnTo>
                  <a:cubicBezTo>
                    <a:pt x="8034" y="725"/>
                    <a:pt x="7278" y="0"/>
                    <a:pt x="6396" y="0"/>
                  </a:cubicBezTo>
                  <a:close/>
                </a:path>
              </a:pathLst>
            </a:custGeom>
            <a:grpFill/>
            <a:ln>
              <a:noFill/>
            </a:ln>
          </p:spPr>
          <p:txBody>
            <a:bodyPr spcFirstLastPara="1" wrap="square" lIns="91425" tIns="91425" rIns="91425" bIns="91425" anchor="ctr" anchorCtr="0">
              <a:noAutofit/>
            </a:bodyPr>
            <a:lstStyle/>
            <a:p>
              <a:endParaRPr sz="1400"/>
            </a:p>
          </p:txBody>
        </p:sp>
        <p:sp>
          <p:nvSpPr>
            <p:cNvPr id="193" name="Google Shape;10088;p74"/>
            <p:cNvSpPr/>
            <p:nvPr/>
          </p:nvSpPr>
          <p:spPr>
            <a:xfrm>
              <a:off x="-59293652" y="3740025"/>
              <a:ext cx="14175" cy="14200"/>
            </a:xfrm>
            <a:custGeom>
              <a:avLst/>
              <a:gdLst/>
              <a:ahLst/>
              <a:cxnLst/>
              <a:rect l="l" t="t" r="r" b="b"/>
              <a:pathLst>
                <a:path w="567" h="568" extrusionOk="0">
                  <a:moveTo>
                    <a:pt x="284" y="0"/>
                  </a:moveTo>
                  <a:cubicBezTo>
                    <a:pt x="126" y="0"/>
                    <a:pt x="0" y="126"/>
                    <a:pt x="0" y="284"/>
                  </a:cubicBezTo>
                  <a:cubicBezTo>
                    <a:pt x="0" y="441"/>
                    <a:pt x="126" y="567"/>
                    <a:pt x="284" y="567"/>
                  </a:cubicBezTo>
                  <a:cubicBezTo>
                    <a:pt x="441" y="567"/>
                    <a:pt x="567" y="441"/>
                    <a:pt x="567" y="284"/>
                  </a:cubicBezTo>
                  <a:cubicBezTo>
                    <a:pt x="567" y="126"/>
                    <a:pt x="441" y="0"/>
                    <a:pt x="284" y="0"/>
                  </a:cubicBezTo>
                  <a:close/>
                </a:path>
              </a:pathLst>
            </a:custGeom>
            <a:grpFill/>
            <a:ln>
              <a:noFill/>
            </a:ln>
          </p:spPr>
          <p:txBody>
            <a:bodyPr spcFirstLastPara="1" wrap="square" lIns="91425" tIns="91425" rIns="91425" bIns="91425" anchor="ctr" anchorCtr="0">
              <a:noAutofit/>
            </a:bodyPr>
            <a:lstStyle/>
            <a:p>
              <a:endParaRPr sz="1400"/>
            </a:p>
          </p:txBody>
        </p:sp>
      </p:grpSp>
      <p:grpSp>
        <p:nvGrpSpPr>
          <p:cNvPr id="194" name="Google Shape;10089;p74"/>
          <p:cNvGrpSpPr/>
          <p:nvPr/>
        </p:nvGrpSpPr>
        <p:grpSpPr>
          <a:xfrm>
            <a:off x="8538025" y="1572831"/>
            <a:ext cx="687344" cy="724676"/>
            <a:chOff x="-64406128" y="3362225"/>
            <a:chExt cx="318225" cy="314800"/>
          </a:xfrm>
          <a:solidFill>
            <a:srgbClr val="002060"/>
          </a:solidFill>
        </p:grpSpPr>
        <p:sp>
          <p:nvSpPr>
            <p:cNvPr id="195" name="Google Shape;10090;p74"/>
            <p:cNvSpPr/>
            <p:nvPr/>
          </p:nvSpPr>
          <p:spPr>
            <a:xfrm>
              <a:off x="-64332098" y="3362225"/>
              <a:ext cx="170150" cy="199025"/>
            </a:xfrm>
            <a:custGeom>
              <a:avLst/>
              <a:gdLst/>
              <a:ahLst/>
              <a:cxnLst/>
              <a:rect l="l" t="t" r="r" b="b"/>
              <a:pathLst>
                <a:path w="6806" h="7961" extrusionOk="0">
                  <a:moveTo>
                    <a:pt x="4506" y="3266"/>
                  </a:moveTo>
                  <a:cubicBezTo>
                    <a:pt x="4569" y="3266"/>
                    <a:pt x="4601" y="3298"/>
                    <a:pt x="4632" y="3298"/>
                  </a:cubicBezTo>
                  <a:lnTo>
                    <a:pt x="5577" y="4621"/>
                  </a:lnTo>
                  <a:cubicBezTo>
                    <a:pt x="5420" y="5881"/>
                    <a:pt x="4664" y="7110"/>
                    <a:pt x="3403" y="7110"/>
                  </a:cubicBezTo>
                  <a:cubicBezTo>
                    <a:pt x="2206" y="7110"/>
                    <a:pt x="1419" y="5944"/>
                    <a:pt x="1261" y="4621"/>
                  </a:cubicBezTo>
                  <a:lnTo>
                    <a:pt x="2206" y="3298"/>
                  </a:lnTo>
                  <a:cubicBezTo>
                    <a:pt x="2238" y="3266"/>
                    <a:pt x="2269" y="3266"/>
                    <a:pt x="2301" y="3266"/>
                  </a:cubicBezTo>
                  <a:close/>
                  <a:moveTo>
                    <a:pt x="4055" y="1"/>
                  </a:moveTo>
                  <a:cubicBezTo>
                    <a:pt x="3400" y="1"/>
                    <a:pt x="2703" y="167"/>
                    <a:pt x="2049" y="494"/>
                  </a:cubicBezTo>
                  <a:cubicBezTo>
                    <a:pt x="1957" y="483"/>
                    <a:pt x="1867" y="478"/>
                    <a:pt x="1779" y="478"/>
                  </a:cubicBezTo>
                  <a:cubicBezTo>
                    <a:pt x="1354" y="478"/>
                    <a:pt x="976" y="600"/>
                    <a:pt x="662" y="809"/>
                  </a:cubicBezTo>
                  <a:cubicBezTo>
                    <a:pt x="347" y="1061"/>
                    <a:pt x="1" y="1534"/>
                    <a:pt x="1" y="2384"/>
                  </a:cubicBezTo>
                  <a:cubicBezTo>
                    <a:pt x="1" y="2857"/>
                    <a:pt x="95" y="3613"/>
                    <a:pt x="347" y="4621"/>
                  </a:cubicBezTo>
                  <a:cubicBezTo>
                    <a:pt x="473" y="4810"/>
                    <a:pt x="536" y="6070"/>
                    <a:pt x="1482" y="7078"/>
                  </a:cubicBezTo>
                  <a:cubicBezTo>
                    <a:pt x="2049" y="7646"/>
                    <a:pt x="2710" y="7961"/>
                    <a:pt x="3403" y="7961"/>
                  </a:cubicBezTo>
                  <a:cubicBezTo>
                    <a:pt x="5136" y="7961"/>
                    <a:pt x="6207" y="6417"/>
                    <a:pt x="6396" y="4621"/>
                  </a:cubicBezTo>
                  <a:cubicBezTo>
                    <a:pt x="6554" y="4085"/>
                    <a:pt x="6774" y="3046"/>
                    <a:pt x="6806" y="2447"/>
                  </a:cubicBezTo>
                  <a:cubicBezTo>
                    <a:pt x="6806" y="1565"/>
                    <a:pt x="6459" y="872"/>
                    <a:pt x="5703" y="431"/>
                  </a:cubicBezTo>
                  <a:cubicBezTo>
                    <a:pt x="5234" y="143"/>
                    <a:pt x="4662" y="1"/>
                    <a:pt x="4055" y="1"/>
                  </a:cubicBezTo>
                  <a:close/>
                </a:path>
              </a:pathLst>
            </a:custGeom>
            <a:grpFill/>
            <a:ln>
              <a:noFill/>
            </a:ln>
          </p:spPr>
          <p:txBody>
            <a:bodyPr spcFirstLastPara="1" wrap="square" lIns="91425" tIns="91425" rIns="91425" bIns="91425" anchor="ctr" anchorCtr="0">
              <a:noAutofit/>
            </a:bodyPr>
            <a:lstStyle/>
            <a:p>
              <a:endParaRPr sz="1400"/>
            </a:p>
          </p:txBody>
        </p:sp>
        <p:sp>
          <p:nvSpPr>
            <p:cNvPr id="196" name="Google Shape;10091;p74"/>
            <p:cNvSpPr/>
            <p:nvPr/>
          </p:nvSpPr>
          <p:spPr>
            <a:xfrm>
              <a:off x="-64406128" y="3559050"/>
              <a:ext cx="318225" cy="117975"/>
            </a:xfrm>
            <a:custGeom>
              <a:avLst/>
              <a:gdLst/>
              <a:ahLst/>
              <a:cxnLst/>
              <a:rect l="l" t="t" r="r" b="b"/>
              <a:pathLst>
                <a:path w="12729" h="4719" extrusionOk="0">
                  <a:moveTo>
                    <a:pt x="4474" y="1001"/>
                  </a:moveTo>
                  <a:lnTo>
                    <a:pt x="5797" y="2293"/>
                  </a:lnTo>
                  <a:lnTo>
                    <a:pt x="5199" y="2891"/>
                  </a:lnTo>
                  <a:lnTo>
                    <a:pt x="4002" y="1159"/>
                  </a:lnTo>
                  <a:cubicBezTo>
                    <a:pt x="4159" y="1096"/>
                    <a:pt x="4380" y="1064"/>
                    <a:pt x="4474" y="1001"/>
                  </a:cubicBezTo>
                  <a:close/>
                  <a:moveTo>
                    <a:pt x="8318" y="1001"/>
                  </a:moveTo>
                  <a:cubicBezTo>
                    <a:pt x="8475" y="1064"/>
                    <a:pt x="8633" y="1159"/>
                    <a:pt x="8790" y="1190"/>
                  </a:cubicBezTo>
                  <a:lnTo>
                    <a:pt x="7593" y="2891"/>
                  </a:lnTo>
                  <a:lnTo>
                    <a:pt x="6995" y="2293"/>
                  </a:lnTo>
                  <a:lnTo>
                    <a:pt x="8318" y="1001"/>
                  </a:lnTo>
                  <a:close/>
                  <a:moveTo>
                    <a:pt x="10681" y="3112"/>
                  </a:moveTo>
                  <a:cubicBezTo>
                    <a:pt x="10901" y="3112"/>
                    <a:pt x="11059" y="3301"/>
                    <a:pt x="11059" y="3553"/>
                  </a:cubicBezTo>
                  <a:cubicBezTo>
                    <a:pt x="11059" y="3742"/>
                    <a:pt x="10870" y="3931"/>
                    <a:pt x="10681" y="3931"/>
                  </a:cubicBezTo>
                  <a:lnTo>
                    <a:pt x="9578" y="3931"/>
                  </a:lnTo>
                  <a:cubicBezTo>
                    <a:pt x="9326" y="3931"/>
                    <a:pt x="9137" y="3742"/>
                    <a:pt x="9137" y="3553"/>
                  </a:cubicBezTo>
                  <a:cubicBezTo>
                    <a:pt x="9137" y="3301"/>
                    <a:pt x="9326" y="3112"/>
                    <a:pt x="9578" y="3112"/>
                  </a:cubicBezTo>
                  <a:close/>
                  <a:moveTo>
                    <a:pt x="4458" y="1"/>
                  </a:moveTo>
                  <a:cubicBezTo>
                    <a:pt x="4348" y="1"/>
                    <a:pt x="4238" y="40"/>
                    <a:pt x="4159" y="119"/>
                  </a:cubicBezTo>
                  <a:cubicBezTo>
                    <a:pt x="4065" y="245"/>
                    <a:pt x="3939" y="308"/>
                    <a:pt x="3781" y="308"/>
                  </a:cubicBezTo>
                  <a:lnTo>
                    <a:pt x="2395" y="308"/>
                  </a:lnTo>
                  <a:cubicBezTo>
                    <a:pt x="914" y="308"/>
                    <a:pt x="0" y="1442"/>
                    <a:pt x="0" y="2639"/>
                  </a:cubicBezTo>
                  <a:lnTo>
                    <a:pt x="0" y="4341"/>
                  </a:lnTo>
                  <a:cubicBezTo>
                    <a:pt x="0" y="4561"/>
                    <a:pt x="189" y="4719"/>
                    <a:pt x="441" y="4719"/>
                  </a:cubicBezTo>
                  <a:lnTo>
                    <a:pt x="12287" y="4719"/>
                  </a:lnTo>
                  <a:cubicBezTo>
                    <a:pt x="12508" y="4719"/>
                    <a:pt x="12665" y="4530"/>
                    <a:pt x="12665" y="4341"/>
                  </a:cubicBezTo>
                  <a:lnTo>
                    <a:pt x="12665" y="2639"/>
                  </a:lnTo>
                  <a:cubicBezTo>
                    <a:pt x="12728" y="1474"/>
                    <a:pt x="11783" y="371"/>
                    <a:pt x="10303" y="371"/>
                  </a:cubicBezTo>
                  <a:lnTo>
                    <a:pt x="8948" y="371"/>
                  </a:lnTo>
                  <a:cubicBezTo>
                    <a:pt x="8727" y="371"/>
                    <a:pt x="8664" y="277"/>
                    <a:pt x="8538" y="151"/>
                  </a:cubicBezTo>
                  <a:cubicBezTo>
                    <a:pt x="8456" y="52"/>
                    <a:pt x="8339" y="5"/>
                    <a:pt x="8219" y="5"/>
                  </a:cubicBezTo>
                  <a:cubicBezTo>
                    <a:pt x="8110" y="5"/>
                    <a:pt x="7998" y="44"/>
                    <a:pt x="7908" y="119"/>
                  </a:cubicBezTo>
                  <a:lnTo>
                    <a:pt x="6333" y="1694"/>
                  </a:lnTo>
                  <a:lnTo>
                    <a:pt x="4758" y="119"/>
                  </a:lnTo>
                  <a:cubicBezTo>
                    <a:pt x="4679" y="40"/>
                    <a:pt x="4569" y="1"/>
                    <a:pt x="4458" y="1"/>
                  </a:cubicBezTo>
                  <a:close/>
                </a:path>
              </a:pathLst>
            </a:custGeom>
            <a:grpFill/>
            <a:ln>
              <a:noFill/>
            </a:ln>
          </p:spPr>
          <p:txBody>
            <a:bodyPr spcFirstLastPara="1" wrap="square" lIns="91425" tIns="91425" rIns="91425" bIns="91425" anchor="ctr" anchorCtr="0">
              <a:noAutofit/>
            </a:bodyPr>
            <a:lstStyle/>
            <a:p>
              <a:endParaRPr sz="1400"/>
            </a:p>
          </p:txBody>
        </p:sp>
      </p:grpSp>
      <p:sp>
        <p:nvSpPr>
          <p:cNvPr id="218" name="Google Shape;10113;p74"/>
          <p:cNvSpPr/>
          <p:nvPr/>
        </p:nvSpPr>
        <p:spPr>
          <a:xfrm>
            <a:off x="6972647" y="3640887"/>
            <a:ext cx="527560" cy="556052"/>
          </a:xfrm>
          <a:custGeom>
            <a:avLst/>
            <a:gdLst/>
            <a:ahLst/>
            <a:cxnLst/>
            <a:rect l="l" t="t" r="r" b="b"/>
            <a:pathLst>
              <a:path w="12759" h="12619" extrusionOk="0">
                <a:moveTo>
                  <a:pt x="10082" y="2190"/>
                </a:moveTo>
                <a:lnTo>
                  <a:pt x="11027" y="2726"/>
                </a:lnTo>
                <a:lnTo>
                  <a:pt x="8948" y="6317"/>
                </a:lnTo>
                <a:lnTo>
                  <a:pt x="8003" y="5781"/>
                </a:lnTo>
                <a:cubicBezTo>
                  <a:pt x="8349" y="5151"/>
                  <a:pt x="9704" y="2820"/>
                  <a:pt x="10082" y="2190"/>
                </a:cubicBezTo>
                <a:close/>
                <a:moveTo>
                  <a:pt x="7813" y="6601"/>
                </a:moveTo>
                <a:lnTo>
                  <a:pt x="8318" y="6916"/>
                </a:lnTo>
                <a:lnTo>
                  <a:pt x="7782" y="7262"/>
                </a:lnTo>
                <a:lnTo>
                  <a:pt x="7813" y="6601"/>
                </a:lnTo>
                <a:close/>
                <a:moveTo>
                  <a:pt x="10554" y="8522"/>
                </a:moveTo>
                <a:cubicBezTo>
                  <a:pt x="10806" y="8522"/>
                  <a:pt x="10964" y="8711"/>
                  <a:pt x="10964" y="8900"/>
                </a:cubicBezTo>
                <a:cubicBezTo>
                  <a:pt x="10964" y="9153"/>
                  <a:pt x="10806" y="9342"/>
                  <a:pt x="10554" y="9342"/>
                </a:cubicBezTo>
                <a:lnTo>
                  <a:pt x="5608" y="9342"/>
                </a:lnTo>
                <a:cubicBezTo>
                  <a:pt x="5356" y="9342"/>
                  <a:pt x="5167" y="9153"/>
                  <a:pt x="5167" y="8900"/>
                </a:cubicBezTo>
                <a:cubicBezTo>
                  <a:pt x="5167" y="8680"/>
                  <a:pt x="5356" y="8522"/>
                  <a:pt x="5608" y="8522"/>
                </a:cubicBezTo>
                <a:close/>
                <a:moveTo>
                  <a:pt x="3088" y="5592"/>
                </a:moveTo>
                <a:cubicBezTo>
                  <a:pt x="3308" y="5592"/>
                  <a:pt x="3497" y="5813"/>
                  <a:pt x="3497" y="6002"/>
                </a:cubicBezTo>
                <a:lnTo>
                  <a:pt x="3497" y="6286"/>
                </a:lnTo>
                <a:cubicBezTo>
                  <a:pt x="3970" y="6443"/>
                  <a:pt x="4348" y="6916"/>
                  <a:pt x="4348" y="7451"/>
                </a:cubicBezTo>
                <a:cubicBezTo>
                  <a:pt x="4348" y="7703"/>
                  <a:pt x="4159" y="7861"/>
                  <a:pt x="3907" y="7861"/>
                </a:cubicBezTo>
                <a:cubicBezTo>
                  <a:pt x="3655" y="7861"/>
                  <a:pt x="3497" y="7640"/>
                  <a:pt x="3497" y="7451"/>
                </a:cubicBezTo>
                <a:cubicBezTo>
                  <a:pt x="3497" y="7231"/>
                  <a:pt x="3308" y="7010"/>
                  <a:pt x="3088" y="7010"/>
                </a:cubicBezTo>
                <a:cubicBezTo>
                  <a:pt x="2836" y="7010"/>
                  <a:pt x="2678" y="7231"/>
                  <a:pt x="2678" y="7451"/>
                </a:cubicBezTo>
                <a:cubicBezTo>
                  <a:pt x="2678" y="7703"/>
                  <a:pt x="3025" y="7924"/>
                  <a:pt x="3340" y="8176"/>
                </a:cubicBezTo>
                <a:cubicBezTo>
                  <a:pt x="3781" y="8491"/>
                  <a:pt x="4348" y="8869"/>
                  <a:pt x="4348" y="9531"/>
                </a:cubicBezTo>
                <a:cubicBezTo>
                  <a:pt x="4348" y="10098"/>
                  <a:pt x="3970" y="10539"/>
                  <a:pt x="3497" y="10728"/>
                </a:cubicBezTo>
                <a:lnTo>
                  <a:pt x="3497" y="11011"/>
                </a:lnTo>
                <a:cubicBezTo>
                  <a:pt x="3497" y="11232"/>
                  <a:pt x="3308" y="11452"/>
                  <a:pt x="3088" y="11452"/>
                </a:cubicBezTo>
                <a:cubicBezTo>
                  <a:pt x="2836" y="11452"/>
                  <a:pt x="2678" y="11232"/>
                  <a:pt x="2678" y="11011"/>
                </a:cubicBezTo>
                <a:lnTo>
                  <a:pt x="2678" y="10728"/>
                </a:lnTo>
                <a:cubicBezTo>
                  <a:pt x="2206" y="10570"/>
                  <a:pt x="1859" y="10098"/>
                  <a:pt x="1859" y="9531"/>
                </a:cubicBezTo>
                <a:cubicBezTo>
                  <a:pt x="1859" y="9310"/>
                  <a:pt x="2048" y="9121"/>
                  <a:pt x="2300" y="9121"/>
                </a:cubicBezTo>
                <a:cubicBezTo>
                  <a:pt x="2521" y="9121"/>
                  <a:pt x="2678" y="9310"/>
                  <a:pt x="2678" y="9531"/>
                </a:cubicBezTo>
                <a:cubicBezTo>
                  <a:pt x="2678" y="9783"/>
                  <a:pt x="2867" y="9940"/>
                  <a:pt x="3088" y="9940"/>
                </a:cubicBezTo>
                <a:cubicBezTo>
                  <a:pt x="3308" y="9940"/>
                  <a:pt x="3497" y="9751"/>
                  <a:pt x="3497" y="9531"/>
                </a:cubicBezTo>
                <a:cubicBezTo>
                  <a:pt x="3497" y="9310"/>
                  <a:pt x="3182" y="9089"/>
                  <a:pt x="2836" y="8837"/>
                </a:cubicBezTo>
                <a:cubicBezTo>
                  <a:pt x="2395" y="8522"/>
                  <a:pt x="1859" y="8113"/>
                  <a:pt x="1859" y="7451"/>
                </a:cubicBezTo>
                <a:cubicBezTo>
                  <a:pt x="1859" y="6916"/>
                  <a:pt x="2206" y="6475"/>
                  <a:pt x="2678" y="6286"/>
                </a:cubicBezTo>
                <a:lnTo>
                  <a:pt x="2678" y="6002"/>
                </a:lnTo>
                <a:cubicBezTo>
                  <a:pt x="2678" y="5750"/>
                  <a:pt x="2867" y="5592"/>
                  <a:pt x="3088" y="5592"/>
                </a:cubicBezTo>
                <a:close/>
                <a:moveTo>
                  <a:pt x="10554" y="11011"/>
                </a:moveTo>
                <a:cubicBezTo>
                  <a:pt x="10806" y="11011"/>
                  <a:pt x="10964" y="11200"/>
                  <a:pt x="10964" y="11452"/>
                </a:cubicBezTo>
                <a:cubicBezTo>
                  <a:pt x="10964" y="11641"/>
                  <a:pt x="10806" y="11830"/>
                  <a:pt x="10554" y="11830"/>
                </a:cubicBezTo>
                <a:lnTo>
                  <a:pt x="5608" y="11830"/>
                </a:lnTo>
                <a:cubicBezTo>
                  <a:pt x="5356" y="11830"/>
                  <a:pt x="5167" y="11641"/>
                  <a:pt x="5167" y="11452"/>
                </a:cubicBezTo>
                <a:cubicBezTo>
                  <a:pt x="5167" y="11200"/>
                  <a:pt x="5356" y="11011"/>
                  <a:pt x="5608" y="11011"/>
                </a:cubicBezTo>
                <a:close/>
                <a:moveTo>
                  <a:pt x="10933" y="1"/>
                </a:moveTo>
                <a:cubicBezTo>
                  <a:pt x="10599" y="1"/>
                  <a:pt x="10280" y="176"/>
                  <a:pt x="10113" y="489"/>
                </a:cubicBezTo>
                <a:lnTo>
                  <a:pt x="7877" y="4395"/>
                </a:lnTo>
                <a:lnTo>
                  <a:pt x="1229" y="4395"/>
                </a:lnTo>
                <a:cubicBezTo>
                  <a:pt x="567" y="4395"/>
                  <a:pt x="0" y="4931"/>
                  <a:pt x="0" y="5592"/>
                </a:cubicBezTo>
                <a:lnTo>
                  <a:pt x="0" y="11389"/>
                </a:lnTo>
                <a:cubicBezTo>
                  <a:pt x="0" y="12051"/>
                  <a:pt x="567" y="12618"/>
                  <a:pt x="1229" y="12618"/>
                </a:cubicBezTo>
                <a:lnTo>
                  <a:pt x="11437" y="12618"/>
                </a:lnTo>
                <a:cubicBezTo>
                  <a:pt x="12098" y="12618"/>
                  <a:pt x="12697" y="12082"/>
                  <a:pt x="12697" y="11389"/>
                </a:cubicBezTo>
                <a:lnTo>
                  <a:pt x="12697" y="5592"/>
                </a:lnTo>
                <a:cubicBezTo>
                  <a:pt x="12602" y="4931"/>
                  <a:pt x="12067" y="4395"/>
                  <a:pt x="11374" y="4395"/>
                </a:cubicBezTo>
                <a:lnTo>
                  <a:pt x="11027" y="4395"/>
                </a:lnTo>
                <a:lnTo>
                  <a:pt x="12476" y="1875"/>
                </a:lnTo>
                <a:cubicBezTo>
                  <a:pt x="12760" y="1402"/>
                  <a:pt x="12602" y="804"/>
                  <a:pt x="12130" y="583"/>
                </a:cubicBezTo>
                <a:lnTo>
                  <a:pt x="11437" y="142"/>
                </a:lnTo>
                <a:cubicBezTo>
                  <a:pt x="11277" y="46"/>
                  <a:pt x="11103" y="1"/>
                  <a:pt x="10933" y="1"/>
                </a:cubicBezTo>
                <a:close/>
              </a:path>
            </a:pathLst>
          </a:custGeom>
          <a:solidFill>
            <a:srgbClr val="002060"/>
          </a:solidFill>
          <a:ln>
            <a:noFill/>
          </a:ln>
        </p:spPr>
        <p:txBody>
          <a:bodyPr spcFirstLastPara="1" wrap="square" lIns="91425" tIns="91425" rIns="91425" bIns="91425" anchor="ctr" anchorCtr="0">
            <a:noAutofit/>
          </a:bodyPr>
          <a:lstStyle/>
          <a:p>
            <a:endParaRPr sz="1400"/>
          </a:p>
        </p:txBody>
      </p:sp>
      <p:grpSp>
        <p:nvGrpSpPr>
          <p:cNvPr id="223" name="Google Shape;10118;p74"/>
          <p:cNvGrpSpPr/>
          <p:nvPr/>
        </p:nvGrpSpPr>
        <p:grpSpPr>
          <a:xfrm>
            <a:off x="11299091" y="2764181"/>
            <a:ext cx="467528" cy="505891"/>
            <a:chOff x="-59400777" y="4084200"/>
            <a:chExt cx="311125" cy="315875"/>
          </a:xfrm>
          <a:solidFill>
            <a:srgbClr val="002060"/>
          </a:solidFill>
        </p:grpSpPr>
        <p:sp>
          <p:nvSpPr>
            <p:cNvPr id="224" name="Google Shape;10119;p74"/>
            <p:cNvSpPr/>
            <p:nvPr/>
          </p:nvSpPr>
          <p:spPr>
            <a:xfrm>
              <a:off x="-59400777" y="4317350"/>
              <a:ext cx="89800" cy="82725"/>
            </a:xfrm>
            <a:custGeom>
              <a:avLst/>
              <a:gdLst/>
              <a:ahLst/>
              <a:cxnLst/>
              <a:rect l="l" t="t" r="r" b="b"/>
              <a:pathLst>
                <a:path w="3592" h="3309" extrusionOk="0">
                  <a:moveTo>
                    <a:pt x="1796" y="851"/>
                  </a:moveTo>
                  <a:cubicBezTo>
                    <a:pt x="2048" y="851"/>
                    <a:pt x="2237" y="1071"/>
                    <a:pt x="2237" y="1260"/>
                  </a:cubicBezTo>
                  <a:cubicBezTo>
                    <a:pt x="2237" y="1449"/>
                    <a:pt x="2048" y="1701"/>
                    <a:pt x="1796" y="1701"/>
                  </a:cubicBezTo>
                  <a:cubicBezTo>
                    <a:pt x="1576" y="1701"/>
                    <a:pt x="1418" y="1481"/>
                    <a:pt x="1418" y="1260"/>
                  </a:cubicBezTo>
                  <a:cubicBezTo>
                    <a:pt x="1418" y="1008"/>
                    <a:pt x="1576" y="851"/>
                    <a:pt x="1796" y="851"/>
                  </a:cubicBezTo>
                  <a:close/>
                  <a:moveTo>
                    <a:pt x="0" y="0"/>
                  </a:moveTo>
                  <a:lnTo>
                    <a:pt x="0" y="2079"/>
                  </a:lnTo>
                  <a:cubicBezTo>
                    <a:pt x="0" y="2741"/>
                    <a:pt x="536" y="3308"/>
                    <a:pt x="1229" y="3308"/>
                  </a:cubicBezTo>
                  <a:lnTo>
                    <a:pt x="2332" y="3308"/>
                  </a:lnTo>
                  <a:cubicBezTo>
                    <a:pt x="2993" y="3308"/>
                    <a:pt x="3592" y="2741"/>
                    <a:pt x="3592" y="2079"/>
                  </a:cubicBezTo>
                  <a:lnTo>
                    <a:pt x="3592" y="0"/>
                  </a:lnTo>
                  <a:close/>
                </a:path>
              </a:pathLst>
            </a:custGeom>
            <a:grpFill/>
            <a:ln>
              <a:noFill/>
            </a:ln>
          </p:spPr>
          <p:txBody>
            <a:bodyPr spcFirstLastPara="1" wrap="square" lIns="91425" tIns="91425" rIns="91425" bIns="91425" anchor="ctr" anchorCtr="0">
              <a:noAutofit/>
            </a:bodyPr>
            <a:lstStyle/>
            <a:p>
              <a:endParaRPr sz="1400"/>
            </a:p>
          </p:txBody>
        </p:sp>
        <p:sp>
          <p:nvSpPr>
            <p:cNvPr id="225" name="Google Shape;10120;p74"/>
            <p:cNvSpPr/>
            <p:nvPr/>
          </p:nvSpPr>
          <p:spPr>
            <a:xfrm>
              <a:off x="-59400002" y="4084200"/>
              <a:ext cx="89825" cy="212700"/>
            </a:xfrm>
            <a:custGeom>
              <a:avLst/>
              <a:gdLst/>
              <a:ahLst/>
              <a:cxnLst/>
              <a:rect l="l" t="t" r="r" b="b"/>
              <a:pathLst>
                <a:path w="3593" h="8508" extrusionOk="0">
                  <a:moveTo>
                    <a:pt x="1734" y="1607"/>
                  </a:moveTo>
                  <a:cubicBezTo>
                    <a:pt x="1923" y="1607"/>
                    <a:pt x="2175" y="1797"/>
                    <a:pt x="2175" y="2049"/>
                  </a:cubicBezTo>
                  <a:lnTo>
                    <a:pt x="2175" y="7278"/>
                  </a:lnTo>
                  <a:cubicBezTo>
                    <a:pt x="2175" y="7499"/>
                    <a:pt x="1986" y="7656"/>
                    <a:pt x="1734" y="7656"/>
                  </a:cubicBezTo>
                  <a:cubicBezTo>
                    <a:pt x="1513" y="7656"/>
                    <a:pt x="1356" y="7467"/>
                    <a:pt x="1356" y="7278"/>
                  </a:cubicBezTo>
                  <a:lnTo>
                    <a:pt x="1356" y="2049"/>
                  </a:lnTo>
                  <a:cubicBezTo>
                    <a:pt x="1356" y="1797"/>
                    <a:pt x="1545" y="1607"/>
                    <a:pt x="1734" y="1607"/>
                  </a:cubicBezTo>
                  <a:close/>
                  <a:moveTo>
                    <a:pt x="1230" y="1"/>
                  </a:moveTo>
                  <a:cubicBezTo>
                    <a:pt x="568" y="1"/>
                    <a:pt x="1" y="536"/>
                    <a:pt x="1" y="1198"/>
                  </a:cubicBezTo>
                  <a:lnTo>
                    <a:pt x="1" y="8507"/>
                  </a:lnTo>
                  <a:lnTo>
                    <a:pt x="3593" y="8507"/>
                  </a:lnTo>
                  <a:lnTo>
                    <a:pt x="3593" y="1198"/>
                  </a:lnTo>
                  <a:cubicBezTo>
                    <a:pt x="3561" y="536"/>
                    <a:pt x="2994" y="1"/>
                    <a:pt x="2332" y="1"/>
                  </a:cubicBezTo>
                  <a:close/>
                </a:path>
              </a:pathLst>
            </a:custGeom>
            <a:grpFill/>
            <a:ln>
              <a:noFill/>
            </a:ln>
          </p:spPr>
          <p:txBody>
            <a:bodyPr spcFirstLastPara="1" wrap="square" lIns="91425" tIns="91425" rIns="91425" bIns="91425" anchor="ctr" anchorCtr="0">
              <a:noAutofit/>
            </a:bodyPr>
            <a:lstStyle/>
            <a:p>
              <a:endParaRPr sz="1400"/>
            </a:p>
          </p:txBody>
        </p:sp>
        <p:sp>
          <p:nvSpPr>
            <p:cNvPr id="226" name="Google Shape;10121;p74"/>
            <p:cNvSpPr/>
            <p:nvPr/>
          </p:nvSpPr>
          <p:spPr>
            <a:xfrm>
              <a:off x="-59290502" y="4317350"/>
              <a:ext cx="89800" cy="82725"/>
            </a:xfrm>
            <a:custGeom>
              <a:avLst/>
              <a:gdLst/>
              <a:ahLst/>
              <a:cxnLst/>
              <a:rect l="l" t="t" r="r" b="b"/>
              <a:pathLst>
                <a:path w="3592" h="3309" extrusionOk="0">
                  <a:moveTo>
                    <a:pt x="1796" y="851"/>
                  </a:moveTo>
                  <a:cubicBezTo>
                    <a:pt x="2048" y="851"/>
                    <a:pt x="2205" y="1071"/>
                    <a:pt x="2205" y="1260"/>
                  </a:cubicBezTo>
                  <a:cubicBezTo>
                    <a:pt x="2205" y="1449"/>
                    <a:pt x="2016" y="1701"/>
                    <a:pt x="1796" y="1701"/>
                  </a:cubicBezTo>
                  <a:cubicBezTo>
                    <a:pt x="1575" y="1701"/>
                    <a:pt x="1386" y="1481"/>
                    <a:pt x="1386" y="1260"/>
                  </a:cubicBezTo>
                  <a:cubicBezTo>
                    <a:pt x="1386" y="1008"/>
                    <a:pt x="1575" y="851"/>
                    <a:pt x="1796" y="851"/>
                  </a:cubicBezTo>
                  <a:close/>
                  <a:moveTo>
                    <a:pt x="0" y="0"/>
                  </a:moveTo>
                  <a:lnTo>
                    <a:pt x="0" y="2079"/>
                  </a:lnTo>
                  <a:cubicBezTo>
                    <a:pt x="0" y="2741"/>
                    <a:pt x="536" y="3308"/>
                    <a:pt x="1260" y="3308"/>
                  </a:cubicBezTo>
                  <a:lnTo>
                    <a:pt x="2363" y="3308"/>
                  </a:lnTo>
                  <a:cubicBezTo>
                    <a:pt x="3025" y="3308"/>
                    <a:pt x="3592" y="2741"/>
                    <a:pt x="3592" y="2079"/>
                  </a:cubicBezTo>
                  <a:lnTo>
                    <a:pt x="3592" y="0"/>
                  </a:lnTo>
                  <a:close/>
                </a:path>
              </a:pathLst>
            </a:custGeom>
            <a:grpFill/>
            <a:ln>
              <a:noFill/>
            </a:ln>
          </p:spPr>
          <p:txBody>
            <a:bodyPr spcFirstLastPara="1" wrap="square" lIns="91425" tIns="91425" rIns="91425" bIns="91425" anchor="ctr" anchorCtr="0">
              <a:noAutofit/>
            </a:bodyPr>
            <a:lstStyle/>
            <a:p>
              <a:endParaRPr sz="1400"/>
            </a:p>
          </p:txBody>
        </p:sp>
        <p:sp>
          <p:nvSpPr>
            <p:cNvPr id="227" name="Google Shape;10122;p74"/>
            <p:cNvSpPr/>
            <p:nvPr/>
          </p:nvSpPr>
          <p:spPr>
            <a:xfrm>
              <a:off x="-59290502" y="4084200"/>
              <a:ext cx="89800" cy="212700"/>
            </a:xfrm>
            <a:custGeom>
              <a:avLst/>
              <a:gdLst/>
              <a:ahLst/>
              <a:cxnLst/>
              <a:rect l="l" t="t" r="r" b="b"/>
              <a:pathLst>
                <a:path w="3592" h="8508" extrusionOk="0">
                  <a:moveTo>
                    <a:pt x="1796" y="1607"/>
                  </a:moveTo>
                  <a:cubicBezTo>
                    <a:pt x="2048" y="1607"/>
                    <a:pt x="2205" y="1797"/>
                    <a:pt x="2205" y="2049"/>
                  </a:cubicBezTo>
                  <a:lnTo>
                    <a:pt x="2205" y="7278"/>
                  </a:lnTo>
                  <a:cubicBezTo>
                    <a:pt x="2205" y="7499"/>
                    <a:pt x="2016" y="7656"/>
                    <a:pt x="1796" y="7656"/>
                  </a:cubicBezTo>
                  <a:cubicBezTo>
                    <a:pt x="1607" y="7656"/>
                    <a:pt x="1386" y="7467"/>
                    <a:pt x="1386" y="7278"/>
                  </a:cubicBezTo>
                  <a:lnTo>
                    <a:pt x="1386" y="2049"/>
                  </a:lnTo>
                  <a:cubicBezTo>
                    <a:pt x="1386" y="1797"/>
                    <a:pt x="1575" y="1607"/>
                    <a:pt x="1796" y="1607"/>
                  </a:cubicBezTo>
                  <a:close/>
                  <a:moveTo>
                    <a:pt x="1260" y="1"/>
                  </a:moveTo>
                  <a:cubicBezTo>
                    <a:pt x="599" y="1"/>
                    <a:pt x="0" y="536"/>
                    <a:pt x="0" y="1198"/>
                  </a:cubicBezTo>
                  <a:lnTo>
                    <a:pt x="0" y="8507"/>
                  </a:lnTo>
                  <a:lnTo>
                    <a:pt x="3592" y="8507"/>
                  </a:lnTo>
                  <a:lnTo>
                    <a:pt x="3592" y="1198"/>
                  </a:lnTo>
                  <a:cubicBezTo>
                    <a:pt x="3592" y="536"/>
                    <a:pt x="3025" y="1"/>
                    <a:pt x="2363" y="1"/>
                  </a:cubicBezTo>
                  <a:close/>
                </a:path>
              </a:pathLst>
            </a:custGeom>
            <a:grpFill/>
            <a:ln>
              <a:noFill/>
            </a:ln>
          </p:spPr>
          <p:txBody>
            <a:bodyPr spcFirstLastPara="1" wrap="square" lIns="91425" tIns="91425" rIns="91425" bIns="91425" anchor="ctr" anchorCtr="0">
              <a:noAutofit/>
            </a:bodyPr>
            <a:lstStyle/>
            <a:p>
              <a:endParaRPr sz="1400"/>
            </a:p>
          </p:txBody>
        </p:sp>
        <p:sp>
          <p:nvSpPr>
            <p:cNvPr id="228" name="Google Shape;10123;p74"/>
            <p:cNvSpPr/>
            <p:nvPr/>
          </p:nvSpPr>
          <p:spPr>
            <a:xfrm>
              <a:off x="-59181026" y="4317350"/>
              <a:ext cx="89800" cy="82725"/>
            </a:xfrm>
            <a:custGeom>
              <a:avLst/>
              <a:gdLst/>
              <a:ahLst/>
              <a:cxnLst/>
              <a:rect l="l" t="t" r="r" b="b"/>
              <a:pathLst>
                <a:path w="3592" h="3309" extrusionOk="0">
                  <a:moveTo>
                    <a:pt x="1828" y="851"/>
                  </a:moveTo>
                  <a:cubicBezTo>
                    <a:pt x="2080" y="851"/>
                    <a:pt x="2269" y="1071"/>
                    <a:pt x="2269" y="1260"/>
                  </a:cubicBezTo>
                  <a:cubicBezTo>
                    <a:pt x="2269" y="1449"/>
                    <a:pt x="2080" y="1701"/>
                    <a:pt x="1828" y="1701"/>
                  </a:cubicBezTo>
                  <a:cubicBezTo>
                    <a:pt x="1607" y="1701"/>
                    <a:pt x="1450" y="1481"/>
                    <a:pt x="1450" y="1260"/>
                  </a:cubicBezTo>
                  <a:cubicBezTo>
                    <a:pt x="1450" y="1008"/>
                    <a:pt x="1607" y="851"/>
                    <a:pt x="1828" y="851"/>
                  </a:cubicBezTo>
                  <a:close/>
                  <a:moveTo>
                    <a:pt x="0" y="0"/>
                  </a:moveTo>
                  <a:lnTo>
                    <a:pt x="0" y="2079"/>
                  </a:lnTo>
                  <a:lnTo>
                    <a:pt x="32" y="2079"/>
                  </a:lnTo>
                  <a:cubicBezTo>
                    <a:pt x="32" y="2741"/>
                    <a:pt x="567" y="3308"/>
                    <a:pt x="1261" y="3308"/>
                  </a:cubicBezTo>
                  <a:lnTo>
                    <a:pt x="2363" y="3308"/>
                  </a:lnTo>
                  <a:cubicBezTo>
                    <a:pt x="3025" y="3308"/>
                    <a:pt x="3592" y="2741"/>
                    <a:pt x="3592" y="2079"/>
                  </a:cubicBezTo>
                  <a:lnTo>
                    <a:pt x="3592" y="0"/>
                  </a:lnTo>
                  <a:close/>
                </a:path>
              </a:pathLst>
            </a:custGeom>
            <a:grpFill/>
            <a:ln>
              <a:noFill/>
            </a:ln>
          </p:spPr>
          <p:txBody>
            <a:bodyPr spcFirstLastPara="1" wrap="square" lIns="91425" tIns="91425" rIns="91425" bIns="91425" anchor="ctr" anchorCtr="0">
              <a:noAutofit/>
            </a:bodyPr>
            <a:lstStyle/>
            <a:p>
              <a:endParaRPr sz="1400"/>
            </a:p>
          </p:txBody>
        </p:sp>
        <p:sp>
          <p:nvSpPr>
            <p:cNvPr id="229" name="Google Shape;10124;p74"/>
            <p:cNvSpPr/>
            <p:nvPr/>
          </p:nvSpPr>
          <p:spPr>
            <a:xfrm>
              <a:off x="-59179451" y="4084200"/>
              <a:ext cx="89800" cy="212700"/>
            </a:xfrm>
            <a:custGeom>
              <a:avLst/>
              <a:gdLst/>
              <a:ahLst/>
              <a:cxnLst/>
              <a:rect l="l" t="t" r="r" b="b"/>
              <a:pathLst>
                <a:path w="3592" h="8508" extrusionOk="0">
                  <a:moveTo>
                    <a:pt x="1733" y="1607"/>
                  </a:moveTo>
                  <a:cubicBezTo>
                    <a:pt x="1922" y="1607"/>
                    <a:pt x="2174" y="1797"/>
                    <a:pt x="2174" y="2049"/>
                  </a:cubicBezTo>
                  <a:lnTo>
                    <a:pt x="2174" y="7278"/>
                  </a:lnTo>
                  <a:cubicBezTo>
                    <a:pt x="2174" y="7499"/>
                    <a:pt x="1985" y="7656"/>
                    <a:pt x="1733" y="7656"/>
                  </a:cubicBezTo>
                  <a:cubicBezTo>
                    <a:pt x="1513" y="7656"/>
                    <a:pt x="1355" y="7467"/>
                    <a:pt x="1355" y="7278"/>
                  </a:cubicBezTo>
                  <a:lnTo>
                    <a:pt x="1355" y="2049"/>
                  </a:lnTo>
                  <a:cubicBezTo>
                    <a:pt x="1355" y="1797"/>
                    <a:pt x="1544" y="1607"/>
                    <a:pt x="1733" y="1607"/>
                  </a:cubicBezTo>
                  <a:close/>
                  <a:moveTo>
                    <a:pt x="1229" y="1"/>
                  </a:moveTo>
                  <a:cubicBezTo>
                    <a:pt x="567" y="1"/>
                    <a:pt x="0" y="536"/>
                    <a:pt x="0" y="1198"/>
                  </a:cubicBezTo>
                  <a:lnTo>
                    <a:pt x="0" y="8507"/>
                  </a:lnTo>
                  <a:lnTo>
                    <a:pt x="3592" y="8507"/>
                  </a:lnTo>
                  <a:lnTo>
                    <a:pt x="3592" y="1198"/>
                  </a:lnTo>
                  <a:cubicBezTo>
                    <a:pt x="3560" y="536"/>
                    <a:pt x="2993" y="1"/>
                    <a:pt x="2332" y="1"/>
                  </a:cubicBezTo>
                  <a:close/>
                </a:path>
              </a:pathLst>
            </a:custGeom>
            <a:grpFill/>
            <a:ln>
              <a:noFill/>
            </a:ln>
          </p:spPr>
          <p:txBody>
            <a:bodyPr spcFirstLastPara="1" wrap="square" lIns="91425" tIns="91425" rIns="91425" bIns="91425" anchor="ctr" anchorCtr="0">
              <a:noAutofit/>
            </a:bodyPr>
            <a:lstStyle/>
            <a:p>
              <a:endParaRPr sz="1400"/>
            </a:p>
          </p:txBody>
        </p:sp>
      </p:grpSp>
      <p:grpSp>
        <p:nvGrpSpPr>
          <p:cNvPr id="234" name="Google Shape;10129;p74"/>
          <p:cNvGrpSpPr/>
          <p:nvPr/>
        </p:nvGrpSpPr>
        <p:grpSpPr>
          <a:xfrm>
            <a:off x="7821712" y="1613796"/>
            <a:ext cx="570257" cy="714064"/>
            <a:chOff x="-64022548" y="3727425"/>
            <a:chExt cx="270175" cy="317425"/>
          </a:xfrm>
          <a:solidFill>
            <a:srgbClr val="002060"/>
          </a:solidFill>
        </p:grpSpPr>
        <p:sp>
          <p:nvSpPr>
            <p:cNvPr id="235" name="Google Shape;10130;p74"/>
            <p:cNvSpPr/>
            <p:nvPr/>
          </p:nvSpPr>
          <p:spPr>
            <a:xfrm>
              <a:off x="-64022548" y="3912500"/>
              <a:ext cx="270175" cy="90600"/>
            </a:xfrm>
            <a:custGeom>
              <a:avLst/>
              <a:gdLst/>
              <a:ahLst/>
              <a:cxnLst/>
              <a:rect l="l" t="t" r="r" b="b"/>
              <a:pathLst>
                <a:path w="10807" h="3623" extrusionOk="0">
                  <a:moveTo>
                    <a:pt x="2111" y="1"/>
                  </a:moveTo>
                  <a:cubicBezTo>
                    <a:pt x="945" y="1"/>
                    <a:pt x="0" y="946"/>
                    <a:pt x="0" y="2080"/>
                  </a:cubicBezTo>
                  <a:lnTo>
                    <a:pt x="0" y="3183"/>
                  </a:lnTo>
                  <a:cubicBezTo>
                    <a:pt x="0" y="3435"/>
                    <a:pt x="221" y="3624"/>
                    <a:pt x="441" y="3624"/>
                  </a:cubicBezTo>
                  <a:lnTo>
                    <a:pt x="10365" y="3624"/>
                  </a:lnTo>
                  <a:cubicBezTo>
                    <a:pt x="10618" y="3624"/>
                    <a:pt x="10807" y="3435"/>
                    <a:pt x="10807" y="3183"/>
                  </a:cubicBezTo>
                  <a:lnTo>
                    <a:pt x="10807" y="2080"/>
                  </a:lnTo>
                  <a:cubicBezTo>
                    <a:pt x="10807" y="946"/>
                    <a:pt x="9861" y="1"/>
                    <a:pt x="8727" y="1"/>
                  </a:cubicBezTo>
                  <a:close/>
                </a:path>
              </a:pathLst>
            </a:custGeom>
            <a:grpFill/>
            <a:ln>
              <a:noFill/>
            </a:ln>
          </p:spPr>
          <p:txBody>
            <a:bodyPr spcFirstLastPara="1" wrap="square" lIns="91425" tIns="91425" rIns="91425" bIns="91425" anchor="ctr" anchorCtr="0">
              <a:noAutofit/>
            </a:bodyPr>
            <a:lstStyle/>
            <a:p>
              <a:endParaRPr sz="1400"/>
            </a:p>
          </p:txBody>
        </p:sp>
        <p:sp>
          <p:nvSpPr>
            <p:cNvPr id="236" name="Google Shape;10131;p74"/>
            <p:cNvSpPr/>
            <p:nvPr/>
          </p:nvSpPr>
          <p:spPr>
            <a:xfrm>
              <a:off x="-64000503" y="4023550"/>
              <a:ext cx="227650" cy="21300"/>
            </a:xfrm>
            <a:custGeom>
              <a:avLst/>
              <a:gdLst/>
              <a:ahLst/>
              <a:cxnLst/>
              <a:rect l="l" t="t" r="r" b="b"/>
              <a:pathLst>
                <a:path w="9106" h="852" extrusionOk="0">
                  <a:moveTo>
                    <a:pt x="0" y="1"/>
                  </a:moveTo>
                  <a:lnTo>
                    <a:pt x="0" y="442"/>
                  </a:lnTo>
                  <a:cubicBezTo>
                    <a:pt x="0" y="694"/>
                    <a:pt x="190" y="851"/>
                    <a:pt x="442" y="851"/>
                  </a:cubicBezTo>
                  <a:lnTo>
                    <a:pt x="8696" y="851"/>
                  </a:lnTo>
                  <a:cubicBezTo>
                    <a:pt x="8948" y="851"/>
                    <a:pt x="9105" y="631"/>
                    <a:pt x="9105" y="442"/>
                  </a:cubicBezTo>
                  <a:lnTo>
                    <a:pt x="9105" y="1"/>
                  </a:lnTo>
                  <a:close/>
                </a:path>
              </a:pathLst>
            </a:custGeom>
            <a:grpFill/>
            <a:ln>
              <a:noFill/>
            </a:ln>
          </p:spPr>
          <p:txBody>
            <a:bodyPr spcFirstLastPara="1" wrap="square" lIns="91425" tIns="91425" rIns="91425" bIns="91425" anchor="ctr" anchorCtr="0">
              <a:noAutofit/>
            </a:bodyPr>
            <a:lstStyle/>
            <a:p>
              <a:endParaRPr sz="1400"/>
            </a:p>
          </p:txBody>
        </p:sp>
        <p:sp>
          <p:nvSpPr>
            <p:cNvPr id="237" name="Google Shape;10132;p74"/>
            <p:cNvSpPr/>
            <p:nvPr/>
          </p:nvSpPr>
          <p:spPr>
            <a:xfrm>
              <a:off x="-63960325" y="3727425"/>
              <a:ext cx="144925" cy="165425"/>
            </a:xfrm>
            <a:custGeom>
              <a:avLst/>
              <a:gdLst/>
              <a:ahLst/>
              <a:cxnLst/>
              <a:rect l="l" t="t" r="r" b="b"/>
              <a:pathLst>
                <a:path w="5797" h="6617" extrusionOk="0">
                  <a:moveTo>
                    <a:pt x="2930" y="0"/>
                  </a:moveTo>
                  <a:cubicBezTo>
                    <a:pt x="1292" y="0"/>
                    <a:pt x="0" y="1292"/>
                    <a:pt x="0" y="2867"/>
                  </a:cubicBezTo>
                  <a:cubicBezTo>
                    <a:pt x="32" y="3812"/>
                    <a:pt x="504" y="4694"/>
                    <a:pt x="1260" y="5230"/>
                  </a:cubicBezTo>
                  <a:lnTo>
                    <a:pt x="1260" y="6616"/>
                  </a:lnTo>
                  <a:lnTo>
                    <a:pt x="4568" y="6616"/>
                  </a:lnTo>
                  <a:lnTo>
                    <a:pt x="4568" y="5230"/>
                  </a:lnTo>
                  <a:cubicBezTo>
                    <a:pt x="5356" y="4694"/>
                    <a:pt x="5797" y="3812"/>
                    <a:pt x="5797" y="2867"/>
                  </a:cubicBezTo>
                  <a:cubicBezTo>
                    <a:pt x="5797" y="1260"/>
                    <a:pt x="4505" y="0"/>
                    <a:pt x="2930" y="0"/>
                  </a:cubicBezTo>
                  <a:close/>
                </a:path>
              </a:pathLst>
            </a:custGeom>
            <a:grpFill/>
            <a:ln>
              <a:noFill/>
            </a:ln>
          </p:spPr>
          <p:txBody>
            <a:bodyPr spcFirstLastPara="1" wrap="square" lIns="91425" tIns="91425" rIns="91425" bIns="91425" anchor="ctr" anchorCtr="0">
              <a:noAutofit/>
            </a:bodyPr>
            <a:lstStyle/>
            <a:p>
              <a:endParaRPr sz="1400"/>
            </a:p>
          </p:txBody>
        </p:sp>
      </p:grpSp>
      <p:grpSp>
        <p:nvGrpSpPr>
          <p:cNvPr id="259" name="Google Shape;10154;p74"/>
          <p:cNvGrpSpPr/>
          <p:nvPr/>
        </p:nvGrpSpPr>
        <p:grpSpPr>
          <a:xfrm>
            <a:off x="7924637" y="3640453"/>
            <a:ext cx="523675" cy="557947"/>
            <a:chOff x="-60255348" y="3733825"/>
            <a:chExt cx="316650" cy="316550"/>
          </a:xfrm>
          <a:solidFill>
            <a:srgbClr val="002060"/>
          </a:solidFill>
        </p:grpSpPr>
        <p:sp>
          <p:nvSpPr>
            <p:cNvPr id="260" name="Google Shape;10155;p74"/>
            <p:cNvSpPr/>
            <p:nvPr/>
          </p:nvSpPr>
          <p:spPr>
            <a:xfrm>
              <a:off x="-60218327" y="3733825"/>
              <a:ext cx="235525" cy="316550"/>
            </a:xfrm>
            <a:custGeom>
              <a:avLst/>
              <a:gdLst/>
              <a:ahLst/>
              <a:cxnLst/>
              <a:rect l="l" t="t" r="r" b="b"/>
              <a:pathLst>
                <a:path w="9421" h="12662" extrusionOk="0">
                  <a:moveTo>
                    <a:pt x="4821" y="1666"/>
                  </a:moveTo>
                  <a:cubicBezTo>
                    <a:pt x="5073" y="1666"/>
                    <a:pt x="5262" y="1886"/>
                    <a:pt x="5262" y="2075"/>
                  </a:cubicBezTo>
                  <a:lnTo>
                    <a:pt x="5262" y="2359"/>
                  </a:lnTo>
                  <a:cubicBezTo>
                    <a:pt x="5734" y="2485"/>
                    <a:pt x="6081" y="2989"/>
                    <a:pt x="6081" y="3525"/>
                  </a:cubicBezTo>
                  <a:cubicBezTo>
                    <a:pt x="6081" y="3777"/>
                    <a:pt x="5892" y="3934"/>
                    <a:pt x="5640" y="3934"/>
                  </a:cubicBezTo>
                  <a:cubicBezTo>
                    <a:pt x="5419" y="3934"/>
                    <a:pt x="5262" y="3714"/>
                    <a:pt x="5262" y="3525"/>
                  </a:cubicBezTo>
                  <a:cubicBezTo>
                    <a:pt x="5262" y="3273"/>
                    <a:pt x="5073" y="3084"/>
                    <a:pt x="4821" y="3084"/>
                  </a:cubicBezTo>
                  <a:cubicBezTo>
                    <a:pt x="4569" y="3084"/>
                    <a:pt x="4411" y="3273"/>
                    <a:pt x="4411" y="3525"/>
                  </a:cubicBezTo>
                  <a:cubicBezTo>
                    <a:pt x="4411" y="3777"/>
                    <a:pt x="4789" y="3997"/>
                    <a:pt x="5104" y="4249"/>
                  </a:cubicBezTo>
                  <a:cubicBezTo>
                    <a:pt x="5514" y="4564"/>
                    <a:pt x="6081" y="4942"/>
                    <a:pt x="6081" y="5604"/>
                  </a:cubicBezTo>
                  <a:cubicBezTo>
                    <a:pt x="6081" y="6171"/>
                    <a:pt x="5734" y="6612"/>
                    <a:pt x="5262" y="6801"/>
                  </a:cubicBezTo>
                  <a:lnTo>
                    <a:pt x="5262" y="7085"/>
                  </a:lnTo>
                  <a:cubicBezTo>
                    <a:pt x="5262" y="7305"/>
                    <a:pt x="5041" y="7463"/>
                    <a:pt x="4821" y="7463"/>
                  </a:cubicBezTo>
                  <a:cubicBezTo>
                    <a:pt x="4569" y="7463"/>
                    <a:pt x="4411" y="7274"/>
                    <a:pt x="4411" y="7085"/>
                  </a:cubicBezTo>
                  <a:lnTo>
                    <a:pt x="4411" y="6801"/>
                  </a:lnTo>
                  <a:cubicBezTo>
                    <a:pt x="3938" y="6644"/>
                    <a:pt x="3592" y="6171"/>
                    <a:pt x="3592" y="5604"/>
                  </a:cubicBezTo>
                  <a:cubicBezTo>
                    <a:pt x="3592" y="5383"/>
                    <a:pt x="3781" y="5194"/>
                    <a:pt x="4033" y="5194"/>
                  </a:cubicBezTo>
                  <a:cubicBezTo>
                    <a:pt x="4253" y="5194"/>
                    <a:pt x="4411" y="5383"/>
                    <a:pt x="4411" y="5604"/>
                  </a:cubicBezTo>
                  <a:cubicBezTo>
                    <a:pt x="4411" y="5856"/>
                    <a:pt x="4632" y="6014"/>
                    <a:pt x="4821" y="6014"/>
                  </a:cubicBezTo>
                  <a:cubicBezTo>
                    <a:pt x="5041" y="6014"/>
                    <a:pt x="5262" y="5824"/>
                    <a:pt x="5262" y="5604"/>
                  </a:cubicBezTo>
                  <a:cubicBezTo>
                    <a:pt x="5262" y="5383"/>
                    <a:pt x="4947" y="5131"/>
                    <a:pt x="4569" y="4911"/>
                  </a:cubicBezTo>
                  <a:cubicBezTo>
                    <a:pt x="4159" y="4596"/>
                    <a:pt x="3592" y="4186"/>
                    <a:pt x="3592" y="3525"/>
                  </a:cubicBezTo>
                  <a:cubicBezTo>
                    <a:pt x="3592" y="2989"/>
                    <a:pt x="3938" y="2548"/>
                    <a:pt x="4411" y="2359"/>
                  </a:cubicBezTo>
                  <a:lnTo>
                    <a:pt x="4411" y="2075"/>
                  </a:lnTo>
                  <a:cubicBezTo>
                    <a:pt x="4411" y="1823"/>
                    <a:pt x="4632" y="1666"/>
                    <a:pt x="4821" y="1666"/>
                  </a:cubicBezTo>
                  <a:close/>
                  <a:moveTo>
                    <a:pt x="6081" y="9385"/>
                  </a:moveTo>
                  <a:lnTo>
                    <a:pt x="6081" y="10235"/>
                  </a:lnTo>
                  <a:lnTo>
                    <a:pt x="3592" y="10235"/>
                  </a:lnTo>
                  <a:lnTo>
                    <a:pt x="3592" y="9385"/>
                  </a:lnTo>
                  <a:close/>
                  <a:moveTo>
                    <a:pt x="4801" y="0"/>
                  </a:moveTo>
                  <a:cubicBezTo>
                    <a:pt x="4498" y="0"/>
                    <a:pt x="4188" y="29"/>
                    <a:pt x="3875" y="91"/>
                  </a:cubicBezTo>
                  <a:cubicBezTo>
                    <a:pt x="2111" y="500"/>
                    <a:pt x="693" y="1949"/>
                    <a:pt x="378" y="3714"/>
                  </a:cubicBezTo>
                  <a:cubicBezTo>
                    <a:pt x="0" y="5698"/>
                    <a:pt x="1008" y="7652"/>
                    <a:pt x="2773" y="8565"/>
                  </a:cubicBezTo>
                  <a:lnTo>
                    <a:pt x="2773" y="10582"/>
                  </a:lnTo>
                  <a:cubicBezTo>
                    <a:pt x="2773" y="11716"/>
                    <a:pt x="3718" y="12661"/>
                    <a:pt x="4852" y="12661"/>
                  </a:cubicBezTo>
                  <a:cubicBezTo>
                    <a:pt x="5986" y="12661"/>
                    <a:pt x="6963" y="11716"/>
                    <a:pt x="6963" y="10582"/>
                  </a:cubicBezTo>
                  <a:lnTo>
                    <a:pt x="6963" y="8565"/>
                  </a:lnTo>
                  <a:cubicBezTo>
                    <a:pt x="8444" y="7778"/>
                    <a:pt x="9420" y="6234"/>
                    <a:pt x="9420" y="4501"/>
                  </a:cubicBezTo>
                  <a:cubicBezTo>
                    <a:pt x="9392" y="2000"/>
                    <a:pt x="7308" y="0"/>
                    <a:pt x="4801" y="0"/>
                  </a:cubicBezTo>
                  <a:close/>
                </a:path>
              </a:pathLst>
            </a:custGeom>
            <a:grpFill/>
            <a:ln>
              <a:noFill/>
            </a:ln>
          </p:spPr>
          <p:txBody>
            <a:bodyPr spcFirstLastPara="1" wrap="square" lIns="91425" tIns="91425" rIns="91425" bIns="91425" anchor="ctr" anchorCtr="0">
              <a:noAutofit/>
            </a:bodyPr>
            <a:lstStyle/>
            <a:p>
              <a:endParaRPr sz="1400"/>
            </a:p>
          </p:txBody>
        </p:sp>
        <p:sp>
          <p:nvSpPr>
            <p:cNvPr id="261" name="Google Shape;10156;p74"/>
            <p:cNvSpPr/>
            <p:nvPr/>
          </p:nvSpPr>
          <p:spPr>
            <a:xfrm>
              <a:off x="-60255348" y="3844775"/>
              <a:ext cx="34675" cy="20500"/>
            </a:xfrm>
            <a:custGeom>
              <a:avLst/>
              <a:gdLst/>
              <a:ahLst/>
              <a:cxnLst/>
              <a:rect l="l" t="t" r="r" b="b"/>
              <a:pathLst>
                <a:path w="1387" h="820" extrusionOk="0">
                  <a:moveTo>
                    <a:pt x="379" y="0"/>
                  </a:moveTo>
                  <a:cubicBezTo>
                    <a:pt x="158" y="0"/>
                    <a:pt x="1" y="189"/>
                    <a:pt x="1" y="378"/>
                  </a:cubicBezTo>
                  <a:cubicBezTo>
                    <a:pt x="1" y="630"/>
                    <a:pt x="190" y="819"/>
                    <a:pt x="379" y="819"/>
                  </a:cubicBezTo>
                  <a:lnTo>
                    <a:pt x="946" y="819"/>
                  </a:lnTo>
                  <a:cubicBezTo>
                    <a:pt x="1166" y="819"/>
                    <a:pt x="1387" y="630"/>
                    <a:pt x="1387" y="378"/>
                  </a:cubicBezTo>
                  <a:cubicBezTo>
                    <a:pt x="1387" y="158"/>
                    <a:pt x="1166" y="0"/>
                    <a:pt x="946" y="0"/>
                  </a:cubicBezTo>
                  <a:close/>
                </a:path>
              </a:pathLst>
            </a:custGeom>
            <a:grpFill/>
            <a:ln>
              <a:noFill/>
            </a:ln>
          </p:spPr>
          <p:txBody>
            <a:bodyPr spcFirstLastPara="1" wrap="square" lIns="91425" tIns="91425" rIns="91425" bIns="91425" anchor="ctr" anchorCtr="0">
              <a:noAutofit/>
            </a:bodyPr>
            <a:lstStyle/>
            <a:p>
              <a:endParaRPr sz="1400"/>
            </a:p>
          </p:txBody>
        </p:sp>
        <p:sp>
          <p:nvSpPr>
            <p:cNvPr id="262" name="Google Shape;10157;p74"/>
            <p:cNvSpPr/>
            <p:nvPr/>
          </p:nvSpPr>
          <p:spPr>
            <a:xfrm>
              <a:off x="-59974175" y="3844775"/>
              <a:ext cx="35475" cy="20500"/>
            </a:xfrm>
            <a:custGeom>
              <a:avLst/>
              <a:gdLst/>
              <a:ahLst/>
              <a:cxnLst/>
              <a:rect l="l" t="t" r="r" b="b"/>
              <a:pathLst>
                <a:path w="1419" h="820" extrusionOk="0">
                  <a:moveTo>
                    <a:pt x="442" y="0"/>
                  </a:moveTo>
                  <a:cubicBezTo>
                    <a:pt x="221" y="0"/>
                    <a:pt x="1" y="189"/>
                    <a:pt x="1" y="378"/>
                  </a:cubicBezTo>
                  <a:cubicBezTo>
                    <a:pt x="1" y="630"/>
                    <a:pt x="221" y="819"/>
                    <a:pt x="442" y="819"/>
                  </a:cubicBezTo>
                  <a:lnTo>
                    <a:pt x="1009" y="819"/>
                  </a:lnTo>
                  <a:cubicBezTo>
                    <a:pt x="1230" y="819"/>
                    <a:pt x="1387" y="630"/>
                    <a:pt x="1387" y="378"/>
                  </a:cubicBezTo>
                  <a:cubicBezTo>
                    <a:pt x="1419" y="158"/>
                    <a:pt x="1230" y="0"/>
                    <a:pt x="1009" y="0"/>
                  </a:cubicBezTo>
                  <a:close/>
                </a:path>
              </a:pathLst>
            </a:custGeom>
            <a:grpFill/>
            <a:ln>
              <a:noFill/>
            </a:ln>
          </p:spPr>
          <p:txBody>
            <a:bodyPr spcFirstLastPara="1" wrap="square" lIns="91425" tIns="91425" rIns="91425" bIns="91425" anchor="ctr" anchorCtr="0">
              <a:noAutofit/>
            </a:bodyPr>
            <a:lstStyle/>
            <a:p>
              <a:endParaRPr sz="1400"/>
            </a:p>
          </p:txBody>
        </p:sp>
        <p:sp>
          <p:nvSpPr>
            <p:cNvPr id="263" name="Google Shape;10158;p74"/>
            <p:cNvSpPr/>
            <p:nvPr/>
          </p:nvSpPr>
          <p:spPr>
            <a:xfrm>
              <a:off x="-60212827" y="3939475"/>
              <a:ext cx="32325" cy="30350"/>
            </a:xfrm>
            <a:custGeom>
              <a:avLst/>
              <a:gdLst/>
              <a:ahLst/>
              <a:cxnLst/>
              <a:rect l="l" t="t" r="r" b="b"/>
              <a:pathLst>
                <a:path w="1293" h="1214" extrusionOk="0">
                  <a:moveTo>
                    <a:pt x="836" y="1"/>
                  </a:moveTo>
                  <a:cubicBezTo>
                    <a:pt x="725" y="1"/>
                    <a:pt x="615" y="40"/>
                    <a:pt x="536" y="119"/>
                  </a:cubicBezTo>
                  <a:lnTo>
                    <a:pt x="158" y="497"/>
                  </a:lnTo>
                  <a:cubicBezTo>
                    <a:pt x="1" y="654"/>
                    <a:pt x="1" y="938"/>
                    <a:pt x="158" y="1096"/>
                  </a:cubicBezTo>
                  <a:cubicBezTo>
                    <a:pt x="237" y="1174"/>
                    <a:pt x="340" y="1214"/>
                    <a:pt x="442" y="1214"/>
                  </a:cubicBezTo>
                  <a:cubicBezTo>
                    <a:pt x="544" y="1214"/>
                    <a:pt x="647" y="1174"/>
                    <a:pt x="725" y="1096"/>
                  </a:cubicBezTo>
                  <a:lnTo>
                    <a:pt x="1135" y="686"/>
                  </a:lnTo>
                  <a:cubicBezTo>
                    <a:pt x="1293" y="528"/>
                    <a:pt x="1293" y="245"/>
                    <a:pt x="1135" y="119"/>
                  </a:cubicBezTo>
                  <a:cubicBezTo>
                    <a:pt x="1056" y="40"/>
                    <a:pt x="946" y="1"/>
                    <a:pt x="836" y="1"/>
                  </a:cubicBezTo>
                  <a:close/>
                </a:path>
              </a:pathLst>
            </a:custGeom>
            <a:grpFill/>
            <a:ln>
              <a:noFill/>
            </a:ln>
          </p:spPr>
          <p:txBody>
            <a:bodyPr spcFirstLastPara="1" wrap="square" lIns="91425" tIns="91425" rIns="91425" bIns="91425" anchor="ctr" anchorCtr="0">
              <a:noAutofit/>
            </a:bodyPr>
            <a:lstStyle/>
            <a:p>
              <a:endParaRPr sz="1400"/>
            </a:p>
          </p:txBody>
        </p:sp>
        <p:sp>
          <p:nvSpPr>
            <p:cNvPr id="264" name="Google Shape;10159;p74"/>
            <p:cNvSpPr/>
            <p:nvPr/>
          </p:nvSpPr>
          <p:spPr>
            <a:xfrm>
              <a:off x="-60012752" y="3739425"/>
              <a:ext cx="32300" cy="30350"/>
            </a:xfrm>
            <a:custGeom>
              <a:avLst/>
              <a:gdLst/>
              <a:ahLst/>
              <a:cxnLst/>
              <a:rect l="l" t="t" r="r" b="b"/>
              <a:pathLst>
                <a:path w="1292" h="1214" extrusionOk="0">
                  <a:moveTo>
                    <a:pt x="835" y="1"/>
                  </a:moveTo>
                  <a:cubicBezTo>
                    <a:pt x="725" y="1"/>
                    <a:pt x="614" y="40"/>
                    <a:pt x="536" y="119"/>
                  </a:cubicBezTo>
                  <a:lnTo>
                    <a:pt x="126" y="497"/>
                  </a:lnTo>
                  <a:cubicBezTo>
                    <a:pt x="0" y="654"/>
                    <a:pt x="0" y="938"/>
                    <a:pt x="126" y="1095"/>
                  </a:cubicBezTo>
                  <a:cubicBezTo>
                    <a:pt x="205" y="1174"/>
                    <a:pt x="315" y="1213"/>
                    <a:pt x="425" y="1213"/>
                  </a:cubicBezTo>
                  <a:cubicBezTo>
                    <a:pt x="536" y="1213"/>
                    <a:pt x="646" y="1174"/>
                    <a:pt x="725" y="1095"/>
                  </a:cubicBezTo>
                  <a:lnTo>
                    <a:pt x="1134" y="686"/>
                  </a:lnTo>
                  <a:cubicBezTo>
                    <a:pt x="1292" y="560"/>
                    <a:pt x="1292" y="276"/>
                    <a:pt x="1134" y="119"/>
                  </a:cubicBezTo>
                  <a:cubicBezTo>
                    <a:pt x="1056" y="40"/>
                    <a:pt x="945" y="1"/>
                    <a:pt x="835" y="1"/>
                  </a:cubicBezTo>
                  <a:close/>
                </a:path>
              </a:pathLst>
            </a:custGeom>
            <a:grpFill/>
            <a:ln>
              <a:noFill/>
            </a:ln>
          </p:spPr>
          <p:txBody>
            <a:bodyPr spcFirstLastPara="1" wrap="square" lIns="91425" tIns="91425" rIns="91425" bIns="91425" anchor="ctr" anchorCtr="0">
              <a:noAutofit/>
            </a:bodyPr>
            <a:lstStyle/>
            <a:p>
              <a:endParaRPr sz="1400"/>
            </a:p>
          </p:txBody>
        </p:sp>
        <p:sp>
          <p:nvSpPr>
            <p:cNvPr id="265" name="Google Shape;10160;p74"/>
            <p:cNvSpPr/>
            <p:nvPr/>
          </p:nvSpPr>
          <p:spPr>
            <a:xfrm>
              <a:off x="-60012752" y="3939475"/>
              <a:ext cx="32300" cy="30350"/>
            </a:xfrm>
            <a:custGeom>
              <a:avLst/>
              <a:gdLst/>
              <a:ahLst/>
              <a:cxnLst/>
              <a:rect l="l" t="t" r="r" b="b"/>
              <a:pathLst>
                <a:path w="1292" h="1214" extrusionOk="0">
                  <a:moveTo>
                    <a:pt x="425" y="1"/>
                  </a:moveTo>
                  <a:cubicBezTo>
                    <a:pt x="315" y="1"/>
                    <a:pt x="205" y="40"/>
                    <a:pt x="126" y="119"/>
                  </a:cubicBezTo>
                  <a:cubicBezTo>
                    <a:pt x="0" y="245"/>
                    <a:pt x="0" y="528"/>
                    <a:pt x="126" y="686"/>
                  </a:cubicBezTo>
                  <a:lnTo>
                    <a:pt x="536" y="1096"/>
                  </a:lnTo>
                  <a:cubicBezTo>
                    <a:pt x="614" y="1174"/>
                    <a:pt x="725" y="1214"/>
                    <a:pt x="835" y="1214"/>
                  </a:cubicBezTo>
                  <a:cubicBezTo>
                    <a:pt x="945" y="1214"/>
                    <a:pt x="1056" y="1174"/>
                    <a:pt x="1134" y="1096"/>
                  </a:cubicBezTo>
                  <a:cubicBezTo>
                    <a:pt x="1292" y="938"/>
                    <a:pt x="1292" y="654"/>
                    <a:pt x="1134" y="497"/>
                  </a:cubicBezTo>
                  <a:lnTo>
                    <a:pt x="725" y="119"/>
                  </a:lnTo>
                  <a:cubicBezTo>
                    <a:pt x="646" y="40"/>
                    <a:pt x="536" y="1"/>
                    <a:pt x="425" y="1"/>
                  </a:cubicBezTo>
                  <a:close/>
                </a:path>
              </a:pathLst>
            </a:custGeom>
            <a:grpFill/>
            <a:ln>
              <a:noFill/>
            </a:ln>
          </p:spPr>
          <p:txBody>
            <a:bodyPr spcFirstLastPara="1" wrap="square" lIns="91425" tIns="91425" rIns="91425" bIns="91425" anchor="ctr" anchorCtr="0">
              <a:noAutofit/>
            </a:bodyPr>
            <a:lstStyle/>
            <a:p>
              <a:endParaRPr sz="1400"/>
            </a:p>
          </p:txBody>
        </p:sp>
        <p:sp>
          <p:nvSpPr>
            <p:cNvPr id="266" name="Google Shape;10161;p74"/>
            <p:cNvSpPr/>
            <p:nvPr/>
          </p:nvSpPr>
          <p:spPr>
            <a:xfrm>
              <a:off x="-60212827" y="3739425"/>
              <a:ext cx="32325" cy="30350"/>
            </a:xfrm>
            <a:custGeom>
              <a:avLst/>
              <a:gdLst/>
              <a:ahLst/>
              <a:cxnLst/>
              <a:rect l="l" t="t" r="r" b="b"/>
              <a:pathLst>
                <a:path w="1293" h="1214" extrusionOk="0">
                  <a:moveTo>
                    <a:pt x="442" y="1"/>
                  </a:moveTo>
                  <a:cubicBezTo>
                    <a:pt x="340" y="1"/>
                    <a:pt x="237" y="40"/>
                    <a:pt x="158" y="119"/>
                  </a:cubicBezTo>
                  <a:cubicBezTo>
                    <a:pt x="1" y="276"/>
                    <a:pt x="1" y="560"/>
                    <a:pt x="158" y="686"/>
                  </a:cubicBezTo>
                  <a:lnTo>
                    <a:pt x="536" y="1095"/>
                  </a:lnTo>
                  <a:cubicBezTo>
                    <a:pt x="615" y="1174"/>
                    <a:pt x="725" y="1213"/>
                    <a:pt x="836" y="1213"/>
                  </a:cubicBezTo>
                  <a:cubicBezTo>
                    <a:pt x="946" y="1213"/>
                    <a:pt x="1056" y="1174"/>
                    <a:pt x="1135" y="1095"/>
                  </a:cubicBezTo>
                  <a:cubicBezTo>
                    <a:pt x="1293" y="938"/>
                    <a:pt x="1293" y="654"/>
                    <a:pt x="1135" y="497"/>
                  </a:cubicBezTo>
                  <a:lnTo>
                    <a:pt x="725" y="119"/>
                  </a:lnTo>
                  <a:cubicBezTo>
                    <a:pt x="647" y="40"/>
                    <a:pt x="544" y="1"/>
                    <a:pt x="442" y="1"/>
                  </a:cubicBezTo>
                  <a:close/>
                </a:path>
              </a:pathLst>
            </a:custGeom>
            <a:grpFill/>
            <a:ln>
              <a:noFill/>
            </a:ln>
          </p:spPr>
          <p:txBody>
            <a:bodyPr spcFirstLastPara="1" wrap="square" lIns="91425" tIns="91425" rIns="91425" bIns="91425" anchor="ctr" anchorCtr="0">
              <a:noAutofit/>
            </a:bodyPr>
            <a:lstStyle/>
            <a:p>
              <a:endParaRPr sz="1400"/>
            </a:p>
          </p:txBody>
        </p:sp>
      </p:grpSp>
      <p:grpSp>
        <p:nvGrpSpPr>
          <p:cNvPr id="277" name="Google Shape;10172;p74"/>
          <p:cNvGrpSpPr/>
          <p:nvPr/>
        </p:nvGrpSpPr>
        <p:grpSpPr>
          <a:xfrm>
            <a:off x="9424971" y="1631796"/>
            <a:ext cx="683991" cy="722277"/>
            <a:chOff x="-63679952" y="4093450"/>
            <a:chExt cx="320600" cy="317650"/>
          </a:xfrm>
          <a:solidFill>
            <a:srgbClr val="002060"/>
          </a:solidFill>
        </p:grpSpPr>
        <p:sp>
          <p:nvSpPr>
            <p:cNvPr id="278" name="Google Shape;10173;p74"/>
            <p:cNvSpPr/>
            <p:nvPr/>
          </p:nvSpPr>
          <p:spPr>
            <a:xfrm>
              <a:off x="-63595653" y="4093450"/>
              <a:ext cx="236300" cy="230425"/>
            </a:xfrm>
            <a:custGeom>
              <a:avLst/>
              <a:gdLst/>
              <a:ahLst/>
              <a:cxnLst/>
              <a:rect l="l" t="t" r="r" b="b"/>
              <a:pathLst>
                <a:path w="9452" h="9217" extrusionOk="0">
                  <a:moveTo>
                    <a:pt x="3387" y="836"/>
                  </a:moveTo>
                  <a:cubicBezTo>
                    <a:pt x="3497" y="836"/>
                    <a:pt x="3607" y="875"/>
                    <a:pt x="3686" y="954"/>
                  </a:cubicBezTo>
                  <a:cubicBezTo>
                    <a:pt x="3844" y="1111"/>
                    <a:pt x="3844" y="1395"/>
                    <a:pt x="3686" y="1553"/>
                  </a:cubicBezTo>
                  <a:lnTo>
                    <a:pt x="1638" y="3600"/>
                  </a:lnTo>
                  <a:cubicBezTo>
                    <a:pt x="1560" y="3679"/>
                    <a:pt x="1449" y="3718"/>
                    <a:pt x="1339" y="3718"/>
                  </a:cubicBezTo>
                  <a:cubicBezTo>
                    <a:pt x="1229" y="3718"/>
                    <a:pt x="1118" y="3679"/>
                    <a:pt x="1040" y="3600"/>
                  </a:cubicBezTo>
                  <a:cubicBezTo>
                    <a:pt x="882" y="3443"/>
                    <a:pt x="882" y="3159"/>
                    <a:pt x="1040" y="3002"/>
                  </a:cubicBezTo>
                  <a:lnTo>
                    <a:pt x="3088" y="954"/>
                  </a:lnTo>
                  <a:cubicBezTo>
                    <a:pt x="3166" y="875"/>
                    <a:pt x="3277" y="836"/>
                    <a:pt x="3387" y="836"/>
                  </a:cubicBezTo>
                  <a:close/>
                  <a:moveTo>
                    <a:pt x="8081" y="5530"/>
                  </a:moveTo>
                  <a:cubicBezTo>
                    <a:pt x="8191" y="5530"/>
                    <a:pt x="8302" y="5569"/>
                    <a:pt x="8380" y="5648"/>
                  </a:cubicBezTo>
                  <a:cubicBezTo>
                    <a:pt x="8538" y="5806"/>
                    <a:pt x="8538" y="6089"/>
                    <a:pt x="8380" y="6247"/>
                  </a:cubicBezTo>
                  <a:lnTo>
                    <a:pt x="6333" y="8295"/>
                  </a:lnTo>
                  <a:cubicBezTo>
                    <a:pt x="6254" y="8358"/>
                    <a:pt x="6143" y="8389"/>
                    <a:pt x="6033" y="8389"/>
                  </a:cubicBezTo>
                  <a:cubicBezTo>
                    <a:pt x="5923" y="8389"/>
                    <a:pt x="5813" y="8358"/>
                    <a:pt x="5734" y="8295"/>
                  </a:cubicBezTo>
                  <a:cubicBezTo>
                    <a:pt x="5576" y="8137"/>
                    <a:pt x="5576" y="7853"/>
                    <a:pt x="5734" y="7696"/>
                  </a:cubicBezTo>
                  <a:lnTo>
                    <a:pt x="7782" y="5648"/>
                  </a:lnTo>
                  <a:cubicBezTo>
                    <a:pt x="7861" y="5569"/>
                    <a:pt x="7971" y="5530"/>
                    <a:pt x="8081" y="5530"/>
                  </a:cubicBezTo>
                  <a:close/>
                  <a:moveTo>
                    <a:pt x="3414" y="1"/>
                  </a:moveTo>
                  <a:cubicBezTo>
                    <a:pt x="3095" y="1"/>
                    <a:pt x="2772" y="119"/>
                    <a:pt x="2520" y="355"/>
                  </a:cubicBezTo>
                  <a:lnTo>
                    <a:pt x="473" y="2403"/>
                  </a:lnTo>
                  <a:cubicBezTo>
                    <a:pt x="0" y="2876"/>
                    <a:pt x="0" y="3663"/>
                    <a:pt x="473" y="4199"/>
                  </a:cubicBezTo>
                  <a:cubicBezTo>
                    <a:pt x="700" y="4406"/>
                    <a:pt x="1008" y="4544"/>
                    <a:pt x="1345" y="4544"/>
                  </a:cubicBezTo>
                  <a:cubicBezTo>
                    <a:pt x="1522" y="4544"/>
                    <a:pt x="1706" y="4506"/>
                    <a:pt x="1890" y="4419"/>
                  </a:cubicBezTo>
                  <a:lnTo>
                    <a:pt x="4915" y="7444"/>
                  </a:lnTo>
                  <a:cubicBezTo>
                    <a:pt x="4663" y="7980"/>
                    <a:pt x="4789" y="8515"/>
                    <a:pt x="5135" y="8862"/>
                  </a:cubicBezTo>
                  <a:cubicBezTo>
                    <a:pt x="5372" y="9098"/>
                    <a:pt x="5687" y="9216"/>
                    <a:pt x="6010" y="9216"/>
                  </a:cubicBezTo>
                  <a:cubicBezTo>
                    <a:pt x="6333" y="9216"/>
                    <a:pt x="6663" y="9098"/>
                    <a:pt x="6931" y="8862"/>
                  </a:cubicBezTo>
                  <a:lnTo>
                    <a:pt x="8979" y="6814"/>
                  </a:lnTo>
                  <a:cubicBezTo>
                    <a:pt x="9452" y="6341"/>
                    <a:pt x="9452" y="5554"/>
                    <a:pt x="8979" y="5050"/>
                  </a:cubicBezTo>
                  <a:cubicBezTo>
                    <a:pt x="8757" y="4828"/>
                    <a:pt x="8445" y="4696"/>
                    <a:pt x="8117" y="4696"/>
                  </a:cubicBezTo>
                  <a:cubicBezTo>
                    <a:pt x="7933" y="4696"/>
                    <a:pt x="7743" y="4738"/>
                    <a:pt x="7561" y="4829"/>
                  </a:cubicBezTo>
                  <a:lnTo>
                    <a:pt x="4505" y="1773"/>
                  </a:lnTo>
                  <a:cubicBezTo>
                    <a:pt x="4757" y="1269"/>
                    <a:pt x="4631" y="733"/>
                    <a:pt x="4285" y="355"/>
                  </a:cubicBezTo>
                  <a:cubicBezTo>
                    <a:pt x="4048" y="119"/>
                    <a:pt x="3733" y="1"/>
                    <a:pt x="3414" y="1"/>
                  </a:cubicBezTo>
                  <a:close/>
                </a:path>
              </a:pathLst>
            </a:custGeom>
            <a:grpFill/>
            <a:ln>
              <a:noFill/>
            </a:ln>
          </p:spPr>
          <p:txBody>
            <a:bodyPr spcFirstLastPara="1" wrap="square" lIns="91425" tIns="91425" rIns="91425" bIns="91425" anchor="ctr" anchorCtr="0">
              <a:noAutofit/>
            </a:bodyPr>
            <a:lstStyle/>
            <a:p>
              <a:endParaRPr sz="1400"/>
            </a:p>
          </p:txBody>
        </p:sp>
        <p:sp>
          <p:nvSpPr>
            <p:cNvPr id="279" name="Google Shape;10174;p74"/>
            <p:cNvSpPr/>
            <p:nvPr/>
          </p:nvSpPr>
          <p:spPr>
            <a:xfrm>
              <a:off x="-63679952" y="4233850"/>
              <a:ext cx="177250" cy="177250"/>
            </a:xfrm>
            <a:custGeom>
              <a:avLst/>
              <a:gdLst/>
              <a:ahLst/>
              <a:cxnLst/>
              <a:rect l="l" t="t" r="r" b="b"/>
              <a:pathLst>
                <a:path w="7090" h="7090" extrusionOk="0">
                  <a:moveTo>
                    <a:pt x="5325" y="1"/>
                  </a:moveTo>
                  <a:lnTo>
                    <a:pt x="4160" y="1166"/>
                  </a:lnTo>
                  <a:cubicBezTo>
                    <a:pt x="4081" y="1088"/>
                    <a:pt x="3971" y="1048"/>
                    <a:pt x="3860" y="1048"/>
                  </a:cubicBezTo>
                  <a:cubicBezTo>
                    <a:pt x="3750" y="1048"/>
                    <a:pt x="3640" y="1088"/>
                    <a:pt x="3561" y="1166"/>
                  </a:cubicBezTo>
                  <a:lnTo>
                    <a:pt x="474" y="4254"/>
                  </a:lnTo>
                  <a:cubicBezTo>
                    <a:pt x="159" y="4569"/>
                    <a:pt x="1" y="4947"/>
                    <a:pt x="1" y="5419"/>
                  </a:cubicBezTo>
                  <a:cubicBezTo>
                    <a:pt x="1" y="5861"/>
                    <a:pt x="159" y="6302"/>
                    <a:pt x="474" y="6617"/>
                  </a:cubicBezTo>
                  <a:cubicBezTo>
                    <a:pt x="789" y="6932"/>
                    <a:pt x="1214" y="7089"/>
                    <a:pt x="1639" y="7089"/>
                  </a:cubicBezTo>
                  <a:cubicBezTo>
                    <a:pt x="2065" y="7089"/>
                    <a:pt x="2490" y="6932"/>
                    <a:pt x="2805" y="6617"/>
                  </a:cubicBezTo>
                  <a:lnTo>
                    <a:pt x="5892" y="3529"/>
                  </a:lnTo>
                  <a:cubicBezTo>
                    <a:pt x="6081" y="3372"/>
                    <a:pt x="6081" y="3088"/>
                    <a:pt x="5924" y="2931"/>
                  </a:cubicBezTo>
                  <a:lnTo>
                    <a:pt x="7090" y="1765"/>
                  </a:lnTo>
                  <a:lnTo>
                    <a:pt x="5325" y="1"/>
                  </a:lnTo>
                  <a:close/>
                </a:path>
              </a:pathLst>
            </a:custGeom>
            <a:grpFill/>
            <a:ln>
              <a:noFill/>
            </a:ln>
          </p:spPr>
          <p:txBody>
            <a:bodyPr spcFirstLastPara="1" wrap="square" lIns="91425" tIns="91425" rIns="91425" bIns="91425" anchor="ctr" anchorCtr="0">
              <a:noAutofit/>
            </a:bodyPr>
            <a:lstStyle/>
            <a:p>
              <a:endParaRPr sz="1400"/>
            </a:p>
          </p:txBody>
        </p:sp>
        <p:sp>
          <p:nvSpPr>
            <p:cNvPr id="280" name="Google Shape;10175;p74"/>
            <p:cNvSpPr/>
            <p:nvPr/>
          </p:nvSpPr>
          <p:spPr>
            <a:xfrm>
              <a:off x="-63548400" y="4348850"/>
              <a:ext cx="185900" cy="62250"/>
            </a:xfrm>
            <a:custGeom>
              <a:avLst/>
              <a:gdLst/>
              <a:ahLst/>
              <a:cxnLst/>
              <a:rect l="l" t="t" r="r" b="b"/>
              <a:pathLst>
                <a:path w="7436" h="2490" extrusionOk="0">
                  <a:moveTo>
                    <a:pt x="2048" y="0"/>
                  </a:moveTo>
                  <a:cubicBezTo>
                    <a:pt x="1355" y="0"/>
                    <a:pt x="819" y="536"/>
                    <a:pt x="819" y="1229"/>
                  </a:cubicBezTo>
                  <a:lnTo>
                    <a:pt x="819" y="1639"/>
                  </a:lnTo>
                  <a:lnTo>
                    <a:pt x="410" y="1639"/>
                  </a:lnTo>
                  <a:cubicBezTo>
                    <a:pt x="189" y="1639"/>
                    <a:pt x="0" y="1859"/>
                    <a:pt x="0" y="2048"/>
                  </a:cubicBezTo>
                  <a:cubicBezTo>
                    <a:pt x="0" y="2269"/>
                    <a:pt x="189" y="2489"/>
                    <a:pt x="410" y="2489"/>
                  </a:cubicBezTo>
                  <a:lnTo>
                    <a:pt x="7026" y="2489"/>
                  </a:lnTo>
                  <a:cubicBezTo>
                    <a:pt x="7278" y="2489"/>
                    <a:pt x="7435" y="2269"/>
                    <a:pt x="7435" y="2048"/>
                  </a:cubicBezTo>
                  <a:cubicBezTo>
                    <a:pt x="7435" y="1859"/>
                    <a:pt x="7246" y="1639"/>
                    <a:pt x="6994" y="1639"/>
                  </a:cubicBezTo>
                  <a:lnTo>
                    <a:pt x="6616" y="1639"/>
                  </a:lnTo>
                  <a:lnTo>
                    <a:pt x="6616" y="1229"/>
                  </a:lnTo>
                  <a:cubicBezTo>
                    <a:pt x="6616" y="536"/>
                    <a:pt x="6049" y="0"/>
                    <a:pt x="5356" y="0"/>
                  </a:cubicBezTo>
                  <a:close/>
                </a:path>
              </a:pathLst>
            </a:custGeom>
            <a:grpFill/>
            <a:ln>
              <a:noFill/>
            </a:ln>
          </p:spPr>
          <p:txBody>
            <a:bodyPr spcFirstLastPara="1" wrap="square" lIns="91425" tIns="91425" rIns="91425" bIns="91425" anchor="ctr" anchorCtr="0">
              <a:noAutofit/>
            </a:bodyPr>
            <a:lstStyle/>
            <a:p>
              <a:endParaRPr sz="1400"/>
            </a:p>
          </p:txBody>
        </p:sp>
      </p:grpSp>
      <p:grpSp>
        <p:nvGrpSpPr>
          <p:cNvPr id="289" name="Google Shape;10184;p74"/>
          <p:cNvGrpSpPr/>
          <p:nvPr/>
        </p:nvGrpSpPr>
        <p:grpSpPr>
          <a:xfrm>
            <a:off x="4275841" y="3638748"/>
            <a:ext cx="523675" cy="559533"/>
            <a:chOff x="-61783348" y="3743950"/>
            <a:chExt cx="316650" cy="317450"/>
          </a:xfrm>
          <a:solidFill>
            <a:srgbClr val="002060"/>
          </a:solidFill>
        </p:grpSpPr>
        <p:sp>
          <p:nvSpPr>
            <p:cNvPr id="290" name="Google Shape;10185;p74"/>
            <p:cNvSpPr/>
            <p:nvPr/>
          </p:nvSpPr>
          <p:spPr>
            <a:xfrm>
              <a:off x="-61783348" y="3743950"/>
              <a:ext cx="316650" cy="317450"/>
            </a:xfrm>
            <a:custGeom>
              <a:avLst/>
              <a:gdLst/>
              <a:ahLst/>
              <a:cxnLst/>
              <a:rect l="l" t="t" r="r" b="b"/>
              <a:pathLst>
                <a:path w="12666" h="12698" extrusionOk="0">
                  <a:moveTo>
                    <a:pt x="379" y="1"/>
                  </a:moveTo>
                  <a:cubicBezTo>
                    <a:pt x="158" y="1"/>
                    <a:pt x="1" y="190"/>
                    <a:pt x="1" y="410"/>
                  </a:cubicBezTo>
                  <a:lnTo>
                    <a:pt x="1" y="12256"/>
                  </a:lnTo>
                  <a:cubicBezTo>
                    <a:pt x="1" y="12508"/>
                    <a:pt x="190" y="12697"/>
                    <a:pt x="379" y="12697"/>
                  </a:cubicBezTo>
                  <a:lnTo>
                    <a:pt x="12256" y="12697"/>
                  </a:lnTo>
                  <a:cubicBezTo>
                    <a:pt x="12477" y="12697"/>
                    <a:pt x="12666" y="12508"/>
                    <a:pt x="12666" y="12256"/>
                  </a:cubicBezTo>
                  <a:cubicBezTo>
                    <a:pt x="12634" y="12067"/>
                    <a:pt x="12477" y="11878"/>
                    <a:pt x="12256" y="11878"/>
                  </a:cubicBezTo>
                  <a:lnTo>
                    <a:pt x="820" y="11878"/>
                  </a:lnTo>
                  <a:lnTo>
                    <a:pt x="820" y="410"/>
                  </a:lnTo>
                  <a:cubicBezTo>
                    <a:pt x="820" y="158"/>
                    <a:pt x="631" y="1"/>
                    <a:pt x="379" y="1"/>
                  </a:cubicBezTo>
                  <a:close/>
                </a:path>
              </a:pathLst>
            </a:custGeom>
            <a:grpFill/>
            <a:ln>
              <a:noFill/>
            </a:ln>
          </p:spPr>
          <p:txBody>
            <a:bodyPr spcFirstLastPara="1" wrap="square" lIns="91425" tIns="91425" rIns="91425" bIns="91425" anchor="ctr" anchorCtr="0">
              <a:noAutofit/>
            </a:bodyPr>
            <a:lstStyle/>
            <a:p>
              <a:endParaRPr sz="1400"/>
            </a:p>
          </p:txBody>
        </p:sp>
        <p:sp>
          <p:nvSpPr>
            <p:cNvPr id="291" name="Google Shape;10186;p74"/>
            <p:cNvSpPr/>
            <p:nvPr/>
          </p:nvSpPr>
          <p:spPr>
            <a:xfrm>
              <a:off x="-61739227" y="3833750"/>
              <a:ext cx="272525" cy="149675"/>
            </a:xfrm>
            <a:custGeom>
              <a:avLst/>
              <a:gdLst/>
              <a:ahLst/>
              <a:cxnLst/>
              <a:rect l="l" t="t" r="r" b="b"/>
              <a:pathLst>
                <a:path w="10901" h="5987" extrusionOk="0">
                  <a:moveTo>
                    <a:pt x="9641" y="0"/>
                  </a:moveTo>
                  <a:cubicBezTo>
                    <a:pt x="8979" y="0"/>
                    <a:pt x="8444" y="536"/>
                    <a:pt x="8444" y="1229"/>
                  </a:cubicBezTo>
                  <a:cubicBezTo>
                    <a:pt x="8444" y="1418"/>
                    <a:pt x="8475" y="1575"/>
                    <a:pt x="8538" y="1733"/>
                  </a:cubicBezTo>
                  <a:lnTo>
                    <a:pt x="6900" y="3403"/>
                  </a:lnTo>
                  <a:cubicBezTo>
                    <a:pt x="6742" y="3308"/>
                    <a:pt x="6553" y="3277"/>
                    <a:pt x="6396" y="3277"/>
                  </a:cubicBezTo>
                  <a:cubicBezTo>
                    <a:pt x="6238" y="3277"/>
                    <a:pt x="6018" y="3308"/>
                    <a:pt x="5860" y="3403"/>
                  </a:cubicBezTo>
                  <a:lnTo>
                    <a:pt x="5041" y="2552"/>
                  </a:lnTo>
                  <a:cubicBezTo>
                    <a:pt x="5136" y="2395"/>
                    <a:pt x="5167" y="2206"/>
                    <a:pt x="5167" y="2048"/>
                  </a:cubicBezTo>
                  <a:cubicBezTo>
                    <a:pt x="5167" y="1386"/>
                    <a:pt x="4600" y="819"/>
                    <a:pt x="3938" y="819"/>
                  </a:cubicBezTo>
                  <a:cubicBezTo>
                    <a:pt x="3277" y="819"/>
                    <a:pt x="2710" y="1386"/>
                    <a:pt x="2710" y="2048"/>
                  </a:cubicBezTo>
                  <a:cubicBezTo>
                    <a:pt x="2710" y="2237"/>
                    <a:pt x="2773" y="2395"/>
                    <a:pt x="2836" y="2552"/>
                  </a:cubicBezTo>
                  <a:lnTo>
                    <a:pt x="1733" y="3655"/>
                  </a:lnTo>
                  <a:cubicBezTo>
                    <a:pt x="1575" y="3592"/>
                    <a:pt x="1386" y="3560"/>
                    <a:pt x="1229" y="3560"/>
                  </a:cubicBezTo>
                  <a:cubicBezTo>
                    <a:pt x="567" y="3560"/>
                    <a:pt x="0" y="4096"/>
                    <a:pt x="0" y="4757"/>
                  </a:cubicBezTo>
                  <a:cubicBezTo>
                    <a:pt x="0" y="5451"/>
                    <a:pt x="567" y="5986"/>
                    <a:pt x="1229" y="5986"/>
                  </a:cubicBezTo>
                  <a:cubicBezTo>
                    <a:pt x="1891" y="5986"/>
                    <a:pt x="2458" y="5451"/>
                    <a:pt x="2458" y="4757"/>
                  </a:cubicBezTo>
                  <a:cubicBezTo>
                    <a:pt x="2458" y="4568"/>
                    <a:pt x="2395" y="4411"/>
                    <a:pt x="2332" y="4253"/>
                  </a:cubicBezTo>
                  <a:lnTo>
                    <a:pt x="3434" y="3151"/>
                  </a:lnTo>
                  <a:cubicBezTo>
                    <a:pt x="3592" y="3214"/>
                    <a:pt x="3781" y="3277"/>
                    <a:pt x="3938" y="3277"/>
                  </a:cubicBezTo>
                  <a:cubicBezTo>
                    <a:pt x="4096" y="3277"/>
                    <a:pt x="4285" y="3214"/>
                    <a:pt x="4442" y="3151"/>
                  </a:cubicBezTo>
                  <a:lnTo>
                    <a:pt x="5293" y="3970"/>
                  </a:lnTo>
                  <a:cubicBezTo>
                    <a:pt x="5199" y="4127"/>
                    <a:pt x="5167" y="4348"/>
                    <a:pt x="5167" y="4505"/>
                  </a:cubicBezTo>
                  <a:cubicBezTo>
                    <a:pt x="5167" y="5167"/>
                    <a:pt x="5703" y="5703"/>
                    <a:pt x="6396" y="5703"/>
                  </a:cubicBezTo>
                  <a:cubicBezTo>
                    <a:pt x="7057" y="5703"/>
                    <a:pt x="7593" y="5167"/>
                    <a:pt x="7593" y="4505"/>
                  </a:cubicBezTo>
                  <a:cubicBezTo>
                    <a:pt x="7593" y="4285"/>
                    <a:pt x="7561" y="4127"/>
                    <a:pt x="7498" y="3970"/>
                  </a:cubicBezTo>
                  <a:lnTo>
                    <a:pt x="9137" y="2332"/>
                  </a:lnTo>
                  <a:cubicBezTo>
                    <a:pt x="9294" y="2395"/>
                    <a:pt x="9483" y="2458"/>
                    <a:pt x="9641" y="2458"/>
                  </a:cubicBezTo>
                  <a:cubicBezTo>
                    <a:pt x="10334" y="2458"/>
                    <a:pt x="10901" y="1890"/>
                    <a:pt x="10901" y="1229"/>
                  </a:cubicBezTo>
                  <a:cubicBezTo>
                    <a:pt x="10901" y="536"/>
                    <a:pt x="10334" y="0"/>
                    <a:pt x="9641" y="0"/>
                  </a:cubicBezTo>
                  <a:close/>
                </a:path>
              </a:pathLst>
            </a:custGeom>
            <a:grpFill/>
            <a:ln>
              <a:noFill/>
            </a:ln>
          </p:spPr>
          <p:txBody>
            <a:bodyPr spcFirstLastPara="1" wrap="square" lIns="91425" tIns="91425" rIns="91425" bIns="91425" anchor="ctr" anchorCtr="0">
              <a:noAutofit/>
            </a:bodyPr>
            <a:lstStyle/>
            <a:p>
              <a:endParaRPr sz="1400"/>
            </a:p>
          </p:txBody>
        </p:sp>
      </p:grpSp>
      <p:sp>
        <p:nvSpPr>
          <p:cNvPr id="294" name="Google Shape;10189;p74"/>
          <p:cNvSpPr/>
          <p:nvPr/>
        </p:nvSpPr>
        <p:spPr>
          <a:xfrm>
            <a:off x="8747953" y="3717614"/>
            <a:ext cx="526279" cy="437343"/>
          </a:xfrm>
          <a:custGeom>
            <a:avLst/>
            <a:gdLst/>
            <a:ahLst/>
            <a:cxnLst/>
            <a:rect l="l" t="t" r="r" b="b"/>
            <a:pathLst>
              <a:path w="12729" h="9925" extrusionOk="0">
                <a:moveTo>
                  <a:pt x="925" y="3644"/>
                </a:moveTo>
                <a:cubicBezTo>
                  <a:pt x="944" y="3644"/>
                  <a:pt x="963" y="3648"/>
                  <a:pt x="978" y="3655"/>
                </a:cubicBezTo>
                <a:lnTo>
                  <a:pt x="1608" y="3970"/>
                </a:lnTo>
                <a:lnTo>
                  <a:pt x="1608" y="5924"/>
                </a:lnTo>
                <a:lnTo>
                  <a:pt x="978" y="6239"/>
                </a:lnTo>
                <a:cubicBezTo>
                  <a:pt x="960" y="6256"/>
                  <a:pt x="937" y="6264"/>
                  <a:pt x="914" y="6264"/>
                </a:cubicBezTo>
                <a:cubicBezTo>
                  <a:pt x="854" y="6264"/>
                  <a:pt x="788" y="6212"/>
                  <a:pt x="788" y="6144"/>
                </a:cubicBezTo>
                <a:lnTo>
                  <a:pt x="788" y="3781"/>
                </a:lnTo>
                <a:cubicBezTo>
                  <a:pt x="788" y="3685"/>
                  <a:pt x="862" y="3644"/>
                  <a:pt x="925" y="3644"/>
                </a:cubicBezTo>
                <a:close/>
                <a:moveTo>
                  <a:pt x="4128" y="7184"/>
                </a:moveTo>
                <a:lnTo>
                  <a:pt x="6963" y="8035"/>
                </a:lnTo>
                <a:cubicBezTo>
                  <a:pt x="6648" y="8507"/>
                  <a:pt x="6176" y="8759"/>
                  <a:pt x="5640" y="8759"/>
                </a:cubicBezTo>
                <a:cubicBezTo>
                  <a:pt x="4821" y="8759"/>
                  <a:pt x="4097" y="8066"/>
                  <a:pt x="4128" y="7184"/>
                </a:cubicBezTo>
                <a:close/>
                <a:moveTo>
                  <a:pt x="11374" y="820"/>
                </a:moveTo>
                <a:cubicBezTo>
                  <a:pt x="11626" y="820"/>
                  <a:pt x="11815" y="1009"/>
                  <a:pt x="11815" y="1198"/>
                </a:cubicBezTo>
                <a:lnTo>
                  <a:pt x="11815" y="8665"/>
                </a:lnTo>
                <a:cubicBezTo>
                  <a:pt x="11815" y="8885"/>
                  <a:pt x="11626" y="9043"/>
                  <a:pt x="11374" y="9043"/>
                </a:cubicBezTo>
                <a:cubicBezTo>
                  <a:pt x="11154" y="9043"/>
                  <a:pt x="10996" y="8854"/>
                  <a:pt x="10996" y="8665"/>
                </a:cubicBezTo>
                <a:lnTo>
                  <a:pt x="10996" y="1198"/>
                </a:lnTo>
                <a:cubicBezTo>
                  <a:pt x="10996" y="977"/>
                  <a:pt x="11185" y="820"/>
                  <a:pt x="11374" y="820"/>
                </a:cubicBezTo>
                <a:close/>
                <a:moveTo>
                  <a:pt x="11437" y="1"/>
                </a:moveTo>
                <a:cubicBezTo>
                  <a:pt x="10870" y="1"/>
                  <a:pt x="10366" y="379"/>
                  <a:pt x="10240" y="883"/>
                </a:cubicBezTo>
                <a:lnTo>
                  <a:pt x="2080" y="3246"/>
                </a:lnTo>
                <a:lnTo>
                  <a:pt x="1387" y="2899"/>
                </a:lnTo>
                <a:cubicBezTo>
                  <a:pt x="1251" y="2831"/>
                  <a:pt x="1109" y="2800"/>
                  <a:pt x="970" y="2800"/>
                </a:cubicBezTo>
                <a:cubicBezTo>
                  <a:pt x="466" y="2800"/>
                  <a:pt x="1" y="3213"/>
                  <a:pt x="1" y="3781"/>
                </a:cubicBezTo>
                <a:lnTo>
                  <a:pt x="1" y="6144"/>
                </a:lnTo>
                <a:cubicBezTo>
                  <a:pt x="1" y="6687"/>
                  <a:pt x="465" y="7095"/>
                  <a:pt x="983" y="7095"/>
                </a:cubicBezTo>
                <a:cubicBezTo>
                  <a:pt x="1127" y="7095"/>
                  <a:pt x="1275" y="7063"/>
                  <a:pt x="1419" y="6995"/>
                </a:cubicBezTo>
                <a:lnTo>
                  <a:pt x="2143" y="6648"/>
                </a:lnTo>
                <a:lnTo>
                  <a:pt x="3340" y="6995"/>
                </a:lnTo>
                <a:cubicBezTo>
                  <a:pt x="3151" y="8444"/>
                  <a:pt x="4286" y="9641"/>
                  <a:pt x="5672" y="9641"/>
                </a:cubicBezTo>
                <a:cubicBezTo>
                  <a:pt x="6585" y="9641"/>
                  <a:pt x="7405" y="9074"/>
                  <a:pt x="7814" y="8287"/>
                </a:cubicBezTo>
                <a:lnTo>
                  <a:pt x="10271" y="9011"/>
                </a:lnTo>
                <a:cubicBezTo>
                  <a:pt x="10429" y="9515"/>
                  <a:pt x="10902" y="9925"/>
                  <a:pt x="11469" y="9925"/>
                </a:cubicBezTo>
                <a:cubicBezTo>
                  <a:pt x="12130" y="9925"/>
                  <a:pt x="12729" y="9358"/>
                  <a:pt x="12729" y="8696"/>
                </a:cubicBezTo>
                <a:lnTo>
                  <a:pt x="12729" y="1261"/>
                </a:lnTo>
                <a:cubicBezTo>
                  <a:pt x="12634" y="536"/>
                  <a:pt x="12099" y="1"/>
                  <a:pt x="11437" y="1"/>
                </a:cubicBezTo>
                <a:close/>
              </a:path>
            </a:pathLst>
          </a:custGeom>
          <a:solidFill>
            <a:srgbClr val="002060"/>
          </a:solidFill>
          <a:ln>
            <a:noFill/>
          </a:ln>
        </p:spPr>
        <p:txBody>
          <a:bodyPr spcFirstLastPara="1" wrap="square" lIns="91425" tIns="91425" rIns="91425" bIns="91425" anchor="ctr" anchorCtr="0">
            <a:noAutofit/>
          </a:bodyPr>
          <a:lstStyle/>
          <a:p>
            <a:endParaRPr sz="1400"/>
          </a:p>
        </p:txBody>
      </p:sp>
      <p:grpSp>
        <p:nvGrpSpPr>
          <p:cNvPr id="295" name="Google Shape;10190;p74"/>
          <p:cNvGrpSpPr/>
          <p:nvPr/>
        </p:nvGrpSpPr>
        <p:grpSpPr>
          <a:xfrm>
            <a:off x="10482871" y="3656985"/>
            <a:ext cx="479588" cy="504969"/>
            <a:chOff x="-59869425" y="4102225"/>
            <a:chExt cx="319025" cy="315175"/>
          </a:xfrm>
          <a:solidFill>
            <a:srgbClr val="002060"/>
          </a:solidFill>
        </p:grpSpPr>
        <p:sp>
          <p:nvSpPr>
            <p:cNvPr id="296" name="Google Shape;10191;p74"/>
            <p:cNvSpPr/>
            <p:nvPr/>
          </p:nvSpPr>
          <p:spPr>
            <a:xfrm>
              <a:off x="-59869425" y="4102225"/>
              <a:ext cx="149675" cy="256825"/>
            </a:xfrm>
            <a:custGeom>
              <a:avLst/>
              <a:gdLst/>
              <a:ahLst/>
              <a:cxnLst/>
              <a:rect l="l" t="t" r="r" b="b"/>
              <a:pathLst>
                <a:path w="5987" h="10273" extrusionOk="0">
                  <a:moveTo>
                    <a:pt x="5532" y="1"/>
                  </a:moveTo>
                  <a:cubicBezTo>
                    <a:pt x="5515" y="1"/>
                    <a:pt x="5499" y="2"/>
                    <a:pt x="5483" y="4"/>
                  </a:cubicBezTo>
                  <a:cubicBezTo>
                    <a:pt x="2364" y="445"/>
                    <a:pt x="1" y="3123"/>
                    <a:pt x="1" y="6274"/>
                  </a:cubicBezTo>
                  <a:cubicBezTo>
                    <a:pt x="1" y="7692"/>
                    <a:pt x="442" y="8983"/>
                    <a:pt x="1293" y="10086"/>
                  </a:cubicBezTo>
                  <a:cubicBezTo>
                    <a:pt x="1381" y="10209"/>
                    <a:pt x="1507" y="10273"/>
                    <a:pt x="1635" y="10273"/>
                  </a:cubicBezTo>
                  <a:cubicBezTo>
                    <a:pt x="1737" y="10273"/>
                    <a:pt x="1839" y="10233"/>
                    <a:pt x="1923" y="10149"/>
                  </a:cubicBezTo>
                  <a:lnTo>
                    <a:pt x="3719" y="8353"/>
                  </a:lnTo>
                  <a:cubicBezTo>
                    <a:pt x="3813" y="8259"/>
                    <a:pt x="3845" y="8007"/>
                    <a:pt x="3782" y="7849"/>
                  </a:cubicBezTo>
                  <a:cubicBezTo>
                    <a:pt x="3498" y="7376"/>
                    <a:pt x="3341" y="6809"/>
                    <a:pt x="3341" y="6274"/>
                  </a:cubicBezTo>
                  <a:cubicBezTo>
                    <a:pt x="3341" y="4888"/>
                    <a:pt x="4286" y="3659"/>
                    <a:pt x="5672" y="3312"/>
                  </a:cubicBezTo>
                  <a:cubicBezTo>
                    <a:pt x="5861" y="3281"/>
                    <a:pt x="5987" y="3123"/>
                    <a:pt x="5987" y="2934"/>
                  </a:cubicBezTo>
                  <a:lnTo>
                    <a:pt x="5987" y="414"/>
                  </a:lnTo>
                  <a:cubicBezTo>
                    <a:pt x="5958" y="180"/>
                    <a:pt x="5739" y="1"/>
                    <a:pt x="5532" y="1"/>
                  </a:cubicBezTo>
                  <a:close/>
                </a:path>
              </a:pathLst>
            </a:custGeom>
            <a:grpFill/>
            <a:ln>
              <a:noFill/>
            </a:ln>
          </p:spPr>
          <p:txBody>
            <a:bodyPr spcFirstLastPara="1" wrap="square" lIns="91425" tIns="91425" rIns="91425" bIns="91425" anchor="ctr" anchorCtr="0">
              <a:noAutofit/>
            </a:bodyPr>
            <a:lstStyle/>
            <a:p>
              <a:endParaRPr sz="1400"/>
            </a:p>
          </p:txBody>
        </p:sp>
        <p:sp>
          <p:nvSpPr>
            <p:cNvPr id="297" name="Google Shape;10192;p74"/>
            <p:cNvSpPr/>
            <p:nvPr/>
          </p:nvSpPr>
          <p:spPr>
            <a:xfrm>
              <a:off x="-59811127" y="4322075"/>
              <a:ext cx="201650" cy="95325"/>
            </a:xfrm>
            <a:custGeom>
              <a:avLst/>
              <a:gdLst/>
              <a:ahLst/>
              <a:cxnLst/>
              <a:rect l="l" t="t" r="r" b="b"/>
              <a:pathLst>
                <a:path w="8066" h="3812" extrusionOk="0">
                  <a:moveTo>
                    <a:pt x="5758" y="0"/>
                  </a:moveTo>
                  <a:cubicBezTo>
                    <a:pt x="5692" y="0"/>
                    <a:pt x="5629" y="11"/>
                    <a:pt x="5577" y="32"/>
                  </a:cubicBezTo>
                  <a:cubicBezTo>
                    <a:pt x="5091" y="339"/>
                    <a:pt x="4530" y="489"/>
                    <a:pt x="3972" y="489"/>
                  </a:cubicBezTo>
                  <a:cubicBezTo>
                    <a:pt x="3444" y="489"/>
                    <a:pt x="2917" y="355"/>
                    <a:pt x="2458" y="95"/>
                  </a:cubicBezTo>
                  <a:cubicBezTo>
                    <a:pt x="2389" y="53"/>
                    <a:pt x="2314" y="30"/>
                    <a:pt x="2239" y="30"/>
                  </a:cubicBezTo>
                  <a:cubicBezTo>
                    <a:pt x="2141" y="30"/>
                    <a:pt x="2042" y="69"/>
                    <a:pt x="1954" y="158"/>
                  </a:cubicBezTo>
                  <a:lnTo>
                    <a:pt x="189" y="1922"/>
                  </a:lnTo>
                  <a:cubicBezTo>
                    <a:pt x="0" y="2143"/>
                    <a:pt x="32" y="2395"/>
                    <a:pt x="221" y="2552"/>
                  </a:cubicBezTo>
                  <a:cubicBezTo>
                    <a:pt x="1324" y="3403"/>
                    <a:pt x="2615" y="3812"/>
                    <a:pt x="4001" y="3812"/>
                  </a:cubicBezTo>
                  <a:cubicBezTo>
                    <a:pt x="5388" y="3812"/>
                    <a:pt x="6711" y="3403"/>
                    <a:pt x="7814" y="2521"/>
                  </a:cubicBezTo>
                  <a:cubicBezTo>
                    <a:pt x="8034" y="2363"/>
                    <a:pt x="8066" y="2080"/>
                    <a:pt x="7877" y="1890"/>
                  </a:cubicBezTo>
                  <a:lnTo>
                    <a:pt x="6112" y="126"/>
                  </a:lnTo>
                  <a:cubicBezTo>
                    <a:pt x="6028" y="42"/>
                    <a:pt x="5888" y="0"/>
                    <a:pt x="5758" y="0"/>
                  </a:cubicBezTo>
                  <a:close/>
                </a:path>
              </a:pathLst>
            </a:custGeom>
            <a:grpFill/>
            <a:ln>
              <a:noFill/>
            </a:ln>
          </p:spPr>
          <p:txBody>
            <a:bodyPr spcFirstLastPara="1" wrap="square" lIns="91425" tIns="91425" rIns="91425" bIns="91425" anchor="ctr" anchorCtr="0">
              <a:noAutofit/>
            </a:bodyPr>
            <a:lstStyle/>
            <a:p>
              <a:endParaRPr sz="1400"/>
            </a:p>
          </p:txBody>
        </p:sp>
        <p:sp>
          <p:nvSpPr>
            <p:cNvPr id="298" name="Google Shape;10193;p74"/>
            <p:cNvSpPr/>
            <p:nvPr/>
          </p:nvSpPr>
          <p:spPr>
            <a:xfrm>
              <a:off x="-59700077" y="4102225"/>
              <a:ext cx="149675" cy="256525"/>
            </a:xfrm>
            <a:custGeom>
              <a:avLst/>
              <a:gdLst/>
              <a:ahLst/>
              <a:cxnLst/>
              <a:rect l="l" t="t" r="r" b="b"/>
              <a:pathLst>
                <a:path w="5987" h="10261" extrusionOk="0">
                  <a:moveTo>
                    <a:pt x="418" y="1"/>
                  </a:moveTo>
                  <a:cubicBezTo>
                    <a:pt x="190" y="1"/>
                    <a:pt x="1" y="180"/>
                    <a:pt x="1" y="414"/>
                  </a:cubicBezTo>
                  <a:lnTo>
                    <a:pt x="1" y="2934"/>
                  </a:lnTo>
                  <a:cubicBezTo>
                    <a:pt x="1" y="3123"/>
                    <a:pt x="127" y="3281"/>
                    <a:pt x="316" y="3312"/>
                  </a:cubicBezTo>
                  <a:cubicBezTo>
                    <a:pt x="1639" y="3659"/>
                    <a:pt x="2647" y="4856"/>
                    <a:pt x="2647" y="6274"/>
                  </a:cubicBezTo>
                  <a:cubicBezTo>
                    <a:pt x="2647" y="6809"/>
                    <a:pt x="2489" y="7376"/>
                    <a:pt x="2206" y="7849"/>
                  </a:cubicBezTo>
                  <a:cubicBezTo>
                    <a:pt x="2080" y="8007"/>
                    <a:pt x="2111" y="8196"/>
                    <a:pt x="2269" y="8353"/>
                  </a:cubicBezTo>
                  <a:lnTo>
                    <a:pt x="4065" y="10149"/>
                  </a:lnTo>
                  <a:cubicBezTo>
                    <a:pt x="4137" y="10221"/>
                    <a:pt x="4242" y="10260"/>
                    <a:pt x="4350" y="10260"/>
                  </a:cubicBezTo>
                  <a:cubicBezTo>
                    <a:pt x="4478" y="10260"/>
                    <a:pt x="4609" y="10205"/>
                    <a:pt x="4695" y="10086"/>
                  </a:cubicBezTo>
                  <a:cubicBezTo>
                    <a:pt x="5514" y="8983"/>
                    <a:pt x="5987" y="7660"/>
                    <a:pt x="5987" y="6274"/>
                  </a:cubicBezTo>
                  <a:cubicBezTo>
                    <a:pt x="5892" y="3123"/>
                    <a:pt x="3592" y="445"/>
                    <a:pt x="473" y="4"/>
                  </a:cubicBezTo>
                  <a:cubicBezTo>
                    <a:pt x="455" y="2"/>
                    <a:pt x="436" y="1"/>
                    <a:pt x="418" y="1"/>
                  </a:cubicBezTo>
                  <a:close/>
                </a:path>
              </a:pathLst>
            </a:custGeom>
            <a:grpFill/>
            <a:ln>
              <a:noFill/>
            </a:ln>
          </p:spPr>
          <p:txBody>
            <a:bodyPr spcFirstLastPara="1" wrap="square" lIns="91425" tIns="91425" rIns="91425" bIns="91425" anchor="ctr" anchorCtr="0">
              <a:noAutofit/>
            </a:bodyPr>
            <a:lstStyle/>
            <a:p>
              <a:endParaRPr sz="1400"/>
            </a:p>
          </p:txBody>
        </p:sp>
        <p:sp>
          <p:nvSpPr>
            <p:cNvPr id="299" name="Google Shape;10194;p74"/>
            <p:cNvSpPr/>
            <p:nvPr/>
          </p:nvSpPr>
          <p:spPr>
            <a:xfrm>
              <a:off x="-59742598" y="4187375"/>
              <a:ext cx="63025" cy="144950"/>
            </a:xfrm>
            <a:custGeom>
              <a:avLst/>
              <a:gdLst/>
              <a:ahLst/>
              <a:cxnLst/>
              <a:rect l="l" t="t" r="r" b="b"/>
              <a:pathLst>
                <a:path w="2521" h="5798" extrusionOk="0">
                  <a:moveTo>
                    <a:pt x="1260" y="1"/>
                  </a:moveTo>
                  <a:cubicBezTo>
                    <a:pt x="1040" y="1"/>
                    <a:pt x="819" y="190"/>
                    <a:pt x="819" y="379"/>
                  </a:cubicBezTo>
                  <a:lnTo>
                    <a:pt x="819" y="662"/>
                  </a:lnTo>
                  <a:cubicBezTo>
                    <a:pt x="347" y="820"/>
                    <a:pt x="0" y="1293"/>
                    <a:pt x="0" y="1860"/>
                  </a:cubicBezTo>
                  <a:cubicBezTo>
                    <a:pt x="0" y="2521"/>
                    <a:pt x="567" y="2899"/>
                    <a:pt x="977" y="3214"/>
                  </a:cubicBezTo>
                  <a:cubicBezTo>
                    <a:pt x="1292" y="3466"/>
                    <a:pt x="1670" y="3687"/>
                    <a:pt x="1670" y="3939"/>
                  </a:cubicBezTo>
                  <a:cubicBezTo>
                    <a:pt x="1670" y="4160"/>
                    <a:pt x="1450" y="4380"/>
                    <a:pt x="1260" y="4380"/>
                  </a:cubicBezTo>
                  <a:cubicBezTo>
                    <a:pt x="1071" y="4380"/>
                    <a:pt x="819" y="4160"/>
                    <a:pt x="819" y="3939"/>
                  </a:cubicBezTo>
                  <a:cubicBezTo>
                    <a:pt x="819" y="3687"/>
                    <a:pt x="630" y="3529"/>
                    <a:pt x="441" y="3529"/>
                  </a:cubicBezTo>
                  <a:cubicBezTo>
                    <a:pt x="252" y="3529"/>
                    <a:pt x="32" y="3750"/>
                    <a:pt x="32" y="3939"/>
                  </a:cubicBezTo>
                  <a:cubicBezTo>
                    <a:pt x="32" y="4475"/>
                    <a:pt x="410" y="4916"/>
                    <a:pt x="882" y="5105"/>
                  </a:cubicBezTo>
                  <a:lnTo>
                    <a:pt x="882" y="5388"/>
                  </a:lnTo>
                  <a:cubicBezTo>
                    <a:pt x="882" y="5640"/>
                    <a:pt x="1071" y="5798"/>
                    <a:pt x="1292" y="5798"/>
                  </a:cubicBezTo>
                  <a:cubicBezTo>
                    <a:pt x="1544" y="5798"/>
                    <a:pt x="1702" y="5577"/>
                    <a:pt x="1702" y="5388"/>
                  </a:cubicBezTo>
                  <a:lnTo>
                    <a:pt x="1702" y="5073"/>
                  </a:lnTo>
                  <a:cubicBezTo>
                    <a:pt x="2174" y="4916"/>
                    <a:pt x="2521" y="4443"/>
                    <a:pt x="2521" y="3907"/>
                  </a:cubicBezTo>
                  <a:cubicBezTo>
                    <a:pt x="2521" y="3214"/>
                    <a:pt x="1985" y="2836"/>
                    <a:pt x="1544" y="2521"/>
                  </a:cubicBezTo>
                  <a:cubicBezTo>
                    <a:pt x="1229" y="2269"/>
                    <a:pt x="882" y="2049"/>
                    <a:pt x="882" y="1797"/>
                  </a:cubicBezTo>
                  <a:cubicBezTo>
                    <a:pt x="882" y="1576"/>
                    <a:pt x="1071" y="1419"/>
                    <a:pt x="1292" y="1419"/>
                  </a:cubicBezTo>
                  <a:cubicBezTo>
                    <a:pt x="1544" y="1419"/>
                    <a:pt x="1702" y="1608"/>
                    <a:pt x="1702" y="1797"/>
                  </a:cubicBezTo>
                  <a:cubicBezTo>
                    <a:pt x="1702" y="2049"/>
                    <a:pt x="1891" y="2238"/>
                    <a:pt x="2143" y="2238"/>
                  </a:cubicBezTo>
                  <a:cubicBezTo>
                    <a:pt x="2363" y="2238"/>
                    <a:pt x="2521" y="2049"/>
                    <a:pt x="2521" y="1797"/>
                  </a:cubicBezTo>
                  <a:cubicBezTo>
                    <a:pt x="2521" y="1261"/>
                    <a:pt x="2174" y="820"/>
                    <a:pt x="1702" y="631"/>
                  </a:cubicBezTo>
                  <a:lnTo>
                    <a:pt x="1702" y="347"/>
                  </a:lnTo>
                  <a:cubicBezTo>
                    <a:pt x="1702" y="158"/>
                    <a:pt x="1513" y="1"/>
                    <a:pt x="1260" y="1"/>
                  </a:cubicBezTo>
                  <a:close/>
                </a:path>
              </a:pathLst>
            </a:custGeom>
            <a:grpFill/>
            <a:ln>
              <a:noFill/>
            </a:ln>
          </p:spPr>
          <p:txBody>
            <a:bodyPr spcFirstLastPara="1" wrap="square" lIns="91425" tIns="91425" rIns="91425" bIns="91425" anchor="ctr" anchorCtr="0">
              <a:noAutofit/>
            </a:bodyPr>
            <a:lstStyle/>
            <a:p>
              <a:endParaRPr sz="1400"/>
            </a:p>
          </p:txBody>
        </p:sp>
      </p:grpSp>
      <p:grpSp>
        <p:nvGrpSpPr>
          <p:cNvPr id="326" name="Google Shape;10221;p74"/>
          <p:cNvGrpSpPr/>
          <p:nvPr/>
        </p:nvGrpSpPr>
        <p:grpSpPr>
          <a:xfrm>
            <a:off x="5113963" y="4622601"/>
            <a:ext cx="422624" cy="511209"/>
            <a:chOff x="2423775" y="3226875"/>
            <a:chExt cx="259925" cy="295000"/>
          </a:xfrm>
          <a:solidFill>
            <a:srgbClr val="002060"/>
          </a:solidFill>
        </p:grpSpPr>
        <p:sp>
          <p:nvSpPr>
            <p:cNvPr id="327" name="Google Shape;10222;p74"/>
            <p:cNvSpPr/>
            <p:nvPr/>
          </p:nvSpPr>
          <p:spPr>
            <a:xfrm>
              <a:off x="2509625" y="3365900"/>
              <a:ext cx="86650" cy="52000"/>
            </a:xfrm>
            <a:custGeom>
              <a:avLst/>
              <a:gdLst/>
              <a:ahLst/>
              <a:cxnLst/>
              <a:rect l="l" t="t" r="r" b="b"/>
              <a:pathLst>
                <a:path w="3466" h="2080" extrusionOk="0">
                  <a:moveTo>
                    <a:pt x="1733" y="0"/>
                  </a:moveTo>
                  <a:cubicBezTo>
                    <a:pt x="788" y="0"/>
                    <a:pt x="0" y="788"/>
                    <a:pt x="0" y="1733"/>
                  </a:cubicBezTo>
                  <a:lnTo>
                    <a:pt x="0" y="2080"/>
                  </a:lnTo>
                  <a:lnTo>
                    <a:pt x="3466" y="2080"/>
                  </a:lnTo>
                  <a:lnTo>
                    <a:pt x="3466" y="1733"/>
                  </a:lnTo>
                  <a:cubicBezTo>
                    <a:pt x="3466" y="788"/>
                    <a:pt x="2678" y="0"/>
                    <a:pt x="1733" y="0"/>
                  </a:cubicBezTo>
                  <a:close/>
                </a:path>
              </a:pathLst>
            </a:custGeom>
            <a:grpFill/>
            <a:ln>
              <a:noFill/>
            </a:ln>
          </p:spPr>
          <p:txBody>
            <a:bodyPr spcFirstLastPara="1" wrap="square" lIns="91425" tIns="91425" rIns="91425" bIns="91425" anchor="ctr" anchorCtr="0">
              <a:noAutofit/>
            </a:bodyPr>
            <a:lstStyle/>
            <a:p>
              <a:endParaRPr sz="1400"/>
            </a:p>
          </p:txBody>
        </p:sp>
        <p:sp>
          <p:nvSpPr>
            <p:cNvPr id="328" name="Google Shape;10223;p74"/>
            <p:cNvSpPr/>
            <p:nvPr/>
          </p:nvSpPr>
          <p:spPr>
            <a:xfrm>
              <a:off x="2534825" y="3313925"/>
              <a:ext cx="35475" cy="35450"/>
            </a:xfrm>
            <a:custGeom>
              <a:avLst/>
              <a:gdLst/>
              <a:ahLst/>
              <a:cxnLst/>
              <a:rect l="l" t="t" r="r" b="b"/>
              <a:pathLst>
                <a:path w="1419" h="1418" extrusionOk="0">
                  <a:moveTo>
                    <a:pt x="725" y="0"/>
                  </a:moveTo>
                  <a:cubicBezTo>
                    <a:pt x="316" y="0"/>
                    <a:pt x="0" y="315"/>
                    <a:pt x="0" y="725"/>
                  </a:cubicBezTo>
                  <a:cubicBezTo>
                    <a:pt x="0" y="1103"/>
                    <a:pt x="316" y="1418"/>
                    <a:pt x="725" y="1418"/>
                  </a:cubicBezTo>
                  <a:cubicBezTo>
                    <a:pt x="1103" y="1418"/>
                    <a:pt x="1418" y="1103"/>
                    <a:pt x="1418" y="725"/>
                  </a:cubicBezTo>
                  <a:cubicBezTo>
                    <a:pt x="1418" y="315"/>
                    <a:pt x="1103" y="0"/>
                    <a:pt x="725" y="0"/>
                  </a:cubicBezTo>
                  <a:close/>
                </a:path>
              </a:pathLst>
            </a:custGeom>
            <a:grpFill/>
            <a:ln>
              <a:noFill/>
            </a:ln>
          </p:spPr>
          <p:txBody>
            <a:bodyPr spcFirstLastPara="1" wrap="square" lIns="91425" tIns="91425" rIns="91425" bIns="91425" anchor="ctr" anchorCtr="0">
              <a:noAutofit/>
            </a:bodyPr>
            <a:lstStyle/>
            <a:p>
              <a:endParaRPr sz="1400"/>
            </a:p>
          </p:txBody>
        </p:sp>
        <p:sp>
          <p:nvSpPr>
            <p:cNvPr id="329" name="Google Shape;10224;p74"/>
            <p:cNvSpPr/>
            <p:nvPr/>
          </p:nvSpPr>
          <p:spPr>
            <a:xfrm>
              <a:off x="2423775" y="3226875"/>
              <a:ext cx="259925" cy="295000"/>
            </a:xfrm>
            <a:custGeom>
              <a:avLst/>
              <a:gdLst/>
              <a:ahLst/>
              <a:cxnLst/>
              <a:rect l="l" t="t" r="r" b="b"/>
              <a:pathLst>
                <a:path w="10397" h="11800" extrusionOk="0">
                  <a:moveTo>
                    <a:pt x="5167" y="2757"/>
                  </a:moveTo>
                  <a:cubicBezTo>
                    <a:pt x="5923" y="2757"/>
                    <a:pt x="6553" y="3388"/>
                    <a:pt x="6553" y="4144"/>
                  </a:cubicBezTo>
                  <a:cubicBezTo>
                    <a:pt x="6553" y="4490"/>
                    <a:pt x="6396" y="4805"/>
                    <a:pt x="6175" y="5089"/>
                  </a:cubicBezTo>
                  <a:cubicBezTo>
                    <a:pt x="7026" y="5498"/>
                    <a:pt x="7593" y="6317"/>
                    <a:pt x="7593" y="7294"/>
                  </a:cubicBezTo>
                  <a:lnTo>
                    <a:pt x="7593" y="8019"/>
                  </a:lnTo>
                  <a:cubicBezTo>
                    <a:pt x="7593" y="8208"/>
                    <a:pt x="7435" y="8365"/>
                    <a:pt x="7246" y="8365"/>
                  </a:cubicBezTo>
                  <a:lnTo>
                    <a:pt x="3088" y="8365"/>
                  </a:lnTo>
                  <a:cubicBezTo>
                    <a:pt x="2867" y="8365"/>
                    <a:pt x="2710" y="8208"/>
                    <a:pt x="2710" y="8019"/>
                  </a:cubicBezTo>
                  <a:lnTo>
                    <a:pt x="2710" y="7294"/>
                  </a:lnTo>
                  <a:cubicBezTo>
                    <a:pt x="2710" y="6317"/>
                    <a:pt x="3308" y="5498"/>
                    <a:pt x="4127" y="5089"/>
                  </a:cubicBezTo>
                  <a:cubicBezTo>
                    <a:pt x="3907" y="4868"/>
                    <a:pt x="3781" y="4553"/>
                    <a:pt x="3781" y="4144"/>
                  </a:cubicBezTo>
                  <a:cubicBezTo>
                    <a:pt x="3781" y="3388"/>
                    <a:pt x="4411" y="2757"/>
                    <a:pt x="5167" y="2757"/>
                  </a:cubicBezTo>
                  <a:close/>
                  <a:moveTo>
                    <a:pt x="5183" y="1"/>
                  </a:moveTo>
                  <a:cubicBezTo>
                    <a:pt x="5128" y="1"/>
                    <a:pt x="5073" y="17"/>
                    <a:pt x="5010" y="48"/>
                  </a:cubicBezTo>
                  <a:cubicBezTo>
                    <a:pt x="3964" y="646"/>
                    <a:pt x="2946" y="940"/>
                    <a:pt x="1919" y="940"/>
                  </a:cubicBezTo>
                  <a:cubicBezTo>
                    <a:pt x="1430" y="940"/>
                    <a:pt x="939" y="873"/>
                    <a:pt x="441" y="741"/>
                  </a:cubicBezTo>
                  <a:cubicBezTo>
                    <a:pt x="402" y="722"/>
                    <a:pt x="363" y="714"/>
                    <a:pt x="326" y="714"/>
                  </a:cubicBezTo>
                  <a:cubicBezTo>
                    <a:pt x="243" y="714"/>
                    <a:pt x="170" y="751"/>
                    <a:pt x="126" y="773"/>
                  </a:cubicBezTo>
                  <a:cubicBezTo>
                    <a:pt x="32" y="836"/>
                    <a:pt x="0" y="930"/>
                    <a:pt x="0" y="1056"/>
                  </a:cubicBezTo>
                  <a:lnTo>
                    <a:pt x="0" y="5026"/>
                  </a:lnTo>
                  <a:cubicBezTo>
                    <a:pt x="0" y="8145"/>
                    <a:pt x="2080" y="10949"/>
                    <a:pt x="5104" y="11799"/>
                  </a:cubicBezTo>
                  <a:lnTo>
                    <a:pt x="5262" y="11799"/>
                  </a:lnTo>
                  <a:cubicBezTo>
                    <a:pt x="8255" y="10917"/>
                    <a:pt x="10397" y="8145"/>
                    <a:pt x="10397" y="5026"/>
                  </a:cubicBezTo>
                  <a:lnTo>
                    <a:pt x="10397" y="1056"/>
                  </a:lnTo>
                  <a:cubicBezTo>
                    <a:pt x="10397" y="930"/>
                    <a:pt x="10365" y="836"/>
                    <a:pt x="10271" y="773"/>
                  </a:cubicBezTo>
                  <a:cubicBezTo>
                    <a:pt x="10162" y="751"/>
                    <a:pt x="10084" y="714"/>
                    <a:pt x="10014" y="714"/>
                  </a:cubicBezTo>
                  <a:cubicBezTo>
                    <a:pt x="9983" y="714"/>
                    <a:pt x="9954" y="722"/>
                    <a:pt x="9924" y="741"/>
                  </a:cubicBezTo>
                  <a:cubicBezTo>
                    <a:pt x="9414" y="877"/>
                    <a:pt x="8910" y="946"/>
                    <a:pt x="8409" y="946"/>
                  </a:cubicBezTo>
                  <a:cubicBezTo>
                    <a:pt x="7395" y="946"/>
                    <a:pt x="6389" y="660"/>
                    <a:pt x="5356" y="48"/>
                  </a:cubicBezTo>
                  <a:cubicBezTo>
                    <a:pt x="5293" y="17"/>
                    <a:pt x="5238" y="1"/>
                    <a:pt x="5183" y="1"/>
                  </a:cubicBezTo>
                  <a:close/>
                </a:path>
              </a:pathLst>
            </a:custGeom>
            <a:grpFill/>
            <a:ln>
              <a:noFill/>
            </a:ln>
          </p:spPr>
          <p:txBody>
            <a:bodyPr spcFirstLastPara="1" wrap="square" lIns="91425" tIns="91425" rIns="91425" bIns="91425" anchor="ctr" anchorCtr="0">
              <a:noAutofit/>
            </a:bodyPr>
            <a:lstStyle/>
            <a:p>
              <a:endParaRPr sz="1400"/>
            </a:p>
          </p:txBody>
        </p:sp>
      </p:grpSp>
      <p:grpSp>
        <p:nvGrpSpPr>
          <p:cNvPr id="345" name="Google Shape;10240;p74"/>
          <p:cNvGrpSpPr/>
          <p:nvPr/>
        </p:nvGrpSpPr>
        <p:grpSpPr>
          <a:xfrm>
            <a:off x="6965529" y="4627480"/>
            <a:ext cx="486688" cy="480493"/>
            <a:chOff x="4266025" y="3609275"/>
            <a:chExt cx="299325" cy="277275"/>
          </a:xfrm>
          <a:solidFill>
            <a:srgbClr val="002060"/>
          </a:solidFill>
        </p:grpSpPr>
        <p:sp>
          <p:nvSpPr>
            <p:cNvPr id="346" name="Google Shape;10241;p74"/>
            <p:cNvSpPr/>
            <p:nvPr/>
          </p:nvSpPr>
          <p:spPr>
            <a:xfrm>
              <a:off x="4266025" y="3609275"/>
              <a:ext cx="299325" cy="224500"/>
            </a:xfrm>
            <a:custGeom>
              <a:avLst/>
              <a:gdLst/>
              <a:ahLst/>
              <a:cxnLst/>
              <a:rect l="l" t="t" r="r" b="b"/>
              <a:pathLst>
                <a:path w="11973" h="8980" extrusionOk="0">
                  <a:moveTo>
                    <a:pt x="2017" y="3749"/>
                  </a:moveTo>
                  <a:lnTo>
                    <a:pt x="3119" y="5514"/>
                  </a:lnTo>
                  <a:lnTo>
                    <a:pt x="914" y="5514"/>
                  </a:lnTo>
                  <a:lnTo>
                    <a:pt x="2017" y="3749"/>
                  </a:lnTo>
                  <a:close/>
                  <a:moveTo>
                    <a:pt x="9641" y="3749"/>
                  </a:moveTo>
                  <a:lnTo>
                    <a:pt x="10744" y="5514"/>
                  </a:lnTo>
                  <a:lnTo>
                    <a:pt x="8538" y="5514"/>
                  </a:lnTo>
                  <a:lnTo>
                    <a:pt x="9641" y="3749"/>
                  </a:lnTo>
                  <a:close/>
                  <a:moveTo>
                    <a:pt x="5892" y="0"/>
                  </a:moveTo>
                  <a:cubicBezTo>
                    <a:pt x="5325" y="0"/>
                    <a:pt x="4852" y="473"/>
                    <a:pt x="4852" y="1040"/>
                  </a:cubicBezTo>
                  <a:lnTo>
                    <a:pt x="4852" y="1166"/>
                  </a:lnTo>
                  <a:lnTo>
                    <a:pt x="4537" y="1324"/>
                  </a:lnTo>
                  <a:cubicBezTo>
                    <a:pt x="3812" y="1733"/>
                    <a:pt x="3529" y="1891"/>
                    <a:pt x="3025" y="1954"/>
                  </a:cubicBezTo>
                  <a:cubicBezTo>
                    <a:pt x="2867" y="1607"/>
                    <a:pt x="2521" y="1324"/>
                    <a:pt x="2080" y="1324"/>
                  </a:cubicBezTo>
                  <a:cubicBezTo>
                    <a:pt x="1702" y="1324"/>
                    <a:pt x="1324" y="1576"/>
                    <a:pt x="1166" y="1922"/>
                  </a:cubicBezTo>
                  <a:cubicBezTo>
                    <a:pt x="946" y="1891"/>
                    <a:pt x="693" y="1796"/>
                    <a:pt x="504" y="1733"/>
                  </a:cubicBezTo>
                  <a:cubicBezTo>
                    <a:pt x="454" y="1708"/>
                    <a:pt x="403" y="1696"/>
                    <a:pt x="355" y="1696"/>
                  </a:cubicBezTo>
                  <a:cubicBezTo>
                    <a:pt x="223" y="1696"/>
                    <a:pt x="110" y="1784"/>
                    <a:pt x="63" y="1922"/>
                  </a:cubicBezTo>
                  <a:cubicBezTo>
                    <a:pt x="0" y="2111"/>
                    <a:pt x="63" y="2332"/>
                    <a:pt x="252" y="2363"/>
                  </a:cubicBezTo>
                  <a:cubicBezTo>
                    <a:pt x="536" y="2489"/>
                    <a:pt x="820" y="2552"/>
                    <a:pt x="1135" y="2615"/>
                  </a:cubicBezTo>
                  <a:cubicBezTo>
                    <a:pt x="1198" y="2867"/>
                    <a:pt x="1387" y="3119"/>
                    <a:pt x="1607" y="3277"/>
                  </a:cubicBezTo>
                  <a:lnTo>
                    <a:pt x="95" y="5671"/>
                  </a:lnTo>
                  <a:cubicBezTo>
                    <a:pt x="95" y="5703"/>
                    <a:pt x="63" y="5829"/>
                    <a:pt x="63" y="5860"/>
                  </a:cubicBezTo>
                  <a:lnTo>
                    <a:pt x="63" y="6238"/>
                  </a:lnTo>
                  <a:cubicBezTo>
                    <a:pt x="63" y="7372"/>
                    <a:pt x="1009" y="8318"/>
                    <a:pt x="2143" y="8318"/>
                  </a:cubicBezTo>
                  <a:cubicBezTo>
                    <a:pt x="3308" y="8318"/>
                    <a:pt x="4254" y="7372"/>
                    <a:pt x="4254" y="6238"/>
                  </a:cubicBezTo>
                  <a:lnTo>
                    <a:pt x="4254" y="5860"/>
                  </a:lnTo>
                  <a:cubicBezTo>
                    <a:pt x="4254" y="5829"/>
                    <a:pt x="4191" y="5703"/>
                    <a:pt x="4191" y="5671"/>
                  </a:cubicBezTo>
                  <a:lnTo>
                    <a:pt x="2710" y="3277"/>
                  </a:lnTo>
                  <a:cubicBezTo>
                    <a:pt x="2930" y="3151"/>
                    <a:pt x="3088" y="2930"/>
                    <a:pt x="3182" y="2647"/>
                  </a:cubicBezTo>
                  <a:cubicBezTo>
                    <a:pt x="3844" y="2521"/>
                    <a:pt x="4191" y="2363"/>
                    <a:pt x="4947" y="1922"/>
                  </a:cubicBezTo>
                  <a:lnTo>
                    <a:pt x="4947" y="8979"/>
                  </a:lnTo>
                  <a:lnTo>
                    <a:pt x="7089" y="8979"/>
                  </a:lnTo>
                  <a:lnTo>
                    <a:pt x="7089" y="1922"/>
                  </a:lnTo>
                  <a:cubicBezTo>
                    <a:pt x="7814" y="2332"/>
                    <a:pt x="8192" y="2521"/>
                    <a:pt x="8853" y="2647"/>
                  </a:cubicBezTo>
                  <a:cubicBezTo>
                    <a:pt x="8916" y="2899"/>
                    <a:pt x="9074" y="3119"/>
                    <a:pt x="9326" y="3277"/>
                  </a:cubicBezTo>
                  <a:lnTo>
                    <a:pt x="7814" y="5671"/>
                  </a:lnTo>
                  <a:cubicBezTo>
                    <a:pt x="7814" y="5703"/>
                    <a:pt x="7782" y="5829"/>
                    <a:pt x="7782" y="5860"/>
                  </a:cubicBezTo>
                  <a:lnTo>
                    <a:pt x="7782" y="6238"/>
                  </a:lnTo>
                  <a:cubicBezTo>
                    <a:pt x="7782" y="7372"/>
                    <a:pt x="8727" y="8318"/>
                    <a:pt x="9861" y="8318"/>
                  </a:cubicBezTo>
                  <a:cubicBezTo>
                    <a:pt x="11027" y="8318"/>
                    <a:pt x="11972" y="7372"/>
                    <a:pt x="11972" y="6238"/>
                  </a:cubicBezTo>
                  <a:lnTo>
                    <a:pt x="11972" y="5860"/>
                  </a:lnTo>
                  <a:cubicBezTo>
                    <a:pt x="11972" y="5829"/>
                    <a:pt x="11909" y="5703"/>
                    <a:pt x="11909" y="5671"/>
                  </a:cubicBezTo>
                  <a:lnTo>
                    <a:pt x="10429" y="3277"/>
                  </a:lnTo>
                  <a:cubicBezTo>
                    <a:pt x="10429" y="3151"/>
                    <a:pt x="10618" y="2930"/>
                    <a:pt x="10681" y="2615"/>
                  </a:cubicBezTo>
                  <a:cubicBezTo>
                    <a:pt x="10933" y="2521"/>
                    <a:pt x="11248" y="2458"/>
                    <a:pt x="11531" y="2363"/>
                  </a:cubicBezTo>
                  <a:cubicBezTo>
                    <a:pt x="11720" y="2300"/>
                    <a:pt x="11815" y="2080"/>
                    <a:pt x="11720" y="1922"/>
                  </a:cubicBezTo>
                  <a:cubicBezTo>
                    <a:pt x="11674" y="1784"/>
                    <a:pt x="11560" y="1696"/>
                    <a:pt x="11429" y="1696"/>
                  </a:cubicBezTo>
                  <a:cubicBezTo>
                    <a:pt x="11380" y="1696"/>
                    <a:pt x="11330" y="1708"/>
                    <a:pt x="11279" y="1733"/>
                  </a:cubicBezTo>
                  <a:cubicBezTo>
                    <a:pt x="11059" y="1796"/>
                    <a:pt x="10870" y="1891"/>
                    <a:pt x="10618" y="1922"/>
                  </a:cubicBezTo>
                  <a:cubicBezTo>
                    <a:pt x="10460" y="1576"/>
                    <a:pt x="10113" y="1324"/>
                    <a:pt x="9704" y="1324"/>
                  </a:cubicBezTo>
                  <a:cubicBezTo>
                    <a:pt x="9294" y="1324"/>
                    <a:pt x="8916" y="1576"/>
                    <a:pt x="8790" y="1954"/>
                  </a:cubicBezTo>
                  <a:cubicBezTo>
                    <a:pt x="8255" y="1891"/>
                    <a:pt x="8003" y="1733"/>
                    <a:pt x="7278" y="1324"/>
                  </a:cubicBezTo>
                  <a:lnTo>
                    <a:pt x="6963" y="1166"/>
                  </a:lnTo>
                  <a:lnTo>
                    <a:pt x="6963" y="1040"/>
                  </a:lnTo>
                  <a:cubicBezTo>
                    <a:pt x="6963" y="441"/>
                    <a:pt x="6490" y="0"/>
                    <a:pt x="5892" y="0"/>
                  </a:cubicBezTo>
                  <a:close/>
                </a:path>
              </a:pathLst>
            </a:custGeom>
            <a:grpFill/>
            <a:ln>
              <a:noFill/>
            </a:ln>
          </p:spPr>
          <p:txBody>
            <a:bodyPr spcFirstLastPara="1" wrap="square" lIns="91425" tIns="91425" rIns="91425" bIns="91425" anchor="ctr" anchorCtr="0">
              <a:noAutofit/>
            </a:bodyPr>
            <a:lstStyle/>
            <a:p>
              <a:endParaRPr sz="1400"/>
            </a:p>
          </p:txBody>
        </p:sp>
        <p:sp>
          <p:nvSpPr>
            <p:cNvPr id="347" name="Google Shape;10242;p74"/>
            <p:cNvSpPr/>
            <p:nvPr/>
          </p:nvSpPr>
          <p:spPr>
            <a:xfrm>
              <a:off x="4332975" y="3851850"/>
              <a:ext cx="157550" cy="34700"/>
            </a:xfrm>
            <a:custGeom>
              <a:avLst/>
              <a:gdLst/>
              <a:ahLst/>
              <a:cxnLst/>
              <a:rect l="l" t="t" r="r" b="b"/>
              <a:pathLst>
                <a:path w="6302" h="1388" extrusionOk="0">
                  <a:moveTo>
                    <a:pt x="693" y="1"/>
                  </a:moveTo>
                  <a:cubicBezTo>
                    <a:pt x="315" y="1"/>
                    <a:pt x="0" y="316"/>
                    <a:pt x="0" y="694"/>
                  </a:cubicBezTo>
                  <a:lnTo>
                    <a:pt x="0" y="1040"/>
                  </a:lnTo>
                  <a:cubicBezTo>
                    <a:pt x="0" y="1261"/>
                    <a:pt x="158" y="1387"/>
                    <a:pt x="347" y="1387"/>
                  </a:cubicBezTo>
                  <a:lnTo>
                    <a:pt x="5955" y="1387"/>
                  </a:lnTo>
                  <a:cubicBezTo>
                    <a:pt x="6144" y="1356"/>
                    <a:pt x="6301" y="1198"/>
                    <a:pt x="6301" y="1040"/>
                  </a:cubicBezTo>
                  <a:lnTo>
                    <a:pt x="6301" y="694"/>
                  </a:lnTo>
                  <a:cubicBezTo>
                    <a:pt x="6301" y="316"/>
                    <a:pt x="5986" y="1"/>
                    <a:pt x="5577" y="1"/>
                  </a:cubicBezTo>
                  <a:close/>
                </a:path>
              </a:pathLst>
            </a:custGeom>
            <a:grpFill/>
            <a:ln>
              <a:noFill/>
            </a:ln>
          </p:spPr>
          <p:txBody>
            <a:bodyPr spcFirstLastPara="1" wrap="square" lIns="91425" tIns="91425" rIns="91425" bIns="91425" anchor="ctr" anchorCtr="0">
              <a:noAutofit/>
            </a:bodyPr>
            <a:lstStyle/>
            <a:p>
              <a:endParaRPr sz="1400"/>
            </a:p>
          </p:txBody>
        </p:sp>
      </p:grpSp>
      <p:grpSp>
        <p:nvGrpSpPr>
          <p:cNvPr id="408" name="Google Shape;10303;p74"/>
          <p:cNvGrpSpPr/>
          <p:nvPr/>
        </p:nvGrpSpPr>
        <p:grpSpPr>
          <a:xfrm>
            <a:off x="7899453" y="4585629"/>
            <a:ext cx="480307" cy="511859"/>
            <a:chOff x="4628325" y="3599825"/>
            <a:chExt cx="295400" cy="295375"/>
          </a:xfrm>
          <a:solidFill>
            <a:srgbClr val="002060"/>
          </a:solidFill>
        </p:grpSpPr>
        <p:sp>
          <p:nvSpPr>
            <p:cNvPr id="409" name="Google Shape;10304;p74"/>
            <p:cNvSpPr/>
            <p:nvPr/>
          </p:nvSpPr>
          <p:spPr>
            <a:xfrm>
              <a:off x="4679525" y="3686450"/>
              <a:ext cx="17350" cy="86675"/>
            </a:xfrm>
            <a:custGeom>
              <a:avLst/>
              <a:gdLst/>
              <a:ahLst/>
              <a:cxnLst/>
              <a:rect l="l" t="t" r="r" b="b"/>
              <a:pathLst>
                <a:path w="694" h="3467" extrusionOk="0">
                  <a:moveTo>
                    <a:pt x="0" y="1"/>
                  </a:moveTo>
                  <a:lnTo>
                    <a:pt x="0" y="3466"/>
                  </a:lnTo>
                  <a:lnTo>
                    <a:pt x="694" y="3466"/>
                  </a:lnTo>
                  <a:lnTo>
                    <a:pt x="694" y="1"/>
                  </a:lnTo>
                  <a:close/>
                </a:path>
              </a:pathLst>
            </a:custGeom>
            <a:grpFill/>
            <a:ln>
              <a:noFill/>
            </a:ln>
          </p:spPr>
          <p:txBody>
            <a:bodyPr spcFirstLastPara="1" wrap="square" lIns="91425" tIns="91425" rIns="91425" bIns="91425" anchor="ctr" anchorCtr="0">
              <a:noAutofit/>
            </a:bodyPr>
            <a:lstStyle/>
            <a:p>
              <a:endParaRPr sz="1400"/>
            </a:p>
          </p:txBody>
        </p:sp>
        <p:sp>
          <p:nvSpPr>
            <p:cNvPr id="410" name="Google Shape;10305;p74"/>
            <p:cNvSpPr/>
            <p:nvPr/>
          </p:nvSpPr>
          <p:spPr>
            <a:xfrm>
              <a:off x="4854375" y="3686450"/>
              <a:ext cx="18150" cy="86675"/>
            </a:xfrm>
            <a:custGeom>
              <a:avLst/>
              <a:gdLst/>
              <a:ahLst/>
              <a:cxnLst/>
              <a:rect l="l" t="t" r="r" b="b"/>
              <a:pathLst>
                <a:path w="726" h="3467" extrusionOk="0">
                  <a:moveTo>
                    <a:pt x="1" y="1"/>
                  </a:moveTo>
                  <a:lnTo>
                    <a:pt x="1" y="3466"/>
                  </a:lnTo>
                  <a:lnTo>
                    <a:pt x="725" y="3466"/>
                  </a:lnTo>
                  <a:lnTo>
                    <a:pt x="725" y="1"/>
                  </a:lnTo>
                  <a:close/>
                </a:path>
              </a:pathLst>
            </a:custGeom>
            <a:grpFill/>
            <a:ln>
              <a:noFill/>
            </a:ln>
          </p:spPr>
          <p:txBody>
            <a:bodyPr spcFirstLastPara="1" wrap="square" lIns="91425" tIns="91425" rIns="91425" bIns="91425" anchor="ctr" anchorCtr="0">
              <a:noAutofit/>
            </a:bodyPr>
            <a:lstStyle/>
            <a:p>
              <a:endParaRPr sz="1400"/>
            </a:p>
          </p:txBody>
        </p:sp>
        <p:sp>
          <p:nvSpPr>
            <p:cNvPr id="411" name="Google Shape;10306;p74"/>
            <p:cNvSpPr/>
            <p:nvPr/>
          </p:nvSpPr>
          <p:spPr>
            <a:xfrm>
              <a:off x="4679525" y="3790425"/>
              <a:ext cx="17350" cy="104000"/>
            </a:xfrm>
            <a:custGeom>
              <a:avLst/>
              <a:gdLst/>
              <a:ahLst/>
              <a:cxnLst/>
              <a:rect l="l" t="t" r="r" b="b"/>
              <a:pathLst>
                <a:path w="694" h="4160" extrusionOk="0">
                  <a:moveTo>
                    <a:pt x="0" y="0"/>
                  </a:moveTo>
                  <a:lnTo>
                    <a:pt x="0" y="4159"/>
                  </a:lnTo>
                  <a:lnTo>
                    <a:pt x="694" y="4159"/>
                  </a:lnTo>
                  <a:lnTo>
                    <a:pt x="694" y="0"/>
                  </a:lnTo>
                  <a:close/>
                </a:path>
              </a:pathLst>
            </a:custGeom>
            <a:grpFill/>
            <a:ln>
              <a:noFill/>
            </a:ln>
          </p:spPr>
          <p:txBody>
            <a:bodyPr spcFirstLastPara="1" wrap="square" lIns="91425" tIns="91425" rIns="91425" bIns="91425" anchor="ctr" anchorCtr="0">
              <a:noAutofit/>
            </a:bodyPr>
            <a:lstStyle/>
            <a:p>
              <a:endParaRPr sz="1400"/>
            </a:p>
          </p:txBody>
        </p:sp>
        <p:sp>
          <p:nvSpPr>
            <p:cNvPr id="412" name="Google Shape;10307;p74"/>
            <p:cNvSpPr/>
            <p:nvPr/>
          </p:nvSpPr>
          <p:spPr>
            <a:xfrm>
              <a:off x="4854375" y="3790425"/>
              <a:ext cx="18150" cy="104000"/>
            </a:xfrm>
            <a:custGeom>
              <a:avLst/>
              <a:gdLst/>
              <a:ahLst/>
              <a:cxnLst/>
              <a:rect l="l" t="t" r="r" b="b"/>
              <a:pathLst>
                <a:path w="726" h="4160" extrusionOk="0">
                  <a:moveTo>
                    <a:pt x="1" y="0"/>
                  </a:moveTo>
                  <a:lnTo>
                    <a:pt x="1" y="4159"/>
                  </a:lnTo>
                  <a:lnTo>
                    <a:pt x="725" y="4159"/>
                  </a:lnTo>
                  <a:lnTo>
                    <a:pt x="725" y="0"/>
                  </a:lnTo>
                  <a:close/>
                </a:path>
              </a:pathLst>
            </a:custGeom>
            <a:grpFill/>
            <a:ln>
              <a:noFill/>
            </a:ln>
          </p:spPr>
          <p:txBody>
            <a:bodyPr spcFirstLastPara="1" wrap="square" lIns="91425" tIns="91425" rIns="91425" bIns="91425" anchor="ctr" anchorCtr="0">
              <a:noAutofit/>
            </a:bodyPr>
            <a:lstStyle/>
            <a:p>
              <a:endParaRPr sz="1400"/>
            </a:p>
          </p:txBody>
        </p:sp>
        <p:sp>
          <p:nvSpPr>
            <p:cNvPr id="413" name="Google Shape;10308;p74"/>
            <p:cNvSpPr/>
            <p:nvPr/>
          </p:nvSpPr>
          <p:spPr>
            <a:xfrm>
              <a:off x="4628325" y="3686450"/>
              <a:ext cx="34675" cy="86675"/>
            </a:xfrm>
            <a:custGeom>
              <a:avLst/>
              <a:gdLst/>
              <a:ahLst/>
              <a:cxnLst/>
              <a:rect l="l" t="t" r="r" b="b"/>
              <a:pathLst>
                <a:path w="1387" h="3467" extrusionOk="0">
                  <a:moveTo>
                    <a:pt x="1009" y="1"/>
                  </a:moveTo>
                  <a:cubicBezTo>
                    <a:pt x="442" y="1"/>
                    <a:pt x="1" y="442"/>
                    <a:pt x="1" y="1009"/>
                  </a:cubicBezTo>
                  <a:lnTo>
                    <a:pt x="1" y="2049"/>
                  </a:lnTo>
                  <a:cubicBezTo>
                    <a:pt x="1" y="2427"/>
                    <a:pt x="158" y="2773"/>
                    <a:pt x="442" y="3025"/>
                  </a:cubicBezTo>
                  <a:cubicBezTo>
                    <a:pt x="662" y="3340"/>
                    <a:pt x="1009" y="3466"/>
                    <a:pt x="1387" y="3466"/>
                  </a:cubicBezTo>
                  <a:lnTo>
                    <a:pt x="1387" y="1"/>
                  </a:lnTo>
                  <a:close/>
                </a:path>
              </a:pathLst>
            </a:custGeom>
            <a:grpFill/>
            <a:ln>
              <a:noFill/>
            </a:ln>
          </p:spPr>
          <p:txBody>
            <a:bodyPr spcFirstLastPara="1" wrap="square" lIns="91425" tIns="91425" rIns="91425" bIns="91425" anchor="ctr" anchorCtr="0">
              <a:noAutofit/>
            </a:bodyPr>
            <a:lstStyle/>
            <a:p>
              <a:endParaRPr sz="1400"/>
            </a:p>
          </p:txBody>
        </p:sp>
        <p:sp>
          <p:nvSpPr>
            <p:cNvPr id="414" name="Google Shape;10309;p74"/>
            <p:cNvSpPr/>
            <p:nvPr/>
          </p:nvSpPr>
          <p:spPr>
            <a:xfrm>
              <a:off x="4714975" y="3686450"/>
              <a:ext cx="122100" cy="86675"/>
            </a:xfrm>
            <a:custGeom>
              <a:avLst/>
              <a:gdLst/>
              <a:ahLst/>
              <a:cxnLst/>
              <a:rect l="l" t="t" r="r" b="b"/>
              <a:pathLst>
                <a:path w="4884" h="3467" extrusionOk="0">
                  <a:moveTo>
                    <a:pt x="0" y="1"/>
                  </a:moveTo>
                  <a:lnTo>
                    <a:pt x="0" y="3466"/>
                  </a:lnTo>
                  <a:lnTo>
                    <a:pt x="4883" y="3466"/>
                  </a:lnTo>
                  <a:lnTo>
                    <a:pt x="4883" y="1"/>
                  </a:lnTo>
                  <a:close/>
                </a:path>
              </a:pathLst>
            </a:custGeom>
            <a:grpFill/>
            <a:ln>
              <a:noFill/>
            </a:ln>
          </p:spPr>
          <p:txBody>
            <a:bodyPr spcFirstLastPara="1" wrap="square" lIns="91425" tIns="91425" rIns="91425" bIns="91425" anchor="ctr" anchorCtr="0">
              <a:noAutofit/>
            </a:bodyPr>
            <a:lstStyle/>
            <a:p>
              <a:endParaRPr sz="1400"/>
            </a:p>
          </p:txBody>
        </p:sp>
        <p:sp>
          <p:nvSpPr>
            <p:cNvPr id="415" name="Google Shape;10310;p74"/>
            <p:cNvSpPr/>
            <p:nvPr/>
          </p:nvSpPr>
          <p:spPr>
            <a:xfrm>
              <a:off x="4889025" y="3777825"/>
              <a:ext cx="34700" cy="117375"/>
            </a:xfrm>
            <a:custGeom>
              <a:avLst/>
              <a:gdLst/>
              <a:ahLst/>
              <a:cxnLst/>
              <a:rect l="l" t="t" r="r" b="b"/>
              <a:pathLst>
                <a:path w="1388" h="4695" extrusionOk="0">
                  <a:moveTo>
                    <a:pt x="1387" y="0"/>
                  </a:moveTo>
                  <a:cubicBezTo>
                    <a:pt x="977" y="315"/>
                    <a:pt x="505" y="504"/>
                    <a:pt x="1" y="504"/>
                  </a:cubicBezTo>
                  <a:lnTo>
                    <a:pt x="1" y="4695"/>
                  </a:lnTo>
                  <a:lnTo>
                    <a:pt x="347" y="4695"/>
                  </a:lnTo>
                  <a:cubicBezTo>
                    <a:pt x="946" y="4695"/>
                    <a:pt x="1387" y="4222"/>
                    <a:pt x="1387" y="3655"/>
                  </a:cubicBezTo>
                  <a:lnTo>
                    <a:pt x="1387" y="0"/>
                  </a:lnTo>
                  <a:close/>
                </a:path>
              </a:pathLst>
            </a:custGeom>
            <a:grpFill/>
            <a:ln>
              <a:noFill/>
            </a:ln>
          </p:spPr>
          <p:txBody>
            <a:bodyPr spcFirstLastPara="1" wrap="square" lIns="91425" tIns="91425" rIns="91425" bIns="91425" anchor="ctr" anchorCtr="0">
              <a:noAutofit/>
            </a:bodyPr>
            <a:lstStyle/>
            <a:p>
              <a:endParaRPr sz="1400"/>
            </a:p>
          </p:txBody>
        </p:sp>
        <p:sp>
          <p:nvSpPr>
            <p:cNvPr id="416" name="Google Shape;10311;p74"/>
            <p:cNvSpPr/>
            <p:nvPr/>
          </p:nvSpPr>
          <p:spPr>
            <a:xfrm>
              <a:off x="4628325" y="3777825"/>
              <a:ext cx="34675" cy="116600"/>
            </a:xfrm>
            <a:custGeom>
              <a:avLst/>
              <a:gdLst/>
              <a:ahLst/>
              <a:cxnLst/>
              <a:rect l="l" t="t" r="r" b="b"/>
              <a:pathLst>
                <a:path w="1387" h="4664" extrusionOk="0">
                  <a:moveTo>
                    <a:pt x="1" y="0"/>
                  </a:moveTo>
                  <a:lnTo>
                    <a:pt x="1" y="3655"/>
                  </a:lnTo>
                  <a:cubicBezTo>
                    <a:pt x="1" y="4222"/>
                    <a:pt x="442" y="4663"/>
                    <a:pt x="1009" y="4663"/>
                  </a:cubicBezTo>
                  <a:lnTo>
                    <a:pt x="1387" y="4663"/>
                  </a:lnTo>
                  <a:lnTo>
                    <a:pt x="1387" y="504"/>
                  </a:lnTo>
                  <a:cubicBezTo>
                    <a:pt x="851" y="504"/>
                    <a:pt x="379" y="315"/>
                    <a:pt x="1" y="0"/>
                  </a:cubicBezTo>
                  <a:close/>
                </a:path>
              </a:pathLst>
            </a:custGeom>
            <a:grpFill/>
            <a:ln>
              <a:noFill/>
            </a:ln>
          </p:spPr>
          <p:txBody>
            <a:bodyPr spcFirstLastPara="1" wrap="square" lIns="91425" tIns="91425" rIns="91425" bIns="91425" anchor="ctr" anchorCtr="0">
              <a:noAutofit/>
            </a:bodyPr>
            <a:lstStyle/>
            <a:p>
              <a:endParaRPr sz="1400"/>
            </a:p>
          </p:txBody>
        </p:sp>
        <p:sp>
          <p:nvSpPr>
            <p:cNvPr id="417" name="Google Shape;10312;p74"/>
            <p:cNvSpPr/>
            <p:nvPr/>
          </p:nvSpPr>
          <p:spPr>
            <a:xfrm>
              <a:off x="4766950" y="3790425"/>
              <a:ext cx="17350" cy="18150"/>
            </a:xfrm>
            <a:custGeom>
              <a:avLst/>
              <a:gdLst/>
              <a:ahLst/>
              <a:cxnLst/>
              <a:rect l="l" t="t" r="r" b="b"/>
              <a:pathLst>
                <a:path w="694" h="726" extrusionOk="0">
                  <a:moveTo>
                    <a:pt x="1" y="0"/>
                  </a:moveTo>
                  <a:lnTo>
                    <a:pt x="1" y="347"/>
                  </a:lnTo>
                  <a:cubicBezTo>
                    <a:pt x="1" y="568"/>
                    <a:pt x="158" y="725"/>
                    <a:pt x="347" y="725"/>
                  </a:cubicBezTo>
                  <a:cubicBezTo>
                    <a:pt x="568" y="725"/>
                    <a:pt x="694" y="568"/>
                    <a:pt x="694" y="347"/>
                  </a:cubicBezTo>
                  <a:lnTo>
                    <a:pt x="694" y="0"/>
                  </a:lnTo>
                  <a:close/>
                </a:path>
              </a:pathLst>
            </a:custGeom>
            <a:grpFill/>
            <a:ln>
              <a:noFill/>
            </a:ln>
          </p:spPr>
          <p:txBody>
            <a:bodyPr spcFirstLastPara="1" wrap="square" lIns="91425" tIns="91425" rIns="91425" bIns="91425" anchor="ctr" anchorCtr="0">
              <a:noAutofit/>
            </a:bodyPr>
            <a:lstStyle/>
            <a:p>
              <a:endParaRPr sz="1400"/>
            </a:p>
          </p:txBody>
        </p:sp>
        <p:sp>
          <p:nvSpPr>
            <p:cNvPr id="418" name="Google Shape;10313;p74"/>
            <p:cNvSpPr/>
            <p:nvPr/>
          </p:nvSpPr>
          <p:spPr>
            <a:xfrm>
              <a:off x="4889025" y="3686450"/>
              <a:ext cx="34700" cy="86675"/>
            </a:xfrm>
            <a:custGeom>
              <a:avLst/>
              <a:gdLst/>
              <a:ahLst/>
              <a:cxnLst/>
              <a:rect l="l" t="t" r="r" b="b"/>
              <a:pathLst>
                <a:path w="1388" h="3467" extrusionOk="0">
                  <a:moveTo>
                    <a:pt x="1" y="1"/>
                  </a:moveTo>
                  <a:lnTo>
                    <a:pt x="1" y="3466"/>
                  </a:lnTo>
                  <a:cubicBezTo>
                    <a:pt x="347" y="3466"/>
                    <a:pt x="662" y="3340"/>
                    <a:pt x="946" y="3088"/>
                  </a:cubicBezTo>
                  <a:cubicBezTo>
                    <a:pt x="1229" y="2836"/>
                    <a:pt x="1387" y="2458"/>
                    <a:pt x="1387" y="2080"/>
                  </a:cubicBezTo>
                  <a:lnTo>
                    <a:pt x="1387" y="1040"/>
                  </a:lnTo>
                  <a:cubicBezTo>
                    <a:pt x="1387" y="442"/>
                    <a:pt x="914" y="1"/>
                    <a:pt x="347" y="1"/>
                  </a:cubicBezTo>
                  <a:close/>
                </a:path>
              </a:pathLst>
            </a:custGeom>
            <a:grpFill/>
            <a:ln>
              <a:noFill/>
            </a:ln>
          </p:spPr>
          <p:txBody>
            <a:bodyPr spcFirstLastPara="1" wrap="square" lIns="91425" tIns="91425" rIns="91425" bIns="91425" anchor="ctr" anchorCtr="0">
              <a:noAutofit/>
            </a:bodyPr>
            <a:lstStyle/>
            <a:p>
              <a:endParaRPr sz="1400"/>
            </a:p>
          </p:txBody>
        </p:sp>
        <p:sp>
          <p:nvSpPr>
            <p:cNvPr id="419" name="Google Shape;10314;p74"/>
            <p:cNvSpPr/>
            <p:nvPr/>
          </p:nvSpPr>
          <p:spPr>
            <a:xfrm>
              <a:off x="4714975" y="3790425"/>
              <a:ext cx="122100" cy="104000"/>
            </a:xfrm>
            <a:custGeom>
              <a:avLst/>
              <a:gdLst/>
              <a:ahLst/>
              <a:cxnLst/>
              <a:rect l="l" t="t" r="r" b="b"/>
              <a:pathLst>
                <a:path w="4884" h="4160" extrusionOk="0">
                  <a:moveTo>
                    <a:pt x="0" y="0"/>
                  </a:moveTo>
                  <a:lnTo>
                    <a:pt x="0" y="4159"/>
                  </a:lnTo>
                  <a:lnTo>
                    <a:pt x="4883" y="4159"/>
                  </a:lnTo>
                  <a:lnTo>
                    <a:pt x="4883" y="0"/>
                  </a:lnTo>
                  <a:lnTo>
                    <a:pt x="3466" y="0"/>
                  </a:lnTo>
                  <a:lnTo>
                    <a:pt x="3466" y="347"/>
                  </a:lnTo>
                  <a:cubicBezTo>
                    <a:pt x="3466" y="946"/>
                    <a:pt x="2993" y="1387"/>
                    <a:pt x="2426" y="1387"/>
                  </a:cubicBezTo>
                  <a:cubicBezTo>
                    <a:pt x="1827" y="1387"/>
                    <a:pt x="1418" y="914"/>
                    <a:pt x="1418" y="347"/>
                  </a:cubicBezTo>
                  <a:lnTo>
                    <a:pt x="1418" y="0"/>
                  </a:lnTo>
                  <a:close/>
                </a:path>
              </a:pathLst>
            </a:custGeom>
            <a:grpFill/>
            <a:ln>
              <a:noFill/>
            </a:ln>
          </p:spPr>
          <p:txBody>
            <a:bodyPr spcFirstLastPara="1" wrap="square" lIns="91425" tIns="91425" rIns="91425" bIns="91425" anchor="ctr" anchorCtr="0">
              <a:noAutofit/>
            </a:bodyPr>
            <a:lstStyle/>
            <a:p>
              <a:endParaRPr sz="1400"/>
            </a:p>
          </p:txBody>
        </p:sp>
        <p:sp>
          <p:nvSpPr>
            <p:cNvPr id="420" name="Google Shape;10315;p74"/>
            <p:cNvSpPr/>
            <p:nvPr/>
          </p:nvSpPr>
          <p:spPr>
            <a:xfrm>
              <a:off x="4714175" y="3599825"/>
              <a:ext cx="122100" cy="69325"/>
            </a:xfrm>
            <a:custGeom>
              <a:avLst/>
              <a:gdLst/>
              <a:ahLst/>
              <a:cxnLst/>
              <a:rect l="l" t="t" r="r" b="b"/>
              <a:pathLst>
                <a:path w="4884" h="2773" extrusionOk="0">
                  <a:moveTo>
                    <a:pt x="2427" y="0"/>
                  </a:moveTo>
                  <a:cubicBezTo>
                    <a:pt x="1103" y="0"/>
                    <a:pt x="1" y="1103"/>
                    <a:pt x="1" y="2426"/>
                  </a:cubicBezTo>
                  <a:lnTo>
                    <a:pt x="1" y="2773"/>
                  </a:lnTo>
                  <a:lnTo>
                    <a:pt x="1355" y="2773"/>
                  </a:lnTo>
                  <a:lnTo>
                    <a:pt x="1355" y="2426"/>
                  </a:lnTo>
                  <a:cubicBezTo>
                    <a:pt x="1355" y="1828"/>
                    <a:pt x="1828" y="1418"/>
                    <a:pt x="2395" y="1418"/>
                  </a:cubicBezTo>
                  <a:cubicBezTo>
                    <a:pt x="2994" y="1418"/>
                    <a:pt x="3403" y="1891"/>
                    <a:pt x="3403" y="2426"/>
                  </a:cubicBezTo>
                  <a:lnTo>
                    <a:pt x="3403" y="2773"/>
                  </a:lnTo>
                  <a:lnTo>
                    <a:pt x="4884" y="2773"/>
                  </a:lnTo>
                  <a:lnTo>
                    <a:pt x="4884" y="2426"/>
                  </a:lnTo>
                  <a:cubicBezTo>
                    <a:pt x="4884" y="1103"/>
                    <a:pt x="3781" y="0"/>
                    <a:pt x="2427" y="0"/>
                  </a:cubicBezTo>
                  <a:close/>
                </a:path>
              </a:pathLst>
            </a:custGeom>
            <a:grpFill/>
            <a:ln>
              <a:noFill/>
            </a:ln>
          </p:spPr>
          <p:txBody>
            <a:bodyPr spcFirstLastPara="1" wrap="square" lIns="91425" tIns="91425" rIns="91425" bIns="91425" anchor="ctr" anchorCtr="0">
              <a:noAutofit/>
            </a:bodyPr>
            <a:lstStyle/>
            <a:p>
              <a:endParaRPr sz="1400"/>
            </a:p>
          </p:txBody>
        </p:sp>
      </p:grpSp>
      <p:grpSp>
        <p:nvGrpSpPr>
          <p:cNvPr id="438" name="Google Shape;10341;p74"/>
          <p:cNvGrpSpPr/>
          <p:nvPr/>
        </p:nvGrpSpPr>
        <p:grpSpPr>
          <a:xfrm>
            <a:off x="11370268" y="3665361"/>
            <a:ext cx="346009" cy="483471"/>
            <a:chOff x="3167275" y="3227275"/>
            <a:chExt cx="225300" cy="295375"/>
          </a:xfrm>
          <a:solidFill>
            <a:srgbClr val="002060"/>
          </a:solidFill>
        </p:grpSpPr>
        <p:sp>
          <p:nvSpPr>
            <p:cNvPr id="439" name="Google Shape;10342;p74"/>
            <p:cNvSpPr/>
            <p:nvPr/>
          </p:nvSpPr>
          <p:spPr>
            <a:xfrm>
              <a:off x="3167275" y="3227275"/>
              <a:ext cx="225300" cy="207950"/>
            </a:xfrm>
            <a:custGeom>
              <a:avLst/>
              <a:gdLst/>
              <a:ahLst/>
              <a:cxnLst/>
              <a:rect l="l" t="t" r="r" b="b"/>
              <a:pathLst>
                <a:path w="9012" h="8318" extrusionOk="0">
                  <a:moveTo>
                    <a:pt x="4538" y="1"/>
                  </a:moveTo>
                  <a:cubicBezTo>
                    <a:pt x="2112" y="1"/>
                    <a:pt x="1" y="1985"/>
                    <a:pt x="32" y="4537"/>
                  </a:cubicBezTo>
                  <a:cubicBezTo>
                    <a:pt x="32" y="5860"/>
                    <a:pt x="631" y="7184"/>
                    <a:pt x="1797" y="8066"/>
                  </a:cubicBezTo>
                  <a:cubicBezTo>
                    <a:pt x="1923" y="8192"/>
                    <a:pt x="2017" y="8223"/>
                    <a:pt x="2049" y="8318"/>
                  </a:cubicBezTo>
                  <a:lnTo>
                    <a:pt x="4160" y="8318"/>
                  </a:lnTo>
                  <a:lnTo>
                    <a:pt x="4160" y="6900"/>
                  </a:lnTo>
                  <a:lnTo>
                    <a:pt x="2427" y="6900"/>
                  </a:lnTo>
                  <a:cubicBezTo>
                    <a:pt x="2238" y="6900"/>
                    <a:pt x="2080" y="6743"/>
                    <a:pt x="2080" y="6554"/>
                  </a:cubicBezTo>
                  <a:lnTo>
                    <a:pt x="2080" y="5829"/>
                  </a:lnTo>
                  <a:cubicBezTo>
                    <a:pt x="2080" y="4852"/>
                    <a:pt x="2679" y="4033"/>
                    <a:pt x="3498" y="3624"/>
                  </a:cubicBezTo>
                  <a:cubicBezTo>
                    <a:pt x="3277" y="3403"/>
                    <a:pt x="3151" y="3088"/>
                    <a:pt x="3151" y="2678"/>
                  </a:cubicBezTo>
                  <a:cubicBezTo>
                    <a:pt x="3151" y="1922"/>
                    <a:pt x="3782" y="1292"/>
                    <a:pt x="4538" y="1292"/>
                  </a:cubicBezTo>
                  <a:cubicBezTo>
                    <a:pt x="5262" y="1292"/>
                    <a:pt x="5892" y="1922"/>
                    <a:pt x="5892" y="2678"/>
                  </a:cubicBezTo>
                  <a:cubicBezTo>
                    <a:pt x="5892" y="3025"/>
                    <a:pt x="5735" y="3340"/>
                    <a:pt x="5546" y="3624"/>
                  </a:cubicBezTo>
                  <a:cubicBezTo>
                    <a:pt x="6365" y="4033"/>
                    <a:pt x="6964" y="4852"/>
                    <a:pt x="6964" y="5829"/>
                  </a:cubicBezTo>
                  <a:lnTo>
                    <a:pt x="6964" y="6554"/>
                  </a:lnTo>
                  <a:cubicBezTo>
                    <a:pt x="6964" y="6743"/>
                    <a:pt x="6806" y="6900"/>
                    <a:pt x="6617" y="6900"/>
                  </a:cubicBezTo>
                  <a:lnTo>
                    <a:pt x="4884" y="6900"/>
                  </a:lnTo>
                  <a:lnTo>
                    <a:pt x="4884" y="8318"/>
                  </a:lnTo>
                  <a:lnTo>
                    <a:pt x="6995" y="8318"/>
                  </a:lnTo>
                  <a:cubicBezTo>
                    <a:pt x="7027" y="8286"/>
                    <a:pt x="7121" y="8192"/>
                    <a:pt x="7247" y="8129"/>
                  </a:cubicBezTo>
                  <a:cubicBezTo>
                    <a:pt x="8413" y="7184"/>
                    <a:pt x="9011" y="5829"/>
                    <a:pt x="9011" y="4506"/>
                  </a:cubicBezTo>
                  <a:cubicBezTo>
                    <a:pt x="9011" y="2017"/>
                    <a:pt x="6995" y="1"/>
                    <a:pt x="4538" y="1"/>
                  </a:cubicBezTo>
                  <a:close/>
                </a:path>
              </a:pathLst>
            </a:custGeom>
            <a:grpFill/>
            <a:ln>
              <a:noFill/>
            </a:ln>
          </p:spPr>
          <p:txBody>
            <a:bodyPr spcFirstLastPara="1" wrap="square" lIns="91425" tIns="91425" rIns="91425" bIns="91425" anchor="ctr" anchorCtr="0">
              <a:noAutofit/>
            </a:bodyPr>
            <a:lstStyle/>
            <a:p>
              <a:endParaRPr sz="1400"/>
            </a:p>
          </p:txBody>
        </p:sp>
        <p:sp>
          <p:nvSpPr>
            <p:cNvPr id="440" name="Google Shape;10343;p74"/>
            <p:cNvSpPr/>
            <p:nvPr/>
          </p:nvSpPr>
          <p:spPr>
            <a:xfrm>
              <a:off x="3262600" y="3278475"/>
              <a:ext cx="35450" cy="35475"/>
            </a:xfrm>
            <a:custGeom>
              <a:avLst/>
              <a:gdLst/>
              <a:ahLst/>
              <a:cxnLst/>
              <a:rect l="l" t="t" r="r" b="b"/>
              <a:pathLst>
                <a:path w="1418" h="1419" extrusionOk="0">
                  <a:moveTo>
                    <a:pt x="725" y="0"/>
                  </a:moveTo>
                  <a:cubicBezTo>
                    <a:pt x="315" y="0"/>
                    <a:pt x="0" y="315"/>
                    <a:pt x="0" y="725"/>
                  </a:cubicBezTo>
                  <a:cubicBezTo>
                    <a:pt x="0" y="1103"/>
                    <a:pt x="315" y="1418"/>
                    <a:pt x="725" y="1418"/>
                  </a:cubicBezTo>
                  <a:cubicBezTo>
                    <a:pt x="1103" y="1418"/>
                    <a:pt x="1418" y="1103"/>
                    <a:pt x="1418" y="725"/>
                  </a:cubicBezTo>
                  <a:cubicBezTo>
                    <a:pt x="1418" y="315"/>
                    <a:pt x="1103" y="0"/>
                    <a:pt x="725" y="0"/>
                  </a:cubicBezTo>
                  <a:close/>
                </a:path>
              </a:pathLst>
            </a:custGeom>
            <a:grpFill/>
            <a:ln>
              <a:noFill/>
            </a:ln>
          </p:spPr>
          <p:txBody>
            <a:bodyPr spcFirstLastPara="1" wrap="square" lIns="91425" tIns="91425" rIns="91425" bIns="91425" anchor="ctr" anchorCtr="0">
              <a:noAutofit/>
            </a:bodyPr>
            <a:lstStyle/>
            <a:p>
              <a:endParaRPr sz="1400"/>
            </a:p>
          </p:txBody>
        </p:sp>
        <p:sp>
          <p:nvSpPr>
            <p:cNvPr id="441" name="Google Shape;10344;p74"/>
            <p:cNvSpPr/>
            <p:nvPr/>
          </p:nvSpPr>
          <p:spPr>
            <a:xfrm>
              <a:off x="3220050" y="3452525"/>
              <a:ext cx="121325" cy="35475"/>
            </a:xfrm>
            <a:custGeom>
              <a:avLst/>
              <a:gdLst/>
              <a:ahLst/>
              <a:cxnLst/>
              <a:rect l="l" t="t" r="r" b="b"/>
              <a:pathLst>
                <a:path w="4853" h="1419" extrusionOk="0">
                  <a:moveTo>
                    <a:pt x="1" y="1"/>
                  </a:moveTo>
                  <a:lnTo>
                    <a:pt x="1" y="347"/>
                  </a:lnTo>
                  <a:cubicBezTo>
                    <a:pt x="1" y="946"/>
                    <a:pt x="473" y="1419"/>
                    <a:pt x="1040" y="1419"/>
                  </a:cubicBezTo>
                  <a:lnTo>
                    <a:pt x="3781" y="1419"/>
                  </a:lnTo>
                  <a:cubicBezTo>
                    <a:pt x="4380" y="1419"/>
                    <a:pt x="4853" y="946"/>
                    <a:pt x="4853" y="347"/>
                  </a:cubicBezTo>
                  <a:lnTo>
                    <a:pt x="4853" y="1"/>
                  </a:lnTo>
                  <a:close/>
                </a:path>
              </a:pathLst>
            </a:custGeom>
            <a:grpFill/>
            <a:ln>
              <a:noFill/>
            </a:ln>
          </p:spPr>
          <p:txBody>
            <a:bodyPr spcFirstLastPara="1" wrap="square" lIns="91425" tIns="91425" rIns="91425" bIns="91425" anchor="ctr" anchorCtr="0">
              <a:noAutofit/>
            </a:bodyPr>
            <a:lstStyle/>
            <a:p>
              <a:endParaRPr sz="1400"/>
            </a:p>
          </p:txBody>
        </p:sp>
        <p:sp>
          <p:nvSpPr>
            <p:cNvPr id="442" name="Google Shape;10345;p74"/>
            <p:cNvSpPr/>
            <p:nvPr/>
          </p:nvSpPr>
          <p:spPr>
            <a:xfrm>
              <a:off x="3237375" y="3332025"/>
              <a:ext cx="86675" cy="52000"/>
            </a:xfrm>
            <a:custGeom>
              <a:avLst/>
              <a:gdLst/>
              <a:ahLst/>
              <a:cxnLst/>
              <a:rect l="l" t="t" r="r" b="b"/>
              <a:pathLst>
                <a:path w="3467" h="2080" extrusionOk="0">
                  <a:moveTo>
                    <a:pt x="1734" y="1"/>
                  </a:moveTo>
                  <a:cubicBezTo>
                    <a:pt x="789" y="1"/>
                    <a:pt x="1" y="725"/>
                    <a:pt x="1" y="1733"/>
                  </a:cubicBezTo>
                  <a:lnTo>
                    <a:pt x="1" y="2080"/>
                  </a:lnTo>
                  <a:lnTo>
                    <a:pt x="3466" y="2080"/>
                  </a:lnTo>
                  <a:lnTo>
                    <a:pt x="3466" y="1733"/>
                  </a:lnTo>
                  <a:cubicBezTo>
                    <a:pt x="3466" y="788"/>
                    <a:pt x="2679" y="1"/>
                    <a:pt x="1734" y="1"/>
                  </a:cubicBezTo>
                  <a:close/>
                </a:path>
              </a:pathLst>
            </a:custGeom>
            <a:grpFill/>
            <a:ln>
              <a:noFill/>
            </a:ln>
          </p:spPr>
          <p:txBody>
            <a:bodyPr spcFirstLastPara="1" wrap="square" lIns="91425" tIns="91425" rIns="91425" bIns="91425" anchor="ctr" anchorCtr="0">
              <a:noAutofit/>
            </a:bodyPr>
            <a:lstStyle/>
            <a:p>
              <a:endParaRPr sz="1400"/>
            </a:p>
          </p:txBody>
        </p:sp>
        <p:sp>
          <p:nvSpPr>
            <p:cNvPr id="443" name="Google Shape;10346;p74"/>
            <p:cNvSpPr/>
            <p:nvPr/>
          </p:nvSpPr>
          <p:spPr>
            <a:xfrm>
              <a:off x="3237375" y="3505300"/>
              <a:ext cx="87450" cy="17350"/>
            </a:xfrm>
            <a:custGeom>
              <a:avLst/>
              <a:gdLst/>
              <a:ahLst/>
              <a:cxnLst/>
              <a:rect l="l" t="t" r="r" b="b"/>
              <a:pathLst>
                <a:path w="3498" h="694" extrusionOk="0">
                  <a:moveTo>
                    <a:pt x="32" y="1"/>
                  </a:moveTo>
                  <a:cubicBezTo>
                    <a:pt x="1" y="379"/>
                    <a:pt x="284" y="694"/>
                    <a:pt x="694" y="694"/>
                  </a:cubicBezTo>
                  <a:lnTo>
                    <a:pt x="2773" y="694"/>
                  </a:lnTo>
                  <a:cubicBezTo>
                    <a:pt x="3183" y="694"/>
                    <a:pt x="3498" y="379"/>
                    <a:pt x="3498" y="1"/>
                  </a:cubicBezTo>
                  <a:close/>
                </a:path>
              </a:pathLst>
            </a:custGeom>
            <a:grpFill/>
            <a:ln>
              <a:noFill/>
            </a:ln>
          </p:spPr>
          <p:txBody>
            <a:bodyPr spcFirstLastPara="1" wrap="square" lIns="91425" tIns="91425" rIns="91425" bIns="91425" anchor="ctr" anchorCtr="0">
              <a:noAutofit/>
            </a:bodyPr>
            <a:lstStyle/>
            <a:p>
              <a:endParaRPr sz="1400"/>
            </a:p>
          </p:txBody>
        </p:sp>
      </p:grpSp>
      <p:grpSp>
        <p:nvGrpSpPr>
          <p:cNvPr id="451" name="Google Shape;10359;p74"/>
          <p:cNvGrpSpPr/>
          <p:nvPr/>
        </p:nvGrpSpPr>
        <p:grpSpPr>
          <a:xfrm>
            <a:off x="8779669" y="4641760"/>
            <a:ext cx="481567" cy="451813"/>
            <a:chOff x="4991425" y="3617150"/>
            <a:chExt cx="296175" cy="260725"/>
          </a:xfrm>
          <a:solidFill>
            <a:srgbClr val="002060"/>
          </a:solidFill>
        </p:grpSpPr>
        <p:sp>
          <p:nvSpPr>
            <p:cNvPr id="452" name="Google Shape;10360;p74"/>
            <p:cNvSpPr/>
            <p:nvPr/>
          </p:nvSpPr>
          <p:spPr>
            <a:xfrm>
              <a:off x="5069400" y="3738450"/>
              <a:ext cx="139425" cy="139425"/>
            </a:xfrm>
            <a:custGeom>
              <a:avLst/>
              <a:gdLst/>
              <a:ahLst/>
              <a:cxnLst/>
              <a:rect l="l" t="t" r="r" b="b"/>
              <a:pathLst>
                <a:path w="5577" h="5577" extrusionOk="0">
                  <a:moveTo>
                    <a:pt x="2804" y="0"/>
                  </a:moveTo>
                  <a:cubicBezTo>
                    <a:pt x="1607" y="0"/>
                    <a:pt x="1450" y="725"/>
                    <a:pt x="1009" y="3308"/>
                  </a:cubicBezTo>
                  <a:cubicBezTo>
                    <a:pt x="946" y="3749"/>
                    <a:pt x="851" y="4285"/>
                    <a:pt x="757" y="4883"/>
                  </a:cubicBezTo>
                  <a:lnTo>
                    <a:pt x="347" y="4883"/>
                  </a:lnTo>
                  <a:cubicBezTo>
                    <a:pt x="158" y="4883"/>
                    <a:pt x="0" y="5041"/>
                    <a:pt x="0" y="5230"/>
                  </a:cubicBezTo>
                  <a:cubicBezTo>
                    <a:pt x="0" y="5419"/>
                    <a:pt x="158" y="5576"/>
                    <a:pt x="347" y="5576"/>
                  </a:cubicBezTo>
                  <a:lnTo>
                    <a:pt x="5230" y="5576"/>
                  </a:lnTo>
                  <a:cubicBezTo>
                    <a:pt x="5419" y="5545"/>
                    <a:pt x="5577" y="5387"/>
                    <a:pt x="5577" y="5198"/>
                  </a:cubicBezTo>
                  <a:cubicBezTo>
                    <a:pt x="5577" y="5009"/>
                    <a:pt x="5419" y="4852"/>
                    <a:pt x="5230" y="4852"/>
                  </a:cubicBezTo>
                  <a:lnTo>
                    <a:pt x="4852" y="4852"/>
                  </a:lnTo>
                  <a:cubicBezTo>
                    <a:pt x="4726" y="4253"/>
                    <a:pt x="4632" y="3749"/>
                    <a:pt x="4569" y="3277"/>
                  </a:cubicBezTo>
                  <a:cubicBezTo>
                    <a:pt x="4128" y="756"/>
                    <a:pt x="3970" y="0"/>
                    <a:pt x="2804" y="0"/>
                  </a:cubicBezTo>
                  <a:close/>
                </a:path>
              </a:pathLst>
            </a:custGeom>
            <a:grpFill/>
            <a:ln>
              <a:noFill/>
            </a:ln>
          </p:spPr>
          <p:txBody>
            <a:bodyPr spcFirstLastPara="1" wrap="square" lIns="91425" tIns="91425" rIns="91425" bIns="91425" anchor="ctr" anchorCtr="0">
              <a:noAutofit/>
            </a:bodyPr>
            <a:lstStyle/>
            <a:p>
              <a:endParaRPr sz="1400"/>
            </a:p>
          </p:txBody>
        </p:sp>
        <p:sp>
          <p:nvSpPr>
            <p:cNvPr id="453" name="Google Shape;10361;p74"/>
            <p:cNvSpPr/>
            <p:nvPr/>
          </p:nvSpPr>
          <p:spPr>
            <a:xfrm>
              <a:off x="5200150" y="3617150"/>
              <a:ext cx="69325" cy="69325"/>
            </a:xfrm>
            <a:custGeom>
              <a:avLst/>
              <a:gdLst/>
              <a:ahLst/>
              <a:cxnLst/>
              <a:rect l="l" t="t" r="r" b="b"/>
              <a:pathLst>
                <a:path w="2773" h="2773" extrusionOk="0">
                  <a:moveTo>
                    <a:pt x="1386" y="0"/>
                  </a:moveTo>
                  <a:cubicBezTo>
                    <a:pt x="630" y="0"/>
                    <a:pt x="0" y="630"/>
                    <a:pt x="0" y="1387"/>
                  </a:cubicBezTo>
                  <a:cubicBezTo>
                    <a:pt x="0" y="2111"/>
                    <a:pt x="630" y="2773"/>
                    <a:pt x="1386" y="2773"/>
                  </a:cubicBezTo>
                  <a:cubicBezTo>
                    <a:pt x="2143" y="2773"/>
                    <a:pt x="2773" y="2111"/>
                    <a:pt x="2773" y="1387"/>
                  </a:cubicBezTo>
                  <a:cubicBezTo>
                    <a:pt x="2773" y="630"/>
                    <a:pt x="2143" y="0"/>
                    <a:pt x="1386" y="0"/>
                  </a:cubicBezTo>
                  <a:close/>
                </a:path>
              </a:pathLst>
            </a:custGeom>
            <a:grpFill/>
            <a:ln>
              <a:noFill/>
            </a:ln>
          </p:spPr>
          <p:txBody>
            <a:bodyPr spcFirstLastPara="1" wrap="square" lIns="91425" tIns="91425" rIns="91425" bIns="91425" anchor="ctr" anchorCtr="0">
              <a:noAutofit/>
            </a:bodyPr>
            <a:lstStyle/>
            <a:p>
              <a:endParaRPr sz="1400"/>
            </a:p>
          </p:txBody>
        </p:sp>
        <p:sp>
          <p:nvSpPr>
            <p:cNvPr id="454" name="Google Shape;10362;p74"/>
            <p:cNvSpPr/>
            <p:nvPr/>
          </p:nvSpPr>
          <p:spPr>
            <a:xfrm>
              <a:off x="5009550" y="3617150"/>
              <a:ext cx="68525" cy="69325"/>
            </a:xfrm>
            <a:custGeom>
              <a:avLst/>
              <a:gdLst/>
              <a:ahLst/>
              <a:cxnLst/>
              <a:rect l="l" t="t" r="r" b="b"/>
              <a:pathLst>
                <a:path w="2741" h="2773" extrusionOk="0">
                  <a:moveTo>
                    <a:pt x="1355" y="0"/>
                  </a:moveTo>
                  <a:cubicBezTo>
                    <a:pt x="599" y="0"/>
                    <a:pt x="0" y="630"/>
                    <a:pt x="0" y="1387"/>
                  </a:cubicBezTo>
                  <a:cubicBezTo>
                    <a:pt x="0" y="2143"/>
                    <a:pt x="599" y="2773"/>
                    <a:pt x="1355" y="2773"/>
                  </a:cubicBezTo>
                  <a:cubicBezTo>
                    <a:pt x="2111" y="2773"/>
                    <a:pt x="2741" y="2143"/>
                    <a:pt x="2741" y="1387"/>
                  </a:cubicBezTo>
                  <a:cubicBezTo>
                    <a:pt x="2741" y="630"/>
                    <a:pt x="2111" y="0"/>
                    <a:pt x="1355" y="0"/>
                  </a:cubicBezTo>
                  <a:close/>
                </a:path>
              </a:pathLst>
            </a:custGeom>
            <a:grpFill/>
            <a:ln>
              <a:noFill/>
            </a:ln>
          </p:spPr>
          <p:txBody>
            <a:bodyPr spcFirstLastPara="1" wrap="square" lIns="91425" tIns="91425" rIns="91425" bIns="91425" anchor="ctr" anchorCtr="0">
              <a:noAutofit/>
            </a:bodyPr>
            <a:lstStyle/>
            <a:p>
              <a:endParaRPr sz="1400"/>
            </a:p>
          </p:txBody>
        </p:sp>
        <p:sp>
          <p:nvSpPr>
            <p:cNvPr id="455" name="Google Shape;10363;p74"/>
            <p:cNvSpPr/>
            <p:nvPr/>
          </p:nvSpPr>
          <p:spPr>
            <a:xfrm>
              <a:off x="4991425" y="3686450"/>
              <a:ext cx="104775" cy="52025"/>
            </a:xfrm>
            <a:custGeom>
              <a:avLst/>
              <a:gdLst/>
              <a:ahLst/>
              <a:cxnLst/>
              <a:rect l="l" t="t" r="r" b="b"/>
              <a:pathLst>
                <a:path w="4191" h="2081" extrusionOk="0">
                  <a:moveTo>
                    <a:pt x="568" y="1"/>
                  </a:moveTo>
                  <a:cubicBezTo>
                    <a:pt x="252" y="347"/>
                    <a:pt x="0" y="851"/>
                    <a:pt x="0" y="1356"/>
                  </a:cubicBezTo>
                  <a:lnTo>
                    <a:pt x="0" y="1734"/>
                  </a:lnTo>
                  <a:cubicBezTo>
                    <a:pt x="0" y="1923"/>
                    <a:pt x="158" y="2080"/>
                    <a:pt x="347" y="2080"/>
                  </a:cubicBezTo>
                  <a:lnTo>
                    <a:pt x="3813" y="2080"/>
                  </a:lnTo>
                  <a:cubicBezTo>
                    <a:pt x="4033" y="2080"/>
                    <a:pt x="4191" y="1923"/>
                    <a:pt x="4191" y="1734"/>
                  </a:cubicBezTo>
                  <a:lnTo>
                    <a:pt x="4191" y="1356"/>
                  </a:lnTo>
                  <a:cubicBezTo>
                    <a:pt x="4191" y="820"/>
                    <a:pt x="3970" y="347"/>
                    <a:pt x="3624" y="1"/>
                  </a:cubicBezTo>
                  <a:cubicBezTo>
                    <a:pt x="3245" y="410"/>
                    <a:pt x="2678" y="694"/>
                    <a:pt x="2080" y="694"/>
                  </a:cubicBezTo>
                  <a:cubicBezTo>
                    <a:pt x="1513" y="694"/>
                    <a:pt x="946" y="410"/>
                    <a:pt x="568" y="1"/>
                  </a:cubicBezTo>
                  <a:close/>
                </a:path>
              </a:pathLst>
            </a:custGeom>
            <a:grpFill/>
            <a:ln>
              <a:noFill/>
            </a:ln>
          </p:spPr>
          <p:txBody>
            <a:bodyPr spcFirstLastPara="1" wrap="square" lIns="91425" tIns="91425" rIns="91425" bIns="91425" anchor="ctr" anchorCtr="0">
              <a:noAutofit/>
            </a:bodyPr>
            <a:lstStyle/>
            <a:p>
              <a:endParaRPr sz="1400"/>
            </a:p>
          </p:txBody>
        </p:sp>
        <p:sp>
          <p:nvSpPr>
            <p:cNvPr id="456" name="Google Shape;10364;p74"/>
            <p:cNvSpPr/>
            <p:nvPr/>
          </p:nvSpPr>
          <p:spPr>
            <a:xfrm>
              <a:off x="5183600" y="3686450"/>
              <a:ext cx="104000" cy="52025"/>
            </a:xfrm>
            <a:custGeom>
              <a:avLst/>
              <a:gdLst/>
              <a:ahLst/>
              <a:cxnLst/>
              <a:rect l="l" t="t" r="r" b="b"/>
              <a:pathLst>
                <a:path w="4160" h="2081" extrusionOk="0">
                  <a:moveTo>
                    <a:pt x="536" y="1"/>
                  </a:moveTo>
                  <a:cubicBezTo>
                    <a:pt x="221" y="347"/>
                    <a:pt x="1" y="851"/>
                    <a:pt x="1" y="1356"/>
                  </a:cubicBezTo>
                  <a:lnTo>
                    <a:pt x="1" y="1702"/>
                  </a:lnTo>
                  <a:cubicBezTo>
                    <a:pt x="1" y="1923"/>
                    <a:pt x="158" y="2080"/>
                    <a:pt x="347" y="2080"/>
                  </a:cubicBezTo>
                  <a:lnTo>
                    <a:pt x="3813" y="2080"/>
                  </a:lnTo>
                  <a:cubicBezTo>
                    <a:pt x="4002" y="2080"/>
                    <a:pt x="4159" y="1923"/>
                    <a:pt x="4159" y="1702"/>
                  </a:cubicBezTo>
                  <a:lnTo>
                    <a:pt x="4159" y="1356"/>
                  </a:lnTo>
                  <a:cubicBezTo>
                    <a:pt x="4159" y="820"/>
                    <a:pt x="3970" y="347"/>
                    <a:pt x="3624" y="1"/>
                  </a:cubicBezTo>
                  <a:cubicBezTo>
                    <a:pt x="3214" y="410"/>
                    <a:pt x="2679" y="694"/>
                    <a:pt x="2080" y="694"/>
                  </a:cubicBezTo>
                  <a:cubicBezTo>
                    <a:pt x="1450" y="694"/>
                    <a:pt x="946" y="410"/>
                    <a:pt x="536" y="1"/>
                  </a:cubicBezTo>
                  <a:close/>
                </a:path>
              </a:pathLst>
            </a:custGeom>
            <a:grpFill/>
            <a:ln>
              <a:noFill/>
            </a:ln>
          </p:spPr>
          <p:txBody>
            <a:bodyPr spcFirstLastPara="1" wrap="square" lIns="91425" tIns="91425" rIns="91425" bIns="91425" anchor="ctr" anchorCtr="0">
              <a:noAutofit/>
            </a:bodyPr>
            <a:lstStyle/>
            <a:p>
              <a:endParaRPr sz="1400"/>
            </a:p>
          </p:txBody>
        </p:sp>
        <p:sp>
          <p:nvSpPr>
            <p:cNvPr id="457" name="Google Shape;10365;p74"/>
            <p:cNvSpPr/>
            <p:nvPr/>
          </p:nvSpPr>
          <p:spPr>
            <a:xfrm>
              <a:off x="5187550" y="3755775"/>
              <a:ext cx="100050" cy="52800"/>
            </a:xfrm>
            <a:custGeom>
              <a:avLst/>
              <a:gdLst/>
              <a:ahLst/>
              <a:cxnLst/>
              <a:rect l="l" t="t" r="r" b="b"/>
              <a:pathLst>
                <a:path w="4002" h="2112" extrusionOk="0">
                  <a:moveTo>
                    <a:pt x="0" y="0"/>
                  </a:moveTo>
                  <a:cubicBezTo>
                    <a:pt x="189" y="567"/>
                    <a:pt x="315" y="1229"/>
                    <a:pt x="473" y="2111"/>
                  </a:cubicBezTo>
                  <a:lnTo>
                    <a:pt x="3655" y="2111"/>
                  </a:lnTo>
                  <a:cubicBezTo>
                    <a:pt x="3844" y="2111"/>
                    <a:pt x="4001" y="1954"/>
                    <a:pt x="4001" y="1733"/>
                  </a:cubicBezTo>
                  <a:lnTo>
                    <a:pt x="4001" y="378"/>
                  </a:lnTo>
                  <a:cubicBezTo>
                    <a:pt x="3970" y="158"/>
                    <a:pt x="3844" y="0"/>
                    <a:pt x="3655" y="0"/>
                  </a:cubicBezTo>
                  <a:close/>
                </a:path>
              </a:pathLst>
            </a:custGeom>
            <a:grpFill/>
            <a:ln>
              <a:noFill/>
            </a:ln>
          </p:spPr>
          <p:txBody>
            <a:bodyPr spcFirstLastPara="1" wrap="square" lIns="91425" tIns="91425" rIns="91425" bIns="91425" anchor="ctr" anchorCtr="0">
              <a:noAutofit/>
            </a:bodyPr>
            <a:lstStyle/>
            <a:p>
              <a:endParaRPr sz="1400"/>
            </a:p>
          </p:txBody>
        </p:sp>
        <p:sp>
          <p:nvSpPr>
            <p:cNvPr id="458" name="Google Shape;10366;p74"/>
            <p:cNvSpPr/>
            <p:nvPr/>
          </p:nvSpPr>
          <p:spPr>
            <a:xfrm>
              <a:off x="4991425" y="3755775"/>
              <a:ext cx="100850" cy="52000"/>
            </a:xfrm>
            <a:custGeom>
              <a:avLst/>
              <a:gdLst/>
              <a:ahLst/>
              <a:cxnLst/>
              <a:rect l="l" t="t" r="r" b="b"/>
              <a:pathLst>
                <a:path w="4034" h="2080" extrusionOk="0">
                  <a:moveTo>
                    <a:pt x="347" y="0"/>
                  </a:moveTo>
                  <a:cubicBezTo>
                    <a:pt x="158" y="0"/>
                    <a:pt x="0" y="158"/>
                    <a:pt x="0" y="347"/>
                  </a:cubicBezTo>
                  <a:lnTo>
                    <a:pt x="0" y="1733"/>
                  </a:lnTo>
                  <a:cubicBezTo>
                    <a:pt x="0" y="1954"/>
                    <a:pt x="158" y="2080"/>
                    <a:pt x="347" y="2080"/>
                  </a:cubicBezTo>
                  <a:lnTo>
                    <a:pt x="3561" y="2080"/>
                  </a:lnTo>
                  <a:cubicBezTo>
                    <a:pt x="3718" y="1229"/>
                    <a:pt x="3813" y="567"/>
                    <a:pt x="4033" y="0"/>
                  </a:cubicBezTo>
                  <a:close/>
                </a:path>
              </a:pathLst>
            </a:custGeom>
            <a:grpFill/>
            <a:ln>
              <a:noFill/>
            </a:ln>
          </p:spPr>
          <p:txBody>
            <a:bodyPr spcFirstLastPara="1" wrap="square" lIns="91425" tIns="91425" rIns="91425" bIns="91425" anchor="ctr" anchorCtr="0">
              <a:noAutofit/>
            </a:bodyPr>
            <a:lstStyle/>
            <a:p>
              <a:endParaRPr sz="1400"/>
            </a:p>
          </p:txBody>
        </p:sp>
      </p:grpSp>
      <p:grpSp>
        <p:nvGrpSpPr>
          <p:cNvPr id="484" name="Google Shape;10399;p74"/>
          <p:cNvGrpSpPr/>
          <p:nvPr/>
        </p:nvGrpSpPr>
        <p:grpSpPr>
          <a:xfrm>
            <a:off x="4176398" y="4547345"/>
            <a:ext cx="480265" cy="509131"/>
            <a:chOff x="3497300" y="3591950"/>
            <a:chExt cx="295375" cy="293800"/>
          </a:xfrm>
          <a:solidFill>
            <a:srgbClr val="002060"/>
          </a:solidFill>
        </p:grpSpPr>
        <p:sp>
          <p:nvSpPr>
            <p:cNvPr id="485" name="Google Shape;10400;p74"/>
            <p:cNvSpPr/>
            <p:nvPr/>
          </p:nvSpPr>
          <p:spPr>
            <a:xfrm>
              <a:off x="3628825" y="3724275"/>
              <a:ext cx="18150" cy="16550"/>
            </a:xfrm>
            <a:custGeom>
              <a:avLst/>
              <a:gdLst/>
              <a:ahLst/>
              <a:cxnLst/>
              <a:rect l="l" t="t" r="r" b="b"/>
              <a:pathLst>
                <a:path w="726" h="662" extrusionOk="0">
                  <a:moveTo>
                    <a:pt x="375" y="0"/>
                  </a:moveTo>
                  <a:cubicBezTo>
                    <a:pt x="292" y="0"/>
                    <a:pt x="206" y="32"/>
                    <a:pt x="127" y="95"/>
                  </a:cubicBezTo>
                  <a:cubicBezTo>
                    <a:pt x="1" y="221"/>
                    <a:pt x="1" y="441"/>
                    <a:pt x="127" y="567"/>
                  </a:cubicBezTo>
                  <a:cubicBezTo>
                    <a:pt x="190" y="630"/>
                    <a:pt x="277" y="662"/>
                    <a:pt x="363" y="662"/>
                  </a:cubicBezTo>
                  <a:cubicBezTo>
                    <a:pt x="450" y="662"/>
                    <a:pt x="536" y="630"/>
                    <a:pt x="599" y="567"/>
                  </a:cubicBezTo>
                  <a:cubicBezTo>
                    <a:pt x="725" y="441"/>
                    <a:pt x="725" y="221"/>
                    <a:pt x="599" y="95"/>
                  </a:cubicBezTo>
                  <a:cubicBezTo>
                    <a:pt x="536" y="32"/>
                    <a:pt x="458" y="0"/>
                    <a:pt x="375" y="0"/>
                  </a:cubicBezTo>
                  <a:close/>
                </a:path>
              </a:pathLst>
            </a:custGeom>
            <a:grpFill/>
            <a:ln>
              <a:noFill/>
            </a:ln>
          </p:spPr>
          <p:txBody>
            <a:bodyPr spcFirstLastPara="1" wrap="square" lIns="91425" tIns="91425" rIns="91425" bIns="91425" anchor="ctr" anchorCtr="0">
              <a:noAutofit/>
            </a:bodyPr>
            <a:lstStyle/>
            <a:p>
              <a:endParaRPr sz="1400"/>
            </a:p>
          </p:txBody>
        </p:sp>
        <p:sp>
          <p:nvSpPr>
            <p:cNvPr id="486" name="Google Shape;10401;p74"/>
            <p:cNvSpPr/>
            <p:nvPr/>
          </p:nvSpPr>
          <p:spPr>
            <a:xfrm>
              <a:off x="3590250" y="3689400"/>
              <a:ext cx="94525" cy="86675"/>
            </a:xfrm>
            <a:custGeom>
              <a:avLst/>
              <a:gdLst/>
              <a:ahLst/>
              <a:cxnLst/>
              <a:rect l="l" t="t" r="r" b="b"/>
              <a:pathLst>
                <a:path w="3781" h="3467" extrusionOk="0">
                  <a:moveTo>
                    <a:pt x="1922" y="710"/>
                  </a:moveTo>
                  <a:cubicBezTo>
                    <a:pt x="2190" y="710"/>
                    <a:pt x="2458" y="812"/>
                    <a:pt x="2647" y="1017"/>
                  </a:cubicBezTo>
                  <a:cubicBezTo>
                    <a:pt x="3088" y="1395"/>
                    <a:pt x="3088" y="2088"/>
                    <a:pt x="2647" y="2466"/>
                  </a:cubicBezTo>
                  <a:cubicBezTo>
                    <a:pt x="2458" y="2671"/>
                    <a:pt x="2190" y="2773"/>
                    <a:pt x="1922" y="2773"/>
                  </a:cubicBezTo>
                  <a:cubicBezTo>
                    <a:pt x="1654" y="2773"/>
                    <a:pt x="1386" y="2671"/>
                    <a:pt x="1197" y="2466"/>
                  </a:cubicBezTo>
                  <a:cubicBezTo>
                    <a:pt x="788" y="2088"/>
                    <a:pt x="788" y="1395"/>
                    <a:pt x="1197" y="1017"/>
                  </a:cubicBezTo>
                  <a:cubicBezTo>
                    <a:pt x="1386" y="812"/>
                    <a:pt x="1654" y="710"/>
                    <a:pt x="1922" y="710"/>
                  </a:cubicBezTo>
                  <a:close/>
                  <a:moveTo>
                    <a:pt x="1930" y="1"/>
                  </a:moveTo>
                  <a:cubicBezTo>
                    <a:pt x="1489" y="1"/>
                    <a:pt x="1040" y="182"/>
                    <a:pt x="693" y="544"/>
                  </a:cubicBezTo>
                  <a:cubicBezTo>
                    <a:pt x="0" y="1206"/>
                    <a:pt x="0" y="2309"/>
                    <a:pt x="693" y="2970"/>
                  </a:cubicBezTo>
                  <a:cubicBezTo>
                    <a:pt x="1024" y="3301"/>
                    <a:pt x="1473" y="3466"/>
                    <a:pt x="1918" y="3466"/>
                  </a:cubicBezTo>
                  <a:cubicBezTo>
                    <a:pt x="2363" y="3466"/>
                    <a:pt x="2804" y="3301"/>
                    <a:pt x="3119" y="2970"/>
                  </a:cubicBezTo>
                  <a:cubicBezTo>
                    <a:pt x="3781" y="2309"/>
                    <a:pt x="3781" y="1206"/>
                    <a:pt x="3119" y="544"/>
                  </a:cubicBezTo>
                  <a:cubicBezTo>
                    <a:pt x="2804" y="182"/>
                    <a:pt x="2371" y="1"/>
                    <a:pt x="1930" y="1"/>
                  </a:cubicBezTo>
                  <a:close/>
                </a:path>
              </a:pathLst>
            </a:custGeom>
            <a:grpFill/>
            <a:ln>
              <a:noFill/>
            </a:ln>
          </p:spPr>
          <p:txBody>
            <a:bodyPr spcFirstLastPara="1" wrap="square" lIns="91425" tIns="91425" rIns="91425" bIns="91425" anchor="ctr" anchorCtr="0">
              <a:noAutofit/>
            </a:bodyPr>
            <a:lstStyle/>
            <a:p>
              <a:endParaRPr sz="1400"/>
            </a:p>
          </p:txBody>
        </p:sp>
        <p:sp>
          <p:nvSpPr>
            <p:cNvPr id="487" name="Google Shape;10402;p74"/>
            <p:cNvSpPr/>
            <p:nvPr/>
          </p:nvSpPr>
          <p:spPr>
            <a:xfrm>
              <a:off x="3674525" y="3601400"/>
              <a:ext cx="118150" cy="118950"/>
            </a:xfrm>
            <a:custGeom>
              <a:avLst/>
              <a:gdLst/>
              <a:ahLst/>
              <a:cxnLst/>
              <a:rect l="l" t="t" r="r" b="b"/>
              <a:pathLst>
                <a:path w="4726" h="4758" extrusionOk="0">
                  <a:moveTo>
                    <a:pt x="3533" y="0"/>
                  </a:moveTo>
                  <a:cubicBezTo>
                    <a:pt x="3442" y="0"/>
                    <a:pt x="3355" y="32"/>
                    <a:pt x="3308" y="95"/>
                  </a:cubicBezTo>
                  <a:lnTo>
                    <a:pt x="0" y="3308"/>
                  </a:lnTo>
                  <a:cubicBezTo>
                    <a:pt x="410" y="3623"/>
                    <a:pt x="788" y="4127"/>
                    <a:pt x="1953" y="4758"/>
                  </a:cubicBezTo>
                  <a:lnTo>
                    <a:pt x="4600" y="2678"/>
                  </a:lnTo>
                  <a:cubicBezTo>
                    <a:pt x="4663" y="2615"/>
                    <a:pt x="4726" y="2521"/>
                    <a:pt x="4726" y="2395"/>
                  </a:cubicBezTo>
                  <a:cubicBezTo>
                    <a:pt x="4726" y="1544"/>
                    <a:pt x="4348" y="693"/>
                    <a:pt x="3781" y="95"/>
                  </a:cubicBezTo>
                  <a:cubicBezTo>
                    <a:pt x="3718" y="32"/>
                    <a:pt x="3623" y="0"/>
                    <a:pt x="3533" y="0"/>
                  </a:cubicBezTo>
                  <a:close/>
                </a:path>
              </a:pathLst>
            </a:custGeom>
            <a:grpFill/>
            <a:ln>
              <a:noFill/>
            </a:ln>
          </p:spPr>
          <p:txBody>
            <a:bodyPr spcFirstLastPara="1" wrap="square" lIns="91425" tIns="91425" rIns="91425" bIns="91425" anchor="ctr" anchorCtr="0">
              <a:noAutofit/>
            </a:bodyPr>
            <a:lstStyle/>
            <a:p>
              <a:endParaRPr sz="1400"/>
            </a:p>
          </p:txBody>
        </p:sp>
        <p:sp>
          <p:nvSpPr>
            <p:cNvPr id="488" name="Google Shape;10403;p74"/>
            <p:cNvSpPr/>
            <p:nvPr/>
          </p:nvSpPr>
          <p:spPr>
            <a:xfrm>
              <a:off x="3631200" y="3774675"/>
              <a:ext cx="103200" cy="102400"/>
            </a:xfrm>
            <a:custGeom>
              <a:avLst/>
              <a:gdLst/>
              <a:ahLst/>
              <a:cxnLst/>
              <a:rect l="l" t="t" r="r" b="b"/>
              <a:pathLst>
                <a:path w="4128" h="4096" extrusionOk="0">
                  <a:moveTo>
                    <a:pt x="2048" y="0"/>
                  </a:moveTo>
                  <a:cubicBezTo>
                    <a:pt x="1985" y="32"/>
                    <a:pt x="1985" y="63"/>
                    <a:pt x="1954" y="126"/>
                  </a:cubicBezTo>
                  <a:cubicBezTo>
                    <a:pt x="1506" y="546"/>
                    <a:pt x="859" y="767"/>
                    <a:pt x="235" y="767"/>
                  </a:cubicBezTo>
                  <a:cubicBezTo>
                    <a:pt x="156" y="767"/>
                    <a:pt x="78" y="764"/>
                    <a:pt x="0" y="756"/>
                  </a:cubicBezTo>
                  <a:lnTo>
                    <a:pt x="0" y="756"/>
                  </a:lnTo>
                  <a:cubicBezTo>
                    <a:pt x="567" y="1670"/>
                    <a:pt x="1355" y="3749"/>
                    <a:pt x="1418" y="3875"/>
                  </a:cubicBezTo>
                  <a:cubicBezTo>
                    <a:pt x="1450" y="4001"/>
                    <a:pt x="1607" y="4096"/>
                    <a:pt x="1733" y="4096"/>
                  </a:cubicBezTo>
                  <a:cubicBezTo>
                    <a:pt x="1891" y="4096"/>
                    <a:pt x="1985" y="4033"/>
                    <a:pt x="2048" y="3875"/>
                  </a:cubicBezTo>
                  <a:lnTo>
                    <a:pt x="2426" y="2647"/>
                  </a:lnTo>
                  <a:lnTo>
                    <a:pt x="3182" y="2647"/>
                  </a:lnTo>
                  <a:cubicBezTo>
                    <a:pt x="4128" y="2647"/>
                    <a:pt x="2710" y="630"/>
                    <a:pt x="2048" y="0"/>
                  </a:cubicBezTo>
                  <a:close/>
                </a:path>
              </a:pathLst>
            </a:custGeom>
            <a:grpFill/>
            <a:ln>
              <a:noFill/>
            </a:ln>
          </p:spPr>
          <p:txBody>
            <a:bodyPr spcFirstLastPara="1" wrap="square" lIns="91425" tIns="91425" rIns="91425" bIns="91425" anchor="ctr" anchorCtr="0">
              <a:noAutofit/>
            </a:bodyPr>
            <a:lstStyle/>
            <a:p>
              <a:endParaRPr sz="1400"/>
            </a:p>
          </p:txBody>
        </p:sp>
        <p:sp>
          <p:nvSpPr>
            <p:cNvPr id="489" name="Google Shape;10404;p74"/>
            <p:cNvSpPr/>
            <p:nvPr/>
          </p:nvSpPr>
          <p:spPr>
            <a:xfrm>
              <a:off x="3691850" y="3726625"/>
              <a:ext cx="89800" cy="89050"/>
            </a:xfrm>
            <a:custGeom>
              <a:avLst/>
              <a:gdLst/>
              <a:ahLst/>
              <a:cxnLst/>
              <a:rect l="l" t="t" r="r" b="b"/>
              <a:pathLst>
                <a:path w="3592" h="3562" extrusionOk="0">
                  <a:moveTo>
                    <a:pt x="252" y="1"/>
                  </a:moveTo>
                  <a:cubicBezTo>
                    <a:pt x="284" y="410"/>
                    <a:pt x="189" y="883"/>
                    <a:pt x="0" y="1292"/>
                  </a:cubicBezTo>
                  <a:cubicBezTo>
                    <a:pt x="630" y="1922"/>
                    <a:pt x="1134" y="2615"/>
                    <a:pt x="1544" y="3466"/>
                  </a:cubicBezTo>
                  <a:cubicBezTo>
                    <a:pt x="1565" y="3530"/>
                    <a:pt x="1634" y="3562"/>
                    <a:pt x="1715" y="3562"/>
                  </a:cubicBezTo>
                  <a:cubicBezTo>
                    <a:pt x="1874" y="3562"/>
                    <a:pt x="2080" y="3443"/>
                    <a:pt x="2080" y="3214"/>
                  </a:cubicBezTo>
                  <a:lnTo>
                    <a:pt x="2080" y="2458"/>
                  </a:lnTo>
                  <a:lnTo>
                    <a:pt x="3308" y="2080"/>
                  </a:lnTo>
                  <a:cubicBezTo>
                    <a:pt x="3497" y="1985"/>
                    <a:pt x="3592" y="1891"/>
                    <a:pt x="3592" y="1733"/>
                  </a:cubicBezTo>
                  <a:cubicBezTo>
                    <a:pt x="3592" y="1576"/>
                    <a:pt x="3497" y="1450"/>
                    <a:pt x="3340" y="1418"/>
                  </a:cubicBezTo>
                  <a:cubicBezTo>
                    <a:pt x="3182" y="1355"/>
                    <a:pt x="1134" y="568"/>
                    <a:pt x="252" y="1"/>
                  </a:cubicBezTo>
                  <a:close/>
                </a:path>
              </a:pathLst>
            </a:custGeom>
            <a:grpFill/>
            <a:ln>
              <a:noFill/>
            </a:ln>
          </p:spPr>
          <p:txBody>
            <a:bodyPr spcFirstLastPara="1" wrap="square" lIns="91425" tIns="91425" rIns="91425" bIns="91425" anchor="ctr" anchorCtr="0">
              <a:noAutofit/>
            </a:bodyPr>
            <a:lstStyle/>
            <a:p>
              <a:endParaRPr sz="1400"/>
            </a:p>
          </p:txBody>
        </p:sp>
        <p:sp>
          <p:nvSpPr>
            <p:cNvPr id="490" name="Google Shape;10405;p74"/>
            <p:cNvSpPr/>
            <p:nvPr/>
          </p:nvSpPr>
          <p:spPr>
            <a:xfrm>
              <a:off x="3505175" y="3767575"/>
              <a:ext cx="120525" cy="118175"/>
            </a:xfrm>
            <a:custGeom>
              <a:avLst/>
              <a:gdLst/>
              <a:ahLst/>
              <a:cxnLst/>
              <a:rect l="l" t="t" r="r" b="b"/>
              <a:pathLst>
                <a:path w="4821" h="4727" extrusionOk="0">
                  <a:moveTo>
                    <a:pt x="3372" y="1"/>
                  </a:moveTo>
                  <a:lnTo>
                    <a:pt x="95" y="3277"/>
                  </a:lnTo>
                  <a:cubicBezTo>
                    <a:pt x="1" y="3435"/>
                    <a:pt x="1" y="3687"/>
                    <a:pt x="158" y="3781"/>
                  </a:cubicBezTo>
                  <a:cubicBezTo>
                    <a:pt x="788" y="4411"/>
                    <a:pt x="1607" y="4727"/>
                    <a:pt x="2458" y="4727"/>
                  </a:cubicBezTo>
                  <a:cubicBezTo>
                    <a:pt x="2584" y="4727"/>
                    <a:pt x="2679" y="4695"/>
                    <a:pt x="2742" y="4632"/>
                  </a:cubicBezTo>
                  <a:lnTo>
                    <a:pt x="4821" y="1986"/>
                  </a:lnTo>
                  <a:cubicBezTo>
                    <a:pt x="4254" y="851"/>
                    <a:pt x="3718" y="442"/>
                    <a:pt x="3372" y="1"/>
                  </a:cubicBezTo>
                  <a:close/>
                </a:path>
              </a:pathLst>
            </a:custGeom>
            <a:grpFill/>
            <a:ln>
              <a:noFill/>
            </a:ln>
          </p:spPr>
          <p:txBody>
            <a:bodyPr spcFirstLastPara="1" wrap="square" lIns="91425" tIns="91425" rIns="91425" bIns="91425" anchor="ctr" anchorCtr="0">
              <a:noAutofit/>
            </a:bodyPr>
            <a:lstStyle/>
            <a:p>
              <a:endParaRPr sz="1400"/>
            </a:p>
          </p:txBody>
        </p:sp>
        <p:sp>
          <p:nvSpPr>
            <p:cNvPr id="491" name="Google Shape;10406;p74"/>
            <p:cNvSpPr/>
            <p:nvPr/>
          </p:nvSpPr>
          <p:spPr>
            <a:xfrm>
              <a:off x="3631200" y="3591950"/>
              <a:ext cx="104000" cy="84300"/>
            </a:xfrm>
            <a:custGeom>
              <a:avLst/>
              <a:gdLst/>
              <a:ahLst/>
              <a:cxnLst/>
              <a:rect l="l" t="t" r="r" b="b"/>
              <a:pathLst>
                <a:path w="4160" h="3372" extrusionOk="0">
                  <a:moveTo>
                    <a:pt x="2836" y="0"/>
                  </a:moveTo>
                  <a:cubicBezTo>
                    <a:pt x="2678" y="0"/>
                    <a:pt x="2584" y="32"/>
                    <a:pt x="2521" y="95"/>
                  </a:cubicBezTo>
                  <a:lnTo>
                    <a:pt x="0" y="3245"/>
                  </a:lnTo>
                  <a:cubicBezTo>
                    <a:pt x="90" y="3238"/>
                    <a:pt x="181" y="3234"/>
                    <a:pt x="272" y="3234"/>
                  </a:cubicBezTo>
                  <a:cubicBezTo>
                    <a:pt x="568" y="3234"/>
                    <a:pt x="870" y="3275"/>
                    <a:pt x="1135" y="3371"/>
                  </a:cubicBezTo>
                  <a:cubicBezTo>
                    <a:pt x="1324" y="3119"/>
                    <a:pt x="3939" y="567"/>
                    <a:pt x="4159" y="347"/>
                  </a:cubicBezTo>
                  <a:cubicBezTo>
                    <a:pt x="3718" y="158"/>
                    <a:pt x="3308" y="0"/>
                    <a:pt x="2836" y="0"/>
                  </a:cubicBezTo>
                  <a:close/>
                </a:path>
              </a:pathLst>
            </a:custGeom>
            <a:grpFill/>
            <a:ln>
              <a:noFill/>
            </a:ln>
          </p:spPr>
          <p:txBody>
            <a:bodyPr spcFirstLastPara="1" wrap="square" lIns="91425" tIns="91425" rIns="91425" bIns="91425" anchor="ctr" anchorCtr="0">
              <a:noAutofit/>
            </a:bodyPr>
            <a:lstStyle/>
            <a:p>
              <a:endParaRPr sz="1400"/>
            </a:p>
          </p:txBody>
        </p:sp>
        <p:sp>
          <p:nvSpPr>
            <p:cNvPr id="492" name="Google Shape;10407;p74"/>
            <p:cNvSpPr/>
            <p:nvPr/>
          </p:nvSpPr>
          <p:spPr>
            <a:xfrm>
              <a:off x="3497300" y="3721900"/>
              <a:ext cx="84300" cy="107150"/>
            </a:xfrm>
            <a:custGeom>
              <a:avLst/>
              <a:gdLst/>
              <a:ahLst/>
              <a:cxnLst/>
              <a:rect l="l" t="t" r="r" b="b"/>
              <a:pathLst>
                <a:path w="3372" h="4286" extrusionOk="0">
                  <a:moveTo>
                    <a:pt x="3246" y="1"/>
                  </a:moveTo>
                  <a:lnTo>
                    <a:pt x="95" y="2552"/>
                  </a:lnTo>
                  <a:cubicBezTo>
                    <a:pt x="32" y="2615"/>
                    <a:pt x="1" y="2710"/>
                    <a:pt x="1" y="2836"/>
                  </a:cubicBezTo>
                  <a:cubicBezTo>
                    <a:pt x="1" y="3340"/>
                    <a:pt x="95" y="3844"/>
                    <a:pt x="347" y="4285"/>
                  </a:cubicBezTo>
                  <a:lnTo>
                    <a:pt x="3372" y="1261"/>
                  </a:lnTo>
                  <a:cubicBezTo>
                    <a:pt x="3214" y="851"/>
                    <a:pt x="3183" y="410"/>
                    <a:pt x="3246" y="1"/>
                  </a:cubicBezTo>
                  <a:close/>
                </a:path>
              </a:pathLst>
            </a:custGeom>
            <a:grpFill/>
            <a:ln>
              <a:noFill/>
            </a:ln>
          </p:spPr>
          <p:txBody>
            <a:bodyPr spcFirstLastPara="1" wrap="square" lIns="91425" tIns="91425" rIns="91425" bIns="91425" anchor="ctr" anchorCtr="0">
              <a:noAutofit/>
            </a:bodyPr>
            <a:lstStyle/>
            <a:p>
              <a:endParaRPr sz="1400"/>
            </a:p>
          </p:txBody>
        </p:sp>
      </p:grpSp>
      <p:grpSp>
        <p:nvGrpSpPr>
          <p:cNvPr id="506" name="Google Shape;10421;p74"/>
          <p:cNvGrpSpPr/>
          <p:nvPr/>
        </p:nvGrpSpPr>
        <p:grpSpPr>
          <a:xfrm>
            <a:off x="9515361" y="4559056"/>
            <a:ext cx="482865" cy="515973"/>
            <a:chOff x="5355300" y="3598250"/>
            <a:chExt cx="296975" cy="297750"/>
          </a:xfrm>
          <a:solidFill>
            <a:srgbClr val="002060"/>
          </a:solidFill>
        </p:grpSpPr>
        <p:sp>
          <p:nvSpPr>
            <p:cNvPr id="507" name="Google Shape;10422;p74"/>
            <p:cNvSpPr/>
            <p:nvPr/>
          </p:nvSpPr>
          <p:spPr>
            <a:xfrm>
              <a:off x="5355300" y="3703000"/>
              <a:ext cx="35475" cy="191425"/>
            </a:xfrm>
            <a:custGeom>
              <a:avLst/>
              <a:gdLst/>
              <a:ahLst/>
              <a:cxnLst/>
              <a:rect l="l" t="t" r="r" b="b"/>
              <a:pathLst>
                <a:path w="1419" h="7657" extrusionOk="0">
                  <a:moveTo>
                    <a:pt x="410" y="0"/>
                  </a:moveTo>
                  <a:cubicBezTo>
                    <a:pt x="221" y="0"/>
                    <a:pt x="64" y="158"/>
                    <a:pt x="64" y="347"/>
                  </a:cubicBezTo>
                  <a:cubicBezTo>
                    <a:pt x="1" y="2867"/>
                    <a:pt x="1" y="4789"/>
                    <a:pt x="1" y="7310"/>
                  </a:cubicBezTo>
                  <a:cubicBezTo>
                    <a:pt x="1" y="7530"/>
                    <a:pt x="158" y="7656"/>
                    <a:pt x="379" y="7656"/>
                  </a:cubicBezTo>
                  <a:cubicBezTo>
                    <a:pt x="568" y="7656"/>
                    <a:pt x="725" y="7530"/>
                    <a:pt x="725" y="7310"/>
                  </a:cubicBezTo>
                  <a:lnTo>
                    <a:pt x="725" y="1355"/>
                  </a:lnTo>
                  <a:lnTo>
                    <a:pt x="1418" y="1355"/>
                  </a:lnTo>
                  <a:lnTo>
                    <a:pt x="1418" y="0"/>
                  </a:lnTo>
                  <a:close/>
                </a:path>
              </a:pathLst>
            </a:custGeom>
            <a:grpFill/>
            <a:ln>
              <a:noFill/>
            </a:ln>
          </p:spPr>
          <p:txBody>
            <a:bodyPr spcFirstLastPara="1" wrap="square" lIns="91425" tIns="91425" rIns="91425" bIns="91425" anchor="ctr" anchorCtr="0">
              <a:noAutofit/>
            </a:bodyPr>
            <a:lstStyle/>
            <a:p>
              <a:endParaRPr sz="1400"/>
            </a:p>
          </p:txBody>
        </p:sp>
        <p:sp>
          <p:nvSpPr>
            <p:cNvPr id="508" name="Google Shape;10423;p74"/>
            <p:cNvSpPr/>
            <p:nvPr/>
          </p:nvSpPr>
          <p:spPr>
            <a:xfrm>
              <a:off x="5389175" y="3773100"/>
              <a:ext cx="122900" cy="122900"/>
            </a:xfrm>
            <a:custGeom>
              <a:avLst/>
              <a:gdLst/>
              <a:ahLst/>
              <a:cxnLst/>
              <a:rect l="l" t="t" r="r" b="b"/>
              <a:pathLst>
                <a:path w="4916" h="4916" extrusionOk="0">
                  <a:moveTo>
                    <a:pt x="2080" y="0"/>
                  </a:moveTo>
                  <a:lnTo>
                    <a:pt x="2080" y="693"/>
                  </a:lnTo>
                  <a:lnTo>
                    <a:pt x="1733" y="693"/>
                  </a:lnTo>
                  <a:cubicBezTo>
                    <a:pt x="788" y="693"/>
                    <a:pt x="0" y="1481"/>
                    <a:pt x="0" y="2458"/>
                  </a:cubicBezTo>
                  <a:cubicBezTo>
                    <a:pt x="0" y="2678"/>
                    <a:pt x="158" y="2836"/>
                    <a:pt x="347" y="2836"/>
                  </a:cubicBezTo>
                  <a:lnTo>
                    <a:pt x="2080" y="2836"/>
                  </a:lnTo>
                  <a:lnTo>
                    <a:pt x="2080" y="3529"/>
                  </a:lnTo>
                  <a:lnTo>
                    <a:pt x="1072" y="3529"/>
                  </a:lnTo>
                  <a:cubicBezTo>
                    <a:pt x="473" y="3529"/>
                    <a:pt x="32" y="4001"/>
                    <a:pt x="32" y="4569"/>
                  </a:cubicBezTo>
                  <a:cubicBezTo>
                    <a:pt x="32" y="4758"/>
                    <a:pt x="189" y="4915"/>
                    <a:pt x="410" y="4915"/>
                  </a:cubicBezTo>
                  <a:cubicBezTo>
                    <a:pt x="599" y="4915"/>
                    <a:pt x="757" y="4758"/>
                    <a:pt x="757" y="4569"/>
                  </a:cubicBezTo>
                  <a:cubicBezTo>
                    <a:pt x="757" y="4348"/>
                    <a:pt x="914" y="4190"/>
                    <a:pt x="1103" y="4190"/>
                  </a:cubicBezTo>
                  <a:lnTo>
                    <a:pt x="2143" y="4190"/>
                  </a:lnTo>
                  <a:lnTo>
                    <a:pt x="2143" y="4569"/>
                  </a:lnTo>
                  <a:cubicBezTo>
                    <a:pt x="2143" y="4758"/>
                    <a:pt x="2300" y="4915"/>
                    <a:pt x="2489" y="4915"/>
                  </a:cubicBezTo>
                  <a:cubicBezTo>
                    <a:pt x="2678" y="4915"/>
                    <a:pt x="2836" y="4758"/>
                    <a:pt x="2836" y="4569"/>
                  </a:cubicBezTo>
                  <a:lnTo>
                    <a:pt x="2836" y="4190"/>
                  </a:lnTo>
                  <a:lnTo>
                    <a:pt x="3876" y="4190"/>
                  </a:lnTo>
                  <a:cubicBezTo>
                    <a:pt x="4065" y="4190"/>
                    <a:pt x="4222" y="4348"/>
                    <a:pt x="4222" y="4569"/>
                  </a:cubicBezTo>
                  <a:cubicBezTo>
                    <a:pt x="4222" y="4758"/>
                    <a:pt x="4380" y="4915"/>
                    <a:pt x="4569" y="4915"/>
                  </a:cubicBezTo>
                  <a:cubicBezTo>
                    <a:pt x="4758" y="4915"/>
                    <a:pt x="4915" y="4758"/>
                    <a:pt x="4915" y="4569"/>
                  </a:cubicBezTo>
                  <a:cubicBezTo>
                    <a:pt x="4915" y="3970"/>
                    <a:pt x="4443" y="3529"/>
                    <a:pt x="3907" y="3529"/>
                  </a:cubicBezTo>
                  <a:lnTo>
                    <a:pt x="2867" y="3529"/>
                  </a:lnTo>
                  <a:lnTo>
                    <a:pt x="2867" y="2836"/>
                  </a:lnTo>
                  <a:lnTo>
                    <a:pt x="4537" y="2836"/>
                  </a:lnTo>
                  <a:lnTo>
                    <a:pt x="4537" y="2773"/>
                  </a:lnTo>
                  <a:cubicBezTo>
                    <a:pt x="4726" y="2773"/>
                    <a:pt x="4884" y="2615"/>
                    <a:pt x="4884" y="2426"/>
                  </a:cubicBezTo>
                  <a:cubicBezTo>
                    <a:pt x="4884" y="1481"/>
                    <a:pt x="4096" y="662"/>
                    <a:pt x="3151" y="662"/>
                  </a:cubicBezTo>
                  <a:lnTo>
                    <a:pt x="2804" y="662"/>
                  </a:lnTo>
                  <a:lnTo>
                    <a:pt x="2804" y="0"/>
                  </a:lnTo>
                  <a:close/>
                </a:path>
              </a:pathLst>
            </a:custGeom>
            <a:grpFill/>
            <a:ln>
              <a:noFill/>
            </a:ln>
          </p:spPr>
          <p:txBody>
            <a:bodyPr spcFirstLastPara="1" wrap="square" lIns="91425" tIns="91425" rIns="91425" bIns="91425" anchor="ctr" anchorCtr="0">
              <a:noAutofit/>
            </a:bodyPr>
            <a:lstStyle/>
            <a:p>
              <a:endParaRPr sz="1400"/>
            </a:p>
          </p:txBody>
        </p:sp>
        <p:sp>
          <p:nvSpPr>
            <p:cNvPr id="509" name="Google Shape;10424;p74"/>
            <p:cNvSpPr/>
            <p:nvPr/>
          </p:nvSpPr>
          <p:spPr>
            <a:xfrm>
              <a:off x="5527800" y="3598250"/>
              <a:ext cx="105550" cy="35450"/>
            </a:xfrm>
            <a:custGeom>
              <a:avLst/>
              <a:gdLst/>
              <a:ahLst/>
              <a:cxnLst/>
              <a:rect l="l" t="t" r="r" b="b"/>
              <a:pathLst>
                <a:path w="4222" h="1418" extrusionOk="0">
                  <a:moveTo>
                    <a:pt x="725" y="0"/>
                  </a:moveTo>
                  <a:cubicBezTo>
                    <a:pt x="315" y="0"/>
                    <a:pt x="0" y="315"/>
                    <a:pt x="0" y="725"/>
                  </a:cubicBezTo>
                  <a:cubicBezTo>
                    <a:pt x="63" y="1103"/>
                    <a:pt x="378" y="1418"/>
                    <a:pt x="725" y="1418"/>
                  </a:cubicBezTo>
                  <a:lnTo>
                    <a:pt x="3875" y="1418"/>
                  </a:lnTo>
                  <a:cubicBezTo>
                    <a:pt x="4064" y="1418"/>
                    <a:pt x="4222" y="1260"/>
                    <a:pt x="4222" y="1071"/>
                  </a:cubicBezTo>
                  <a:lnTo>
                    <a:pt x="4222" y="378"/>
                  </a:lnTo>
                  <a:cubicBezTo>
                    <a:pt x="4222" y="158"/>
                    <a:pt x="4064" y="0"/>
                    <a:pt x="3875" y="0"/>
                  </a:cubicBezTo>
                  <a:close/>
                </a:path>
              </a:pathLst>
            </a:custGeom>
            <a:grpFill/>
            <a:ln>
              <a:noFill/>
            </a:ln>
          </p:spPr>
          <p:txBody>
            <a:bodyPr spcFirstLastPara="1" wrap="square" lIns="91425" tIns="91425" rIns="91425" bIns="91425" anchor="ctr" anchorCtr="0">
              <a:noAutofit/>
            </a:bodyPr>
            <a:lstStyle/>
            <a:p>
              <a:endParaRPr sz="1400"/>
            </a:p>
          </p:txBody>
        </p:sp>
        <p:sp>
          <p:nvSpPr>
            <p:cNvPr id="510" name="Google Shape;10425;p74"/>
            <p:cNvSpPr/>
            <p:nvPr/>
          </p:nvSpPr>
          <p:spPr>
            <a:xfrm>
              <a:off x="5545900" y="3651800"/>
              <a:ext cx="104800" cy="35475"/>
            </a:xfrm>
            <a:custGeom>
              <a:avLst/>
              <a:gdLst/>
              <a:ahLst/>
              <a:cxnLst/>
              <a:rect l="l" t="t" r="r" b="b"/>
              <a:pathLst>
                <a:path w="4192" h="1419" extrusionOk="0">
                  <a:moveTo>
                    <a:pt x="694" y="1"/>
                  </a:moveTo>
                  <a:cubicBezTo>
                    <a:pt x="316" y="1"/>
                    <a:pt x="1" y="316"/>
                    <a:pt x="1" y="694"/>
                  </a:cubicBezTo>
                  <a:cubicBezTo>
                    <a:pt x="1" y="1103"/>
                    <a:pt x="316" y="1418"/>
                    <a:pt x="694" y="1418"/>
                  </a:cubicBezTo>
                  <a:lnTo>
                    <a:pt x="3845" y="1418"/>
                  </a:lnTo>
                  <a:cubicBezTo>
                    <a:pt x="4065" y="1418"/>
                    <a:pt x="4191" y="1261"/>
                    <a:pt x="4191" y="1072"/>
                  </a:cubicBezTo>
                  <a:lnTo>
                    <a:pt x="4191" y="347"/>
                  </a:lnTo>
                  <a:cubicBezTo>
                    <a:pt x="4191" y="158"/>
                    <a:pt x="4065" y="1"/>
                    <a:pt x="3845" y="1"/>
                  </a:cubicBezTo>
                  <a:close/>
                </a:path>
              </a:pathLst>
            </a:custGeom>
            <a:grpFill/>
            <a:ln>
              <a:noFill/>
            </a:ln>
          </p:spPr>
          <p:txBody>
            <a:bodyPr spcFirstLastPara="1" wrap="square" lIns="91425" tIns="91425" rIns="91425" bIns="91425" anchor="ctr" anchorCtr="0">
              <a:noAutofit/>
            </a:bodyPr>
            <a:lstStyle/>
            <a:p>
              <a:endParaRPr sz="1400"/>
            </a:p>
          </p:txBody>
        </p:sp>
        <p:sp>
          <p:nvSpPr>
            <p:cNvPr id="511" name="Google Shape;10426;p74"/>
            <p:cNvSpPr/>
            <p:nvPr/>
          </p:nvSpPr>
          <p:spPr>
            <a:xfrm>
              <a:off x="5529375" y="3754975"/>
              <a:ext cx="122100" cy="35475"/>
            </a:xfrm>
            <a:custGeom>
              <a:avLst/>
              <a:gdLst/>
              <a:ahLst/>
              <a:cxnLst/>
              <a:rect l="l" t="t" r="r" b="b"/>
              <a:pathLst>
                <a:path w="4884" h="1419" extrusionOk="0">
                  <a:moveTo>
                    <a:pt x="0" y="1"/>
                  </a:moveTo>
                  <a:lnTo>
                    <a:pt x="0" y="1418"/>
                  </a:lnTo>
                  <a:lnTo>
                    <a:pt x="4884" y="1418"/>
                  </a:lnTo>
                  <a:lnTo>
                    <a:pt x="4884" y="1"/>
                  </a:lnTo>
                  <a:lnTo>
                    <a:pt x="2773" y="1"/>
                  </a:lnTo>
                  <a:lnTo>
                    <a:pt x="2773" y="347"/>
                  </a:lnTo>
                  <a:cubicBezTo>
                    <a:pt x="2773" y="568"/>
                    <a:pt x="2615" y="725"/>
                    <a:pt x="2426" y="725"/>
                  </a:cubicBezTo>
                  <a:cubicBezTo>
                    <a:pt x="2237" y="725"/>
                    <a:pt x="2080" y="568"/>
                    <a:pt x="2080" y="347"/>
                  </a:cubicBezTo>
                  <a:lnTo>
                    <a:pt x="2080" y="1"/>
                  </a:lnTo>
                  <a:close/>
                </a:path>
              </a:pathLst>
            </a:custGeom>
            <a:grpFill/>
            <a:ln>
              <a:noFill/>
            </a:ln>
          </p:spPr>
          <p:txBody>
            <a:bodyPr spcFirstLastPara="1" wrap="square" lIns="91425" tIns="91425" rIns="91425" bIns="91425" anchor="ctr" anchorCtr="0">
              <a:noAutofit/>
            </a:bodyPr>
            <a:lstStyle/>
            <a:p>
              <a:endParaRPr sz="1400"/>
            </a:p>
          </p:txBody>
        </p:sp>
        <p:sp>
          <p:nvSpPr>
            <p:cNvPr id="512" name="Google Shape;10427;p74"/>
            <p:cNvSpPr/>
            <p:nvPr/>
          </p:nvSpPr>
          <p:spPr>
            <a:xfrm>
              <a:off x="5511250" y="3703000"/>
              <a:ext cx="140225" cy="33900"/>
            </a:xfrm>
            <a:custGeom>
              <a:avLst/>
              <a:gdLst/>
              <a:ahLst/>
              <a:cxnLst/>
              <a:rect l="l" t="t" r="r" b="b"/>
              <a:pathLst>
                <a:path w="5609" h="1356" extrusionOk="0">
                  <a:moveTo>
                    <a:pt x="1" y="0"/>
                  </a:moveTo>
                  <a:lnTo>
                    <a:pt x="1" y="1355"/>
                  </a:lnTo>
                  <a:lnTo>
                    <a:pt x="5609" y="1355"/>
                  </a:lnTo>
                  <a:lnTo>
                    <a:pt x="5609" y="347"/>
                  </a:lnTo>
                  <a:cubicBezTo>
                    <a:pt x="5577" y="158"/>
                    <a:pt x="5451" y="0"/>
                    <a:pt x="5231" y="0"/>
                  </a:cubicBezTo>
                  <a:close/>
                </a:path>
              </a:pathLst>
            </a:custGeom>
            <a:grpFill/>
            <a:ln>
              <a:noFill/>
            </a:ln>
          </p:spPr>
          <p:txBody>
            <a:bodyPr spcFirstLastPara="1" wrap="square" lIns="91425" tIns="91425" rIns="91425" bIns="91425" anchor="ctr" anchorCtr="0">
              <a:noAutofit/>
            </a:bodyPr>
            <a:lstStyle/>
            <a:p>
              <a:endParaRPr sz="1400"/>
            </a:p>
          </p:txBody>
        </p:sp>
        <p:sp>
          <p:nvSpPr>
            <p:cNvPr id="513" name="Google Shape;10428;p74"/>
            <p:cNvSpPr/>
            <p:nvPr/>
          </p:nvSpPr>
          <p:spPr>
            <a:xfrm>
              <a:off x="5529375" y="3808550"/>
              <a:ext cx="122900" cy="87450"/>
            </a:xfrm>
            <a:custGeom>
              <a:avLst/>
              <a:gdLst/>
              <a:ahLst/>
              <a:cxnLst/>
              <a:rect l="l" t="t" r="r" b="b"/>
              <a:pathLst>
                <a:path w="4916" h="3498" extrusionOk="0">
                  <a:moveTo>
                    <a:pt x="0" y="0"/>
                  </a:moveTo>
                  <a:lnTo>
                    <a:pt x="0" y="3151"/>
                  </a:lnTo>
                  <a:cubicBezTo>
                    <a:pt x="0" y="3340"/>
                    <a:pt x="158" y="3497"/>
                    <a:pt x="347" y="3497"/>
                  </a:cubicBezTo>
                  <a:cubicBezTo>
                    <a:pt x="536" y="3497"/>
                    <a:pt x="693" y="3340"/>
                    <a:pt x="693" y="3151"/>
                  </a:cubicBezTo>
                  <a:lnTo>
                    <a:pt x="693" y="1418"/>
                  </a:lnTo>
                  <a:lnTo>
                    <a:pt x="4190" y="1418"/>
                  </a:lnTo>
                  <a:lnTo>
                    <a:pt x="4190" y="3151"/>
                  </a:lnTo>
                  <a:cubicBezTo>
                    <a:pt x="4190" y="3340"/>
                    <a:pt x="4348" y="3497"/>
                    <a:pt x="4569" y="3497"/>
                  </a:cubicBezTo>
                  <a:cubicBezTo>
                    <a:pt x="4758" y="3497"/>
                    <a:pt x="4915" y="3340"/>
                    <a:pt x="4915" y="3151"/>
                  </a:cubicBezTo>
                  <a:lnTo>
                    <a:pt x="4915" y="0"/>
                  </a:lnTo>
                  <a:lnTo>
                    <a:pt x="2773" y="0"/>
                  </a:lnTo>
                  <a:lnTo>
                    <a:pt x="2773" y="347"/>
                  </a:lnTo>
                  <a:cubicBezTo>
                    <a:pt x="2773" y="536"/>
                    <a:pt x="2615" y="693"/>
                    <a:pt x="2426" y="693"/>
                  </a:cubicBezTo>
                  <a:cubicBezTo>
                    <a:pt x="2237" y="693"/>
                    <a:pt x="2080" y="536"/>
                    <a:pt x="2080" y="347"/>
                  </a:cubicBezTo>
                  <a:lnTo>
                    <a:pt x="2080" y="0"/>
                  </a:lnTo>
                  <a:close/>
                </a:path>
              </a:pathLst>
            </a:custGeom>
            <a:grpFill/>
            <a:ln>
              <a:noFill/>
            </a:ln>
          </p:spPr>
          <p:txBody>
            <a:bodyPr spcFirstLastPara="1" wrap="square" lIns="91425" tIns="91425" rIns="91425" bIns="91425" anchor="ctr" anchorCtr="0">
              <a:noAutofit/>
            </a:bodyPr>
            <a:lstStyle/>
            <a:p>
              <a:endParaRPr sz="1400"/>
            </a:p>
          </p:txBody>
        </p:sp>
        <p:sp>
          <p:nvSpPr>
            <p:cNvPr id="514" name="Google Shape;10429;p74"/>
            <p:cNvSpPr/>
            <p:nvPr/>
          </p:nvSpPr>
          <p:spPr>
            <a:xfrm>
              <a:off x="5408075" y="3651025"/>
              <a:ext cx="86675" cy="103975"/>
            </a:xfrm>
            <a:custGeom>
              <a:avLst/>
              <a:gdLst/>
              <a:ahLst/>
              <a:cxnLst/>
              <a:rect l="l" t="t" r="r" b="b"/>
              <a:pathLst>
                <a:path w="3467" h="4159" extrusionOk="0">
                  <a:moveTo>
                    <a:pt x="1733" y="0"/>
                  </a:moveTo>
                  <a:cubicBezTo>
                    <a:pt x="788" y="0"/>
                    <a:pt x="1" y="788"/>
                    <a:pt x="1" y="1733"/>
                  </a:cubicBezTo>
                  <a:lnTo>
                    <a:pt x="1" y="3812"/>
                  </a:lnTo>
                  <a:cubicBezTo>
                    <a:pt x="1" y="4001"/>
                    <a:pt x="158" y="4159"/>
                    <a:pt x="347" y="4159"/>
                  </a:cubicBezTo>
                  <a:lnTo>
                    <a:pt x="3120" y="4159"/>
                  </a:lnTo>
                  <a:cubicBezTo>
                    <a:pt x="3309" y="4159"/>
                    <a:pt x="3466" y="4001"/>
                    <a:pt x="3466" y="3812"/>
                  </a:cubicBezTo>
                  <a:lnTo>
                    <a:pt x="3466" y="1733"/>
                  </a:lnTo>
                  <a:cubicBezTo>
                    <a:pt x="3466" y="788"/>
                    <a:pt x="2678" y="0"/>
                    <a:pt x="1733" y="0"/>
                  </a:cubicBezTo>
                  <a:close/>
                </a:path>
              </a:pathLst>
            </a:custGeom>
            <a:grpFill/>
            <a:ln>
              <a:noFill/>
            </a:ln>
          </p:spPr>
          <p:txBody>
            <a:bodyPr spcFirstLastPara="1" wrap="square" lIns="91425" tIns="91425" rIns="91425" bIns="91425" anchor="ctr" anchorCtr="0">
              <a:noAutofit/>
            </a:bodyPr>
            <a:lstStyle/>
            <a:p>
              <a:endParaRPr sz="1400"/>
            </a:p>
          </p:txBody>
        </p:sp>
      </p:grpSp>
      <p:grpSp>
        <p:nvGrpSpPr>
          <p:cNvPr id="520" name="Google Shape;10435;p74"/>
          <p:cNvGrpSpPr/>
          <p:nvPr/>
        </p:nvGrpSpPr>
        <p:grpSpPr>
          <a:xfrm>
            <a:off x="9486978" y="5286304"/>
            <a:ext cx="709641" cy="701253"/>
            <a:chOff x="6543825" y="3202075"/>
            <a:chExt cx="296975" cy="275350"/>
          </a:xfrm>
          <a:solidFill>
            <a:srgbClr val="002060"/>
          </a:solidFill>
        </p:grpSpPr>
        <p:sp>
          <p:nvSpPr>
            <p:cNvPr id="521" name="Google Shape;10436;p74"/>
            <p:cNvSpPr/>
            <p:nvPr/>
          </p:nvSpPr>
          <p:spPr>
            <a:xfrm>
              <a:off x="6683250" y="3202075"/>
              <a:ext cx="17350" cy="43350"/>
            </a:xfrm>
            <a:custGeom>
              <a:avLst/>
              <a:gdLst/>
              <a:ahLst/>
              <a:cxnLst/>
              <a:rect l="l" t="t" r="r" b="b"/>
              <a:pathLst>
                <a:path w="694" h="1733" extrusionOk="0">
                  <a:moveTo>
                    <a:pt x="347" y="0"/>
                  </a:moveTo>
                  <a:cubicBezTo>
                    <a:pt x="158" y="0"/>
                    <a:pt x="0" y="158"/>
                    <a:pt x="0" y="347"/>
                  </a:cubicBezTo>
                  <a:lnTo>
                    <a:pt x="0" y="1355"/>
                  </a:lnTo>
                  <a:cubicBezTo>
                    <a:pt x="0" y="1576"/>
                    <a:pt x="158" y="1733"/>
                    <a:pt x="347" y="1733"/>
                  </a:cubicBezTo>
                  <a:cubicBezTo>
                    <a:pt x="536" y="1733"/>
                    <a:pt x="693" y="1576"/>
                    <a:pt x="693" y="1355"/>
                  </a:cubicBezTo>
                  <a:lnTo>
                    <a:pt x="693" y="347"/>
                  </a:lnTo>
                  <a:cubicBezTo>
                    <a:pt x="693" y="158"/>
                    <a:pt x="536" y="0"/>
                    <a:pt x="347" y="0"/>
                  </a:cubicBezTo>
                  <a:close/>
                </a:path>
              </a:pathLst>
            </a:custGeom>
            <a:grpFill/>
            <a:ln>
              <a:noFill/>
            </a:ln>
          </p:spPr>
          <p:txBody>
            <a:bodyPr spcFirstLastPara="1" wrap="square" lIns="91425" tIns="91425" rIns="91425" bIns="91425" anchor="ctr" anchorCtr="0">
              <a:noAutofit/>
            </a:bodyPr>
            <a:lstStyle/>
            <a:p>
              <a:endParaRPr sz="1400"/>
            </a:p>
          </p:txBody>
        </p:sp>
        <p:sp>
          <p:nvSpPr>
            <p:cNvPr id="522" name="Google Shape;10437;p74"/>
            <p:cNvSpPr/>
            <p:nvPr/>
          </p:nvSpPr>
          <p:spPr>
            <a:xfrm>
              <a:off x="6613925" y="3236125"/>
              <a:ext cx="35475" cy="34700"/>
            </a:xfrm>
            <a:custGeom>
              <a:avLst/>
              <a:gdLst/>
              <a:ahLst/>
              <a:cxnLst/>
              <a:rect l="l" t="t" r="r" b="b"/>
              <a:pathLst>
                <a:path w="1419" h="1388" extrusionOk="0">
                  <a:moveTo>
                    <a:pt x="363" y="1"/>
                  </a:moveTo>
                  <a:cubicBezTo>
                    <a:pt x="276" y="1"/>
                    <a:pt x="190" y="40"/>
                    <a:pt x="127" y="119"/>
                  </a:cubicBezTo>
                  <a:cubicBezTo>
                    <a:pt x="1" y="245"/>
                    <a:pt x="1" y="466"/>
                    <a:pt x="127" y="592"/>
                  </a:cubicBezTo>
                  <a:lnTo>
                    <a:pt x="820" y="1316"/>
                  </a:lnTo>
                  <a:cubicBezTo>
                    <a:pt x="883" y="1364"/>
                    <a:pt x="969" y="1387"/>
                    <a:pt x="1056" y="1387"/>
                  </a:cubicBezTo>
                  <a:cubicBezTo>
                    <a:pt x="1143" y="1387"/>
                    <a:pt x="1229" y="1364"/>
                    <a:pt x="1292" y="1316"/>
                  </a:cubicBezTo>
                  <a:cubicBezTo>
                    <a:pt x="1418" y="1190"/>
                    <a:pt x="1418" y="938"/>
                    <a:pt x="1292" y="844"/>
                  </a:cubicBezTo>
                  <a:lnTo>
                    <a:pt x="599" y="119"/>
                  </a:lnTo>
                  <a:cubicBezTo>
                    <a:pt x="536" y="40"/>
                    <a:pt x="450" y="1"/>
                    <a:pt x="363" y="1"/>
                  </a:cubicBezTo>
                  <a:close/>
                </a:path>
              </a:pathLst>
            </a:custGeom>
            <a:grpFill/>
            <a:ln>
              <a:noFill/>
            </a:ln>
          </p:spPr>
          <p:txBody>
            <a:bodyPr spcFirstLastPara="1" wrap="square" lIns="91425" tIns="91425" rIns="91425" bIns="91425" anchor="ctr" anchorCtr="0">
              <a:noAutofit/>
            </a:bodyPr>
            <a:lstStyle/>
            <a:p>
              <a:endParaRPr sz="1400"/>
            </a:p>
          </p:txBody>
        </p:sp>
        <p:sp>
          <p:nvSpPr>
            <p:cNvPr id="523" name="Google Shape;10438;p74"/>
            <p:cNvSpPr/>
            <p:nvPr/>
          </p:nvSpPr>
          <p:spPr>
            <a:xfrm>
              <a:off x="6734425" y="3236425"/>
              <a:ext cx="35475" cy="34400"/>
            </a:xfrm>
            <a:custGeom>
              <a:avLst/>
              <a:gdLst/>
              <a:ahLst/>
              <a:cxnLst/>
              <a:rect l="l" t="t" r="r" b="b"/>
              <a:pathLst>
                <a:path w="1419" h="1376" extrusionOk="0">
                  <a:moveTo>
                    <a:pt x="1054" y="0"/>
                  </a:moveTo>
                  <a:cubicBezTo>
                    <a:pt x="976" y="0"/>
                    <a:pt x="894" y="33"/>
                    <a:pt x="820" y="107"/>
                  </a:cubicBezTo>
                  <a:lnTo>
                    <a:pt x="95" y="832"/>
                  </a:lnTo>
                  <a:cubicBezTo>
                    <a:pt x="1" y="926"/>
                    <a:pt x="1" y="1178"/>
                    <a:pt x="95" y="1304"/>
                  </a:cubicBezTo>
                  <a:cubicBezTo>
                    <a:pt x="158" y="1352"/>
                    <a:pt x="253" y="1375"/>
                    <a:pt x="344" y="1375"/>
                  </a:cubicBezTo>
                  <a:cubicBezTo>
                    <a:pt x="434" y="1375"/>
                    <a:pt x="521" y="1352"/>
                    <a:pt x="568" y="1304"/>
                  </a:cubicBezTo>
                  <a:lnTo>
                    <a:pt x="1293" y="580"/>
                  </a:lnTo>
                  <a:cubicBezTo>
                    <a:pt x="1419" y="454"/>
                    <a:pt x="1419" y="233"/>
                    <a:pt x="1293" y="107"/>
                  </a:cubicBezTo>
                  <a:cubicBezTo>
                    <a:pt x="1226" y="41"/>
                    <a:pt x="1142" y="0"/>
                    <a:pt x="1054" y="0"/>
                  </a:cubicBezTo>
                  <a:close/>
                </a:path>
              </a:pathLst>
            </a:custGeom>
            <a:grpFill/>
            <a:ln>
              <a:noFill/>
            </a:ln>
          </p:spPr>
          <p:txBody>
            <a:bodyPr spcFirstLastPara="1" wrap="square" lIns="91425" tIns="91425" rIns="91425" bIns="91425" anchor="ctr" anchorCtr="0">
              <a:noAutofit/>
            </a:bodyPr>
            <a:lstStyle/>
            <a:p>
              <a:endParaRPr sz="1400"/>
            </a:p>
          </p:txBody>
        </p:sp>
        <p:sp>
          <p:nvSpPr>
            <p:cNvPr id="524" name="Google Shape;10439;p74"/>
            <p:cNvSpPr/>
            <p:nvPr/>
          </p:nvSpPr>
          <p:spPr>
            <a:xfrm>
              <a:off x="6805325" y="3322575"/>
              <a:ext cx="35475" cy="121325"/>
            </a:xfrm>
            <a:custGeom>
              <a:avLst/>
              <a:gdLst/>
              <a:ahLst/>
              <a:cxnLst/>
              <a:rect l="l" t="t" r="r" b="b"/>
              <a:pathLst>
                <a:path w="1419" h="4853" extrusionOk="0">
                  <a:moveTo>
                    <a:pt x="0" y="1"/>
                  </a:moveTo>
                  <a:lnTo>
                    <a:pt x="0" y="4852"/>
                  </a:lnTo>
                  <a:lnTo>
                    <a:pt x="1040" y="4852"/>
                  </a:lnTo>
                  <a:cubicBezTo>
                    <a:pt x="1261" y="4852"/>
                    <a:pt x="1418" y="4695"/>
                    <a:pt x="1418" y="4506"/>
                  </a:cubicBezTo>
                  <a:lnTo>
                    <a:pt x="1418" y="316"/>
                  </a:lnTo>
                  <a:cubicBezTo>
                    <a:pt x="1355" y="158"/>
                    <a:pt x="1198" y="1"/>
                    <a:pt x="1040" y="1"/>
                  </a:cubicBezTo>
                  <a:close/>
                </a:path>
              </a:pathLst>
            </a:custGeom>
            <a:grpFill/>
            <a:ln>
              <a:noFill/>
            </a:ln>
          </p:spPr>
          <p:txBody>
            <a:bodyPr spcFirstLastPara="1" wrap="square" lIns="91425" tIns="91425" rIns="91425" bIns="91425" anchor="ctr" anchorCtr="0">
              <a:noAutofit/>
            </a:bodyPr>
            <a:lstStyle/>
            <a:p>
              <a:endParaRPr sz="1400"/>
            </a:p>
          </p:txBody>
        </p:sp>
        <p:sp>
          <p:nvSpPr>
            <p:cNvPr id="525" name="Google Shape;10440;p74"/>
            <p:cNvSpPr/>
            <p:nvPr/>
          </p:nvSpPr>
          <p:spPr>
            <a:xfrm>
              <a:off x="6543825" y="3323275"/>
              <a:ext cx="35475" cy="121400"/>
            </a:xfrm>
            <a:custGeom>
              <a:avLst/>
              <a:gdLst/>
              <a:ahLst/>
              <a:cxnLst/>
              <a:rect l="l" t="t" r="r" b="b"/>
              <a:pathLst>
                <a:path w="1419" h="4856" extrusionOk="0">
                  <a:moveTo>
                    <a:pt x="323" y="0"/>
                  </a:moveTo>
                  <a:cubicBezTo>
                    <a:pt x="132" y="0"/>
                    <a:pt x="1" y="149"/>
                    <a:pt x="1" y="351"/>
                  </a:cubicBezTo>
                  <a:lnTo>
                    <a:pt x="1" y="4509"/>
                  </a:lnTo>
                  <a:cubicBezTo>
                    <a:pt x="1" y="4698"/>
                    <a:pt x="158" y="4856"/>
                    <a:pt x="379" y="4856"/>
                  </a:cubicBezTo>
                  <a:lnTo>
                    <a:pt x="1418" y="4856"/>
                  </a:lnTo>
                  <a:lnTo>
                    <a:pt x="1418" y="4"/>
                  </a:lnTo>
                  <a:lnTo>
                    <a:pt x="379" y="4"/>
                  </a:lnTo>
                  <a:cubicBezTo>
                    <a:pt x="360" y="1"/>
                    <a:pt x="341" y="0"/>
                    <a:pt x="323" y="0"/>
                  </a:cubicBezTo>
                  <a:close/>
                </a:path>
              </a:pathLst>
            </a:custGeom>
            <a:grpFill/>
            <a:ln>
              <a:noFill/>
            </a:ln>
          </p:spPr>
          <p:txBody>
            <a:bodyPr spcFirstLastPara="1" wrap="square" lIns="91425" tIns="91425" rIns="91425" bIns="91425" anchor="ctr" anchorCtr="0">
              <a:noAutofit/>
            </a:bodyPr>
            <a:lstStyle/>
            <a:p>
              <a:endParaRPr sz="1400"/>
            </a:p>
          </p:txBody>
        </p:sp>
        <p:sp>
          <p:nvSpPr>
            <p:cNvPr id="526" name="Google Shape;10441;p74"/>
            <p:cNvSpPr/>
            <p:nvPr/>
          </p:nvSpPr>
          <p:spPr>
            <a:xfrm>
              <a:off x="6643075" y="3332025"/>
              <a:ext cx="143375" cy="104000"/>
            </a:xfrm>
            <a:custGeom>
              <a:avLst/>
              <a:gdLst/>
              <a:ahLst/>
              <a:cxnLst/>
              <a:rect l="l" t="t" r="r" b="b"/>
              <a:pathLst>
                <a:path w="5735" h="4160" extrusionOk="0">
                  <a:moveTo>
                    <a:pt x="1639" y="1"/>
                  </a:moveTo>
                  <a:cubicBezTo>
                    <a:pt x="1450" y="1"/>
                    <a:pt x="1198" y="158"/>
                    <a:pt x="1072" y="379"/>
                  </a:cubicBezTo>
                  <a:lnTo>
                    <a:pt x="0" y="2490"/>
                  </a:lnTo>
                  <a:cubicBezTo>
                    <a:pt x="158" y="2584"/>
                    <a:pt x="378" y="2616"/>
                    <a:pt x="567" y="2616"/>
                  </a:cubicBezTo>
                  <a:cubicBezTo>
                    <a:pt x="1072" y="2616"/>
                    <a:pt x="1544" y="2364"/>
                    <a:pt x="1796" y="1891"/>
                  </a:cubicBezTo>
                  <a:lnTo>
                    <a:pt x="2017" y="1418"/>
                  </a:lnTo>
                  <a:lnTo>
                    <a:pt x="2710" y="1418"/>
                  </a:lnTo>
                  <a:cubicBezTo>
                    <a:pt x="2899" y="1418"/>
                    <a:pt x="3056" y="1481"/>
                    <a:pt x="3182" y="1607"/>
                  </a:cubicBezTo>
                  <a:lnTo>
                    <a:pt x="5734" y="4159"/>
                  </a:lnTo>
                  <a:lnTo>
                    <a:pt x="5734" y="1"/>
                  </a:lnTo>
                  <a:close/>
                </a:path>
              </a:pathLst>
            </a:custGeom>
            <a:grpFill/>
            <a:ln>
              <a:noFill/>
            </a:ln>
          </p:spPr>
          <p:txBody>
            <a:bodyPr spcFirstLastPara="1" wrap="square" lIns="91425" tIns="91425" rIns="91425" bIns="91425" anchor="ctr" anchorCtr="0">
              <a:noAutofit/>
            </a:bodyPr>
            <a:lstStyle/>
            <a:p>
              <a:endParaRPr sz="1400"/>
            </a:p>
          </p:txBody>
        </p:sp>
        <p:sp>
          <p:nvSpPr>
            <p:cNvPr id="527" name="Google Shape;10442;p74"/>
            <p:cNvSpPr/>
            <p:nvPr/>
          </p:nvSpPr>
          <p:spPr>
            <a:xfrm>
              <a:off x="6595025" y="3288700"/>
              <a:ext cx="175675" cy="188725"/>
            </a:xfrm>
            <a:custGeom>
              <a:avLst/>
              <a:gdLst/>
              <a:ahLst/>
              <a:cxnLst/>
              <a:rect l="l" t="t" r="r" b="b"/>
              <a:pathLst>
                <a:path w="7027" h="7549" extrusionOk="0">
                  <a:moveTo>
                    <a:pt x="2206" y="1"/>
                  </a:moveTo>
                  <a:cubicBezTo>
                    <a:pt x="1828" y="1"/>
                    <a:pt x="1481" y="221"/>
                    <a:pt x="1261" y="568"/>
                  </a:cubicBezTo>
                  <a:lnTo>
                    <a:pt x="946" y="1198"/>
                  </a:lnTo>
                  <a:cubicBezTo>
                    <a:pt x="914" y="1324"/>
                    <a:pt x="757" y="1419"/>
                    <a:pt x="631" y="1419"/>
                  </a:cubicBezTo>
                  <a:lnTo>
                    <a:pt x="1" y="1419"/>
                  </a:lnTo>
                  <a:lnTo>
                    <a:pt x="1" y="6239"/>
                  </a:lnTo>
                  <a:lnTo>
                    <a:pt x="1576" y="6239"/>
                  </a:lnTo>
                  <a:lnTo>
                    <a:pt x="2584" y="7247"/>
                  </a:lnTo>
                  <a:cubicBezTo>
                    <a:pt x="2768" y="7431"/>
                    <a:pt x="3054" y="7548"/>
                    <a:pt x="3330" y="7548"/>
                  </a:cubicBezTo>
                  <a:cubicBezTo>
                    <a:pt x="3431" y="7548"/>
                    <a:pt x="3531" y="7533"/>
                    <a:pt x="3624" y="7499"/>
                  </a:cubicBezTo>
                  <a:lnTo>
                    <a:pt x="6585" y="6554"/>
                  </a:lnTo>
                  <a:cubicBezTo>
                    <a:pt x="6743" y="6522"/>
                    <a:pt x="6900" y="6396"/>
                    <a:pt x="7026" y="6302"/>
                  </a:cubicBezTo>
                  <a:lnTo>
                    <a:pt x="4537" y="3813"/>
                  </a:lnTo>
                  <a:lnTo>
                    <a:pt x="4380" y="3813"/>
                  </a:lnTo>
                  <a:lnTo>
                    <a:pt x="4348" y="3844"/>
                  </a:lnTo>
                  <a:cubicBezTo>
                    <a:pt x="4033" y="4506"/>
                    <a:pt x="3340" y="4947"/>
                    <a:pt x="2647" y="5042"/>
                  </a:cubicBezTo>
                  <a:cubicBezTo>
                    <a:pt x="2601" y="5044"/>
                    <a:pt x="2556" y="5046"/>
                    <a:pt x="2511" y="5046"/>
                  </a:cubicBezTo>
                  <a:cubicBezTo>
                    <a:pt x="2046" y="5046"/>
                    <a:pt x="1698" y="4899"/>
                    <a:pt x="1324" y="4727"/>
                  </a:cubicBezTo>
                  <a:cubicBezTo>
                    <a:pt x="1103" y="4632"/>
                    <a:pt x="1040" y="4412"/>
                    <a:pt x="1166" y="4254"/>
                  </a:cubicBezTo>
                  <a:lnTo>
                    <a:pt x="2363" y="1797"/>
                  </a:lnTo>
                  <a:cubicBezTo>
                    <a:pt x="2615" y="1324"/>
                    <a:pt x="3088" y="1041"/>
                    <a:pt x="3592" y="1041"/>
                  </a:cubicBezTo>
                  <a:lnTo>
                    <a:pt x="5104" y="1041"/>
                  </a:lnTo>
                  <a:cubicBezTo>
                    <a:pt x="5167" y="852"/>
                    <a:pt x="5262" y="631"/>
                    <a:pt x="5262" y="347"/>
                  </a:cubicBezTo>
                  <a:cubicBezTo>
                    <a:pt x="5262" y="158"/>
                    <a:pt x="5104" y="1"/>
                    <a:pt x="4884" y="1"/>
                  </a:cubicBezTo>
                  <a:close/>
                </a:path>
              </a:pathLst>
            </a:custGeom>
            <a:grpFill/>
            <a:ln>
              <a:noFill/>
            </a:ln>
          </p:spPr>
          <p:txBody>
            <a:bodyPr spcFirstLastPara="1" wrap="square" lIns="91425" tIns="91425" rIns="91425" bIns="91425" anchor="ctr" anchorCtr="0">
              <a:noAutofit/>
            </a:bodyPr>
            <a:lstStyle/>
            <a:p>
              <a:endParaRPr sz="1400"/>
            </a:p>
          </p:txBody>
        </p:sp>
      </p:grpSp>
      <p:grpSp>
        <p:nvGrpSpPr>
          <p:cNvPr id="528" name="Google Shape;10443;p74"/>
          <p:cNvGrpSpPr/>
          <p:nvPr/>
        </p:nvGrpSpPr>
        <p:grpSpPr>
          <a:xfrm>
            <a:off x="11314393" y="4449570"/>
            <a:ext cx="551137" cy="587393"/>
            <a:chOff x="2037825" y="3254050"/>
            <a:chExt cx="296175" cy="296175"/>
          </a:xfrm>
          <a:solidFill>
            <a:srgbClr val="002060"/>
          </a:solidFill>
        </p:grpSpPr>
        <p:sp>
          <p:nvSpPr>
            <p:cNvPr id="529" name="Google Shape;10444;p74"/>
            <p:cNvSpPr/>
            <p:nvPr/>
          </p:nvSpPr>
          <p:spPr>
            <a:xfrm>
              <a:off x="2063825" y="3254050"/>
              <a:ext cx="86675" cy="86675"/>
            </a:xfrm>
            <a:custGeom>
              <a:avLst/>
              <a:gdLst/>
              <a:ahLst/>
              <a:cxnLst/>
              <a:rect l="l" t="t" r="r" b="b"/>
              <a:pathLst>
                <a:path w="3467" h="3467" extrusionOk="0">
                  <a:moveTo>
                    <a:pt x="1733" y="1"/>
                  </a:moveTo>
                  <a:cubicBezTo>
                    <a:pt x="788" y="1"/>
                    <a:pt x="1" y="788"/>
                    <a:pt x="1" y="1733"/>
                  </a:cubicBezTo>
                  <a:cubicBezTo>
                    <a:pt x="1" y="2679"/>
                    <a:pt x="788" y="3466"/>
                    <a:pt x="1733" y="3466"/>
                  </a:cubicBezTo>
                  <a:cubicBezTo>
                    <a:pt x="2678" y="3466"/>
                    <a:pt x="3466" y="2679"/>
                    <a:pt x="3466" y="1733"/>
                  </a:cubicBezTo>
                  <a:cubicBezTo>
                    <a:pt x="3466" y="788"/>
                    <a:pt x="2678" y="1"/>
                    <a:pt x="1733" y="1"/>
                  </a:cubicBezTo>
                  <a:close/>
                </a:path>
              </a:pathLst>
            </a:custGeom>
            <a:grpFill/>
            <a:ln>
              <a:noFill/>
            </a:ln>
          </p:spPr>
          <p:txBody>
            <a:bodyPr spcFirstLastPara="1" wrap="square" lIns="91425" tIns="91425" rIns="91425" bIns="91425" anchor="ctr" anchorCtr="0">
              <a:noAutofit/>
            </a:bodyPr>
            <a:lstStyle/>
            <a:p>
              <a:endParaRPr sz="1400"/>
            </a:p>
          </p:txBody>
        </p:sp>
        <p:sp>
          <p:nvSpPr>
            <p:cNvPr id="530" name="Google Shape;10445;p74"/>
            <p:cNvSpPr/>
            <p:nvPr/>
          </p:nvSpPr>
          <p:spPr>
            <a:xfrm>
              <a:off x="2178025" y="3289500"/>
              <a:ext cx="104000" cy="67950"/>
            </a:xfrm>
            <a:custGeom>
              <a:avLst/>
              <a:gdLst/>
              <a:ahLst/>
              <a:cxnLst/>
              <a:rect l="l" t="t" r="r" b="b"/>
              <a:pathLst>
                <a:path w="4160" h="2718" extrusionOk="0">
                  <a:moveTo>
                    <a:pt x="347" y="0"/>
                  </a:moveTo>
                  <a:cubicBezTo>
                    <a:pt x="158" y="0"/>
                    <a:pt x="1" y="158"/>
                    <a:pt x="1" y="347"/>
                  </a:cubicBezTo>
                  <a:cubicBezTo>
                    <a:pt x="1" y="536"/>
                    <a:pt x="95" y="662"/>
                    <a:pt x="316" y="662"/>
                  </a:cubicBezTo>
                  <a:lnTo>
                    <a:pt x="2395" y="662"/>
                  </a:lnTo>
                  <a:cubicBezTo>
                    <a:pt x="2584" y="662"/>
                    <a:pt x="2742" y="820"/>
                    <a:pt x="2742" y="1009"/>
                  </a:cubicBezTo>
                  <a:lnTo>
                    <a:pt x="2742" y="1576"/>
                  </a:lnTo>
                  <a:lnTo>
                    <a:pt x="2616" y="1450"/>
                  </a:lnTo>
                  <a:cubicBezTo>
                    <a:pt x="2568" y="1387"/>
                    <a:pt x="2482" y="1355"/>
                    <a:pt x="2391" y="1355"/>
                  </a:cubicBezTo>
                  <a:cubicBezTo>
                    <a:pt x="2301" y="1355"/>
                    <a:pt x="2206" y="1387"/>
                    <a:pt x="2143" y="1450"/>
                  </a:cubicBezTo>
                  <a:cubicBezTo>
                    <a:pt x="2049" y="1576"/>
                    <a:pt x="2049" y="1796"/>
                    <a:pt x="2143" y="1922"/>
                  </a:cubicBezTo>
                  <a:lnTo>
                    <a:pt x="2868" y="2647"/>
                  </a:lnTo>
                  <a:cubicBezTo>
                    <a:pt x="2931" y="2694"/>
                    <a:pt x="3017" y="2718"/>
                    <a:pt x="3104" y="2718"/>
                  </a:cubicBezTo>
                  <a:cubicBezTo>
                    <a:pt x="3191" y="2718"/>
                    <a:pt x="3277" y="2694"/>
                    <a:pt x="3340" y="2647"/>
                  </a:cubicBezTo>
                  <a:lnTo>
                    <a:pt x="4033" y="1922"/>
                  </a:lnTo>
                  <a:cubicBezTo>
                    <a:pt x="4159" y="1796"/>
                    <a:pt x="4159" y="1576"/>
                    <a:pt x="4033" y="1450"/>
                  </a:cubicBezTo>
                  <a:cubicBezTo>
                    <a:pt x="3986" y="1387"/>
                    <a:pt x="3899" y="1355"/>
                    <a:pt x="3809" y="1355"/>
                  </a:cubicBezTo>
                  <a:cubicBezTo>
                    <a:pt x="3718" y="1355"/>
                    <a:pt x="3624" y="1387"/>
                    <a:pt x="3561" y="1450"/>
                  </a:cubicBezTo>
                  <a:lnTo>
                    <a:pt x="3466" y="1576"/>
                  </a:lnTo>
                  <a:lnTo>
                    <a:pt x="3466" y="1009"/>
                  </a:lnTo>
                  <a:cubicBezTo>
                    <a:pt x="3466" y="441"/>
                    <a:pt x="2994" y="0"/>
                    <a:pt x="2427" y="0"/>
                  </a:cubicBezTo>
                  <a:close/>
                </a:path>
              </a:pathLst>
            </a:custGeom>
            <a:grpFill/>
            <a:ln>
              <a:noFill/>
            </a:ln>
          </p:spPr>
          <p:txBody>
            <a:bodyPr spcFirstLastPara="1" wrap="square" lIns="91425" tIns="91425" rIns="91425" bIns="91425" anchor="ctr" anchorCtr="0">
              <a:noAutofit/>
            </a:bodyPr>
            <a:lstStyle/>
            <a:p>
              <a:endParaRPr sz="1400"/>
            </a:p>
          </p:txBody>
        </p:sp>
        <p:sp>
          <p:nvSpPr>
            <p:cNvPr id="531" name="Google Shape;10446;p74"/>
            <p:cNvSpPr/>
            <p:nvPr/>
          </p:nvSpPr>
          <p:spPr>
            <a:xfrm>
              <a:off x="2070125" y="3444225"/>
              <a:ext cx="106350" cy="69075"/>
            </a:xfrm>
            <a:custGeom>
              <a:avLst/>
              <a:gdLst/>
              <a:ahLst/>
              <a:cxnLst/>
              <a:rect l="l" t="t" r="r" b="b"/>
              <a:pathLst>
                <a:path w="4254" h="2763" extrusionOk="0">
                  <a:moveTo>
                    <a:pt x="1095" y="0"/>
                  </a:moveTo>
                  <a:cubicBezTo>
                    <a:pt x="1002" y="0"/>
                    <a:pt x="904" y="28"/>
                    <a:pt x="820" y="112"/>
                  </a:cubicBezTo>
                  <a:lnTo>
                    <a:pt x="127" y="805"/>
                  </a:lnTo>
                  <a:cubicBezTo>
                    <a:pt x="1" y="931"/>
                    <a:pt x="1" y="1184"/>
                    <a:pt x="127" y="1278"/>
                  </a:cubicBezTo>
                  <a:cubicBezTo>
                    <a:pt x="190" y="1341"/>
                    <a:pt x="276" y="1373"/>
                    <a:pt x="363" y="1373"/>
                  </a:cubicBezTo>
                  <a:cubicBezTo>
                    <a:pt x="449" y="1373"/>
                    <a:pt x="536" y="1341"/>
                    <a:pt x="599" y="1278"/>
                  </a:cubicBezTo>
                  <a:lnTo>
                    <a:pt x="725" y="1184"/>
                  </a:lnTo>
                  <a:lnTo>
                    <a:pt x="725" y="1719"/>
                  </a:lnTo>
                  <a:cubicBezTo>
                    <a:pt x="725" y="2318"/>
                    <a:pt x="1198" y="2759"/>
                    <a:pt x="1733" y="2759"/>
                  </a:cubicBezTo>
                  <a:lnTo>
                    <a:pt x="3813" y="2759"/>
                  </a:lnTo>
                  <a:cubicBezTo>
                    <a:pt x="3837" y="2761"/>
                    <a:pt x="3861" y="2763"/>
                    <a:pt x="3883" y="2763"/>
                  </a:cubicBezTo>
                  <a:cubicBezTo>
                    <a:pt x="4122" y="2763"/>
                    <a:pt x="4254" y="2616"/>
                    <a:pt x="4254" y="2444"/>
                  </a:cubicBezTo>
                  <a:cubicBezTo>
                    <a:pt x="4254" y="2223"/>
                    <a:pt x="4096" y="2066"/>
                    <a:pt x="3907" y="2066"/>
                  </a:cubicBezTo>
                  <a:lnTo>
                    <a:pt x="1828" y="2066"/>
                  </a:lnTo>
                  <a:cubicBezTo>
                    <a:pt x="1639" y="2066"/>
                    <a:pt x="1481" y="1908"/>
                    <a:pt x="1481" y="1719"/>
                  </a:cubicBezTo>
                  <a:lnTo>
                    <a:pt x="1481" y="1184"/>
                  </a:lnTo>
                  <a:lnTo>
                    <a:pt x="1576" y="1278"/>
                  </a:lnTo>
                  <a:cubicBezTo>
                    <a:pt x="1639" y="1341"/>
                    <a:pt x="1733" y="1373"/>
                    <a:pt x="1824" y="1373"/>
                  </a:cubicBezTo>
                  <a:cubicBezTo>
                    <a:pt x="1914" y="1373"/>
                    <a:pt x="2001" y="1341"/>
                    <a:pt x="2048" y="1278"/>
                  </a:cubicBezTo>
                  <a:cubicBezTo>
                    <a:pt x="2174" y="1184"/>
                    <a:pt x="2174" y="931"/>
                    <a:pt x="2048" y="805"/>
                  </a:cubicBezTo>
                  <a:lnTo>
                    <a:pt x="1355" y="112"/>
                  </a:lnTo>
                  <a:cubicBezTo>
                    <a:pt x="1292" y="81"/>
                    <a:pt x="1261" y="81"/>
                    <a:pt x="1229" y="18"/>
                  </a:cubicBezTo>
                  <a:cubicBezTo>
                    <a:pt x="1187" y="7"/>
                    <a:pt x="1142" y="0"/>
                    <a:pt x="1095" y="0"/>
                  </a:cubicBezTo>
                  <a:close/>
                </a:path>
              </a:pathLst>
            </a:custGeom>
            <a:grpFill/>
            <a:ln>
              <a:noFill/>
            </a:ln>
          </p:spPr>
          <p:txBody>
            <a:bodyPr spcFirstLastPara="1" wrap="square" lIns="91425" tIns="91425" rIns="91425" bIns="91425" anchor="ctr" anchorCtr="0">
              <a:noAutofit/>
            </a:bodyPr>
            <a:lstStyle/>
            <a:p>
              <a:endParaRPr sz="1400"/>
            </a:p>
          </p:txBody>
        </p:sp>
        <p:sp>
          <p:nvSpPr>
            <p:cNvPr id="532" name="Google Shape;10447;p74"/>
            <p:cNvSpPr/>
            <p:nvPr/>
          </p:nvSpPr>
          <p:spPr>
            <a:xfrm>
              <a:off x="2219775" y="3375350"/>
              <a:ext cx="89025" cy="85875"/>
            </a:xfrm>
            <a:custGeom>
              <a:avLst/>
              <a:gdLst/>
              <a:ahLst/>
              <a:cxnLst/>
              <a:rect l="l" t="t" r="r" b="b"/>
              <a:pathLst>
                <a:path w="3560" h="3435" extrusionOk="0">
                  <a:moveTo>
                    <a:pt x="1796" y="0"/>
                  </a:moveTo>
                  <a:cubicBezTo>
                    <a:pt x="788" y="0"/>
                    <a:pt x="0" y="788"/>
                    <a:pt x="0" y="1733"/>
                  </a:cubicBezTo>
                  <a:cubicBezTo>
                    <a:pt x="0" y="2647"/>
                    <a:pt x="788" y="3434"/>
                    <a:pt x="1796" y="3434"/>
                  </a:cubicBezTo>
                  <a:cubicBezTo>
                    <a:pt x="2741" y="3434"/>
                    <a:pt x="3561" y="2647"/>
                    <a:pt x="3561" y="1733"/>
                  </a:cubicBezTo>
                  <a:cubicBezTo>
                    <a:pt x="3561" y="788"/>
                    <a:pt x="2773" y="0"/>
                    <a:pt x="1796" y="0"/>
                  </a:cubicBezTo>
                  <a:close/>
                </a:path>
              </a:pathLst>
            </a:custGeom>
            <a:grpFill/>
            <a:ln>
              <a:noFill/>
            </a:ln>
          </p:spPr>
          <p:txBody>
            <a:bodyPr spcFirstLastPara="1" wrap="square" lIns="91425" tIns="91425" rIns="91425" bIns="91425" anchor="ctr" anchorCtr="0">
              <a:noAutofit/>
            </a:bodyPr>
            <a:lstStyle/>
            <a:p>
              <a:endParaRPr sz="1400"/>
            </a:p>
          </p:txBody>
        </p:sp>
        <p:sp>
          <p:nvSpPr>
            <p:cNvPr id="533" name="Google Shape;10448;p74"/>
            <p:cNvSpPr/>
            <p:nvPr/>
          </p:nvSpPr>
          <p:spPr>
            <a:xfrm>
              <a:off x="2037825" y="3339125"/>
              <a:ext cx="138650" cy="88225"/>
            </a:xfrm>
            <a:custGeom>
              <a:avLst/>
              <a:gdLst/>
              <a:ahLst/>
              <a:cxnLst/>
              <a:rect l="l" t="t" r="r" b="b"/>
              <a:pathLst>
                <a:path w="5546" h="3529" extrusionOk="0">
                  <a:moveTo>
                    <a:pt x="1072" y="0"/>
                  </a:moveTo>
                  <a:cubicBezTo>
                    <a:pt x="442" y="536"/>
                    <a:pt x="32" y="1292"/>
                    <a:pt x="32" y="2143"/>
                  </a:cubicBezTo>
                  <a:lnTo>
                    <a:pt x="32" y="3182"/>
                  </a:lnTo>
                  <a:cubicBezTo>
                    <a:pt x="1" y="3371"/>
                    <a:pt x="158" y="3529"/>
                    <a:pt x="347" y="3529"/>
                  </a:cubicBezTo>
                  <a:lnTo>
                    <a:pt x="5199" y="3529"/>
                  </a:lnTo>
                  <a:cubicBezTo>
                    <a:pt x="5388" y="3529"/>
                    <a:pt x="5546" y="3371"/>
                    <a:pt x="5546" y="3182"/>
                  </a:cubicBezTo>
                  <a:lnTo>
                    <a:pt x="5546" y="2143"/>
                  </a:lnTo>
                  <a:cubicBezTo>
                    <a:pt x="5546" y="1292"/>
                    <a:pt x="5168" y="536"/>
                    <a:pt x="4538" y="0"/>
                  </a:cubicBezTo>
                  <a:cubicBezTo>
                    <a:pt x="4096" y="473"/>
                    <a:pt x="3466" y="756"/>
                    <a:pt x="2805" y="756"/>
                  </a:cubicBezTo>
                  <a:cubicBezTo>
                    <a:pt x="2143" y="756"/>
                    <a:pt x="1513" y="504"/>
                    <a:pt x="1072" y="0"/>
                  </a:cubicBezTo>
                  <a:close/>
                </a:path>
              </a:pathLst>
            </a:custGeom>
            <a:grpFill/>
            <a:ln>
              <a:noFill/>
            </a:ln>
          </p:spPr>
          <p:txBody>
            <a:bodyPr spcFirstLastPara="1" wrap="square" lIns="91425" tIns="91425" rIns="91425" bIns="91425" anchor="ctr" anchorCtr="0">
              <a:noAutofit/>
            </a:bodyPr>
            <a:lstStyle/>
            <a:p>
              <a:endParaRPr sz="1400"/>
            </a:p>
          </p:txBody>
        </p:sp>
        <p:sp>
          <p:nvSpPr>
            <p:cNvPr id="534" name="Google Shape;10449;p74"/>
            <p:cNvSpPr/>
            <p:nvPr/>
          </p:nvSpPr>
          <p:spPr>
            <a:xfrm>
              <a:off x="2193775" y="3460400"/>
              <a:ext cx="140225" cy="89825"/>
            </a:xfrm>
            <a:custGeom>
              <a:avLst/>
              <a:gdLst/>
              <a:ahLst/>
              <a:cxnLst/>
              <a:rect l="l" t="t" r="r" b="b"/>
              <a:pathLst>
                <a:path w="5609" h="3593" extrusionOk="0">
                  <a:moveTo>
                    <a:pt x="1009" y="1"/>
                  </a:moveTo>
                  <a:cubicBezTo>
                    <a:pt x="379" y="537"/>
                    <a:pt x="1" y="1261"/>
                    <a:pt x="1" y="2143"/>
                  </a:cubicBezTo>
                  <a:lnTo>
                    <a:pt x="1" y="3246"/>
                  </a:lnTo>
                  <a:cubicBezTo>
                    <a:pt x="1" y="3435"/>
                    <a:pt x="158" y="3592"/>
                    <a:pt x="347" y="3592"/>
                  </a:cubicBezTo>
                  <a:lnTo>
                    <a:pt x="5262" y="3592"/>
                  </a:lnTo>
                  <a:cubicBezTo>
                    <a:pt x="5451" y="3592"/>
                    <a:pt x="5609" y="3435"/>
                    <a:pt x="5609" y="3246"/>
                  </a:cubicBezTo>
                  <a:lnTo>
                    <a:pt x="5609" y="2143"/>
                  </a:lnTo>
                  <a:cubicBezTo>
                    <a:pt x="5577" y="1261"/>
                    <a:pt x="5199" y="537"/>
                    <a:pt x="4569" y="1"/>
                  </a:cubicBezTo>
                  <a:cubicBezTo>
                    <a:pt x="4128" y="474"/>
                    <a:pt x="3498" y="757"/>
                    <a:pt x="2773" y="757"/>
                  </a:cubicBezTo>
                  <a:cubicBezTo>
                    <a:pt x="2080" y="757"/>
                    <a:pt x="1450" y="474"/>
                    <a:pt x="1009" y="1"/>
                  </a:cubicBezTo>
                  <a:close/>
                </a:path>
              </a:pathLst>
            </a:custGeom>
            <a:grpFill/>
            <a:ln>
              <a:noFill/>
            </a:ln>
          </p:spPr>
          <p:txBody>
            <a:bodyPr spcFirstLastPara="1" wrap="square" lIns="91425" tIns="91425" rIns="91425" bIns="91425" anchor="ctr" anchorCtr="0">
              <a:noAutofit/>
            </a:bodyPr>
            <a:lstStyle/>
            <a:p>
              <a:endParaRPr sz="1400"/>
            </a:p>
          </p:txBody>
        </p:sp>
      </p:grpSp>
      <p:grpSp>
        <p:nvGrpSpPr>
          <p:cNvPr id="553" name="Google Shape;10468;p74"/>
          <p:cNvGrpSpPr/>
          <p:nvPr/>
        </p:nvGrpSpPr>
        <p:grpSpPr>
          <a:xfrm>
            <a:off x="6024689" y="4673828"/>
            <a:ext cx="482867" cy="513245"/>
            <a:chOff x="3859600" y="3591950"/>
            <a:chExt cx="296975" cy="296175"/>
          </a:xfrm>
          <a:solidFill>
            <a:srgbClr val="002060"/>
          </a:solidFill>
        </p:grpSpPr>
        <p:sp>
          <p:nvSpPr>
            <p:cNvPr id="554" name="Google Shape;10469;p74"/>
            <p:cNvSpPr/>
            <p:nvPr/>
          </p:nvSpPr>
          <p:spPr>
            <a:xfrm>
              <a:off x="4034450" y="3766000"/>
              <a:ext cx="122125" cy="122125"/>
            </a:xfrm>
            <a:custGeom>
              <a:avLst/>
              <a:gdLst/>
              <a:ahLst/>
              <a:cxnLst/>
              <a:rect l="l" t="t" r="r" b="b"/>
              <a:pathLst>
                <a:path w="4885" h="4885" extrusionOk="0">
                  <a:moveTo>
                    <a:pt x="2395" y="1324"/>
                  </a:moveTo>
                  <a:cubicBezTo>
                    <a:pt x="2616" y="1324"/>
                    <a:pt x="2773" y="1482"/>
                    <a:pt x="2773" y="1702"/>
                  </a:cubicBezTo>
                  <a:lnTo>
                    <a:pt x="2773" y="2049"/>
                  </a:lnTo>
                  <a:lnTo>
                    <a:pt x="3120" y="2049"/>
                  </a:lnTo>
                  <a:cubicBezTo>
                    <a:pt x="3309" y="2049"/>
                    <a:pt x="3466" y="2206"/>
                    <a:pt x="3466" y="2395"/>
                  </a:cubicBezTo>
                  <a:cubicBezTo>
                    <a:pt x="3466" y="2584"/>
                    <a:pt x="3309" y="2742"/>
                    <a:pt x="3120" y="2742"/>
                  </a:cubicBezTo>
                  <a:lnTo>
                    <a:pt x="2395" y="2742"/>
                  </a:lnTo>
                  <a:cubicBezTo>
                    <a:pt x="2206" y="2742"/>
                    <a:pt x="2049" y="2584"/>
                    <a:pt x="2049" y="2395"/>
                  </a:cubicBezTo>
                  <a:lnTo>
                    <a:pt x="2049" y="1702"/>
                  </a:lnTo>
                  <a:cubicBezTo>
                    <a:pt x="2049" y="1482"/>
                    <a:pt x="2206" y="1324"/>
                    <a:pt x="2395" y="1324"/>
                  </a:cubicBezTo>
                  <a:close/>
                  <a:moveTo>
                    <a:pt x="2458" y="1"/>
                  </a:moveTo>
                  <a:cubicBezTo>
                    <a:pt x="1104" y="1"/>
                    <a:pt x="1" y="1103"/>
                    <a:pt x="1" y="2427"/>
                  </a:cubicBezTo>
                  <a:cubicBezTo>
                    <a:pt x="1" y="3781"/>
                    <a:pt x="1104" y="4884"/>
                    <a:pt x="2458" y="4884"/>
                  </a:cubicBezTo>
                  <a:cubicBezTo>
                    <a:pt x="3782" y="4884"/>
                    <a:pt x="4884" y="3781"/>
                    <a:pt x="4884" y="2427"/>
                  </a:cubicBezTo>
                  <a:cubicBezTo>
                    <a:pt x="4853" y="1072"/>
                    <a:pt x="3782" y="1"/>
                    <a:pt x="2458" y="1"/>
                  </a:cubicBezTo>
                  <a:close/>
                </a:path>
              </a:pathLst>
            </a:custGeom>
            <a:grpFill/>
            <a:ln>
              <a:noFill/>
            </a:ln>
          </p:spPr>
          <p:txBody>
            <a:bodyPr spcFirstLastPara="1" wrap="square" lIns="91425" tIns="91425" rIns="91425" bIns="91425" anchor="ctr" anchorCtr="0">
              <a:noAutofit/>
            </a:bodyPr>
            <a:lstStyle/>
            <a:p>
              <a:endParaRPr sz="1400"/>
            </a:p>
          </p:txBody>
        </p:sp>
        <p:sp>
          <p:nvSpPr>
            <p:cNvPr id="555" name="Google Shape;10470;p74"/>
            <p:cNvSpPr/>
            <p:nvPr/>
          </p:nvSpPr>
          <p:spPr>
            <a:xfrm>
              <a:off x="3860400" y="3679375"/>
              <a:ext cx="260725" cy="173300"/>
            </a:xfrm>
            <a:custGeom>
              <a:avLst/>
              <a:gdLst/>
              <a:ahLst/>
              <a:cxnLst/>
              <a:rect l="l" t="t" r="r" b="b"/>
              <a:pathLst>
                <a:path w="10429" h="6932" extrusionOk="0">
                  <a:moveTo>
                    <a:pt x="2426" y="662"/>
                  </a:moveTo>
                  <a:cubicBezTo>
                    <a:pt x="2647" y="662"/>
                    <a:pt x="2804" y="819"/>
                    <a:pt x="2804" y="1008"/>
                  </a:cubicBezTo>
                  <a:cubicBezTo>
                    <a:pt x="2804" y="1197"/>
                    <a:pt x="2647" y="1355"/>
                    <a:pt x="2426" y="1355"/>
                  </a:cubicBezTo>
                  <a:lnTo>
                    <a:pt x="1733" y="1355"/>
                  </a:lnTo>
                  <a:cubicBezTo>
                    <a:pt x="1544" y="1355"/>
                    <a:pt x="1387" y="1197"/>
                    <a:pt x="1387" y="1008"/>
                  </a:cubicBezTo>
                  <a:cubicBezTo>
                    <a:pt x="1387" y="819"/>
                    <a:pt x="1544" y="662"/>
                    <a:pt x="1733" y="662"/>
                  </a:cubicBezTo>
                  <a:close/>
                  <a:moveTo>
                    <a:pt x="4537" y="662"/>
                  </a:moveTo>
                  <a:cubicBezTo>
                    <a:pt x="4726" y="662"/>
                    <a:pt x="4884" y="819"/>
                    <a:pt x="4884" y="1008"/>
                  </a:cubicBezTo>
                  <a:cubicBezTo>
                    <a:pt x="4884" y="1197"/>
                    <a:pt x="4695" y="1355"/>
                    <a:pt x="4537" y="1355"/>
                  </a:cubicBezTo>
                  <a:lnTo>
                    <a:pt x="3812" y="1355"/>
                  </a:lnTo>
                  <a:cubicBezTo>
                    <a:pt x="3623" y="1355"/>
                    <a:pt x="3466" y="1197"/>
                    <a:pt x="3466" y="1008"/>
                  </a:cubicBezTo>
                  <a:cubicBezTo>
                    <a:pt x="3466" y="819"/>
                    <a:pt x="3623" y="662"/>
                    <a:pt x="3812" y="662"/>
                  </a:cubicBezTo>
                  <a:close/>
                  <a:moveTo>
                    <a:pt x="6648" y="662"/>
                  </a:moveTo>
                  <a:cubicBezTo>
                    <a:pt x="6837" y="662"/>
                    <a:pt x="6994" y="819"/>
                    <a:pt x="6994" y="1008"/>
                  </a:cubicBezTo>
                  <a:cubicBezTo>
                    <a:pt x="6994" y="1197"/>
                    <a:pt x="6837" y="1355"/>
                    <a:pt x="6648" y="1355"/>
                  </a:cubicBezTo>
                  <a:lnTo>
                    <a:pt x="5955" y="1355"/>
                  </a:lnTo>
                  <a:cubicBezTo>
                    <a:pt x="5734" y="1355"/>
                    <a:pt x="5577" y="1197"/>
                    <a:pt x="5577" y="1008"/>
                  </a:cubicBezTo>
                  <a:cubicBezTo>
                    <a:pt x="5577" y="819"/>
                    <a:pt x="5734" y="662"/>
                    <a:pt x="5955" y="662"/>
                  </a:cubicBezTo>
                  <a:close/>
                  <a:moveTo>
                    <a:pt x="8727" y="662"/>
                  </a:moveTo>
                  <a:cubicBezTo>
                    <a:pt x="8948" y="662"/>
                    <a:pt x="9105" y="819"/>
                    <a:pt x="9105" y="1008"/>
                  </a:cubicBezTo>
                  <a:cubicBezTo>
                    <a:pt x="9105" y="1197"/>
                    <a:pt x="8948" y="1355"/>
                    <a:pt x="8727" y="1355"/>
                  </a:cubicBezTo>
                  <a:lnTo>
                    <a:pt x="8034" y="1355"/>
                  </a:lnTo>
                  <a:cubicBezTo>
                    <a:pt x="7845" y="1355"/>
                    <a:pt x="7688" y="1197"/>
                    <a:pt x="7688" y="1008"/>
                  </a:cubicBezTo>
                  <a:cubicBezTo>
                    <a:pt x="7688" y="819"/>
                    <a:pt x="7845" y="662"/>
                    <a:pt x="8034" y="662"/>
                  </a:cubicBezTo>
                  <a:close/>
                  <a:moveTo>
                    <a:pt x="2426" y="2080"/>
                  </a:moveTo>
                  <a:cubicBezTo>
                    <a:pt x="2647" y="2080"/>
                    <a:pt x="2804" y="2237"/>
                    <a:pt x="2804" y="2426"/>
                  </a:cubicBezTo>
                  <a:cubicBezTo>
                    <a:pt x="2804" y="2647"/>
                    <a:pt x="2647" y="2773"/>
                    <a:pt x="2426" y="2773"/>
                  </a:cubicBezTo>
                  <a:lnTo>
                    <a:pt x="1733" y="2773"/>
                  </a:lnTo>
                  <a:cubicBezTo>
                    <a:pt x="1544" y="2773"/>
                    <a:pt x="1387" y="2647"/>
                    <a:pt x="1387" y="2426"/>
                  </a:cubicBezTo>
                  <a:cubicBezTo>
                    <a:pt x="1387" y="2206"/>
                    <a:pt x="1544" y="2080"/>
                    <a:pt x="1733" y="2080"/>
                  </a:cubicBezTo>
                  <a:close/>
                  <a:moveTo>
                    <a:pt x="4537" y="2080"/>
                  </a:moveTo>
                  <a:cubicBezTo>
                    <a:pt x="4726" y="2080"/>
                    <a:pt x="4884" y="2237"/>
                    <a:pt x="4884" y="2426"/>
                  </a:cubicBezTo>
                  <a:cubicBezTo>
                    <a:pt x="4884" y="2647"/>
                    <a:pt x="4695" y="2773"/>
                    <a:pt x="4537" y="2773"/>
                  </a:cubicBezTo>
                  <a:lnTo>
                    <a:pt x="3812" y="2773"/>
                  </a:lnTo>
                  <a:cubicBezTo>
                    <a:pt x="3623" y="2773"/>
                    <a:pt x="3466" y="2647"/>
                    <a:pt x="3466" y="2426"/>
                  </a:cubicBezTo>
                  <a:cubicBezTo>
                    <a:pt x="3466" y="2206"/>
                    <a:pt x="3623" y="2080"/>
                    <a:pt x="3812" y="2080"/>
                  </a:cubicBezTo>
                  <a:close/>
                  <a:moveTo>
                    <a:pt x="6648" y="2080"/>
                  </a:moveTo>
                  <a:cubicBezTo>
                    <a:pt x="6837" y="2080"/>
                    <a:pt x="6994" y="2237"/>
                    <a:pt x="6994" y="2426"/>
                  </a:cubicBezTo>
                  <a:cubicBezTo>
                    <a:pt x="6994" y="2647"/>
                    <a:pt x="6837" y="2773"/>
                    <a:pt x="6648" y="2773"/>
                  </a:cubicBezTo>
                  <a:lnTo>
                    <a:pt x="5955" y="2773"/>
                  </a:lnTo>
                  <a:cubicBezTo>
                    <a:pt x="5734" y="2773"/>
                    <a:pt x="5577" y="2647"/>
                    <a:pt x="5577" y="2426"/>
                  </a:cubicBezTo>
                  <a:cubicBezTo>
                    <a:pt x="5577" y="2206"/>
                    <a:pt x="5734" y="2080"/>
                    <a:pt x="5955" y="2080"/>
                  </a:cubicBezTo>
                  <a:close/>
                  <a:moveTo>
                    <a:pt x="8727" y="2080"/>
                  </a:moveTo>
                  <a:cubicBezTo>
                    <a:pt x="8948" y="2080"/>
                    <a:pt x="9105" y="2237"/>
                    <a:pt x="9105" y="2426"/>
                  </a:cubicBezTo>
                  <a:cubicBezTo>
                    <a:pt x="9105" y="2647"/>
                    <a:pt x="8948" y="2773"/>
                    <a:pt x="8727" y="2773"/>
                  </a:cubicBezTo>
                  <a:lnTo>
                    <a:pt x="8034" y="2773"/>
                  </a:lnTo>
                  <a:cubicBezTo>
                    <a:pt x="7845" y="2773"/>
                    <a:pt x="7688" y="2647"/>
                    <a:pt x="7688" y="2426"/>
                  </a:cubicBezTo>
                  <a:cubicBezTo>
                    <a:pt x="7688" y="2206"/>
                    <a:pt x="7845" y="2080"/>
                    <a:pt x="8034" y="2080"/>
                  </a:cubicBezTo>
                  <a:close/>
                  <a:moveTo>
                    <a:pt x="2426" y="3466"/>
                  </a:moveTo>
                  <a:cubicBezTo>
                    <a:pt x="2647" y="3466"/>
                    <a:pt x="2804" y="3623"/>
                    <a:pt x="2804" y="3812"/>
                  </a:cubicBezTo>
                  <a:cubicBezTo>
                    <a:pt x="2804" y="4001"/>
                    <a:pt x="2647" y="4159"/>
                    <a:pt x="2426" y="4159"/>
                  </a:cubicBezTo>
                  <a:lnTo>
                    <a:pt x="1733" y="4159"/>
                  </a:lnTo>
                  <a:cubicBezTo>
                    <a:pt x="1544" y="4159"/>
                    <a:pt x="1387" y="4001"/>
                    <a:pt x="1387" y="3812"/>
                  </a:cubicBezTo>
                  <a:cubicBezTo>
                    <a:pt x="1387" y="3623"/>
                    <a:pt x="1544" y="3466"/>
                    <a:pt x="1733" y="3466"/>
                  </a:cubicBezTo>
                  <a:close/>
                  <a:moveTo>
                    <a:pt x="4537" y="3466"/>
                  </a:moveTo>
                  <a:cubicBezTo>
                    <a:pt x="4726" y="3466"/>
                    <a:pt x="4884" y="3623"/>
                    <a:pt x="4884" y="3812"/>
                  </a:cubicBezTo>
                  <a:cubicBezTo>
                    <a:pt x="4884" y="4001"/>
                    <a:pt x="4695" y="4159"/>
                    <a:pt x="4537" y="4159"/>
                  </a:cubicBezTo>
                  <a:lnTo>
                    <a:pt x="3812" y="4159"/>
                  </a:lnTo>
                  <a:cubicBezTo>
                    <a:pt x="3623" y="4159"/>
                    <a:pt x="3466" y="4001"/>
                    <a:pt x="3466" y="3812"/>
                  </a:cubicBezTo>
                  <a:cubicBezTo>
                    <a:pt x="3466" y="3623"/>
                    <a:pt x="3623" y="3466"/>
                    <a:pt x="3812" y="3466"/>
                  </a:cubicBezTo>
                  <a:close/>
                  <a:moveTo>
                    <a:pt x="6648" y="3466"/>
                  </a:moveTo>
                  <a:cubicBezTo>
                    <a:pt x="6837" y="3466"/>
                    <a:pt x="6994" y="3623"/>
                    <a:pt x="6994" y="3812"/>
                  </a:cubicBezTo>
                  <a:cubicBezTo>
                    <a:pt x="6994" y="4001"/>
                    <a:pt x="6837" y="4159"/>
                    <a:pt x="6648" y="4159"/>
                  </a:cubicBezTo>
                  <a:lnTo>
                    <a:pt x="5955" y="4159"/>
                  </a:lnTo>
                  <a:cubicBezTo>
                    <a:pt x="5734" y="4159"/>
                    <a:pt x="5577" y="4001"/>
                    <a:pt x="5577" y="3812"/>
                  </a:cubicBezTo>
                  <a:cubicBezTo>
                    <a:pt x="5577" y="3623"/>
                    <a:pt x="5734" y="3466"/>
                    <a:pt x="5955" y="3466"/>
                  </a:cubicBezTo>
                  <a:close/>
                  <a:moveTo>
                    <a:pt x="2426" y="4852"/>
                  </a:moveTo>
                  <a:cubicBezTo>
                    <a:pt x="2647" y="4852"/>
                    <a:pt x="2804" y="5010"/>
                    <a:pt x="2804" y="5199"/>
                  </a:cubicBezTo>
                  <a:cubicBezTo>
                    <a:pt x="2804" y="5388"/>
                    <a:pt x="2647" y="5545"/>
                    <a:pt x="2426" y="5545"/>
                  </a:cubicBezTo>
                  <a:lnTo>
                    <a:pt x="1733" y="5545"/>
                  </a:lnTo>
                  <a:cubicBezTo>
                    <a:pt x="1544" y="5545"/>
                    <a:pt x="1387" y="5388"/>
                    <a:pt x="1387" y="5199"/>
                  </a:cubicBezTo>
                  <a:cubicBezTo>
                    <a:pt x="1387" y="5010"/>
                    <a:pt x="1544" y="4852"/>
                    <a:pt x="1733" y="4852"/>
                  </a:cubicBezTo>
                  <a:close/>
                  <a:moveTo>
                    <a:pt x="4537" y="4852"/>
                  </a:moveTo>
                  <a:cubicBezTo>
                    <a:pt x="4726" y="4852"/>
                    <a:pt x="4884" y="5010"/>
                    <a:pt x="4884" y="5199"/>
                  </a:cubicBezTo>
                  <a:cubicBezTo>
                    <a:pt x="4884" y="5388"/>
                    <a:pt x="4695" y="5545"/>
                    <a:pt x="4537" y="5545"/>
                  </a:cubicBezTo>
                  <a:lnTo>
                    <a:pt x="3812" y="5545"/>
                  </a:lnTo>
                  <a:cubicBezTo>
                    <a:pt x="3623" y="5545"/>
                    <a:pt x="3466" y="5388"/>
                    <a:pt x="3466" y="5199"/>
                  </a:cubicBezTo>
                  <a:cubicBezTo>
                    <a:pt x="3466" y="5010"/>
                    <a:pt x="3623" y="4852"/>
                    <a:pt x="3812" y="4852"/>
                  </a:cubicBezTo>
                  <a:close/>
                  <a:moveTo>
                    <a:pt x="0" y="0"/>
                  </a:moveTo>
                  <a:lnTo>
                    <a:pt x="0" y="5892"/>
                  </a:lnTo>
                  <a:cubicBezTo>
                    <a:pt x="0" y="6459"/>
                    <a:pt x="473" y="6931"/>
                    <a:pt x="1071" y="6931"/>
                  </a:cubicBezTo>
                  <a:lnTo>
                    <a:pt x="6490" y="6931"/>
                  </a:lnTo>
                  <a:cubicBezTo>
                    <a:pt x="6364" y="6616"/>
                    <a:pt x="6301" y="6270"/>
                    <a:pt x="6301" y="5892"/>
                  </a:cubicBezTo>
                  <a:cubicBezTo>
                    <a:pt x="6301" y="5797"/>
                    <a:pt x="6333" y="5671"/>
                    <a:pt x="6333" y="5545"/>
                  </a:cubicBezTo>
                  <a:lnTo>
                    <a:pt x="5955" y="5545"/>
                  </a:lnTo>
                  <a:cubicBezTo>
                    <a:pt x="5734" y="5545"/>
                    <a:pt x="5577" y="5388"/>
                    <a:pt x="5577" y="5199"/>
                  </a:cubicBezTo>
                  <a:cubicBezTo>
                    <a:pt x="5577" y="5010"/>
                    <a:pt x="5734" y="4852"/>
                    <a:pt x="5955" y="4852"/>
                  </a:cubicBezTo>
                  <a:lnTo>
                    <a:pt x="6490" y="4852"/>
                  </a:lnTo>
                  <a:cubicBezTo>
                    <a:pt x="6931" y="3623"/>
                    <a:pt x="8066" y="2741"/>
                    <a:pt x="9420" y="2741"/>
                  </a:cubicBezTo>
                  <a:cubicBezTo>
                    <a:pt x="9767" y="2741"/>
                    <a:pt x="10113" y="2836"/>
                    <a:pt x="10428" y="2962"/>
                  </a:cubicBezTo>
                  <a:lnTo>
                    <a:pt x="10428" y="0"/>
                  </a:lnTo>
                  <a:close/>
                </a:path>
              </a:pathLst>
            </a:custGeom>
            <a:grpFill/>
            <a:ln>
              <a:noFill/>
            </a:ln>
          </p:spPr>
          <p:txBody>
            <a:bodyPr spcFirstLastPara="1" wrap="square" lIns="91425" tIns="91425" rIns="91425" bIns="91425" anchor="ctr" anchorCtr="0">
              <a:noAutofit/>
            </a:bodyPr>
            <a:lstStyle/>
            <a:p>
              <a:endParaRPr sz="1400"/>
            </a:p>
          </p:txBody>
        </p:sp>
        <p:sp>
          <p:nvSpPr>
            <p:cNvPr id="556" name="Google Shape;10471;p74"/>
            <p:cNvSpPr/>
            <p:nvPr/>
          </p:nvSpPr>
          <p:spPr>
            <a:xfrm>
              <a:off x="3859600" y="3591950"/>
              <a:ext cx="261525" cy="70900"/>
            </a:xfrm>
            <a:custGeom>
              <a:avLst/>
              <a:gdLst/>
              <a:ahLst/>
              <a:cxnLst/>
              <a:rect l="l" t="t" r="r" b="b"/>
              <a:pathLst>
                <a:path w="10461" h="2836" extrusionOk="0">
                  <a:moveTo>
                    <a:pt x="1734" y="0"/>
                  </a:moveTo>
                  <a:cubicBezTo>
                    <a:pt x="1513" y="0"/>
                    <a:pt x="1356" y="158"/>
                    <a:pt x="1356" y="347"/>
                  </a:cubicBezTo>
                  <a:lnTo>
                    <a:pt x="1356" y="693"/>
                  </a:lnTo>
                  <a:lnTo>
                    <a:pt x="1009" y="693"/>
                  </a:lnTo>
                  <a:cubicBezTo>
                    <a:pt x="410" y="693"/>
                    <a:pt x="1" y="1166"/>
                    <a:pt x="1" y="1733"/>
                  </a:cubicBezTo>
                  <a:lnTo>
                    <a:pt x="1" y="2836"/>
                  </a:lnTo>
                  <a:lnTo>
                    <a:pt x="10429" y="2836"/>
                  </a:lnTo>
                  <a:lnTo>
                    <a:pt x="10429" y="1733"/>
                  </a:lnTo>
                  <a:lnTo>
                    <a:pt x="10460" y="1733"/>
                  </a:lnTo>
                  <a:cubicBezTo>
                    <a:pt x="10460" y="1134"/>
                    <a:pt x="9988" y="693"/>
                    <a:pt x="9421" y="693"/>
                  </a:cubicBezTo>
                  <a:lnTo>
                    <a:pt x="9074" y="693"/>
                  </a:lnTo>
                  <a:lnTo>
                    <a:pt x="9074" y="347"/>
                  </a:lnTo>
                  <a:cubicBezTo>
                    <a:pt x="9074" y="158"/>
                    <a:pt x="8917" y="0"/>
                    <a:pt x="8728" y="0"/>
                  </a:cubicBezTo>
                  <a:cubicBezTo>
                    <a:pt x="8539" y="0"/>
                    <a:pt x="8381" y="158"/>
                    <a:pt x="8381" y="347"/>
                  </a:cubicBezTo>
                  <a:lnTo>
                    <a:pt x="8381" y="693"/>
                  </a:lnTo>
                  <a:lnTo>
                    <a:pt x="6995" y="693"/>
                  </a:lnTo>
                  <a:lnTo>
                    <a:pt x="6995" y="347"/>
                  </a:lnTo>
                  <a:cubicBezTo>
                    <a:pt x="6995" y="158"/>
                    <a:pt x="6837" y="0"/>
                    <a:pt x="6648" y="0"/>
                  </a:cubicBezTo>
                  <a:cubicBezTo>
                    <a:pt x="6459" y="0"/>
                    <a:pt x="6302" y="158"/>
                    <a:pt x="6302" y="347"/>
                  </a:cubicBezTo>
                  <a:lnTo>
                    <a:pt x="6302" y="693"/>
                  </a:lnTo>
                  <a:lnTo>
                    <a:pt x="4159" y="693"/>
                  </a:lnTo>
                  <a:lnTo>
                    <a:pt x="4159" y="347"/>
                  </a:lnTo>
                  <a:cubicBezTo>
                    <a:pt x="4159" y="158"/>
                    <a:pt x="4002" y="0"/>
                    <a:pt x="3813" y="0"/>
                  </a:cubicBezTo>
                  <a:cubicBezTo>
                    <a:pt x="3624" y="0"/>
                    <a:pt x="3466" y="158"/>
                    <a:pt x="3466" y="347"/>
                  </a:cubicBezTo>
                  <a:lnTo>
                    <a:pt x="3466" y="693"/>
                  </a:lnTo>
                  <a:lnTo>
                    <a:pt x="2080" y="693"/>
                  </a:lnTo>
                  <a:lnTo>
                    <a:pt x="2080" y="347"/>
                  </a:lnTo>
                  <a:cubicBezTo>
                    <a:pt x="2080" y="158"/>
                    <a:pt x="1923" y="0"/>
                    <a:pt x="1734" y="0"/>
                  </a:cubicBezTo>
                  <a:close/>
                </a:path>
              </a:pathLst>
            </a:custGeom>
            <a:grpFill/>
            <a:ln>
              <a:noFill/>
            </a:ln>
          </p:spPr>
          <p:txBody>
            <a:bodyPr spcFirstLastPara="1" wrap="square" lIns="91425" tIns="91425" rIns="91425" bIns="91425" anchor="ctr" anchorCtr="0">
              <a:noAutofit/>
            </a:bodyPr>
            <a:lstStyle/>
            <a:p>
              <a:endParaRPr sz="1400"/>
            </a:p>
          </p:txBody>
        </p:sp>
      </p:grpSp>
      <p:grpSp>
        <p:nvGrpSpPr>
          <p:cNvPr id="568" name="Google Shape;10483;p74"/>
          <p:cNvGrpSpPr/>
          <p:nvPr/>
        </p:nvGrpSpPr>
        <p:grpSpPr>
          <a:xfrm>
            <a:off x="10482008" y="4540372"/>
            <a:ext cx="453397" cy="480493"/>
            <a:chOff x="5727850" y="3609275"/>
            <a:chExt cx="278850" cy="277275"/>
          </a:xfrm>
          <a:solidFill>
            <a:srgbClr val="002060"/>
          </a:solidFill>
        </p:grpSpPr>
        <p:sp>
          <p:nvSpPr>
            <p:cNvPr id="569" name="Google Shape;10484;p74"/>
            <p:cNvSpPr/>
            <p:nvPr/>
          </p:nvSpPr>
          <p:spPr>
            <a:xfrm>
              <a:off x="5884600" y="3765225"/>
              <a:ext cx="122100" cy="121325"/>
            </a:xfrm>
            <a:custGeom>
              <a:avLst/>
              <a:gdLst/>
              <a:ahLst/>
              <a:cxnLst/>
              <a:rect l="l" t="t" r="r" b="b"/>
              <a:pathLst>
                <a:path w="4884" h="4853" extrusionOk="0">
                  <a:moveTo>
                    <a:pt x="2426" y="662"/>
                  </a:moveTo>
                  <a:cubicBezTo>
                    <a:pt x="2646" y="662"/>
                    <a:pt x="2804" y="819"/>
                    <a:pt x="2804" y="1008"/>
                  </a:cubicBezTo>
                  <a:cubicBezTo>
                    <a:pt x="2804" y="1197"/>
                    <a:pt x="2646" y="1355"/>
                    <a:pt x="2426" y="1355"/>
                  </a:cubicBezTo>
                  <a:cubicBezTo>
                    <a:pt x="2237" y="1355"/>
                    <a:pt x="2079" y="1197"/>
                    <a:pt x="2079" y="1008"/>
                  </a:cubicBezTo>
                  <a:cubicBezTo>
                    <a:pt x="2079" y="819"/>
                    <a:pt x="2237" y="662"/>
                    <a:pt x="2426" y="662"/>
                  </a:cubicBezTo>
                  <a:close/>
                  <a:moveTo>
                    <a:pt x="2426" y="1670"/>
                  </a:moveTo>
                  <a:cubicBezTo>
                    <a:pt x="2646" y="1670"/>
                    <a:pt x="2804" y="1828"/>
                    <a:pt x="2804" y="2048"/>
                  </a:cubicBezTo>
                  <a:lnTo>
                    <a:pt x="2804" y="3781"/>
                  </a:lnTo>
                  <a:cubicBezTo>
                    <a:pt x="2804" y="3970"/>
                    <a:pt x="2646" y="4127"/>
                    <a:pt x="2426" y="4127"/>
                  </a:cubicBezTo>
                  <a:cubicBezTo>
                    <a:pt x="2237" y="4127"/>
                    <a:pt x="2079" y="3970"/>
                    <a:pt x="2079" y="3781"/>
                  </a:cubicBezTo>
                  <a:lnTo>
                    <a:pt x="2079" y="2048"/>
                  </a:lnTo>
                  <a:cubicBezTo>
                    <a:pt x="2079" y="1828"/>
                    <a:pt x="2237" y="1670"/>
                    <a:pt x="2426" y="1670"/>
                  </a:cubicBezTo>
                  <a:close/>
                  <a:moveTo>
                    <a:pt x="2426" y="0"/>
                  </a:moveTo>
                  <a:cubicBezTo>
                    <a:pt x="1103" y="0"/>
                    <a:pt x="0" y="1103"/>
                    <a:pt x="0" y="2426"/>
                  </a:cubicBezTo>
                  <a:cubicBezTo>
                    <a:pt x="0" y="3749"/>
                    <a:pt x="1103" y="4852"/>
                    <a:pt x="2426" y="4852"/>
                  </a:cubicBezTo>
                  <a:cubicBezTo>
                    <a:pt x="3781" y="4852"/>
                    <a:pt x="4883" y="3749"/>
                    <a:pt x="4883" y="2426"/>
                  </a:cubicBezTo>
                  <a:cubicBezTo>
                    <a:pt x="4883" y="1040"/>
                    <a:pt x="3781" y="0"/>
                    <a:pt x="2426" y="0"/>
                  </a:cubicBezTo>
                  <a:close/>
                </a:path>
              </a:pathLst>
            </a:custGeom>
            <a:grpFill/>
            <a:ln>
              <a:noFill/>
            </a:ln>
          </p:spPr>
          <p:txBody>
            <a:bodyPr spcFirstLastPara="1" wrap="square" lIns="91425" tIns="91425" rIns="91425" bIns="91425" anchor="ctr" anchorCtr="0">
              <a:noAutofit/>
            </a:bodyPr>
            <a:lstStyle/>
            <a:p>
              <a:endParaRPr sz="1400"/>
            </a:p>
          </p:txBody>
        </p:sp>
        <p:sp>
          <p:nvSpPr>
            <p:cNvPr id="570" name="Google Shape;10485;p74"/>
            <p:cNvSpPr/>
            <p:nvPr/>
          </p:nvSpPr>
          <p:spPr>
            <a:xfrm>
              <a:off x="5727850" y="3669125"/>
              <a:ext cx="35475" cy="216625"/>
            </a:xfrm>
            <a:custGeom>
              <a:avLst/>
              <a:gdLst/>
              <a:ahLst/>
              <a:cxnLst/>
              <a:rect l="l" t="t" r="r" b="b"/>
              <a:pathLst>
                <a:path w="1419" h="8665" extrusionOk="0">
                  <a:moveTo>
                    <a:pt x="32" y="1"/>
                  </a:moveTo>
                  <a:lnTo>
                    <a:pt x="32" y="7310"/>
                  </a:lnTo>
                  <a:cubicBezTo>
                    <a:pt x="1" y="8034"/>
                    <a:pt x="631" y="8665"/>
                    <a:pt x="1418" y="8665"/>
                  </a:cubicBezTo>
                  <a:lnTo>
                    <a:pt x="1418" y="347"/>
                  </a:lnTo>
                  <a:lnTo>
                    <a:pt x="1072" y="347"/>
                  </a:lnTo>
                  <a:cubicBezTo>
                    <a:pt x="662" y="347"/>
                    <a:pt x="316" y="253"/>
                    <a:pt x="32" y="1"/>
                  </a:cubicBezTo>
                  <a:close/>
                </a:path>
              </a:pathLst>
            </a:custGeom>
            <a:grpFill/>
            <a:ln>
              <a:noFill/>
            </a:ln>
          </p:spPr>
          <p:txBody>
            <a:bodyPr spcFirstLastPara="1" wrap="square" lIns="91425" tIns="91425" rIns="91425" bIns="91425" anchor="ctr" anchorCtr="0">
              <a:noAutofit/>
            </a:bodyPr>
            <a:lstStyle/>
            <a:p>
              <a:endParaRPr sz="1400"/>
            </a:p>
          </p:txBody>
        </p:sp>
        <p:sp>
          <p:nvSpPr>
            <p:cNvPr id="571" name="Google Shape;10486;p74"/>
            <p:cNvSpPr/>
            <p:nvPr/>
          </p:nvSpPr>
          <p:spPr>
            <a:xfrm>
              <a:off x="5779825" y="3677800"/>
              <a:ext cx="174900" cy="207950"/>
            </a:xfrm>
            <a:custGeom>
              <a:avLst/>
              <a:gdLst/>
              <a:ahLst/>
              <a:cxnLst/>
              <a:rect l="l" t="t" r="r" b="b"/>
              <a:pathLst>
                <a:path w="6996" h="8318" extrusionOk="0">
                  <a:moveTo>
                    <a:pt x="5262" y="693"/>
                  </a:moveTo>
                  <a:cubicBezTo>
                    <a:pt x="5451" y="693"/>
                    <a:pt x="5609" y="851"/>
                    <a:pt x="5609" y="1040"/>
                  </a:cubicBezTo>
                  <a:cubicBezTo>
                    <a:pt x="5609" y="1229"/>
                    <a:pt x="5451" y="1386"/>
                    <a:pt x="5262" y="1386"/>
                  </a:cubicBezTo>
                  <a:lnTo>
                    <a:pt x="1072" y="1386"/>
                  </a:lnTo>
                  <a:cubicBezTo>
                    <a:pt x="883" y="1386"/>
                    <a:pt x="726" y="1229"/>
                    <a:pt x="726" y="1040"/>
                  </a:cubicBezTo>
                  <a:cubicBezTo>
                    <a:pt x="726" y="851"/>
                    <a:pt x="883" y="693"/>
                    <a:pt x="1072" y="693"/>
                  </a:cubicBezTo>
                  <a:close/>
                  <a:moveTo>
                    <a:pt x="5262" y="2080"/>
                  </a:moveTo>
                  <a:cubicBezTo>
                    <a:pt x="5451" y="2080"/>
                    <a:pt x="5609" y="2237"/>
                    <a:pt x="5609" y="2426"/>
                  </a:cubicBezTo>
                  <a:cubicBezTo>
                    <a:pt x="5609" y="2615"/>
                    <a:pt x="5451" y="2773"/>
                    <a:pt x="5262" y="2773"/>
                  </a:cubicBezTo>
                  <a:lnTo>
                    <a:pt x="1072" y="2773"/>
                  </a:lnTo>
                  <a:cubicBezTo>
                    <a:pt x="883" y="2773"/>
                    <a:pt x="726" y="2615"/>
                    <a:pt x="726" y="2426"/>
                  </a:cubicBezTo>
                  <a:cubicBezTo>
                    <a:pt x="726" y="2237"/>
                    <a:pt x="883" y="2080"/>
                    <a:pt x="1072" y="2080"/>
                  </a:cubicBezTo>
                  <a:close/>
                  <a:moveTo>
                    <a:pt x="1" y="0"/>
                  </a:moveTo>
                  <a:lnTo>
                    <a:pt x="1" y="8318"/>
                  </a:lnTo>
                  <a:lnTo>
                    <a:pt x="4695" y="8318"/>
                  </a:lnTo>
                  <a:cubicBezTo>
                    <a:pt x="4002" y="7750"/>
                    <a:pt x="3498" y="6868"/>
                    <a:pt x="3498" y="5892"/>
                  </a:cubicBezTo>
                  <a:cubicBezTo>
                    <a:pt x="3498" y="5766"/>
                    <a:pt x="3561" y="5640"/>
                    <a:pt x="3561" y="5545"/>
                  </a:cubicBezTo>
                  <a:lnTo>
                    <a:pt x="1072" y="5545"/>
                  </a:lnTo>
                  <a:cubicBezTo>
                    <a:pt x="883" y="5545"/>
                    <a:pt x="726" y="5388"/>
                    <a:pt x="726" y="5167"/>
                  </a:cubicBezTo>
                  <a:lnTo>
                    <a:pt x="726" y="3812"/>
                  </a:lnTo>
                  <a:cubicBezTo>
                    <a:pt x="726" y="3592"/>
                    <a:pt x="883" y="3434"/>
                    <a:pt x="1072" y="3434"/>
                  </a:cubicBezTo>
                  <a:lnTo>
                    <a:pt x="4695" y="3434"/>
                  </a:lnTo>
                  <a:cubicBezTo>
                    <a:pt x="5199" y="3056"/>
                    <a:pt x="5861" y="2773"/>
                    <a:pt x="6617" y="2773"/>
                  </a:cubicBezTo>
                  <a:cubicBezTo>
                    <a:pt x="6743" y="2773"/>
                    <a:pt x="6869" y="2804"/>
                    <a:pt x="6995" y="2804"/>
                  </a:cubicBezTo>
                  <a:lnTo>
                    <a:pt x="6995" y="0"/>
                  </a:lnTo>
                  <a:close/>
                </a:path>
              </a:pathLst>
            </a:custGeom>
            <a:grpFill/>
            <a:ln>
              <a:noFill/>
            </a:ln>
          </p:spPr>
          <p:txBody>
            <a:bodyPr spcFirstLastPara="1" wrap="square" lIns="91425" tIns="91425" rIns="91425" bIns="91425" anchor="ctr" anchorCtr="0">
              <a:noAutofit/>
            </a:bodyPr>
            <a:lstStyle/>
            <a:p>
              <a:endParaRPr sz="1400"/>
            </a:p>
          </p:txBody>
        </p:sp>
        <p:sp>
          <p:nvSpPr>
            <p:cNvPr id="572" name="Google Shape;10487;p74"/>
            <p:cNvSpPr/>
            <p:nvPr/>
          </p:nvSpPr>
          <p:spPr>
            <a:xfrm>
              <a:off x="5815275" y="3781750"/>
              <a:ext cx="66200" cy="17350"/>
            </a:xfrm>
            <a:custGeom>
              <a:avLst/>
              <a:gdLst/>
              <a:ahLst/>
              <a:cxnLst/>
              <a:rect l="l" t="t" r="r" b="b"/>
              <a:pathLst>
                <a:path w="2648" h="694" extrusionOk="0">
                  <a:moveTo>
                    <a:pt x="1" y="1"/>
                  </a:moveTo>
                  <a:lnTo>
                    <a:pt x="1" y="694"/>
                  </a:lnTo>
                  <a:lnTo>
                    <a:pt x="2301" y="694"/>
                  </a:lnTo>
                  <a:cubicBezTo>
                    <a:pt x="2364" y="473"/>
                    <a:pt x="2490" y="221"/>
                    <a:pt x="2647" y="1"/>
                  </a:cubicBezTo>
                  <a:close/>
                </a:path>
              </a:pathLst>
            </a:custGeom>
            <a:grpFill/>
            <a:ln>
              <a:noFill/>
            </a:ln>
          </p:spPr>
          <p:txBody>
            <a:bodyPr spcFirstLastPara="1" wrap="square" lIns="91425" tIns="91425" rIns="91425" bIns="91425" anchor="ctr" anchorCtr="0">
              <a:noAutofit/>
            </a:bodyPr>
            <a:lstStyle/>
            <a:p>
              <a:endParaRPr sz="1400"/>
            </a:p>
          </p:txBody>
        </p:sp>
        <p:sp>
          <p:nvSpPr>
            <p:cNvPr id="573" name="Google Shape;10488;p74"/>
            <p:cNvSpPr/>
            <p:nvPr/>
          </p:nvSpPr>
          <p:spPr>
            <a:xfrm>
              <a:off x="5727850" y="3609275"/>
              <a:ext cx="226075" cy="51225"/>
            </a:xfrm>
            <a:custGeom>
              <a:avLst/>
              <a:gdLst/>
              <a:ahLst/>
              <a:cxnLst/>
              <a:rect l="l" t="t" r="r" b="b"/>
              <a:pathLst>
                <a:path w="9043" h="2049" extrusionOk="0">
                  <a:moveTo>
                    <a:pt x="1072" y="0"/>
                  </a:moveTo>
                  <a:cubicBezTo>
                    <a:pt x="473" y="0"/>
                    <a:pt x="32" y="473"/>
                    <a:pt x="32" y="1040"/>
                  </a:cubicBezTo>
                  <a:cubicBezTo>
                    <a:pt x="1" y="1576"/>
                    <a:pt x="473" y="2048"/>
                    <a:pt x="1072" y="2048"/>
                  </a:cubicBezTo>
                  <a:lnTo>
                    <a:pt x="9043" y="2048"/>
                  </a:lnTo>
                  <a:cubicBezTo>
                    <a:pt x="8475" y="2048"/>
                    <a:pt x="8034" y="1576"/>
                    <a:pt x="8034" y="1040"/>
                  </a:cubicBezTo>
                  <a:cubicBezTo>
                    <a:pt x="8034" y="441"/>
                    <a:pt x="8507" y="0"/>
                    <a:pt x="9043" y="0"/>
                  </a:cubicBezTo>
                  <a:close/>
                </a:path>
              </a:pathLst>
            </a:custGeom>
            <a:grpFill/>
            <a:ln>
              <a:noFill/>
            </a:ln>
          </p:spPr>
          <p:txBody>
            <a:bodyPr spcFirstLastPara="1" wrap="square" lIns="91425" tIns="91425" rIns="91425" bIns="91425" anchor="ctr" anchorCtr="0">
              <a:noAutofit/>
            </a:bodyPr>
            <a:lstStyle/>
            <a:p>
              <a:endParaRPr sz="1400"/>
            </a:p>
          </p:txBody>
        </p:sp>
      </p:grpSp>
      <p:grpSp>
        <p:nvGrpSpPr>
          <p:cNvPr id="582" name="Google Shape;10497;p74"/>
          <p:cNvGrpSpPr/>
          <p:nvPr/>
        </p:nvGrpSpPr>
        <p:grpSpPr>
          <a:xfrm>
            <a:off x="10374117" y="2606105"/>
            <a:ext cx="630403" cy="670064"/>
            <a:chOff x="6553275" y="3604550"/>
            <a:chExt cx="296975" cy="296175"/>
          </a:xfrm>
          <a:solidFill>
            <a:srgbClr val="002060"/>
          </a:solidFill>
        </p:grpSpPr>
        <p:sp>
          <p:nvSpPr>
            <p:cNvPr id="583" name="Google Shape;10498;p74"/>
            <p:cNvSpPr/>
            <p:nvPr/>
          </p:nvSpPr>
          <p:spPr>
            <a:xfrm>
              <a:off x="6657250" y="3604550"/>
              <a:ext cx="86650" cy="86650"/>
            </a:xfrm>
            <a:custGeom>
              <a:avLst/>
              <a:gdLst/>
              <a:ahLst/>
              <a:cxnLst/>
              <a:rect l="l" t="t" r="r" b="b"/>
              <a:pathLst>
                <a:path w="3466" h="3466" extrusionOk="0">
                  <a:moveTo>
                    <a:pt x="1733" y="0"/>
                  </a:moveTo>
                  <a:cubicBezTo>
                    <a:pt x="788" y="0"/>
                    <a:pt x="0" y="788"/>
                    <a:pt x="0" y="1733"/>
                  </a:cubicBezTo>
                  <a:cubicBezTo>
                    <a:pt x="0" y="2678"/>
                    <a:pt x="788" y="3466"/>
                    <a:pt x="1733" y="3466"/>
                  </a:cubicBezTo>
                  <a:cubicBezTo>
                    <a:pt x="2678" y="3466"/>
                    <a:pt x="3466" y="2678"/>
                    <a:pt x="3466" y="1733"/>
                  </a:cubicBezTo>
                  <a:cubicBezTo>
                    <a:pt x="3466" y="788"/>
                    <a:pt x="2678" y="0"/>
                    <a:pt x="1733" y="0"/>
                  </a:cubicBezTo>
                  <a:close/>
                </a:path>
              </a:pathLst>
            </a:custGeom>
            <a:grpFill/>
            <a:ln>
              <a:noFill/>
            </a:ln>
          </p:spPr>
          <p:txBody>
            <a:bodyPr spcFirstLastPara="1" wrap="square" lIns="91425" tIns="91425" rIns="91425" bIns="91425" anchor="ctr" anchorCtr="0">
              <a:noAutofit/>
            </a:bodyPr>
            <a:lstStyle/>
            <a:p>
              <a:endParaRPr sz="1400"/>
            </a:p>
          </p:txBody>
        </p:sp>
        <p:sp>
          <p:nvSpPr>
            <p:cNvPr id="584" name="Google Shape;10499;p74"/>
            <p:cNvSpPr/>
            <p:nvPr/>
          </p:nvSpPr>
          <p:spPr>
            <a:xfrm>
              <a:off x="6553275" y="3777825"/>
              <a:ext cx="296975" cy="122900"/>
            </a:xfrm>
            <a:custGeom>
              <a:avLst/>
              <a:gdLst/>
              <a:ahLst/>
              <a:cxnLst/>
              <a:rect l="l" t="t" r="r" b="b"/>
              <a:pathLst>
                <a:path w="11879" h="4916" extrusionOk="0">
                  <a:moveTo>
                    <a:pt x="694" y="0"/>
                  </a:moveTo>
                  <a:cubicBezTo>
                    <a:pt x="316" y="0"/>
                    <a:pt x="1" y="315"/>
                    <a:pt x="1" y="693"/>
                  </a:cubicBezTo>
                  <a:cubicBezTo>
                    <a:pt x="1" y="1103"/>
                    <a:pt x="316" y="1418"/>
                    <a:pt x="694" y="1418"/>
                  </a:cubicBezTo>
                  <a:lnTo>
                    <a:pt x="694" y="4569"/>
                  </a:lnTo>
                  <a:cubicBezTo>
                    <a:pt x="694" y="4758"/>
                    <a:pt x="851" y="4915"/>
                    <a:pt x="1040" y="4915"/>
                  </a:cubicBezTo>
                  <a:lnTo>
                    <a:pt x="10807" y="4915"/>
                  </a:lnTo>
                  <a:cubicBezTo>
                    <a:pt x="11028" y="4915"/>
                    <a:pt x="11185" y="4758"/>
                    <a:pt x="11185" y="4569"/>
                  </a:cubicBezTo>
                  <a:lnTo>
                    <a:pt x="11185" y="1418"/>
                  </a:lnTo>
                  <a:cubicBezTo>
                    <a:pt x="11563" y="1418"/>
                    <a:pt x="11878" y="1103"/>
                    <a:pt x="11878" y="693"/>
                  </a:cubicBezTo>
                  <a:cubicBezTo>
                    <a:pt x="11815" y="315"/>
                    <a:pt x="11500" y="0"/>
                    <a:pt x="11122" y="0"/>
                  </a:cubicBezTo>
                  <a:close/>
                </a:path>
              </a:pathLst>
            </a:custGeom>
            <a:grpFill/>
            <a:ln>
              <a:noFill/>
            </a:ln>
          </p:spPr>
          <p:txBody>
            <a:bodyPr spcFirstLastPara="1" wrap="square" lIns="91425" tIns="91425" rIns="91425" bIns="91425" anchor="ctr" anchorCtr="0">
              <a:noAutofit/>
            </a:bodyPr>
            <a:lstStyle/>
            <a:p>
              <a:endParaRPr sz="1400"/>
            </a:p>
          </p:txBody>
        </p:sp>
        <p:sp>
          <p:nvSpPr>
            <p:cNvPr id="585" name="Google Shape;10500;p74"/>
            <p:cNvSpPr/>
            <p:nvPr/>
          </p:nvSpPr>
          <p:spPr>
            <a:xfrm>
              <a:off x="6755700" y="3640000"/>
              <a:ext cx="74850" cy="121300"/>
            </a:xfrm>
            <a:custGeom>
              <a:avLst/>
              <a:gdLst/>
              <a:ahLst/>
              <a:cxnLst/>
              <a:rect l="l" t="t" r="r" b="b"/>
              <a:pathLst>
                <a:path w="2994" h="4852" extrusionOk="0">
                  <a:moveTo>
                    <a:pt x="190" y="0"/>
                  </a:moveTo>
                  <a:cubicBezTo>
                    <a:pt x="190" y="126"/>
                    <a:pt x="253" y="221"/>
                    <a:pt x="253" y="347"/>
                  </a:cubicBezTo>
                  <a:cubicBezTo>
                    <a:pt x="253" y="693"/>
                    <a:pt x="158" y="1071"/>
                    <a:pt x="1" y="1386"/>
                  </a:cubicBezTo>
                  <a:cubicBezTo>
                    <a:pt x="977" y="2079"/>
                    <a:pt x="1607" y="3182"/>
                    <a:pt x="1607" y="4474"/>
                  </a:cubicBezTo>
                  <a:lnTo>
                    <a:pt x="1607" y="4852"/>
                  </a:lnTo>
                  <a:lnTo>
                    <a:pt x="2994" y="4852"/>
                  </a:lnTo>
                  <a:lnTo>
                    <a:pt x="2489" y="756"/>
                  </a:lnTo>
                  <a:cubicBezTo>
                    <a:pt x="2363" y="315"/>
                    <a:pt x="1922" y="0"/>
                    <a:pt x="1450" y="0"/>
                  </a:cubicBezTo>
                  <a:close/>
                </a:path>
              </a:pathLst>
            </a:custGeom>
            <a:grpFill/>
            <a:ln>
              <a:noFill/>
            </a:ln>
          </p:spPr>
          <p:txBody>
            <a:bodyPr spcFirstLastPara="1" wrap="square" lIns="91425" tIns="91425" rIns="91425" bIns="91425" anchor="ctr" anchorCtr="0">
              <a:noAutofit/>
            </a:bodyPr>
            <a:lstStyle/>
            <a:p>
              <a:endParaRPr sz="1400"/>
            </a:p>
          </p:txBody>
        </p:sp>
        <p:sp>
          <p:nvSpPr>
            <p:cNvPr id="586" name="Google Shape;10501;p74"/>
            <p:cNvSpPr/>
            <p:nvPr/>
          </p:nvSpPr>
          <p:spPr>
            <a:xfrm>
              <a:off x="6570600" y="3640000"/>
              <a:ext cx="74850" cy="121300"/>
            </a:xfrm>
            <a:custGeom>
              <a:avLst/>
              <a:gdLst/>
              <a:ahLst/>
              <a:cxnLst/>
              <a:rect l="l" t="t" r="r" b="b"/>
              <a:pathLst>
                <a:path w="2994" h="4852" extrusionOk="0">
                  <a:moveTo>
                    <a:pt x="1545" y="0"/>
                  </a:moveTo>
                  <a:cubicBezTo>
                    <a:pt x="1072" y="0"/>
                    <a:pt x="663" y="315"/>
                    <a:pt x="505" y="788"/>
                  </a:cubicBezTo>
                  <a:lnTo>
                    <a:pt x="1" y="4852"/>
                  </a:lnTo>
                  <a:lnTo>
                    <a:pt x="1356" y="4852"/>
                  </a:lnTo>
                  <a:lnTo>
                    <a:pt x="1356" y="4474"/>
                  </a:lnTo>
                  <a:lnTo>
                    <a:pt x="1387" y="4474"/>
                  </a:lnTo>
                  <a:cubicBezTo>
                    <a:pt x="1387" y="3182"/>
                    <a:pt x="2017" y="2048"/>
                    <a:pt x="2994" y="1386"/>
                  </a:cubicBezTo>
                  <a:cubicBezTo>
                    <a:pt x="2836" y="1071"/>
                    <a:pt x="2773" y="693"/>
                    <a:pt x="2773" y="347"/>
                  </a:cubicBezTo>
                  <a:cubicBezTo>
                    <a:pt x="2773" y="221"/>
                    <a:pt x="2773" y="95"/>
                    <a:pt x="2805" y="0"/>
                  </a:cubicBezTo>
                  <a:close/>
                </a:path>
              </a:pathLst>
            </a:custGeom>
            <a:grpFill/>
            <a:ln>
              <a:noFill/>
            </a:ln>
          </p:spPr>
          <p:txBody>
            <a:bodyPr spcFirstLastPara="1" wrap="square" lIns="91425" tIns="91425" rIns="91425" bIns="91425" anchor="ctr" anchorCtr="0">
              <a:noAutofit/>
            </a:bodyPr>
            <a:lstStyle/>
            <a:p>
              <a:endParaRPr sz="1400"/>
            </a:p>
          </p:txBody>
        </p:sp>
        <p:sp>
          <p:nvSpPr>
            <p:cNvPr id="587" name="Google Shape;10502;p74"/>
            <p:cNvSpPr/>
            <p:nvPr/>
          </p:nvSpPr>
          <p:spPr>
            <a:xfrm>
              <a:off x="6707650" y="3688025"/>
              <a:ext cx="70925" cy="70925"/>
            </a:xfrm>
            <a:custGeom>
              <a:avLst/>
              <a:gdLst/>
              <a:ahLst/>
              <a:cxnLst/>
              <a:rect l="l" t="t" r="r" b="b"/>
              <a:pathLst>
                <a:path w="2837" h="2837" extrusionOk="0">
                  <a:moveTo>
                    <a:pt x="1482" y="1"/>
                  </a:moveTo>
                  <a:cubicBezTo>
                    <a:pt x="1450" y="32"/>
                    <a:pt x="1418" y="64"/>
                    <a:pt x="1324" y="127"/>
                  </a:cubicBezTo>
                  <a:cubicBezTo>
                    <a:pt x="1324" y="190"/>
                    <a:pt x="1292" y="253"/>
                    <a:pt x="1261" y="284"/>
                  </a:cubicBezTo>
                  <a:lnTo>
                    <a:pt x="1" y="1923"/>
                  </a:lnTo>
                  <a:lnTo>
                    <a:pt x="1" y="2836"/>
                  </a:lnTo>
                  <a:lnTo>
                    <a:pt x="2742" y="2836"/>
                  </a:lnTo>
                  <a:lnTo>
                    <a:pt x="2742" y="2553"/>
                  </a:lnTo>
                  <a:lnTo>
                    <a:pt x="2836" y="2553"/>
                  </a:lnTo>
                  <a:cubicBezTo>
                    <a:pt x="2836" y="1513"/>
                    <a:pt x="2332" y="599"/>
                    <a:pt x="1482" y="1"/>
                  </a:cubicBezTo>
                  <a:close/>
                </a:path>
              </a:pathLst>
            </a:custGeom>
            <a:grpFill/>
            <a:ln>
              <a:noFill/>
            </a:ln>
          </p:spPr>
          <p:txBody>
            <a:bodyPr spcFirstLastPara="1" wrap="square" lIns="91425" tIns="91425" rIns="91425" bIns="91425" anchor="ctr" anchorCtr="0">
              <a:noAutofit/>
            </a:bodyPr>
            <a:lstStyle/>
            <a:p>
              <a:endParaRPr sz="1400"/>
            </a:p>
          </p:txBody>
        </p:sp>
        <p:sp>
          <p:nvSpPr>
            <p:cNvPr id="588" name="Google Shape;10503;p74"/>
            <p:cNvSpPr/>
            <p:nvPr/>
          </p:nvSpPr>
          <p:spPr>
            <a:xfrm>
              <a:off x="6621025" y="3688825"/>
              <a:ext cx="70900" cy="73275"/>
            </a:xfrm>
            <a:custGeom>
              <a:avLst/>
              <a:gdLst/>
              <a:ahLst/>
              <a:cxnLst/>
              <a:rect l="l" t="t" r="r" b="b"/>
              <a:pathLst>
                <a:path w="2836" h="2931" extrusionOk="0">
                  <a:moveTo>
                    <a:pt x="1323" y="0"/>
                  </a:moveTo>
                  <a:cubicBezTo>
                    <a:pt x="536" y="567"/>
                    <a:pt x="0" y="1513"/>
                    <a:pt x="0" y="2584"/>
                  </a:cubicBezTo>
                  <a:lnTo>
                    <a:pt x="0" y="2930"/>
                  </a:lnTo>
                  <a:lnTo>
                    <a:pt x="2741" y="2930"/>
                  </a:lnTo>
                  <a:lnTo>
                    <a:pt x="2741" y="1922"/>
                  </a:lnTo>
                  <a:lnTo>
                    <a:pt x="2836" y="1922"/>
                  </a:lnTo>
                  <a:lnTo>
                    <a:pt x="1575" y="284"/>
                  </a:lnTo>
                  <a:cubicBezTo>
                    <a:pt x="1512" y="252"/>
                    <a:pt x="1512" y="158"/>
                    <a:pt x="1481" y="126"/>
                  </a:cubicBezTo>
                  <a:cubicBezTo>
                    <a:pt x="1449" y="95"/>
                    <a:pt x="1355" y="63"/>
                    <a:pt x="1323" y="0"/>
                  </a:cubicBezTo>
                  <a:close/>
                </a:path>
              </a:pathLst>
            </a:custGeom>
            <a:grpFill/>
            <a:ln>
              <a:noFill/>
            </a:ln>
          </p:spPr>
          <p:txBody>
            <a:bodyPr spcFirstLastPara="1" wrap="square" lIns="91425" tIns="91425" rIns="91425" bIns="91425" anchor="ctr" anchorCtr="0">
              <a:noAutofit/>
            </a:bodyPr>
            <a:lstStyle/>
            <a:p>
              <a:endParaRPr sz="1400"/>
            </a:p>
          </p:txBody>
        </p:sp>
      </p:grpSp>
      <p:grpSp>
        <p:nvGrpSpPr>
          <p:cNvPr id="589" name="Google Shape;10234;p74"/>
          <p:cNvGrpSpPr/>
          <p:nvPr/>
        </p:nvGrpSpPr>
        <p:grpSpPr>
          <a:xfrm>
            <a:off x="5049261" y="2654321"/>
            <a:ext cx="627059" cy="670064"/>
            <a:chOff x="4263650" y="3235150"/>
            <a:chExt cx="295400" cy="296175"/>
          </a:xfrm>
          <a:solidFill>
            <a:srgbClr val="002060"/>
          </a:solidFill>
        </p:grpSpPr>
        <p:sp>
          <p:nvSpPr>
            <p:cNvPr id="590" name="Google Shape;10235;p74"/>
            <p:cNvSpPr/>
            <p:nvPr/>
          </p:nvSpPr>
          <p:spPr>
            <a:xfrm>
              <a:off x="4393625" y="3391100"/>
              <a:ext cx="35450" cy="35475"/>
            </a:xfrm>
            <a:custGeom>
              <a:avLst/>
              <a:gdLst/>
              <a:ahLst/>
              <a:cxnLst/>
              <a:rect l="l" t="t" r="r" b="b"/>
              <a:pathLst>
                <a:path w="1418" h="1419" extrusionOk="0">
                  <a:moveTo>
                    <a:pt x="725" y="1"/>
                  </a:moveTo>
                  <a:cubicBezTo>
                    <a:pt x="315" y="1"/>
                    <a:pt x="0" y="316"/>
                    <a:pt x="0" y="694"/>
                  </a:cubicBezTo>
                  <a:cubicBezTo>
                    <a:pt x="63" y="1103"/>
                    <a:pt x="315" y="1418"/>
                    <a:pt x="725" y="1418"/>
                  </a:cubicBezTo>
                  <a:cubicBezTo>
                    <a:pt x="1103" y="1418"/>
                    <a:pt x="1418" y="1103"/>
                    <a:pt x="1418" y="694"/>
                  </a:cubicBezTo>
                  <a:cubicBezTo>
                    <a:pt x="1418" y="316"/>
                    <a:pt x="1103" y="1"/>
                    <a:pt x="725" y="1"/>
                  </a:cubicBezTo>
                  <a:close/>
                </a:path>
              </a:pathLst>
            </a:custGeom>
            <a:grpFill/>
            <a:ln>
              <a:noFill/>
            </a:ln>
          </p:spPr>
          <p:txBody>
            <a:bodyPr spcFirstLastPara="1" wrap="square" lIns="91425" tIns="91425" rIns="91425" bIns="91425" anchor="ctr" anchorCtr="0">
              <a:noAutofit/>
            </a:bodyPr>
            <a:lstStyle/>
            <a:p>
              <a:endParaRPr sz="1400"/>
            </a:p>
          </p:txBody>
        </p:sp>
        <p:sp>
          <p:nvSpPr>
            <p:cNvPr id="591" name="Google Shape;10236;p74"/>
            <p:cNvSpPr/>
            <p:nvPr/>
          </p:nvSpPr>
          <p:spPr>
            <a:xfrm>
              <a:off x="4377075" y="3443875"/>
              <a:ext cx="70125" cy="34675"/>
            </a:xfrm>
            <a:custGeom>
              <a:avLst/>
              <a:gdLst/>
              <a:ahLst/>
              <a:cxnLst/>
              <a:rect l="l" t="t" r="r" b="b"/>
              <a:pathLst>
                <a:path w="2805" h="1387" extrusionOk="0">
                  <a:moveTo>
                    <a:pt x="1387" y="0"/>
                  </a:moveTo>
                  <a:cubicBezTo>
                    <a:pt x="631" y="0"/>
                    <a:pt x="1" y="630"/>
                    <a:pt x="1" y="1387"/>
                  </a:cubicBezTo>
                  <a:lnTo>
                    <a:pt x="2805" y="1387"/>
                  </a:lnTo>
                  <a:cubicBezTo>
                    <a:pt x="2805" y="630"/>
                    <a:pt x="2174" y="0"/>
                    <a:pt x="1387" y="0"/>
                  </a:cubicBezTo>
                  <a:close/>
                </a:path>
              </a:pathLst>
            </a:custGeom>
            <a:grpFill/>
            <a:ln>
              <a:noFill/>
            </a:ln>
          </p:spPr>
          <p:txBody>
            <a:bodyPr spcFirstLastPara="1" wrap="square" lIns="91425" tIns="91425" rIns="91425" bIns="91425" anchor="ctr" anchorCtr="0">
              <a:noAutofit/>
            </a:bodyPr>
            <a:lstStyle/>
            <a:p>
              <a:endParaRPr sz="1400"/>
            </a:p>
          </p:txBody>
        </p:sp>
        <p:sp>
          <p:nvSpPr>
            <p:cNvPr id="592" name="Google Shape;10237;p74"/>
            <p:cNvSpPr/>
            <p:nvPr/>
          </p:nvSpPr>
          <p:spPr>
            <a:xfrm>
              <a:off x="4333750" y="3357225"/>
              <a:ext cx="156775" cy="174100"/>
            </a:xfrm>
            <a:custGeom>
              <a:avLst/>
              <a:gdLst/>
              <a:ahLst/>
              <a:cxnLst/>
              <a:rect l="l" t="t" r="r" b="b"/>
              <a:pathLst>
                <a:path w="6271" h="6964" extrusionOk="0">
                  <a:moveTo>
                    <a:pt x="3088" y="725"/>
                  </a:moveTo>
                  <a:cubicBezTo>
                    <a:pt x="3813" y="725"/>
                    <a:pt x="4506" y="1356"/>
                    <a:pt x="4506" y="2080"/>
                  </a:cubicBezTo>
                  <a:cubicBezTo>
                    <a:pt x="4506" y="2458"/>
                    <a:pt x="4348" y="2805"/>
                    <a:pt x="4096" y="3025"/>
                  </a:cubicBezTo>
                  <a:cubicBezTo>
                    <a:pt x="4727" y="3372"/>
                    <a:pt x="5168" y="4065"/>
                    <a:pt x="5168" y="4853"/>
                  </a:cubicBezTo>
                  <a:lnTo>
                    <a:pt x="5168" y="5199"/>
                  </a:lnTo>
                  <a:cubicBezTo>
                    <a:pt x="5168" y="5388"/>
                    <a:pt x="5010" y="5546"/>
                    <a:pt x="4821" y="5546"/>
                  </a:cubicBezTo>
                  <a:lnTo>
                    <a:pt x="1293" y="5546"/>
                  </a:lnTo>
                  <a:cubicBezTo>
                    <a:pt x="1103" y="5546"/>
                    <a:pt x="946" y="5388"/>
                    <a:pt x="946" y="5199"/>
                  </a:cubicBezTo>
                  <a:lnTo>
                    <a:pt x="946" y="4853"/>
                  </a:lnTo>
                  <a:lnTo>
                    <a:pt x="1040" y="4853"/>
                  </a:lnTo>
                  <a:cubicBezTo>
                    <a:pt x="1040" y="4065"/>
                    <a:pt x="1450" y="3403"/>
                    <a:pt x="2080" y="3025"/>
                  </a:cubicBezTo>
                  <a:cubicBezTo>
                    <a:pt x="1860" y="2805"/>
                    <a:pt x="1702" y="2458"/>
                    <a:pt x="1702" y="2080"/>
                  </a:cubicBezTo>
                  <a:cubicBezTo>
                    <a:pt x="1702" y="1356"/>
                    <a:pt x="2332" y="725"/>
                    <a:pt x="3088" y="725"/>
                  </a:cubicBezTo>
                  <a:close/>
                  <a:moveTo>
                    <a:pt x="1" y="1"/>
                  </a:moveTo>
                  <a:lnTo>
                    <a:pt x="1" y="6617"/>
                  </a:lnTo>
                  <a:cubicBezTo>
                    <a:pt x="1" y="6806"/>
                    <a:pt x="158" y="6963"/>
                    <a:pt x="347" y="6963"/>
                  </a:cubicBezTo>
                  <a:lnTo>
                    <a:pt x="5924" y="6963"/>
                  </a:lnTo>
                  <a:cubicBezTo>
                    <a:pt x="6113" y="6963"/>
                    <a:pt x="6270" y="6806"/>
                    <a:pt x="6270" y="6617"/>
                  </a:cubicBezTo>
                  <a:lnTo>
                    <a:pt x="6270" y="1"/>
                  </a:lnTo>
                  <a:close/>
                </a:path>
              </a:pathLst>
            </a:custGeom>
            <a:grpFill/>
            <a:ln>
              <a:noFill/>
            </a:ln>
          </p:spPr>
          <p:txBody>
            <a:bodyPr spcFirstLastPara="1" wrap="square" lIns="91425" tIns="91425" rIns="91425" bIns="91425" anchor="ctr" anchorCtr="0">
              <a:noAutofit/>
            </a:bodyPr>
            <a:lstStyle/>
            <a:p>
              <a:endParaRPr sz="1400"/>
            </a:p>
          </p:txBody>
        </p:sp>
        <p:sp>
          <p:nvSpPr>
            <p:cNvPr id="593" name="Google Shape;10238;p74"/>
            <p:cNvSpPr/>
            <p:nvPr/>
          </p:nvSpPr>
          <p:spPr>
            <a:xfrm>
              <a:off x="4316425" y="3235150"/>
              <a:ext cx="191425" cy="35475"/>
            </a:xfrm>
            <a:custGeom>
              <a:avLst/>
              <a:gdLst/>
              <a:ahLst/>
              <a:cxnLst/>
              <a:rect l="l" t="t" r="r" b="b"/>
              <a:pathLst>
                <a:path w="7657" h="1419" extrusionOk="0">
                  <a:moveTo>
                    <a:pt x="347" y="1"/>
                  </a:moveTo>
                  <a:cubicBezTo>
                    <a:pt x="158" y="1"/>
                    <a:pt x="1" y="158"/>
                    <a:pt x="1" y="347"/>
                  </a:cubicBezTo>
                  <a:lnTo>
                    <a:pt x="1" y="1418"/>
                  </a:lnTo>
                  <a:lnTo>
                    <a:pt x="7625" y="1418"/>
                  </a:lnTo>
                  <a:lnTo>
                    <a:pt x="7625" y="347"/>
                  </a:lnTo>
                  <a:lnTo>
                    <a:pt x="7656" y="347"/>
                  </a:lnTo>
                  <a:cubicBezTo>
                    <a:pt x="7656" y="158"/>
                    <a:pt x="7499" y="1"/>
                    <a:pt x="7310" y="1"/>
                  </a:cubicBezTo>
                  <a:close/>
                </a:path>
              </a:pathLst>
            </a:custGeom>
            <a:grpFill/>
            <a:ln>
              <a:noFill/>
            </a:ln>
          </p:spPr>
          <p:txBody>
            <a:bodyPr spcFirstLastPara="1" wrap="square" lIns="91425" tIns="91425" rIns="91425" bIns="91425" anchor="ctr" anchorCtr="0">
              <a:noAutofit/>
            </a:bodyPr>
            <a:lstStyle/>
            <a:p>
              <a:endParaRPr sz="1400"/>
            </a:p>
          </p:txBody>
        </p:sp>
        <p:sp>
          <p:nvSpPr>
            <p:cNvPr id="594" name="Google Shape;10239;p74"/>
            <p:cNvSpPr/>
            <p:nvPr/>
          </p:nvSpPr>
          <p:spPr>
            <a:xfrm>
              <a:off x="4263650" y="3288700"/>
              <a:ext cx="295400" cy="137875"/>
            </a:xfrm>
            <a:custGeom>
              <a:avLst/>
              <a:gdLst/>
              <a:ahLst/>
              <a:cxnLst/>
              <a:rect l="l" t="t" r="r" b="b"/>
              <a:pathLst>
                <a:path w="11816" h="5515" extrusionOk="0">
                  <a:moveTo>
                    <a:pt x="10082" y="662"/>
                  </a:moveTo>
                  <a:cubicBezTo>
                    <a:pt x="10303" y="662"/>
                    <a:pt x="10461" y="820"/>
                    <a:pt x="10461" y="1009"/>
                  </a:cubicBezTo>
                  <a:cubicBezTo>
                    <a:pt x="10461" y="1198"/>
                    <a:pt x="10303" y="1356"/>
                    <a:pt x="10082" y="1356"/>
                  </a:cubicBezTo>
                  <a:cubicBezTo>
                    <a:pt x="9893" y="1356"/>
                    <a:pt x="9736" y="1198"/>
                    <a:pt x="9736" y="1009"/>
                  </a:cubicBezTo>
                  <a:cubicBezTo>
                    <a:pt x="9767" y="820"/>
                    <a:pt x="9893" y="662"/>
                    <a:pt x="10082" y="662"/>
                  </a:cubicBezTo>
                  <a:close/>
                  <a:moveTo>
                    <a:pt x="1041" y="1"/>
                  </a:moveTo>
                  <a:cubicBezTo>
                    <a:pt x="442" y="1"/>
                    <a:pt x="1" y="442"/>
                    <a:pt x="1" y="1009"/>
                  </a:cubicBezTo>
                  <a:lnTo>
                    <a:pt x="1" y="4475"/>
                  </a:lnTo>
                  <a:cubicBezTo>
                    <a:pt x="1" y="5073"/>
                    <a:pt x="473" y="5514"/>
                    <a:pt x="1041" y="5514"/>
                  </a:cubicBezTo>
                  <a:lnTo>
                    <a:pt x="2112" y="5514"/>
                  </a:lnTo>
                  <a:lnTo>
                    <a:pt x="2112" y="2395"/>
                  </a:lnTo>
                  <a:cubicBezTo>
                    <a:pt x="2112" y="2206"/>
                    <a:pt x="2269" y="2049"/>
                    <a:pt x="2458" y="2049"/>
                  </a:cubicBezTo>
                  <a:lnTo>
                    <a:pt x="9421" y="2049"/>
                  </a:lnTo>
                  <a:cubicBezTo>
                    <a:pt x="9610" y="2049"/>
                    <a:pt x="9767" y="2206"/>
                    <a:pt x="9767" y="2395"/>
                  </a:cubicBezTo>
                  <a:lnTo>
                    <a:pt x="9767" y="5514"/>
                  </a:lnTo>
                  <a:lnTo>
                    <a:pt x="10807" y="5514"/>
                  </a:lnTo>
                  <a:cubicBezTo>
                    <a:pt x="11406" y="5514"/>
                    <a:pt x="11815" y="5042"/>
                    <a:pt x="11815" y="4475"/>
                  </a:cubicBezTo>
                  <a:lnTo>
                    <a:pt x="11815" y="1009"/>
                  </a:lnTo>
                  <a:cubicBezTo>
                    <a:pt x="11815" y="410"/>
                    <a:pt x="11343" y="1"/>
                    <a:pt x="10807" y="1"/>
                  </a:cubicBezTo>
                  <a:close/>
                </a:path>
              </a:pathLst>
            </a:custGeom>
            <a:grpFill/>
            <a:ln>
              <a:noFill/>
            </a:ln>
          </p:spPr>
          <p:txBody>
            <a:bodyPr spcFirstLastPara="1" wrap="square" lIns="91425" tIns="91425" rIns="91425" bIns="91425" anchor="ctr" anchorCtr="0">
              <a:noAutofit/>
            </a:bodyPr>
            <a:lstStyle/>
            <a:p>
              <a:endParaRPr sz="1400"/>
            </a:p>
          </p:txBody>
        </p:sp>
      </p:grpSp>
      <p:grpSp>
        <p:nvGrpSpPr>
          <p:cNvPr id="595" name="Google Shape;10251;p74"/>
          <p:cNvGrpSpPr/>
          <p:nvPr/>
        </p:nvGrpSpPr>
        <p:grpSpPr>
          <a:xfrm>
            <a:off x="9500513" y="2659877"/>
            <a:ext cx="406347" cy="670064"/>
            <a:chOff x="6164975" y="3211525"/>
            <a:chExt cx="191425" cy="296175"/>
          </a:xfrm>
          <a:solidFill>
            <a:srgbClr val="002060"/>
          </a:solidFill>
        </p:grpSpPr>
        <p:sp>
          <p:nvSpPr>
            <p:cNvPr id="596" name="Google Shape;10252;p74"/>
            <p:cNvSpPr/>
            <p:nvPr/>
          </p:nvSpPr>
          <p:spPr>
            <a:xfrm>
              <a:off x="6269750" y="3371400"/>
              <a:ext cx="68525" cy="84300"/>
            </a:xfrm>
            <a:custGeom>
              <a:avLst/>
              <a:gdLst/>
              <a:ahLst/>
              <a:cxnLst/>
              <a:rect l="l" t="t" r="r" b="b"/>
              <a:pathLst>
                <a:path w="2741" h="3372" extrusionOk="0">
                  <a:moveTo>
                    <a:pt x="1670" y="1"/>
                  </a:moveTo>
                  <a:cubicBezTo>
                    <a:pt x="1166" y="316"/>
                    <a:pt x="599" y="505"/>
                    <a:pt x="0" y="568"/>
                  </a:cubicBezTo>
                  <a:lnTo>
                    <a:pt x="0" y="1482"/>
                  </a:lnTo>
                  <a:lnTo>
                    <a:pt x="1890" y="3372"/>
                  </a:lnTo>
                  <a:lnTo>
                    <a:pt x="2741" y="3372"/>
                  </a:lnTo>
                  <a:lnTo>
                    <a:pt x="2741" y="3340"/>
                  </a:lnTo>
                  <a:lnTo>
                    <a:pt x="2741" y="2301"/>
                  </a:lnTo>
                  <a:cubicBezTo>
                    <a:pt x="2741" y="1356"/>
                    <a:pt x="2300" y="536"/>
                    <a:pt x="1670" y="1"/>
                  </a:cubicBezTo>
                  <a:close/>
                </a:path>
              </a:pathLst>
            </a:custGeom>
            <a:grpFill/>
            <a:ln>
              <a:noFill/>
            </a:ln>
          </p:spPr>
          <p:txBody>
            <a:bodyPr spcFirstLastPara="1" wrap="square" lIns="91425" tIns="91425" rIns="91425" bIns="91425" anchor="ctr" anchorCtr="0">
              <a:noAutofit/>
            </a:bodyPr>
            <a:lstStyle/>
            <a:p>
              <a:endParaRPr sz="1400"/>
            </a:p>
          </p:txBody>
        </p:sp>
        <p:sp>
          <p:nvSpPr>
            <p:cNvPr id="597" name="Google Shape;10253;p74"/>
            <p:cNvSpPr/>
            <p:nvPr/>
          </p:nvSpPr>
          <p:spPr>
            <a:xfrm>
              <a:off x="6228775" y="3424175"/>
              <a:ext cx="62250" cy="30750"/>
            </a:xfrm>
            <a:custGeom>
              <a:avLst/>
              <a:gdLst/>
              <a:ahLst/>
              <a:cxnLst/>
              <a:rect l="l" t="t" r="r" b="b"/>
              <a:pathLst>
                <a:path w="2490" h="1230" extrusionOk="0">
                  <a:moveTo>
                    <a:pt x="1229" y="1"/>
                  </a:moveTo>
                  <a:lnTo>
                    <a:pt x="1" y="1229"/>
                  </a:lnTo>
                  <a:lnTo>
                    <a:pt x="2490" y="1229"/>
                  </a:lnTo>
                  <a:lnTo>
                    <a:pt x="1229" y="1"/>
                  </a:lnTo>
                  <a:close/>
                </a:path>
              </a:pathLst>
            </a:custGeom>
            <a:grpFill/>
            <a:ln>
              <a:noFill/>
            </a:ln>
          </p:spPr>
          <p:txBody>
            <a:bodyPr spcFirstLastPara="1" wrap="square" lIns="91425" tIns="91425" rIns="91425" bIns="91425" anchor="ctr" anchorCtr="0">
              <a:noAutofit/>
            </a:bodyPr>
            <a:lstStyle/>
            <a:p>
              <a:endParaRPr sz="1400"/>
            </a:p>
          </p:txBody>
        </p:sp>
        <p:sp>
          <p:nvSpPr>
            <p:cNvPr id="598" name="Google Shape;10254;p74"/>
            <p:cNvSpPr/>
            <p:nvPr/>
          </p:nvSpPr>
          <p:spPr>
            <a:xfrm>
              <a:off x="6182300" y="3369825"/>
              <a:ext cx="69350" cy="85100"/>
            </a:xfrm>
            <a:custGeom>
              <a:avLst/>
              <a:gdLst/>
              <a:ahLst/>
              <a:cxnLst/>
              <a:rect l="l" t="t" r="r" b="b"/>
              <a:pathLst>
                <a:path w="2774" h="3404" extrusionOk="0">
                  <a:moveTo>
                    <a:pt x="1072" y="1"/>
                  </a:moveTo>
                  <a:cubicBezTo>
                    <a:pt x="411" y="599"/>
                    <a:pt x="1" y="1419"/>
                    <a:pt x="1" y="2332"/>
                  </a:cubicBezTo>
                  <a:lnTo>
                    <a:pt x="1" y="3403"/>
                  </a:lnTo>
                  <a:lnTo>
                    <a:pt x="883" y="3403"/>
                  </a:lnTo>
                  <a:lnTo>
                    <a:pt x="2773" y="1513"/>
                  </a:lnTo>
                  <a:lnTo>
                    <a:pt x="2773" y="599"/>
                  </a:lnTo>
                  <a:cubicBezTo>
                    <a:pt x="2143" y="568"/>
                    <a:pt x="1576" y="316"/>
                    <a:pt x="1072" y="1"/>
                  </a:cubicBezTo>
                  <a:close/>
                </a:path>
              </a:pathLst>
            </a:custGeom>
            <a:grpFill/>
            <a:ln>
              <a:noFill/>
            </a:ln>
          </p:spPr>
          <p:txBody>
            <a:bodyPr spcFirstLastPara="1" wrap="square" lIns="91425" tIns="91425" rIns="91425" bIns="91425" anchor="ctr" anchorCtr="0">
              <a:noAutofit/>
            </a:bodyPr>
            <a:lstStyle/>
            <a:p>
              <a:endParaRPr sz="1400"/>
            </a:p>
          </p:txBody>
        </p:sp>
        <p:sp>
          <p:nvSpPr>
            <p:cNvPr id="599" name="Google Shape;10255;p74"/>
            <p:cNvSpPr/>
            <p:nvPr/>
          </p:nvSpPr>
          <p:spPr>
            <a:xfrm>
              <a:off x="6164975" y="3472225"/>
              <a:ext cx="191425" cy="35475"/>
            </a:xfrm>
            <a:custGeom>
              <a:avLst/>
              <a:gdLst/>
              <a:ahLst/>
              <a:cxnLst/>
              <a:rect l="l" t="t" r="r" b="b"/>
              <a:pathLst>
                <a:path w="7657" h="1419" extrusionOk="0">
                  <a:moveTo>
                    <a:pt x="725" y="1"/>
                  </a:moveTo>
                  <a:cubicBezTo>
                    <a:pt x="316" y="1"/>
                    <a:pt x="1" y="316"/>
                    <a:pt x="1" y="725"/>
                  </a:cubicBezTo>
                  <a:cubicBezTo>
                    <a:pt x="1" y="1103"/>
                    <a:pt x="316" y="1418"/>
                    <a:pt x="725" y="1418"/>
                  </a:cubicBezTo>
                  <a:lnTo>
                    <a:pt x="6932" y="1418"/>
                  </a:lnTo>
                  <a:cubicBezTo>
                    <a:pt x="7341" y="1418"/>
                    <a:pt x="7657" y="1103"/>
                    <a:pt x="7657" y="725"/>
                  </a:cubicBezTo>
                  <a:cubicBezTo>
                    <a:pt x="7594" y="316"/>
                    <a:pt x="7278" y="1"/>
                    <a:pt x="6932" y="1"/>
                  </a:cubicBezTo>
                  <a:close/>
                </a:path>
              </a:pathLst>
            </a:custGeom>
            <a:grpFill/>
            <a:ln>
              <a:noFill/>
            </a:ln>
          </p:spPr>
          <p:txBody>
            <a:bodyPr spcFirstLastPara="1" wrap="square" lIns="91425" tIns="91425" rIns="91425" bIns="91425" anchor="ctr" anchorCtr="0">
              <a:noAutofit/>
            </a:bodyPr>
            <a:lstStyle/>
            <a:p>
              <a:endParaRPr sz="1400"/>
            </a:p>
          </p:txBody>
        </p:sp>
        <p:sp>
          <p:nvSpPr>
            <p:cNvPr id="600" name="Google Shape;10256;p74"/>
            <p:cNvSpPr/>
            <p:nvPr/>
          </p:nvSpPr>
          <p:spPr>
            <a:xfrm>
              <a:off x="6164975" y="3211525"/>
              <a:ext cx="191425" cy="35475"/>
            </a:xfrm>
            <a:custGeom>
              <a:avLst/>
              <a:gdLst/>
              <a:ahLst/>
              <a:cxnLst/>
              <a:rect l="l" t="t" r="r" b="b"/>
              <a:pathLst>
                <a:path w="7657" h="1419" extrusionOk="0">
                  <a:moveTo>
                    <a:pt x="725" y="0"/>
                  </a:moveTo>
                  <a:cubicBezTo>
                    <a:pt x="316" y="0"/>
                    <a:pt x="1" y="315"/>
                    <a:pt x="1" y="725"/>
                  </a:cubicBezTo>
                  <a:cubicBezTo>
                    <a:pt x="1" y="1103"/>
                    <a:pt x="316" y="1418"/>
                    <a:pt x="725" y="1418"/>
                  </a:cubicBezTo>
                  <a:lnTo>
                    <a:pt x="6932" y="1418"/>
                  </a:lnTo>
                  <a:cubicBezTo>
                    <a:pt x="7341" y="1418"/>
                    <a:pt x="7657" y="1103"/>
                    <a:pt x="7657" y="725"/>
                  </a:cubicBezTo>
                  <a:cubicBezTo>
                    <a:pt x="7594" y="284"/>
                    <a:pt x="7278" y="0"/>
                    <a:pt x="6932" y="0"/>
                  </a:cubicBezTo>
                  <a:close/>
                </a:path>
              </a:pathLst>
            </a:custGeom>
            <a:grpFill/>
            <a:ln>
              <a:noFill/>
            </a:ln>
          </p:spPr>
          <p:txBody>
            <a:bodyPr spcFirstLastPara="1" wrap="square" lIns="91425" tIns="91425" rIns="91425" bIns="91425" anchor="ctr" anchorCtr="0">
              <a:noAutofit/>
            </a:bodyPr>
            <a:lstStyle/>
            <a:p>
              <a:endParaRPr sz="1400"/>
            </a:p>
          </p:txBody>
        </p:sp>
        <p:sp>
          <p:nvSpPr>
            <p:cNvPr id="601" name="Google Shape;10257;p74"/>
            <p:cNvSpPr/>
            <p:nvPr/>
          </p:nvSpPr>
          <p:spPr>
            <a:xfrm>
              <a:off x="6183100" y="3262725"/>
              <a:ext cx="155175" cy="35650"/>
            </a:xfrm>
            <a:custGeom>
              <a:avLst/>
              <a:gdLst/>
              <a:ahLst/>
              <a:cxnLst/>
              <a:rect l="l" t="t" r="r" b="b"/>
              <a:pathLst>
                <a:path w="6207" h="1426" extrusionOk="0">
                  <a:moveTo>
                    <a:pt x="0" y="0"/>
                  </a:moveTo>
                  <a:lnTo>
                    <a:pt x="0" y="441"/>
                  </a:lnTo>
                  <a:lnTo>
                    <a:pt x="568" y="788"/>
                  </a:lnTo>
                  <a:cubicBezTo>
                    <a:pt x="1355" y="1213"/>
                    <a:pt x="2237" y="1426"/>
                    <a:pt x="3112" y="1426"/>
                  </a:cubicBezTo>
                  <a:cubicBezTo>
                    <a:pt x="3986" y="1426"/>
                    <a:pt x="4852" y="1213"/>
                    <a:pt x="5608" y="788"/>
                  </a:cubicBezTo>
                  <a:lnTo>
                    <a:pt x="6207" y="441"/>
                  </a:lnTo>
                  <a:lnTo>
                    <a:pt x="6207" y="0"/>
                  </a:lnTo>
                  <a:close/>
                </a:path>
              </a:pathLst>
            </a:custGeom>
            <a:grpFill/>
            <a:ln>
              <a:noFill/>
            </a:ln>
          </p:spPr>
          <p:txBody>
            <a:bodyPr spcFirstLastPara="1" wrap="square" lIns="91425" tIns="91425" rIns="91425" bIns="91425" anchor="ctr" anchorCtr="0">
              <a:noAutofit/>
            </a:bodyPr>
            <a:lstStyle/>
            <a:p>
              <a:endParaRPr sz="1400"/>
            </a:p>
          </p:txBody>
        </p:sp>
        <p:sp>
          <p:nvSpPr>
            <p:cNvPr id="602" name="Google Shape;10258;p74"/>
            <p:cNvSpPr/>
            <p:nvPr/>
          </p:nvSpPr>
          <p:spPr>
            <a:xfrm>
              <a:off x="6181525" y="3294225"/>
              <a:ext cx="155975" cy="74050"/>
            </a:xfrm>
            <a:custGeom>
              <a:avLst/>
              <a:gdLst/>
              <a:ahLst/>
              <a:cxnLst/>
              <a:rect l="l" t="t" r="r" b="b"/>
              <a:pathLst>
                <a:path w="6239" h="2962" extrusionOk="0">
                  <a:moveTo>
                    <a:pt x="0" y="0"/>
                  </a:moveTo>
                  <a:cubicBezTo>
                    <a:pt x="126" y="1607"/>
                    <a:pt x="1481" y="2962"/>
                    <a:pt x="3119" y="2962"/>
                  </a:cubicBezTo>
                  <a:cubicBezTo>
                    <a:pt x="4758" y="2962"/>
                    <a:pt x="6112" y="1607"/>
                    <a:pt x="6238" y="0"/>
                  </a:cubicBezTo>
                  <a:lnTo>
                    <a:pt x="6238" y="0"/>
                  </a:lnTo>
                  <a:lnTo>
                    <a:pt x="5986" y="126"/>
                  </a:lnTo>
                  <a:cubicBezTo>
                    <a:pt x="5136" y="631"/>
                    <a:pt x="4096" y="883"/>
                    <a:pt x="3119" y="883"/>
                  </a:cubicBezTo>
                  <a:cubicBezTo>
                    <a:pt x="2143" y="883"/>
                    <a:pt x="1166" y="631"/>
                    <a:pt x="252" y="126"/>
                  </a:cubicBezTo>
                  <a:lnTo>
                    <a:pt x="0" y="0"/>
                  </a:lnTo>
                  <a:close/>
                </a:path>
              </a:pathLst>
            </a:custGeom>
            <a:grpFill/>
            <a:ln>
              <a:noFill/>
            </a:ln>
          </p:spPr>
          <p:txBody>
            <a:bodyPr spcFirstLastPara="1" wrap="square" lIns="91425" tIns="91425" rIns="91425" bIns="91425" anchor="ctr" anchorCtr="0">
              <a:noAutofit/>
            </a:bodyPr>
            <a:lstStyle/>
            <a:p>
              <a:endParaRPr sz="1400"/>
            </a:p>
          </p:txBody>
        </p:sp>
      </p:grpSp>
      <p:grpSp>
        <p:nvGrpSpPr>
          <p:cNvPr id="603" name="Google Shape;10297;p74"/>
          <p:cNvGrpSpPr/>
          <p:nvPr/>
        </p:nvGrpSpPr>
        <p:grpSpPr>
          <a:xfrm>
            <a:off x="6018201" y="2642091"/>
            <a:ext cx="627007" cy="666500"/>
            <a:chOff x="4629125" y="3235150"/>
            <a:chExt cx="295375" cy="294600"/>
          </a:xfrm>
          <a:solidFill>
            <a:srgbClr val="002060"/>
          </a:solidFill>
        </p:grpSpPr>
        <p:sp>
          <p:nvSpPr>
            <p:cNvPr id="604" name="Google Shape;10298;p74"/>
            <p:cNvSpPr/>
            <p:nvPr/>
          </p:nvSpPr>
          <p:spPr>
            <a:xfrm>
              <a:off x="4696850" y="3391100"/>
              <a:ext cx="35475" cy="35475"/>
            </a:xfrm>
            <a:custGeom>
              <a:avLst/>
              <a:gdLst/>
              <a:ahLst/>
              <a:cxnLst/>
              <a:rect l="l" t="t" r="r" b="b"/>
              <a:pathLst>
                <a:path w="1419" h="1419" extrusionOk="0">
                  <a:moveTo>
                    <a:pt x="725" y="1"/>
                  </a:moveTo>
                  <a:cubicBezTo>
                    <a:pt x="316" y="1"/>
                    <a:pt x="1" y="316"/>
                    <a:pt x="1" y="694"/>
                  </a:cubicBezTo>
                  <a:cubicBezTo>
                    <a:pt x="64" y="1103"/>
                    <a:pt x="316" y="1418"/>
                    <a:pt x="725" y="1418"/>
                  </a:cubicBezTo>
                  <a:cubicBezTo>
                    <a:pt x="1103" y="1418"/>
                    <a:pt x="1418" y="1103"/>
                    <a:pt x="1418" y="694"/>
                  </a:cubicBezTo>
                  <a:cubicBezTo>
                    <a:pt x="1418" y="316"/>
                    <a:pt x="1103" y="1"/>
                    <a:pt x="725" y="1"/>
                  </a:cubicBezTo>
                  <a:close/>
                </a:path>
              </a:pathLst>
            </a:custGeom>
            <a:grpFill/>
            <a:ln>
              <a:noFill/>
            </a:ln>
          </p:spPr>
          <p:txBody>
            <a:bodyPr spcFirstLastPara="1" wrap="square" lIns="91425" tIns="91425" rIns="91425" bIns="91425" anchor="ctr" anchorCtr="0">
              <a:noAutofit/>
            </a:bodyPr>
            <a:lstStyle/>
            <a:p>
              <a:endParaRPr sz="1400"/>
            </a:p>
          </p:txBody>
        </p:sp>
        <p:sp>
          <p:nvSpPr>
            <p:cNvPr id="605" name="Google Shape;10299;p74"/>
            <p:cNvSpPr/>
            <p:nvPr/>
          </p:nvSpPr>
          <p:spPr>
            <a:xfrm>
              <a:off x="4680300" y="3443875"/>
              <a:ext cx="69350" cy="34675"/>
            </a:xfrm>
            <a:custGeom>
              <a:avLst/>
              <a:gdLst/>
              <a:ahLst/>
              <a:cxnLst/>
              <a:rect l="l" t="t" r="r" b="b"/>
              <a:pathLst>
                <a:path w="2774" h="1387" extrusionOk="0">
                  <a:moveTo>
                    <a:pt x="1387" y="0"/>
                  </a:moveTo>
                  <a:cubicBezTo>
                    <a:pt x="631" y="0"/>
                    <a:pt x="1" y="630"/>
                    <a:pt x="1" y="1387"/>
                  </a:cubicBezTo>
                  <a:lnTo>
                    <a:pt x="2773" y="1387"/>
                  </a:lnTo>
                  <a:cubicBezTo>
                    <a:pt x="2773" y="630"/>
                    <a:pt x="2175" y="0"/>
                    <a:pt x="1387" y="0"/>
                  </a:cubicBezTo>
                  <a:close/>
                </a:path>
              </a:pathLst>
            </a:custGeom>
            <a:grpFill/>
            <a:ln>
              <a:noFill/>
            </a:ln>
          </p:spPr>
          <p:txBody>
            <a:bodyPr spcFirstLastPara="1" wrap="square" lIns="91425" tIns="91425" rIns="91425" bIns="91425" anchor="ctr" anchorCtr="0">
              <a:noAutofit/>
            </a:bodyPr>
            <a:lstStyle/>
            <a:p>
              <a:endParaRPr sz="1400"/>
            </a:p>
          </p:txBody>
        </p:sp>
        <p:sp>
          <p:nvSpPr>
            <p:cNvPr id="606" name="Google Shape;10300;p74"/>
            <p:cNvSpPr/>
            <p:nvPr/>
          </p:nvSpPr>
          <p:spPr>
            <a:xfrm>
              <a:off x="4629125" y="3339900"/>
              <a:ext cx="295375" cy="189850"/>
            </a:xfrm>
            <a:custGeom>
              <a:avLst/>
              <a:gdLst/>
              <a:ahLst/>
              <a:cxnLst/>
              <a:rect l="l" t="t" r="r" b="b"/>
              <a:pathLst>
                <a:path w="11815" h="7594" extrusionOk="0">
                  <a:moveTo>
                    <a:pt x="10050" y="2080"/>
                  </a:moveTo>
                  <a:cubicBezTo>
                    <a:pt x="10239" y="2080"/>
                    <a:pt x="10397" y="2238"/>
                    <a:pt x="10397" y="2427"/>
                  </a:cubicBezTo>
                  <a:cubicBezTo>
                    <a:pt x="10397" y="2616"/>
                    <a:pt x="10239" y="2773"/>
                    <a:pt x="10050" y="2773"/>
                  </a:cubicBezTo>
                  <a:lnTo>
                    <a:pt x="6553" y="2773"/>
                  </a:lnTo>
                  <a:cubicBezTo>
                    <a:pt x="6333" y="2773"/>
                    <a:pt x="6175" y="2616"/>
                    <a:pt x="6175" y="2427"/>
                  </a:cubicBezTo>
                  <a:cubicBezTo>
                    <a:pt x="6175" y="2238"/>
                    <a:pt x="6333" y="2080"/>
                    <a:pt x="6553" y="2080"/>
                  </a:cubicBezTo>
                  <a:close/>
                  <a:moveTo>
                    <a:pt x="10050" y="3466"/>
                  </a:moveTo>
                  <a:cubicBezTo>
                    <a:pt x="10239" y="3466"/>
                    <a:pt x="10397" y="3624"/>
                    <a:pt x="10397" y="3813"/>
                  </a:cubicBezTo>
                  <a:cubicBezTo>
                    <a:pt x="10397" y="4002"/>
                    <a:pt x="10239" y="4159"/>
                    <a:pt x="10050" y="4159"/>
                  </a:cubicBezTo>
                  <a:lnTo>
                    <a:pt x="6553" y="4159"/>
                  </a:lnTo>
                  <a:cubicBezTo>
                    <a:pt x="6333" y="4159"/>
                    <a:pt x="6175" y="4002"/>
                    <a:pt x="6175" y="3813"/>
                  </a:cubicBezTo>
                  <a:cubicBezTo>
                    <a:pt x="6175" y="3624"/>
                    <a:pt x="6333" y="3466"/>
                    <a:pt x="6553" y="3466"/>
                  </a:cubicBezTo>
                  <a:close/>
                  <a:moveTo>
                    <a:pt x="10050" y="4821"/>
                  </a:moveTo>
                  <a:cubicBezTo>
                    <a:pt x="10239" y="4821"/>
                    <a:pt x="10397" y="4978"/>
                    <a:pt x="10397" y="5199"/>
                  </a:cubicBezTo>
                  <a:cubicBezTo>
                    <a:pt x="10397" y="5388"/>
                    <a:pt x="10239" y="5546"/>
                    <a:pt x="10050" y="5546"/>
                  </a:cubicBezTo>
                  <a:lnTo>
                    <a:pt x="6553" y="5546"/>
                  </a:lnTo>
                  <a:cubicBezTo>
                    <a:pt x="6333" y="5546"/>
                    <a:pt x="6175" y="5388"/>
                    <a:pt x="6175" y="5199"/>
                  </a:cubicBezTo>
                  <a:cubicBezTo>
                    <a:pt x="6175" y="4978"/>
                    <a:pt x="6333" y="4821"/>
                    <a:pt x="6553" y="4821"/>
                  </a:cubicBezTo>
                  <a:close/>
                  <a:moveTo>
                    <a:pt x="3403" y="1418"/>
                  </a:moveTo>
                  <a:cubicBezTo>
                    <a:pt x="4127" y="1418"/>
                    <a:pt x="4757" y="2049"/>
                    <a:pt x="4757" y="2773"/>
                  </a:cubicBezTo>
                  <a:cubicBezTo>
                    <a:pt x="4757" y="3151"/>
                    <a:pt x="4600" y="3498"/>
                    <a:pt x="4379" y="3718"/>
                  </a:cubicBezTo>
                  <a:cubicBezTo>
                    <a:pt x="5009" y="4065"/>
                    <a:pt x="5451" y="4758"/>
                    <a:pt x="5451" y="5546"/>
                  </a:cubicBezTo>
                  <a:lnTo>
                    <a:pt x="5451" y="5892"/>
                  </a:lnTo>
                  <a:lnTo>
                    <a:pt x="5514" y="5892"/>
                  </a:lnTo>
                  <a:cubicBezTo>
                    <a:pt x="5514" y="6081"/>
                    <a:pt x="5356" y="6239"/>
                    <a:pt x="5167" y="6239"/>
                  </a:cubicBezTo>
                  <a:lnTo>
                    <a:pt x="1701" y="6239"/>
                  </a:lnTo>
                  <a:cubicBezTo>
                    <a:pt x="1512" y="6239"/>
                    <a:pt x="1355" y="6081"/>
                    <a:pt x="1355" y="5892"/>
                  </a:cubicBezTo>
                  <a:lnTo>
                    <a:pt x="1355" y="5546"/>
                  </a:lnTo>
                  <a:cubicBezTo>
                    <a:pt x="1355" y="4758"/>
                    <a:pt x="1764" y="4096"/>
                    <a:pt x="2395" y="3718"/>
                  </a:cubicBezTo>
                  <a:cubicBezTo>
                    <a:pt x="2174" y="3498"/>
                    <a:pt x="2016" y="3151"/>
                    <a:pt x="2016" y="2773"/>
                  </a:cubicBezTo>
                  <a:cubicBezTo>
                    <a:pt x="2016" y="2049"/>
                    <a:pt x="2647" y="1418"/>
                    <a:pt x="3403" y="1418"/>
                  </a:cubicBezTo>
                  <a:close/>
                  <a:moveTo>
                    <a:pt x="1040" y="1"/>
                  </a:moveTo>
                  <a:cubicBezTo>
                    <a:pt x="441" y="1"/>
                    <a:pt x="0" y="473"/>
                    <a:pt x="0" y="1009"/>
                  </a:cubicBezTo>
                  <a:lnTo>
                    <a:pt x="0" y="6554"/>
                  </a:lnTo>
                  <a:cubicBezTo>
                    <a:pt x="0" y="7152"/>
                    <a:pt x="473" y="7593"/>
                    <a:pt x="1040" y="7593"/>
                  </a:cubicBezTo>
                  <a:lnTo>
                    <a:pt x="10806" y="7593"/>
                  </a:lnTo>
                  <a:cubicBezTo>
                    <a:pt x="11373" y="7593"/>
                    <a:pt x="11815" y="7121"/>
                    <a:pt x="11815" y="6554"/>
                  </a:cubicBezTo>
                  <a:lnTo>
                    <a:pt x="11815" y="1009"/>
                  </a:lnTo>
                  <a:cubicBezTo>
                    <a:pt x="11783" y="473"/>
                    <a:pt x="11310" y="1"/>
                    <a:pt x="10743" y="1"/>
                  </a:cubicBezTo>
                  <a:lnTo>
                    <a:pt x="7593" y="1"/>
                  </a:lnTo>
                  <a:lnTo>
                    <a:pt x="7593" y="347"/>
                  </a:lnTo>
                  <a:cubicBezTo>
                    <a:pt x="7593" y="946"/>
                    <a:pt x="7120" y="1355"/>
                    <a:pt x="6585" y="1355"/>
                  </a:cubicBezTo>
                  <a:lnTo>
                    <a:pt x="5198" y="1355"/>
                  </a:lnTo>
                  <a:cubicBezTo>
                    <a:pt x="4600" y="1355"/>
                    <a:pt x="4190" y="883"/>
                    <a:pt x="4190" y="347"/>
                  </a:cubicBezTo>
                  <a:lnTo>
                    <a:pt x="4190" y="1"/>
                  </a:lnTo>
                  <a:close/>
                </a:path>
              </a:pathLst>
            </a:custGeom>
            <a:grpFill/>
            <a:ln>
              <a:noFill/>
            </a:ln>
          </p:spPr>
          <p:txBody>
            <a:bodyPr spcFirstLastPara="1" wrap="square" lIns="91425" tIns="91425" rIns="91425" bIns="91425" anchor="ctr" anchorCtr="0">
              <a:noAutofit/>
            </a:bodyPr>
            <a:lstStyle/>
            <a:p>
              <a:endParaRPr sz="1400"/>
            </a:p>
          </p:txBody>
        </p:sp>
        <p:sp>
          <p:nvSpPr>
            <p:cNvPr id="607" name="Google Shape;10301;p74"/>
            <p:cNvSpPr/>
            <p:nvPr/>
          </p:nvSpPr>
          <p:spPr>
            <a:xfrm>
              <a:off x="4714975" y="3287125"/>
              <a:ext cx="122100" cy="70125"/>
            </a:xfrm>
            <a:custGeom>
              <a:avLst/>
              <a:gdLst/>
              <a:ahLst/>
              <a:cxnLst/>
              <a:rect l="l" t="t" r="r" b="b"/>
              <a:pathLst>
                <a:path w="4884" h="2805" extrusionOk="0">
                  <a:moveTo>
                    <a:pt x="693" y="1"/>
                  </a:moveTo>
                  <a:cubicBezTo>
                    <a:pt x="315" y="1"/>
                    <a:pt x="0" y="316"/>
                    <a:pt x="0" y="725"/>
                  </a:cubicBezTo>
                  <a:cubicBezTo>
                    <a:pt x="0" y="1104"/>
                    <a:pt x="315" y="1419"/>
                    <a:pt x="693" y="1419"/>
                  </a:cubicBezTo>
                  <a:lnTo>
                    <a:pt x="1418" y="1419"/>
                  </a:lnTo>
                  <a:lnTo>
                    <a:pt x="1418" y="2458"/>
                  </a:lnTo>
                  <a:cubicBezTo>
                    <a:pt x="1386" y="2647"/>
                    <a:pt x="1544" y="2805"/>
                    <a:pt x="1733" y="2805"/>
                  </a:cubicBezTo>
                  <a:lnTo>
                    <a:pt x="3119" y="2805"/>
                  </a:lnTo>
                  <a:cubicBezTo>
                    <a:pt x="3308" y="2805"/>
                    <a:pt x="3466" y="2647"/>
                    <a:pt x="3466" y="2458"/>
                  </a:cubicBezTo>
                  <a:lnTo>
                    <a:pt x="3466" y="1419"/>
                  </a:lnTo>
                  <a:lnTo>
                    <a:pt x="4159" y="1419"/>
                  </a:lnTo>
                  <a:cubicBezTo>
                    <a:pt x="4568" y="1419"/>
                    <a:pt x="4883" y="1104"/>
                    <a:pt x="4883" y="725"/>
                  </a:cubicBezTo>
                  <a:cubicBezTo>
                    <a:pt x="4883" y="316"/>
                    <a:pt x="4568" y="1"/>
                    <a:pt x="4159" y="1"/>
                  </a:cubicBezTo>
                  <a:close/>
                </a:path>
              </a:pathLst>
            </a:custGeom>
            <a:grpFill/>
            <a:ln>
              <a:noFill/>
            </a:ln>
          </p:spPr>
          <p:txBody>
            <a:bodyPr spcFirstLastPara="1" wrap="square" lIns="91425" tIns="91425" rIns="91425" bIns="91425" anchor="ctr" anchorCtr="0">
              <a:noAutofit/>
            </a:bodyPr>
            <a:lstStyle/>
            <a:p>
              <a:endParaRPr sz="1400"/>
            </a:p>
          </p:txBody>
        </p:sp>
        <p:sp>
          <p:nvSpPr>
            <p:cNvPr id="608" name="Google Shape;10302;p74"/>
            <p:cNvSpPr/>
            <p:nvPr/>
          </p:nvSpPr>
          <p:spPr>
            <a:xfrm>
              <a:off x="4732300" y="3235150"/>
              <a:ext cx="86650" cy="35475"/>
            </a:xfrm>
            <a:custGeom>
              <a:avLst/>
              <a:gdLst/>
              <a:ahLst/>
              <a:cxnLst/>
              <a:rect l="l" t="t" r="r" b="b"/>
              <a:pathLst>
                <a:path w="3466" h="1419" extrusionOk="0">
                  <a:moveTo>
                    <a:pt x="378" y="1"/>
                  </a:moveTo>
                  <a:cubicBezTo>
                    <a:pt x="158" y="1"/>
                    <a:pt x="0" y="158"/>
                    <a:pt x="0" y="347"/>
                  </a:cubicBezTo>
                  <a:lnTo>
                    <a:pt x="0" y="1418"/>
                  </a:lnTo>
                  <a:lnTo>
                    <a:pt x="3466" y="1418"/>
                  </a:lnTo>
                  <a:lnTo>
                    <a:pt x="3466" y="347"/>
                  </a:lnTo>
                  <a:cubicBezTo>
                    <a:pt x="3466" y="158"/>
                    <a:pt x="3308" y="1"/>
                    <a:pt x="3119" y="1"/>
                  </a:cubicBezTo>
                  <a:close/>
                </a:path>
              </a:pathLst>
            </a:custGeom>
            <a:grpFill/>
            <a:ln>
              <a:noFill/>
            </a:ln>
          </p:spPr>
          <p:txBody>
            <a:bodyPr spcFirstLastPara="1" wrap="square" lIns="91425" tIns="91425" rIns="91425" bIns="91425" anchor="ctr" anchorCtr="0">
              <a:noAutofit/>
            </a:bodyPr>
            <a:lstStyle/>
            <a:p>
              <a:endParaRPr sz="1400"/>
            </a:p>
          </p:txBody>
        </p:sp>
      </p:grpSp>
      <p:grpSp>
        <p:nvGrpSpPr>
          <p:cNvPr id="609" name="Google Shape;10352;p74"/>
          <p:cNvGrpSpPr/>
          <p:nvPr/>
        </p:nvGrpSpPr>
        <p:grpSpPr>
          <a:xfrm>
            <a:off x="6911056" y="2653398"/>
            <a:ext cx="628705" cy="672439"/>
            <a:chOff x="4991425" y="3234750"/>
            <a:chExt cx="296175" cy="297225"/>
          </a:xfrm>
          <a:solidFill>
            <a:srgbClr val="002060"/>
          </a:solidFill>
        </p:grpSpPr>
        <p:sp>
          <p:nvSpPr>
            <p:cNvPr id="610" name="Google Shape;10353;p74"/>
            <p:cNvSpPr/>
            <p:nvPr/>
          </p:nvSpPr>
          <p:spPr>
            <a:xfrm>
              <a:off x="5077275" y="3304450"/>
              <a:ext cx="122100" cy="99275"/>
            </a:xfrm>
            <a:custGeom>
              <a:avLst/>
              <a:gdLst/>
              <a:ahLst/>
              <a:cxnLst/>
              <a:rect l="l" t="t" r="r" b="b"/>
              <a:pathLst>
                <a:path w="4884" h="3971" extrusionOk="0">
                  <a:moveTo>
                    <a:pt x="2426" y="1"/>
                  </a:moveTo>
                  <a:cubicBezTo>
                    <a:pt x="1103" y="1"/>
                    <a:pt x="0" y="1104"/>
                    <a:pt x="0" y="2427"/>
                  </a:cubicBezTo>
                  <a:cubicBezTo>
                    <a:pt x="0" y="3025"/>
                    <a:pt x="190" y="3530"/>
                    <a:pt x="536" y="3971"/>
                  </a:cubicBezTo>
                  <a:cubicBezTo>
                    <a:pt x="820" y="3624"/>
                    <a:pt x="1103" y="3309"/>
                    <a:pt x="1481" y="3057"/>
                  </a:cubicBezTo>
                  <a:cubicBezTo>
                    <a:pt x="1261" y="2805"/>
                    <a:pt x="1103" y="2458"/>
                    <a:pt x="1103" y="2112"/>
                  </a:cubicBezTo>
                  <a:cubicBezTo>
                    <a:pt x="1103" y="1356"/>
                    <a:pt x="1733" y="726"/>
                    <a:pt x="2489" y="726"/>
                  </a:cubicBezTo>
                  <a:cubicBezTo>
                    <a:pt x="3214" y="726"/>
                    <a:pt x="3844" y="1356"/>
                    <a:pt x="3844" y="2112"/>
                  </a:cubicBezTo>
                  <a:cubicBezTo>
                    <a:pt x="3844" y="2458"/>
                    <a:pt x="3687" y="2805"/>
                    <a:pt x="3466" y="3057"/>
                  </a:cubicBezTo>
                  <a:cubicBezTo>
                    <a:pt x="3844" y="3246"/>
                    <a:pt x="4128" y="3561"/>
                    <a:pt x="4317" y="3971"/>
                  </a:cubicBezTo>
                  <a:cubicBezTo>
                    <a:pt x="4695" y="3530"/>
                    <a:pt x="4884" y="3025"/>
                    <a:pt x="4884" y="2427"/>
                  </a:cubicBezTo>
                  <a:cubicBezTo>
                    <a:pt x="4884" y="1104"/>
                    <a:pt x="3781" y="1"/>
                    <a:pt x="2426" y="1"/>
                  </a:cubicBezTo>
                  <a:close/>
                </a:path>
              </a:pathLst>
            </a:custGeom>
            <a:grpFill/>
            <a:ln>
              <a:noFill/>
            </a:ln>
          </p:spPr>
          <p:txBody>
            <a:bodyPr spcFirstLastPara="1" wrap="square" lIns="91425" tIns="91425" rIns="91425" bIns="91425" anchor="ctr" anchorCtr="0">
              <a:noAutofit/>
            </a:bodyPr>
            <a:lstStyle/>
            <a:p>
              <a:endParaRPr sz="1400"/>
            </a:p>
          </p:txBody>
        </p:sp>
        <p:sp>
          <p:nvSpPr>
            <p:cNvPr id="611" name="Google Shape;10354;p74"/>
            <p:cNvSpPr/>
            <p:nvPr/>
          </p:nvSpPr>
          <p:spPr>
            <a:xfrm>
              <a:off x="5121375" y="3339900"/>
              <a:ext cx="35475" cy="35475"/>
            </a:xfrm>
            <a:custGeom>
              <a:avLst/>
              <a:gdLst/>
              <a:ahLst/>
              <a:cxnLst/>
              <a:rect l="l" t="t" r="r" b="b"/>
              <a:pathLst>
                <a:path w="1419" h="1419" extrusionOk="0">
                  <a:moveTo>
                    <a:pt x="725" y="1"/>
                  </a:moveTo>
                  <a:cubicBezTo>
                    <a:pt x="316" y="1"/>
                    <a:pt x="1" y="316"/>
                    <a:pt x="1" y="694"/>
                  </a:cubicBezTo>
                  <a:cubicBezTo>
                    <a:pt x="1" y="1103"/>
                    <a:pt x="316" y="1418"/>
                    <a:pt x="725" y="1418"/>
                  </a:cubicBezTo>
                  <a:cubicBezTo>
                    <a:pt x="1103" y="1418"/>
                    <a:pt x="1418" y="1103"/>
                    <a:pt x="1418" y="694"/>
                  </a:cubicBezTo>
                  <a:cubicBezTo>
                    <a:pt x="1418" y="316"/>
                    <a:pt x="1103" y="1"/>
                    <a:pt x="725" y="1"/>
                  </a:cubicBezTo>
                  <a:close/>
                </a:path>
              </a:pathLst>
            </a:custGeom>
            <a:grpFill/>
            <a:ln>
              <a:noFill/>
            </a:ln>
          </p:spPr>
          <p:txBody>
            <a:bodyPr spcFirstLastPara="1" wrap="square" lIns="91425" tIns="91425" rIns="91425" bIns="91425" anchor="ctr" anchorCtr="0">
              <a:noAutofit/>
            </a:bodyPr>
            <a:lstStyle/>
            <a:p>
              <a:endParaRPr sz="1400"/>
            </a:p>
          </p:txBody>
        </p:sp>
        <p:sp>
          <p:nvSpPr>
            <p:cNvPr id="612" name="Google Shape;10355;p74"/>
            <p:cNvSpPr/>
            <p:nvPr/>
          </p:nvSpPr>
          <p:spPr>
            <a:xfrm>
              <a:off x="5009550" y="3234750"/>
              <a:ext cx="259150" cy="261125"/>
            </a:xfrm>
            <a:custGeom>
              <a:avLst/>
              <a:gdLst/>
              <a:ahLst/>
              <a:cxnLst/>
              <a:rect l="l" t="t" r="r" b="b"/>
              <a:pathLst>
                <a:path w="10366" h="10445" extrusionOk="0">
                  <a:moveTo>
                    <a:pt x="5198" y="2159"/>
                  </a:moveTo>
                  <a:cubicBezTo>
                    <a:pt x="6931" y="2159"/>
                    <a:pt x="8286" y="3514"/>
                    <a:pt x="8286" y="5246"/>
                  </a:cubicBezTo>
                  <a:cubicBezTo>
                    <a:pt x="8286" y="6916"/>
                    <a:pt x="6931" y="8365"/>
                    <a:pt x="5198" y="8365"/>
                  </a:cubicBezTo>
                  <a:cubicBezTo>
                    <a:pt x="3340" y="8365"/>
                    <a:pt x="2079" y="6822"/>
                    <a:pt x="2079" y="5246"/>
                  </a:cubicBezTo>
                  <a:cubicBezTo>
                    <a:pt x="2079" y="3514"/>
                    <a:pt x="3497" y="2159"/>
                    <a:pt x="5198" y="2159"/>
                  </a:cubicBezTo>
                  <a:close/>
                  <a:moveTo>
                    <a:pt x="5167" y="1"/>
                  </a:moveTo>
                  <a:cubicBezTo>
                    <a:pt x="5088" y="1"/>
                    <a:pt x="5009" y="17"/>
                    <a:pt x="4946" y="48"/>
                  </a:cubicBezTo>
                  <a:lnTo>
                    <a:pt x="4001" y="836"/>
                  </a:lnTo>
                  <a:lnTo>
                    <a:pt x="2773" y="678"/>
                  </a:lnTo>
                  <a:cubicBezTo>
                    <a:pt x="2756" y="675"/>
                    <a:pt x="2739" y="673"/>
                    <a:pt x="2723" y="673"/>
                  </a:cubicBezTo>
                  <a:cubicBezTo>
                    <a:pt x="2583" y="673"/>
                    <a:pt x="2454" y="786"/>
                    <a:pt x="2426" y="899"/>
                  </a:cubicBezTo>
                  <a:lnTo>
                    <a:pt x="1953" y="2033"/>
                  </a:lnTo>
                  <a:lnTo>
                    <a:pt x="819" y="2505"/>
                  </a:lnTo>
                  <a:cubicBezTo>
                    <a:pt x="662" y="2568"/>
                    <a:pt x="567" y="2694"/>
                    <a:pt x="630" y="2852"/>
                  </a:cubicBezTo>
                  <a:lnTo>
                    <a:pt x="788" y="4081"/>
                  </a:lnTo>
                  <a:lnTo>
                    <a:pt x="32" y="5026"/>
                  </a:lnTo>
                  <a:cubicBezTo>
                    <a:pt x="0" y="5183"/>
                    <a:pt x="0" y="5341"/>
                    <a:pt x="63" y="5467"/>
                  </a:cubicBezTo>
                  <a:lnTo>
                    <a:pt x="819" y="6381"/>
                  </a:lnTo>
                  <a:lnTo>
                    <a:pt x="662" y="7609"/>
                  </a:lnTo>
                  <a:cubicBezTo>
                    <a:pt x="630" y="7767"/>
                    <a:pt x="725" y="7924"/>
                    <a:pt x="851" y="7956"/>
                  </a:cubicBezTo>
                  <a:lnTo>
                    <a:pt x="1985" y="8428"/>
                  </a:lnTo>
                  <a:lnTo>
                    <a:pt x="2457" y="9594"/>
                  </a:lnTo>
                  <a:cubicBezTo>
                    <a:pt x="2536" y="9725"/>
                    <a:pt x="2637" y="9791"/>
                    <a:pt x="2741" y="9791"/>
                  </a:cubicBezTo>
                  <a:cubicBezTo>
                    <a:pt x="2762" y="9791"/>
                    <a:pt x="2783" y="9788"/>
                    <a:pt x="2804" y="9783"/>
                  </a:cubicBezTo>
                  <a:lnTo>
                    <a:pt x="4033" y="9626"/>
                  </a:lnTo>
                  <a:lnTo>
                    <a:pt x="4978" y="10382"/>
                  </a:lnTo>
                  <a:cubicBezTo>
                    <a:pt x="5072" y="10413"/>
                    <a:pt x="5104" y="10445"/>
                    <a:pt x="5167" y="10445"/>
                  </a:cubicBezTo>
                  <a:cubicBezTo>
                    <a:pt x="5261" y="10445"/>
                    <a:pt x="5324" y="10413"/>
                    <a:pt x="5387" y="10382"/>
                  </a:cubicBezTo>
                  <a:lnTo>
                    <a:pt x="6333" y="9626"/>
                  </a:lnTo>
                  <a:lnTo>
                    <a:pt x="7530" y="9783"/>
                  </a:lnTo>
                  <a:cubicBezTo>
                    <a:pt x="7687" y="9783"/>
                    <a:pt x="7876" y="9689"/>
                    <a:pt x="7908" y="9594"/>
                  </a:cubicBezTo>
                  <a:lnTo>
                    <a:pt x="8380" y="8428"/>
                  </a:lnTo>
                  <a:lnTo>
                    <a:pt x="9515" y="7956"/>
                  </a:lnTo>
                  <a:cubicBezTo>
                    <a:pt x="9672" y="7893"/>
                    <a:pt x="9735" y="7767"/>
                    <a:pt x="9704" y="7609"/>
                  </a:cubicBezTo>
                  <a:lnTo>
                    <a:pt x="9546" y="6381"/>
                  </a:lnTo>
                  <a:lnTo>
                    <a:pt x="10302" y="5467"/>
                  </a:lnTo>
                  <a:cubicBezTo>
                    <a:pt x="10365" y="5341"/>
                    <a:pt x="10365" y="5120"/>
                    <a:pt x="10302" y="5026"/>
                  </a:cubicBezTo>
                  <a:lnTo>
                    <a:pt x="9546" y="4081"/>
                  </a:lnTo>
                  <a:lnTo>
                    <a:pt x="9704" y="2852"/>
                  </a:lnTo>
                  <a:cubicBezTo>
                    <a:pt x="9735" y="2694"/>
                    <a:pt x="9641" y="2537"/>
                    <a:pt x="9515" y="2505"/>
                  </a:cubicBezTo>
                  <a:lnTo>
                    <a:pt x="8380" y="2033"/>
                  </a:lnTo>
                  <a:lnTo>
                    <a:pt x="7908" y="899"/>
                  </a:lnTo>
                  <a:cubicBezTo>
                    <a:pt x="7826" y="762"/>
                    <a:pt x="7719" y="672"/>
                    <a:pt x="7589" y="672"/>
                  </a:cubicBezTo>
                  <a:cubicBezTo>
                    <a:pt x="7570" y="672"/>
                    <a:pt x="7550" y="674"/>
                    <a:pt x="7530" y="678"/>
                  </a:cubicBezTo>
                  <a:lnTo>
                    <a:pt x="6333" y="836"/>
                  </a:lnTo>
                  <a:lnTo>
                    <a:pt x="5387" y="48"/>
                  </a:lnTo>
                  <a:cubicBezTo>
                    <a:pt x="5324" y="17"/>
                    <a:pt x="5246" y="1"/>
                    <a:pt x="5167" y="1"/>
                  </a:cubicBezTo>
                  <a:close/>
                </a:path>
              </a:pathLst>
            </a:custGeom>
            <a:grpFill/>
            <a:ln>
              <a:noFill/>
            </a:ln>
          </p:spPr>
          <p:txBody>
            <a:bodyPr spcFirstLastPara="1" wrap="square" lIns="91425" tIns="91425" rIns="91425" bIns="91425" anchor="ctr" anchorCtr="0">
              <a:noAutofit/>
            </a:bodyPr>
            <a:lstStyle/>
            <a:p>
              <a:endParaRPr sz="1400"/>
            </a:p>
          </p:txBody>
        </p:sp>
        <p:sp>
          <p:nvSpPr>
            <p:cNvPr id="613" name="Google Shape;10356;p74"/>
            <p:cNvSpPr/>
            <p:nvPr/>
          </p:nvSpPr>
          <p:spPr>
            <a:xfrm>
              <a:off x="5105625" y="3391900"/>
              <a:ext cx="66975" cy="34675"/>
            </a:xfrm>
            <a:custGeom>
              <a:avLst/>
              <a:gdLst/>
              <a:ahLst/>
              <a:cxnLst/>
              <a:rect l="l" t="t" r="r" b="b"/>
              <a:pathLst>
                <a:path w="2679" h="1387" extrusionOk="0">
                  <a:moveTo>
                    <a:pt x="1355" y="0"/>
                  </a:moveTo>
                  <a:cubicBezTo>
                    <a:pt x="725" y="0"/>
                    <a:pt x="190" y="441"/>
                    <a:pt x="1" y="977"/>
                  </a:cubicBezTo>
                  <a:cubicBezTo>
                    <a:pt x="410" y="1229"/>
                    <a:pt x="820" y="1386"/>
                    <a:pt x="1355" y="1386"/>
                  </a:cubicBezTo>
                  <a:cubicBezTo>
                    <a:pt x="1859" y="1386"/>
                    <a:pt x="2301" y="1229"/>
                    <a:pt x="2679" y="977"/>
                  </a:cubicBezTo>
                  <a:cubicBezTo>
                    <a:pt x="2521" y="410"/>
                    <a:pt x="1985" y="0"/>
                    <a:pt x="1355" y="0"/>
                  </a:cubicBezTo>
                  <a:close/>
                </a:path>
              </a:pathLst>
            </a:custGeom>
            <a:grpFill/>
            <a:ln>
              <a:noFill/>
            </a:ln>
          </p:spPr>
          <p:txBody>
            <a:bodyPr spcFirstLastPara="1" wrap="square" lIns="91425" tIns="91425" rIns="91425" bIns="91425" anchor="ctr" anchorCtr="0">
              <a:noAutofit/>
            </a:bodyPr>
            <a:lstStyle/>
            <a:p>
              <a:endParaRPr sz="1400"/>
            </a:p>
          </p:txBody>
        </p:sp>
        <p:sp>
          <p:nvSpPr>
            <p:cNvPr id="614" name="Google Shape;10357;p74"/>
            <p:cNvSpPr/>
            <p:nvPr/>
          </p:nvSpPr>
          <p:spPr>
            <a:xfrm>
              <a:off x="5192275" y="3443075"/>
              <a:ext cx="95325" cy="86975"/>
            </a:xfrm>
            <a:custGeom>
              <a:avLst/>
              <a:gdLst/>
              <a:ahLst/>
              <a:cxnLst/>
              <a:rect l="l" t="t" r="r" b="b"/>
              <a:pathLst>
                <a:path w="3812" h="3479" extrusionOk="0">
                  <a:moveTo>
                    <a:pt x="2867" y="1"/>
                  </a:moveTo>
                  <a:cubicBezTo>
                    <a:pt x="2741" y="127"/>
                    <a:pt x="2647" y="221"/>
                    <a:pt x="2489" y="284"/>
                  </a:cubicBezTo>
                  <a:lnTo>
                    <a:pt x="1607" y="631"/>
                  </a:lnTo>
                  <a:lnTo>
                    <a:pt x="1260" y="1482"/>
                  </a:lnTo>
                  <a:cubicBezTo>
                    <a:pt x="1103" y="1891"/>
                    <a:pt x="693" y="2112"/>
                    <a:pt x="284" y="2112"/>
                  </a:cubicBezTo>
                  <a:lnTo>
                    <a:pt x="158" y="2112"/>
                  </a:lnTo>
                  <a:lnTo>
                    <a:pt x="0" y="2080"/>
                  </a:lnTo>
                  <a:lnTo>
                    <a:pt x="1166" y="3372"/>
                  </a:lnTo>
                  <a:cubicBezTo>
                    <a:pt x="1237" y="3443"/>
                    <a:pt x="1343" y="3478"/>
                    <a:pt x="1445" y="3478"/>
                  </a:cubicBezTo>
                  <a:cubicBezTo>
                    <a:pt x="1479" y="3478"/>
                    <a:pt x="1512" y="3474"/>
                    <a:pt x="1544" y="3466"/>
                  </a:cubicBezTo>
                  <a:cubicBezTo>
                    <a:pt x="1638" y="3403"/>
                    <a:pt x="1764" y="3340"/>
                    <a:pt x="1764" y="3183"/>
                  </a:cubicBezTo>
                  <a:lnTo>
                    <a:pt x="2080" y="1639"/>
                  </a:lnTo>
                  <a:lnTo>
                    <a:pt x="3497" y="1324"/>
                  </a:lnTo>
                  <a:cubicBezTo>
                    <a:pt x="3532" y="1338"/>
                    <a:pt x="3563" y="1344"/>
                    <a:pt x="3592" y="1344"/>
                  </a:cubicBezTo>
                  <a:cubicBezTo>
                    <a:pt x="3693" y="1344"/>
                    <a:pt x="3756" y="1265"/>
                    <a:pt x="3781" y="1167"/>
                  </a:cubicBezTo>
                  <a:cubicBezTo>
                    <a:pt x="3812" y="1072"/>
                    <a:pt x="3781" y="946"/>
                    <a:pt x="3686" y="820"/>
                  </a:cubicBezTo>
                  <a:lnTo>
                    <a:pt x="2867" y="1"/>
                  </a:lnTo>
                  <a:close/>
                </a:path>
              </a:pathLst>
            </a:custGeom>
            <a:grpFill/>
            <a:ln>
              <a:noFill/>
            </a:ln>
          </p:spPr>
          <p:txBody>
            <a:bodyPr spcFirstLastPara="1" wrap="square" lIns="91425" tIns="91425" rIns="91425" bIns="91425" anchor="ctr" anchorCtr="0">
              <a:noAutofit/>
            </a:bodyPr>
            <a:lstStyle/>
            <a:p>
              <a:endParaRPr sz="1400"/>
            </a:p>
          </p:txBody>
        </p:sp>
        <p:sp>
          <p:nvSpPr>
            <p:cNvPr id="615" name="Google Shape;10358;p74"/>
            <p:cNvSpPr/>
            <p:nvPr/>
          </p:nvSpPr>
          <p:spPr>
            <a:xfrm>
              <a:off x="4991425" y="3444650"/>
              <a:ext cx="95325" cy="87325"/>
            </a:xfrm>
            <a:custGeom>
              <a:avLst/>
              <a:gdLst/>
              <a:ahLst/>
              <a:cxnLst/>
              <a:rect l="l" t="t" r="r" b="b"/>
              <a:pathLst>
                <a:path w="3812" h="3492" extrusionOk="0">
                  <a:moveTo>
                    <a:pt x="946" y="1"/>
                  </a:moveTo>
                  <a:lnTo>
                    <a:pt x="126" y="851"/>
                  </a:lnTo>
                  <a:cubicBezTo>
                    <a:pt x="0" y="851"/>
                    <a:pt x="0" y="1009"/>
                    <a:pt x="32" y="1104"/>
                  </a:cubicBezTo>
                  <a:cubicBezTo>
                    <a:pt x="95" y="1230"/>
                    <a:pt x="158" y="1324"/>
                    <a:pt x="315" y="1356"/>
                  </a:cubicBezTo>
                  <a:lnTo>
                    <a:pt x="1733" y="1671"/>
                  </a:lnTo>
                  <a:lnTo>
                    <a:pt x="2048" y="3214"/>
                  </a:lnTo>
                  <a:cubicBezTo>
                    <a:pt x="2080" y="3309"/>
                    <a:pt x="2174" y="3435"/>
                    <a:pt x="2300" y="3466"/>
                  </a:cubicBezTo>
                  <a:cubicBezTo>
                    <a:pt x="2328" y="3485"/>
                    <a:pt x="2361" y="3492"/>
                    <a:pt x="2396" y="3492"/>
                  </a:cubicBezTo>
                  <a:cubicBezTo>
                    <a:pt x="2482" y="3492"/>
                    <a:pt x="2580" y="3448"/>
                    <a:pt x="2647" y="3403"/>
                  </a:cubicBezTo>
                  <a:lnTo>
                    <a:pt x="3813" y="2112"/>
                  </a:lnTo>
                  <a:lnTo>
                    <a:pt x="3813" y="2112"/>
                  </a:lnTo>
                  <a:lnTo>
                    <a:pt x="3624" y="2143"/>
                  </a:lnTo>
                  <a:lnTo>
                    <a:pt x="3561" y="2143"/>
                  </a:lnTo>
                  <a:cubicBezTo>
                    <a:pt x="3119" y="2143"/>
                    <a:pt x="2773" y="1891"/>
                    <a:pt x="2552" y="1513"/>
                  </a:cubicBezTo>
                  <a:lnTo>
                    <a:pt x="2206" y="631"/>
                  </a:lnTo>
                  <a:lnTo>
                    <a:pt x="1355" y="284"/>
                  </a:lnTo>
                  <a:cubicBezTo>
                    <a:pt x="1198" y="221"/>
                    <a:pt x="1072" y="127"/>
                    <a:pt x="946" y="1"/>
                  </a:cubicBezTo>
                  <a:close/>
                </a:path>
              </a:pathLst>
            </a:custGeom>
            <a:grpFill/>
            <a:ln>
              <a:noFill/>
            </a:ln>
          </p:spPr>
          <p:txBody>
            <a:bodyPr spcFirstLastPara="1" wrap="square" lIns="91425" tIns="91425" rIns="91425" bIns="91425" anchor="ctr" anchorCtr="0">
              <a:noAutofit/>
            </a:bodyPr>
            <a:lstStyle/>
            <a:p>
              <a:endParaRPr sz="1400"/>
            </a:p>
          </p:txBody>
        </p:sp>
      </p:grpSp>
      <p:grpSp>
        <p:nvGrpSpPr>
          <p:cNvPr id="616" name="Google Shape;10390;p74"/>
          <p:cNvGrpSpPr/>
          <p:nvPr/>
        </p:nvGrpSpPr>
        <p:grpSpPr>
          <a:xfrm>
            <a:off x="4171832" y="2668929"/>
            <a:ext cx="628705" cy="670064"/>
            <a:chOff x="3497300" y="3227275"/>
            <a:chExt cx="296175" cy="296175"/>
          </a:xfrm>
          <a:solidFill>
            <a:srgbClr val="002060"/>
          </a:solidFill>
        </p:grpSpPr>
        <p:sp>
          <p:nvSpPr>
            <p:cNvPr id="617" name="Google Shape;10391;p74"/>
            <p:cNvSpPr/>
            <p:nvPr/>
          </p:nvSpPr>
          <p:spPr>
            <a:xfrm>
              <a:off x="3609925" y="3339900"/>
              <a:ext cx="69350" cy="68550"/>
            </a:xfrm>
            <a:custGeom>
              <a:avLst/>
              <a:gdLst/>
              <a:ahLst/>
              <a:cxnLst/>
              <a:rect l="l" t="t" r="r" b="b"/>
              <a:pathLst>
                <a:path w="2774" h="2742" extrusionOk="0">
                  <a:moveTo>
                    <a:pt x="1387" y="1"/>
                  </a:moveTo>
                  <a:cubicBezTo>
                    <a:pt x="631" y="1"/>
                    <a:pt x="1" y="631"/>
                    <a:pt x="1" y="1355"/>
                  </a:cubicBezTo>
                  <a:cubicBezTo>
                    <a:pt x="1" y="2112"/>
                    <a:pt x="631" y="2742"/>
                    <a:pt x="1387" y="2742"/>
                  </a:cubicBezTo>
                  <a:cubicBezTo>
                    <a:pt x="2143" y="2742"/>
                    <a:pt x="2773" y="2112"/>
                    <a:pt x="2773" y="1355"/>
                  </a:cubicBezTo>
                  <a:cubicBezTo>
                    <a:pt x="2773" y="631"/>
                    <a:pt x="2143" y="1"/>
                    <a:pt x="1387" y="1"/>
                  </a:cubicBezTo>
                  <a:close/>
                </a:path>
              </a:pathLst>
            </a:custGeom>
            <a:grpFill/>
            <a:ln>
              <a:noFill/>
            </a:ln>
          </p:spPr>
          <p:txBody>
            <a:bodyPr spcFirstLastPara="1" wrap="square" lIns="91425" tIns="91425" rIns="91425" bIns="91425" anchor="ctr" anchorCtr="0">
              <a:noAutofit/>
            </a:bodyPr>
            <a:lstStyle/>
            <a:p>
              <a:endParaRPr sz="1400"/>
            </a:p>
          </p:txBody>
        </p:sp>
        <p:sp>
          <p:nvSpPr>
            <p:cNvPr id="618" name="Google Shape;10392;p74"/>
            <p:cNvSpPr/>
            <p:nvPr/>
          </p:nvSpPr>
          <p:spPr>
            <a:xfrm>
              <a:off x="3531175" y="3227275"/>
              <a:ext cx="86650" cy="86675"/>
            </a:xfrm>
            <a:custGeom>
              <a:avLst/>
              <a:gdLst/>
              <a:ahLst/>
              <a:cxnLst/>
              <a:rect l="l" t="t" r="r" b="b"/>
              <a:pathLst>
                <a:path w="3466" h="3467" extrusionOk="0">
                  <a:moveTo>
                    <a:pt x="1733" y="1"/>
                  </a:moveTo>
                  <a:cubicBezTo>
                    <a:pt x="788" y="1"/>
                    <a:pt x="0" y="788"/>
                    <a:pt x="0" y="1733"/>
                  </a:cubicBezTo>
                  <a:cubicBezTo>
                    <a:pt x="0" y="2678"/>
                    <a:pt x="788" y="3466"/>
                    <a:pt x="1733" y="3466"/>
                  </a:cubicBezTo>
                  <a:cubicBezTo>
                    <a:pt x="2741" y="3466"/>
                    <a:pt x="3466" y="2678"/>
                    <a:pt x="3466" y="1733"/>
                  </a:cubicBezTo>
                  <a:cubicBezTo>
                    <a:pt x="3466" y="788"/>
                    <a:pt x="2678" y="1"/>
                    <a:pt x="1733" y="1"/>
                  </a:cubicBezTo>
                  <a:close/>
                </a:path>
              </a:pathLst>
            </a:custGeom>
            <a:grpFill/>
            <a:ln>
              <a:noFill/>
            </a:ln>
          </p:spPr>
          <p:txBody>
            <a:bodyPr spcFirstLastPara="1" wrap="square" lIns="91425" tIns="91425" rIns="91425" bIns="91425" anchor="ctr" anchorCtr="0">
              <a:noAutofit/>
            </a:bodyPr>
            <a:lstStyle/>
            <a:p>
              <a:endParaRPr sz="1400"/>
            </a:p>
          </p:txBody>
        </p:sp>
        <p:sp>
          <p:nvSpPr>
            <p:cNvPr id="619" name="Google Shape;10393;p74"/>
            <p:cNvSpPr/>
            <p:nvPr/>
          </p:nvSpPr>
          <p:spPr>
            <a:xfrm>
              <a:off x="3670575" y="3227275"/>
              <a:ext cx="86675" cy="86675"/>
            </a:xfrm>
            <a:custGeom>
              <a:avLst/>
              <a:gdLst/>
              <a:ahLst/>
              <a:cxnLst/>
              <a:rect l="l" t="t" r="r" b="b"/>
              <a:pathLst>
                <a:path w="3467" h="3467" extrusionOk="0">
                  <a:moveTo>
                    <a:pt x="1733" y="1"/>
                  </a:moveTo>
                  <a:cubicBezTo>
                    <a:pt x="788" y="1"/>
                    <a:pt x="1" y="788"/>
                    <a:pt x="1" y="1733"/>
                  </a:cubicBezTo>
                  <a:cubicBezTo>
                    <a:pt x="1" y="2678"/>
                    <a:pt x="788" y="3466"/>
                    <a:pt x="1733" y="3466"/>
                  </a:cubicBezTo>
                  <a:cubicBezTo>
                    <a:pt x="2679" y="3466"/>
                    <a:pt x="3466" y="2678"/>
                    <a:pt x="3466" y="1733"/>
                  </a:cubicBezTo>
                  <a:cubicBezTo>
                    <a:pt x="3466" y="788"/>
                    <a:pt x="2679" y="1"/>
                    <a:pt x="1733" y="1"/>
                  </a:cubicBezTo>
                  <a:close/>
                </a:path>
              </a:pathLst>
            </a:custGeom>
            <a:grpFill/>
            <a:ln>
              <a:noFill/>
            </a:ln>
          </p:spPr>
          <p:txBody>
            <a:bodyPr spcFirstLastPara="1" wrap="square" lIns="91425" tIns="91425" rIns="91425" bIns="91425" anchor="ctr" anchorCtr="0">
              <a:noAutofit/>
            </a:bodyPr>
            <a:lstStyle/>
            <a:p>
              <a:endParaRPr sz="1400"/>
            </a:p>
          </p:txBody>
        </p:sp>
        <p:sp>
          <p:nvSpPr>
            <p:cNvPr id="620" name="Google Shape;10394;p74"/>
            <p:cNvSpPr/>
            <p:nvPr/>
          </p:nvSpPr>
          <p:spPr>
            <a:xfrm>
              <a:off x="3622525" y="3421825"/>
              <a:ext cx="41775" cy="25225"/>
            </a:xfrm>
            <a:custGeom>
              <a:avLst/>
              <a:gdLst/>
              <a:ahLst/>
              <a:cxnLst/>
              <a:rect l="l" t="t" r="r" b="b"/>
              <a:pathLst>
                <a:path w="1670" h="1009" extrusionOk="0">
                  <a:moveTo>
                    <a:pt x="1" y="0"/>
                  </a:moveTo>
                  <a:lnTo>
                    <a:pt x="851" y="1008"/>
                  </a:lnTo>
                  <a:lnTo>
                    <a:pt x="1671" y="0"/>
                  </a:lnTo>
                  <a:lnTo>
                    <a:pt x="1671" y="0"/>
                  </a:lnTo>
                  <a:cubicBezTo>
                    <a:pt x="1450" y="126"/>
                    <a:pt x="1167" y="158"/>
                    <a:pt x="851" y="158"/>
                  </a:cubicBezTo>
                  <a:cubicBezTo>
                    <a:pt x="568" y="158"/>
                    <a:pt x="284" y="95"/>
                    <a:pt x="1" y="0"/>
                  </a:cubicBezTo>
                  <a:close/>
                </a:path>
              </a:pathLst>
            </a:custGeom>
            <a:grpFill/>
            <a:ln>
              <a:noFill/>
            </a:ln>
          </p:spPr>
          <p:txBody>
            <a:bodyPr spcFirstLastPara="1" wrap="square" lIns="91425" tIns="91425" rIns="91425" bIns="91425" anchor="ctr" anchorCtr="0">
              <a:noAutofit/>
            </a:bodyPr>
            <a:lstStyle/>
            <a:p>
              <a:endParaRPr sz="1400"/>
            </a:p>
          </p:txBody>
        </p:sp>
        <p:sp>
          <p:nvSpPr>
            <p:cNvPr id="621" name="Google Shape;10395;p74"/>
            <p:cNvSpPr/>
            <p:nvPr/>
          </p:nvSpPr>
          <p:spPr>
            <a:xfrm>
              <a:off x="3566600" y="3416300"/>
              <a:ext cx="70125" cy="106350"/>
            </a:xfrm>
            <a:custGeom>
              <a:avLst/>
              <a:gdLst/>
              <a:ahLst/>
              <a:cxnLst/>
              <a:rect l="l" t="t" r="r" b="b"/>
              <a:pathLst>
                <a:path w="2805" h="4254" extrusionOk="0">
                  <a:moveTo>
                    <a:pt x="1261" y="1"/>
                  </a:moveTo>
                  <a:cubicBezTo>
                    <a:pt x="474" y="599"/>
                    <a:pt x="1" y="1513"/>
                    <a:pt x="1" y="2490"/>
                  </a:cubicBezTo>
                  <a:lnTo>
                    <a:pt x="1" y="3907"/>
                  </a:lnTo>
                  <a:cubicBezTo>
                    <a:pt x="1" y="4096"/>
                    <a:pt x="158" y="4254"/>
                    <a:pt x="379" y="4254"/>
                  </a:cubicBezTo>
                  <a:lnTo>
                    <a:pt x="2805" y="4254"/>
                  </a:lnTo>
                  <a:lnTo>
                    <a:pt x="2805" y="1891"/>
                  </a:lnTo>
                  <a:lnTo>
                    <a:pt x="1261" y="1"/>
                  </a:lnTo>
                  <a:close/>
                </a:path>
              </a:pathLst>
            </a:custGeom>
            <a:grpFill/>
            <a:ln>
              <a:noFill/>
            </a:ln>
          </p:spPr>
          <p:txBody>
            <a:bodyPr spcFirstLastPara="1" wrap="square" lIns="91425" tIns="91425" rIns="91425" bIns="91425" anchor="ctr" anchorCtr="0">
              <a:noAutofit/>
            </a:bodyPr>
            <a:lstStyle/>
            <a:p>
              <a:endParaRPr sz="1400"/>
            </a:p>
          </p:txBody>
        </p:sp>
        <p:sp>
          <p:nvSpPr>
            <p:cNvPr id="622" name="Google Shape;10396;p74"/>
            <p:cNvSpPr/>
            <p:nvPr/>
          </p:nvSpPr>
          <p:spPr>
            <a:xfrm>
              <a:off x="3653250" y="3417100"/>
              <a:ext cx="70125" cy="106350"/>
            </a:xfrm>
            <a:custGeom>
              <a:avLst/>
              <a:gdLst/>
              <a:ahLst/>
              <a:cxnLst/>
              <a:rect l="l" t="t" r="r" b="b"/>
              <a:pathLst>
                <a:path w="2805" h="4254" extrusionOk="0">
                  <a:moveTo>
                    <a:pt x="1544" y="0"/>
                  </a:moveTo>
                  <a:lnTo>
                    <a:pt x="1" y="1890"/>
                  </a:lnTo>
                  <a:lnTo>
                    <a:pt x="1" y="4253"/>
                  </a:lnTo>
                  <a:lnTo>
                    <a:pt x="2458" y="4253"/>
                  </a:lnTo>
                  <a:cubicBezTo>
                    <a:pt x="2647" y="4253"/>
                    <a:pt x="2804" y="4096"/>
                    <a:pt x="2804" y="3907"/>
                  </a:cubicBezTo>
                  <a:lnTo>
                    <a:pt x="2804" y="2489"/>
                  </a:lnTo>
                  <a:cubicBezTo>
                    <a:pt x="2773" y="1481"/>
                    <a:pt x="2300" y="567"/>
                    <a:pt x="1544" y="0"/>
                  </a:cubicBezTo>
                  <a:close/>
                </a:path>
              </a:pathLst>
            </a:custGeom>
            <a:grpFill/>
            <a:ln>
              <a:noFill/>
            </a:ln>
          </p:spPr>
          <p:txBody>
            <a:bodyPr spcFirstLastPara="1" wrap="square" lIns="91425" tIns="91425" rIns="91425" bIns="91425" anchor="ctr" anchorCtr="0">
              <a:noAutofit/>
            </a:bodyPr>
            <a:lstStyle/>
            <a:p>
              <a:endParaRPr sz="1400"/>
            </a:p>
          </p:txBody>
        </p:sp>
        <p:sp>
          <p:nvSpPr>
            <p:cNvPr id="623" name="Google Shape;10397;p74"/>
            <p:cNvSpPr/>
            <p:nvPr/>
          </p:nvSpPr>
          <p:spPr>
            <a:xfrm>
              <a:off x="3655625" y="3310775"/>
              <a:ext cx="137850" cy="108700"/>
            </a:xfrm>
            <a:custGeom>
              <a:avLst/>
              <a:gdLst/>
              <a:ahLst/>
              <a:cxnLst/>
              <a:rect l="l" t="t" r="r" b="b"/>
              <a:pathLst>
                <a:path w="5514" h="4348" extrusionOk="0">
                  <a:moveTo>
                    <a:pt x="3686" y="1512"/>
                  </a:moveTo>
                  <a:cubicBezTo>
                    <a:pt x="3907" y="1512"/>
                    <a:pt x="4064" y="1670"/>
                    <a:pt x="4064" y="1859"/>
                  </a:cubicBezTo>
                  <a:cubicBezTo>
                    <a:pt x="4064" y="2048"/>
                    <a:pt x="3907" y="2205"/>
                    <a:pt x="3686" y="2205"/>
                  </a:cubicBezTo>
                  <a:lnTo>
                    <a:pt x="2993" y="2205"/>
                  </a:lnTo>
                  <a:cubicBezTo>
                    <a:pt x="2804" y="2205"/>
                    <a:pt x="2646" y="2048"/>
                    <a:pt x="2646" y="1859"/>
                  </a:cubicBezTo>
                  <a:cubicBezTo>
                    <a:pt x="2646" y="1670"/>
                    <a:pt x="2804" y="1512"/>
                    <a:pt x="2993" y="1512"/>
                  </a:cubicBezTo>
                  <a:close/>
                  <a:moveTo>
                    <a:pt x="4127" y="0"/>
                  </a:moveTo>
                  <a:cubicBezTo>
                    <a:pt x="3686" y="536"/>
                    <a:pt x="3056" y="851"/>
                    <a:pt x="2331" y="851"/>
                  </a:cubicBezTo>
                  <a:cubicBezTo>
                    <a:pt x="1607" y="851"/>
                    <a:pt x="977" y="504"/>
                    <a:pt x="536" y="63"/>
                  </a:cubicBezTo>
                  <a:cubicBezTo>
                    <a:pt x="347" y="221"/>
                    <a:pt x="158" y="378"/>
                    <a:pt x="0" y="567"/>
                  </a:cubicBezTo>
                  <a:cubicBezTo>
                    <a:pt x="945" y="756"/>
                    <a:pt x="1638" y="1575"/>
                    <a:pt x="1638" y="2615"/>
                  </a:cubicBezTo>
                  <a:cubicBezTo>
                    <a:pt x="1638" y="2930"/>
                    <a:pt x="1575" y="3214"/>
                    <a:pt x="1449" y="3466"/>
                  </a:cubicBezTo>
                  <a:cubicBezTo>
                    <a:pt x="1859" y="3718"/>
                    <a:pt x="2205" y="4001"/>
                    <a:pt x="2520" y="4348"/>
                  </a:cubicBezTo>
                  <a:lnTo>
                    <a:pt x="5167" y="4348"/>
                  </a:lnTo>
                  <a:cubicBezTo>
                    <a:pt x="5356" y="4348"/>
                    <a:pt x="5513" y="4190"/>
                    <a:pt x="5513" y="4001"/>
                  </a:cubicBezTo>
                  <a:lnTo>
                    <a:pt x="5513" y="2615"/>
                  </a:lnTo>
                  <a:cubicBezTo>
                    <a:pt x="5482" y="1512"/>
                    <a:pt x="4915" y="567"/>
                    <a:pt x="4127" y="0"/>
                  </a:cubicBezTo>
                  <a:close/>
                </a:path>
              </a:pathLst>
            </a:custGeom>
            <a:grpFill/>
            <a:ln>
              <a:noFill/>
            </a:ln>
          </p:spPr>
          <p:txBody>
            <a:bodyPr spcFirstLastPara="1" wrap="square" lIns="91425" tIns="91425" rIns="91425" bIns="91425" anchor="ctr" anchorCtr="0">
              <a:noAutofit/>
            </a:bodyPr>
            <a:lstStyle/>
            <a:p>
              <a:endParaRPr sz="1400"/>
            </a:p>
          </p:txBody>
        </p:sp>
        <p:sp>
          <p:nvSpPr>
            <p:cNvPr id="624" name="Google Shape;10398;p74"/>
            <p:cNvSpPr/>
            <p:nvPr/>
          </p:nvSpPr>
          <p:spPr>
            <a:xfrm>
              <a:off x="3497300" y="3309975"/>
              <a:ext cx="136275" cy="108725"/>
            </a:xfrm>
            <a:custGeom>
              <a:avLst/>
              <a:gdLst/>
              <a:ahLst/>
              <a:cxnLst/>
              <a:rect l="l" t="t" r="r" b="b"/>
              <a:pathLst>
                <a:path w="5451" h="4349" extrusionOk="0">
                  <a:moveTo>
                    <a:pt x="2426" y="1544"/>
                  </a:moveTo>
                  <a:cubicBezTo>
                    <a:pt x="2615" y="1544"/>
                    <a:pt x="2773" y="1702"/>
                    <a:pt x="2773" y="1891"/>
                  </a:cubicBezTo>
                  <a:cubicBezTo>
                    <a:pt x="2773" y="2080"/>
                    <a:pt x="2615" y="2237"/>
                    <a:pt x="2426" y="2237"/>
                  </a:cubicBezTo>
                  <a:lnTo>
                    <a:pt x="1733" y="2237"/>
                  </a:lnTo>
                  <a:cubicBezTo>
                    <a:pt x="1513" y="2237"/>
                    <a:pt x="1355" y="2080"/>
                    <a:pt x="1355" y="1891"/>
                  </a:cubicBezTo>
                  <a:cubicBezTo>
                    <a:pt x="1355" y="1702"/>
                    <a:pt x="1513" y="1544"/>
                    <a:pt x="1733" y="1544"/>
                  </a:cubicBezTo>
                  <a:close/>
                  <a:moveTo>
                    <a:pt x="1324" y="1"/>
                  </a:moveTo>
                  <a:cubicBezTo>
                    <a:pt x="536" y="568"/>
                    <a:pt x="1" y="1513"/>
                    <a:pt x="1" y="2552"/>
                  </a:cubicBezTo>
                  <a:lnTo>
                    <a:pt x="1" y="3939"/>
                  </a:lnTo>
                  <a:cubicBezTo>
                    <a:pt x="1" y="4191"/>
                    <a:pt x="95" y="4348"/>
                    <a:pt x="316" y="4348"/>
                  </a:cubicBezTo>
                  <a:lnTo>
                    <a:pt x="2930" y="4348"/>
                  </a:lnTo>
                  <a:cubicBezTo>
                    <a:pt x="3214" y="3970"/>
                    <a:pt x="3561" y="3655"/>
                    <a:pt x="4002" y="3466"/>
                  </a:cubicBezTo>
                  <a:cubicBezTo>
                    <a:pt x="3876" y="3183"/>
                    <a:pt x="3813" y="2930"/>
                    <a:pt x="3813" y="2615"/>
                  </a:cubicBezTo>
                  <a:cubicBezTo>
                    <a:pt x="3813" y="1607"/>
                    <a:pt x="4506" y="757"/>
                    <a:pt x="5451" y="568"/>
                  </a:cubicBezTo>
                  <a:cubicBezTo>
                    <a:pt x="5293" y="347"/>
                    <a:pt x="5104" y="190"/>
                    <a:pt x="4915" y="32"/>
                  </a:cubicBezTo>
                  <a:cubicBezTo>
                    <a:pt x="4474" y="505"/>
                    <a:pt x="3844" y="820"/>
                    <a:pt x="3151" y="820"/>
                  </a:cubicBezTo>
                  <a:cubicBezTo>
                    <a:pt x="2426" y="820"/>
                    <a:pt x="1796" y="505"/>
                    <a:pt x="1324" y="1"/>
                  </a:cubicBezTo>
                  <a:close/>
                </a:path>
              </a:pathLst>
            </a:custGeom>
            <a:grpFill/>
            <a:ln>
              <a:noFill/>
            </a:ln>
          </p:spPr>
          <p:txBody>
            <a:bodyPr spcFirstLastPara="1" wrap="square" lIns="91425" tIns="91425" rIns="91425" bIns="91425" anchor="ctr" anchorCtr="0">
              <a:noAutofit/>
            </a:bodyPr>
            <a:lstStyle/>
            <a:p>
              <a:endParaRPr sz="1400"/>
            </a:p>
          </p:txBody>
        </p:sp>
      </p:grpSp>
      <p:grpSp>
        <p:nvGrpSpPr>
          <p:cNvPr id="625" name="Google Shape;10412;p74"/>
          <p:cNvGrpSpPr/>
          <p:nvPr/>
        </p:nvGrpSpPr>
        <p:grpSpPr>
          <a:xfrm>
            <a:off x="7859730" y="2653876"/>
            <a:ext cx="588585" cy="667293"/>
            <a:chOff x="5364750" y="3235150"/>
            <a:chExt cx="277275" cy="294950"/>
          </a:xfrm>
          <a:solidFill>
            <a:srgbClr val="002060"/>
          </a:solidFill>
        </p:grpSpPr>
        <p:sp>
          <p:nvSpPr>
            <p:cNvPr id="626" name="Google Shape;10413;p74"/>
            <p:cNvSpPr/>
            <p:nvPr/>
          </p:nvSpPr>
          <p:spPr>
            <a:xfrm>
              <a:off x="5502600" y="3235150"/>
              <a:ext cx="17350" cy="44125"/>
            </a:xfrm>
            <a:custGeom>
              <a:avLst/>
              <a:gdLst/>
              <a:ahLst/>
              <a:cxnLst/>
              <a:rect l="l" t="t" r="r" b="b"/>
              <a:pathLst>
                <a:path w="694" h="1765" extrusionOk="0">
                  <a:moveTo>
                    <a:pt x="347" y="1"/>
                  </a:moveTo>
                  <a:cubicBezTo>
                    <a:pt x="158" y="1"/>
                    <a:pt x="0" y="158"/>
                    <a:pt x="0" y="347"/>
                  </a:cubicBezTo>
                  <a:lnTo>
                    <a:pt x="0" y="1418"/>
                  </a:lnTo>
                  <a:cubicBezTo>
                    <a:pt x="0" y="1607"/>
                    <a:pt x="158" y="1765"/>
                    <a:pt x="347" y="1765"/>
                  </a:cubicBezTo>
                  <a:cubicBezTo>
                    <a:pt x="536" y="1765"/>
                    <a:pt x="693" y="1607"/>
                    <a:pt x="693" y="1418"/>
                  </a:cubicBezTo>
                  <a:lnTo>
                    <a:pt x="693" y="347"/>
                  </a:lnTo>
                  <a:cubicBezTo>
                    <a:pt x="693" y="158"/>
                    <a:pt x="536" y="1"/>
                    <a:pt x="347" y="1"/>
                  </a:cubicBezTo>
                  <a:close/>
                </a:path>
              </a:pathLst>
            </a:custGeom>
            <a:grpFill/>
            <a:ln>
              <a:noFill/>
            </a:ln>
          </p:spPr>
          <p:txBody>
            <a:bodyPr spcFirstLastPara="1" wrap="square" lIns="91425" tIns="91425" rIns="91425" bIns="91425" anchor="ctr" anchorCtr="0">
              <a:noAutofit/>
            </a:bodyPr>
            <a:lstStyle/>
            <a:p>
              <a:endParaRPr sz="1400"/>
            </a:p>
          </p:txBody>
        </p:sp>
        <p:sp>
          <p:nvSpPr>
            <p:cNvPr id="627" name="Google Shape;10414;p74"/>
            <p:cNvSpPr/>
            <p:nvPr/>
          </p:nvSpPr>
          <p:spPr>
            <a:xfrm>
              <a:off x="5555375" y="3253850"/>
              <a:ext cx="35450" cy="34100"/>
            </a:xfrm>
            <a:custGeom>
              <a:avLst/>
              <a:gdLst/>
              <a:ahLst/>
              <a:cxnLst/>
              <a:rect l="l" t="t" r="r" b="b"/>
              <a:pathLst>
                <a:path w="1418" h="1364" extrusionOk="0">
                  <a:moveTo>
                    <a:pt x="1071" y="1"/>
                  </a:moveTo>
                  <a:cubicBezTo>
                    <a:pt x="977" y="1"/>
                    <a:pt x="882" y="24"/>
                    <a:pt x="819" y="72"/>
                  </a:cubicBezTo>
                  <a:lnTo>
                    <a:pt x="126" y="796"/>
                  </a:lnTo>
                  <a:cubicBezTo>
                    <a:pt x="0" y="922"/>
                    <a:pt x="0" y="1143"/>
                    <a:pt x="126" y="1269"/>
                  </a:cubicBezTo>
                  <a:cubicBezTo>
                    <a:pt x="189" y="1332"/>
                    <a:pt x="268" y="1363"/>
                    <a:pt x="350" y="1363"/>
                  </a:cubicBezTo>
                  <a:cubicBezTo>
                    <a:pt x="433" y="1363"/>
                    <a:pt x="520" y="1332"/>
                    <a:pt x="599" y="1269"/>
                  </a:cubicBezTo>
                  <a:lnTo>
                    <a:pt x="1323" y="544"/>
                  </a:lnTo>
                  <a:cubicBezTo>
                    <a:pt x="1418" y="418"/>
                    <a:pt x="1418" y="198"/>
                    <a:pt x="1323" y="72"/>
                  </a:cubicBezTo>
                  <a:cubicBezTo>
                    <a:pt x="1260" y="24"/>
                    <a:pt x="1166" y="1"/>
                    <a:pt x="1071" y="1"/>
                  </a:cubicBezTo>
                  <a:close/>
                </a:path>
              </a:pathLst>
            </a:custGeom>
            <a:grpFill/>
            <a:ln>
              <a:noFill/>
            </a:ln>
          </p:spPr>
          <p:txBody>
            <a:bodyPr spcFirstLastPara="1" wrap="square" lIns="91425" tIns="91425" rIns="91425" bIns="91425" anchor="ctr" anchorCtr="0">
              <a:noAutofit/>
            </a:bodyPr>
            <a:lstStyle/>
            <a:p>
              <a:endParaRPr sz="1400"/>
            </a:p>
          </p:txBody>
        </p:sp>
        <p:sp>
          <p:nvSpPr>
            <p:cNvPr id="628" name="Google Shape;10415;p74"/>
            <p:cNvSpPr/>
            <p:nvPr/>
          </p:nvSpPr>
          <p:spPr>
            <a:xfrm>
              <a:off x="5606550" y="3357225"/>
              <a:ext cx="35475" cy="18150"/>
            </a:xfrm>
            <a:custGeom>
              <a:avLst/>
              <a:gdLst/>
              <a:ahLst/>
              <a:cxnLst/>
              <a:rect l="l" t="t" r="r" b="b"/>
              <a:pathLst>
                <a:path w="1419" h="726" extrusionOk="0">
                  <a:moveTo>
                    <a:pt x="379" y="1"/>
                  </a:moveTo>
                  <a:cubicBezTo>
                    <a:pt x="158" y="1"/>
                    <a:pt x="1" y="158"/>
                    <a:pt x="1" y="347"/>
                  </a:cubicBezTo>
                  <a:cubicBezTo>
                    <a:pt x="1" y="568"/>
                    <a:pt x="158" y="725"/>
                    <a:pt x="379" y="725"/>
                  </a:cubicBezTo>
                  <a:lnTo>
                    <a:pt x="1072" y="725"/>
                  </a:lnTo>
                  <a:cubicBezTo>
                    <a:pt x="1261" y="725"/>
                    <a:pt x="1419" y="568"/>
                    <a:pt x="1419" y="347"/>
                  </a:cubicBezTo>
                  <a:cubicBezTo>
                    <a:pt x="1419" y="158"/>
                    <a:pt x="1261" y="1"/>
                    <a:pt x="1072" y="1"/>
                  </a:cubicBezTo>
                  <a:close/>
                </a:path>
              </a:pathLst>
            </a:custGeom>
            <a:grpFill/>
            <a:ln>
              <a:noFill/>
            </a:ln>
          </p:spPr>
          <p:txBody>
            <a:bodyPr spcFirstLastPara="1" wrap="square" lIns="91425" tIns="91425" rIns="91425" bIns="91425" anchor="ctr" anchorCtr="0">
              <a:noAutofit/>
            </a:bodyPr>
            <a:lstStyle/>
            <a:p>
              <a:endParaRPr sz="1400"/>
            </a:p>
          </p:txBody>
        </p:sp>
        <p:sp>
          <p:nvSpPr>
            <p:cNvPr id="629" name="Google Shape;10416;p74"/>
            <p:cNvSpPr/>
            <p:nvPr/>
          </p:nvSpPr>
          <p:spPr>
            <a:xfrm>
              <a:off x="5364750" y="3357225"/>
              <a:ext cx="35475" cy="17350"/>
            </a:xfrm>
            <a:custGeom>
              <a:avLst/>
              <a:gdLst/>
              <a:ahLst/>
              <a:cxnLst/>
              <a:rect l="l" t="t" r="r" b="b"/>
              <a:pathLst>
                <a:path w="1419" h="694" extrusionOk="0">
                  <a:moveTo>
                    <a:pt x="347" y="1"/>
                  </a:moveTo>
                  <a:cubicBezTo>
                    <a:pt x="158" y="1"/>
                    <a:pt x="1" y="158"/>
                    <a:pt x="1" y="347"/>
                  </a:cubicBezTo>
                  <a:cubicBezTo>
                    <a:pt x="1" y="568"/>
                    <a:pt x="158" y="694"/>
                    <a:pt x="347" y="694"/>
                  </a:cubicBezTo>
                  <a:lnTo>
                    <a:pt x="1072" y="694"/>
                  </a:lnTo>
                  <a:cubicBezTo>
                    <a:pt x="1261" y="694"/>
                    <a:pt x="1419" y="568"/>
                    <a:pt x="1419" y="347"/>
                  </a:cubicBezTo>
                  <a:cubicBezTo>
                    <a:pt x="1419" y="158"/>
                    <a:pt x="1261" y="1"/>
                    <a:pt x="1072" y="1"/>
                  </a:cubicBezTo>
                  <a:close/>
                </a:path>
              </a:pathLst>
            </a:custGeom>
            <a:grpFill/>
            <a:ln>
              <a:noFill/>
            </a:ln>
          </p:spPr>
          <p:txBody>
            <a:bodyPr spcFirstLastPara="1" wrap="square" lIns="91425" tIns="91425" rIns="91425" bIns="91425" anchor="ctr" anchorCtr="0">
              <a:noAutofit/>
            </a:bodyPr>
            <a:lstStyle/>
            <a:p>
              <a:endParaRPr sz="1400"/>
            </a:p>
          </p:txBody>
        </p:sp>
        <p:sp>
          <p:nvSpPr>
            <p:cNvPr id="630" name="Google Shape;10417;p74"/>
            <p:cNvSpPr/>
            <p:nvPr/>
          </p:nvSpPr>
          <p:spPr>
            <a:xfrm>
              <a:off x="5433275" y="3253850"/>
              <a:ext cx="35475" cy="34100"/>
            </a:xfrm>
            <a:custGeom>
              <a:avLst/>
              <a:gdLst/>
              <a:ahLst/>
              <a:cxnLst/>
              <a:rect l="l" t="t" r="r" b="b"/>
              <a:pathLst>
                <a:path w="1419" h="1364" extrusionOk="0">
                  <a:moveTo>
                    <a:pt x="363" y="1"/>
                  </a:moveTo>
                  <a:cubicBezTo>
                    <a:pt x="276" y="1"/>
                    <a:pt x="190" y="24"/>
                    <a:pt x="127" y="72"/>
                  </a:cubicBezTo>
                  <a:cubicBezTo>
                    <a:pt x="1" y="198"/>
                    <a:pt x="1" y="450"/>
                    <a:pt x="127" y="544"/>
                  </a:cubicBezTo>
                  <a:lnTo>
                    <a:pt x="820" y="1269"/>
                  </a:lnTo>
                  <a:cubicBezTo>
                    <a:pt x="883" y="1332"/>
                    <a:pt x="977" y="1363"/>
                    <a:pt x="1072" y="1363"/>
                  </a:cubicBezTo>
                  <a:cubicBezTo>
                    <a:pt x="1166" y="1363"/>
                    <a:pt x="1261" y="1332"/>
                    <a:pt x="1324" y="1269"/>
                  </a:cubicBezTo>
                  <a:cubicBezTo>
                    <a:pt x="1418" y="1143"/>
                    <a:pt x="1418" y="922"/>
                    <a:pt x="1324" y="796"/>
                  </a:cubicBezTo>
                  <a:lnTo>
                    <a:pt x="599" y="72"/>
                  </a:lnTo>
                  <a:cubicBezTo>
                    <a:pt x="536" y="24"/>
                    <a:pt x="450" y="1"/>
                    <a:pt x="363" y="1"/>
                  </a:cubicBezTo>
                  <a:close/>
                </a:path>
              </a:pathLst>
            </a:custGeom>
            <a:grpFill/>
            <a:ln>
              <a:noFill/>
            </a:ln>
          </p:spPr>
          <p:txBody>
            <a:bodyPr spcFirstLastPara="1" wrap="square" lIns="91425" tIns="91425" rIns="91425" bIns="91425" anchor="ctr" anchorCtr="0">
              <a:noAutofit/>
            </a:bodyPr>
            <a:lstStyle/>
            <a:p>
              <a:endParaRPr sz="1400"/>
            </a:p>
          </p:txBody>
        </p:sp>
        <p:sp>
          <p:nvSpPr>
            <p:cNvPr id="631" name="Google Shape;10418;p74"/>
            <p:cNvSpPr/>
            <p:nvPr/>
          </p:nvSpPr>
          <p:spPr>
            <a:xfrm>
              <a:off x="5380500" y="3287775"/>
              <a:ext cx="37050" cy="25975"/>
            </a:xfrm>
            <a:custGeom>
              <a:avLst/>
              <a:gdLst/>
              <a:ahLst/>
              <a:cxnLst/>
              <a:rect l="l" t="t" r="r" b="b"/>
              <a:pathLst>
                <a:path w="1482" h="1039" extrusionOk="0">
                  <a:moveTo>
                    <a:pt x="396" y="0"/>
                  </a:moveTo>
                  <a:cubicBezTo>
                    <a:pt x="267" y="0"/>
                    <a:pt x="132" y="81"/>
                    <a:pt x="64" y="195"/>
                  </a:cubicBezTo>
                  <a:cubicBezTo>
                    <a:pt x="1" y="353"/>
                    <a:pt x="64" y="573"/>
                    <a:pt x="221" y="668"/>
                  </a:cubicBezTo>
                  <a:lnTo>
                    <a:pt x="946" y="1015"/>
                  </a:lnTo>
                  <a:cubicBezTo>
                    <a:pt x="987" y="1031"/>
                    <a:pt x="1032" y="1039"/>
                    <a:pt x="1077" y="1039"/>
                  </a:cubicBezTo>
                  <a:cubicBezTo>
                    <a:pt x="1209" y="1039"/>
                    <a:pt x="1349" y="974"/>
                    <a:pt x="1419" y="857"/>
                  </a:cubicBezTo>
                  <a:cubicBezTo>
                    <a:pt x="1482" y="699"/>
                    <a:pt x="1419" y="447"/>
                    <a:pt x="1261" y="384"/>
                  </a:cubicBezTo>
                  <a:lnTo>
                    <a:pt x="536" y="38"/>
                  </a:lnTo>
                  <a:cubicBezTo>
                    <a:pt x="493" y="12"/>
                    <a:pt x="445" y="0"/>
                    <a:pt x="396" y="0"/>
                  </a:cubicBezTo>
                  <a:close/>
                </a:path>
              </a:pathLst>
            </a:custGeom>
            <a:grpFill/>
            <a:ln>
              <a:noFill/>
            </a:ln>
          </p:spPr>
          <p:txBody>
            <a:bodyPr spcFirstLastPara="1" wrap="square" lIns="91425" tIns="91425" rIns="91425" bIns="91425" anchor="ctr" anchorCtr="0">
              <a:noAutofit/>
            </a:bodyPr>
            <a:lstStyle/>
            <a:p>
              <a:endParaRPr sz="1400"/>
            </a:p>
          </p:txBody>
        </p:sp>
        <p:sp>
          <p:nvSpPr>
            <p:cNvPr id="632" name="Google Shape;10419;p74"/>
            <p:cNvSpPr/>
            <p:nvPr/>
          </p:nvSpPr>
          <p:spPr>
            <a:xfrm>
              <a:off x="5588450" y="3288075"/>
              <a:ext cx="37025" cy="26800"/>
            </a:xfrm>
            <a:custGeom>
              <a:avLst/>
              <a:gdLst/>
              <a:ahLst/>
              <a:cxnLst/>
              <a:rect l="l" t="t" r="r" b="b"/>
              <a:pathLst>
                <a:path w="1481" h="1072" extrusionOk="0">
                  <a:moveTo>
                    <a:pt x="1110" y="0"/>
                  </a:moveTo>
                  <a:cubicBezTo>
                    <a:pt x="1049" y="0"/>
                    <a:pt x="983" y="18"/>
                    <a:pt x="914" y="57"/>
                  </a:cubicBezTo>
                  <a:lnTo>
                    <a:pt x="221" y="404"/>
                  </a:lnTo>
                  <a:cubicBezTo>
                    <a:pt x="63" y="498"/>
                    <a:pt x="0" y="687"/>
                    <a:pt x="63" y="877"/>
                  </a:cubicBezTo>
                  <a:cubicBezTo>
                    <a:pt x="132" y="991"/>
                    <a:pt x="250" y="1072"/>
                    <a:pt x="382" y="1072"/>
                  </a:cubicBezTo>
                  <a:cubicBezTo>
                    <a:pt x="432" y="1072"/>
                    <a:pt x="484" y="1060"/>
                    <a:pt x="536" y="1034"/>
                  </a:cubicBezTo>
                  <a:lnTo>
                    <a:pt x="1260" y="687"/>
                  </a:lnTo>
                  <a:cubicBezTo>
                    <a:pt x="1418" y="593"/>
                    <a:pt x="1481" y="404"/>
                    <a:pt x="1418" y="215"/>
                  </a:cubicBezTo>
                  <a:cubicBezTo>
                    <a:pt x="1353" y="85"/>
                    <a:pt x="1244" y="0"/>
                    <a:pt x="1110" y="0"/>
                  </a:cubicBezTo>
                  <a:close/>
                </a:path>
              </a:pathLst>
            </a:custGeom>
            <a:grpFill/>
            <a:ln>
              <a:noFill/>
            </a:ln>
          </p:spPr>
          <p:txBody>
            <a:bodyPr spcFirstLastPara="1" wrap="square" lIns="91425" tIns="91425" rIns="91425" bIns="91425" anchor="ctr" anchorCtr="0">
              <a:noAutofit/>
            </a:bodyPr>
            <a:lstStyle/>
            <a:p>
              <a:endParaRPr sz="1400"/>
            </a:p>
          </p:txBody>
        </p:sp>
        <p:sp>
          <p:nvSpPr>
            <p:cNvPr id="633" name="Google Shape;10420;p74"/>
            <p:cNvSpPr/>
            <p:nvPr/>
          </p:nvSpPr>
          <p:spPr>
            <a:xfrm>
              <a:off x="5412025" y="3286350"/>
              <a:ext cx="177225" cy="243750"/>
            </a:xfrm>
            <a:custGeom>
              <a:avLst/>
              <a:gdLst/>
              <a:ahLst/>
              <a:cxnLst/>
              <a:rect l="l" t="t" r="r" b="b"/>
              <a:pathLst>
                <a:path w="7089" h="9750" extrusionOk="0">
                  <a:moveTo>
                    <a:pt x="3529" y="0"/>
                  </a:moveTo>
                  <a:cubicBezTo>
                    <a:pt x="3151" y="0"/>
                    <a:pt x="2836" y="315"/>
                    <a:pt x="2836" y="725"/>
                  </a:cubicBezTo>
                  <a:lnTo>
                    <a:pt x="2836" y="1418"/>
                  </a:lnTo>
                  <a:cubicBezTo>
                    <a:pt x="2836" y="1040"/>
                    <a:pt x="2520" y="725"/>
                    <a:pt x="2111" y="725"/>
                  </a:cubicBezTo>
                  <a:cubicBezTo>
                    <a:pt x="1733" y="725"/>
                    <a:pt x="1418" y="1040"/>
                    <a:pt x="1418" y="1418"/>
                  </a:cubicBezTo>
                  <a:lnTo>
                    <a:pt x="1418" y="2143"/>
                  </a:lnTo>
                  <a:cubicBezTo>
                    <a:pt x="1544" y="2143"/>
                    <a:pt x="1638" y="2080"/>
                    <a:pt x="1764" y="2080"/>
                  </a:cubicBezTo>
                  <a:lnTo>
                    <a:pt x="3497" y="2080"/>
                  </a:lnTo>
                  <a:cubicBezTo>
                    <a:pt x="4253" y="2080"/>
                    <a:pt x="4883" y="2710"/>
                    <a:pt x="4883" y="3466"/>
                  </a:cubicBezTo>
                  <a:cubicBezTo>
                    <a:pt x="4883" y="4096"/>
                    <a:pt x="4474" y="4600"/>
                    <a:pt x="3907" y="4758"/>
                  </a:cubicBezTo>
                  <a:cubicBezTo>
                    <a:pt x="4064" y="5073"/>
                    <a:pt x="4159" y="5482"/>
                    <a:pt x="4159" y="5860"/>
                  </a:cubicBezTo>
                  <a:cubicBezTo>
                    <a:pt x="4159" y="6081"/>
                    <a:pt x="4001" y="6238"/>
                    <a:pt x="3812" y="6238"/>
                  </a:cubicBezTo>
                  <a:cubicBezTo>
                    <a:pt x="3623" y="6238"/>
                    <a:pt x="3466" y="6081"/>
                    <a:pt x="3466" y="5860"/>
                  </a:cubicBezTo>
                  <a:cubicBezTo>
                    <a:pt x="3466" y="4915"/>
                    <a:pt x="2678" y="4128"/>
                    <a:pt x="1733" y="4128"/>
                  </a:cubicBezTo>
                  <a:lnTo>
                    <a:pt x="3466" y="4128"/>
                  </a:lnTo>
                  <a:cubicBezTo>
                    <a:pt x="3844" y="4128"/>
                    <a:pt x="4159" y="3812"/>
                    <a:pt x="4159" y="3434"/>
                  </a:cubicBezTo>
                  <a:cubicBezTo>
                    <a:pt x="4159" y="3025"/>
                    <a:pt x="3844" y="2710"/>
                    <a:pt x="3466" y="2710"/>
                  </a:cubicBezTo>
                  <a:lnTo>
                    <a:pt x="1733" y="2710"/>
                  </a:lnTo>
                  <a:cubicBezTo>
                    <a:pt x="788" y="2710"/>
                    <a:pt x="0" y="3497"/>
                    <a:pt x="0" y="4443"/>
                  </a:cubicBezTo>
                  <a:lnTo>
                    <a:pt x="0" y="5167"/>
                  </a:lnTo>
                  <a:cubicBezTo>
                    <a:pt x="0" y="6112"/>
                    <a:pt x="536" y="6963"/>
                    <a:pt x="1386" y="7372"/>
                  </a:cubicBezTo>
                  <a:lnTo>
                    <a:pt x="1386" y="8318"/>
                  </a:lnTo>
                  <a:cubicBezTo>
                    <a:pt x="977" y="8318"/>
                    <a:pt x="662" y="8633"/>
                    <a:pt x="662" y="9011"/>
                  </a:cubicBezTo>
                  <a:lnTo>
                    <a:pt x="662" y="9389"/>
                  </a:lnTo>
                  <a:cubicBezTo>
                    <a:pt x="662" y="9578"/>
                    <a:pt x="819" y="9735"/>
                    <a:pt x="1008" y="9735"/>
                  </a:cubicBezTo>
                  <a:lnTo>
                    <a:pt x="5860" y="9735"/>
                  </a:lnTo>
                  <a:cubicBezTo>
                    <a:pt x="5923" y="9745"/>
                    <a:pt x="5979" y="9749"/>
                    <a:pt x="6029" y="9749"/>
                  </a:cubicBezTo>
                  <a:cubicBezTo>
                    <a:pt x="6305" y="9749"/>
                    <a:pt x="6396" y="9612"/>
                    <a:pt x="6396" y="9452"/>
                  </a:cubicBezTo>
                  <a:lnTo>
                    <a:pt x="6396" y="9105"/>
                  </a:lnTo>
                  <a:cubicBezTo>
                    <a:pt x="6396" y="8696"/>
                    <a:pt x="6112" y="8381"/>
                    <a:pt x="5702" y="8381"/>
                  </a:cubicBezTo>
                  <a:lnTo>
                    <a:pt x="5702" y="7436"/>
                  </a:lnTo>
                  <a:cubicBezTo>
                    <a:pt x="6522" y="7057"/>
                    <a:pt x="7089" y="6175"/>
                    <a:pt x="7089" y="5230"/>
                  </a:cubicBezTo>
                  <a:lnTo>
                    <a:pt x="7089" y="2143"/>
                  </a:lnTo>
                  <a:cubicBezTo>
                    <a:pt x="7089" y="1733"/>
                    <a:pt x="6774" y="1418"/>
                    <a:pt x="6364" y="1418"/>
                  </a:cubicBezTo>
                  <a:cubicBezTo>
                    <a:pt x="5986" y="1418"/>
                    <a:pt x="5671" y="1733"/>
                    <a:pt x="5671" y="2143"/>
                  </a:cubicBezTo>
                  <a:lnTo>
                    <a:pt x="5671" y="1418"/>
                  </a:lnTo>
                  <a:cubicBezTo>
                    <a:pt x="5671" y="1040"/>
                    <a:pt x="5356" y="725"/>
                    <a:pt x="4946" y="725"/>
                  </a:cubicBezTo>
                  <a:cubicBezTo>
                    <a:pt x="4568" y="725"/>
                    <a:pt x="4253" y="1040"/>
                    <a:pt x="4253" y="1418"/>
                  </a:cubicBezTo>
                  <a:lnTo>
                    <a:pt x="4253" y="725"/>
                  </a:lnTo>
                  <a:cubicBezTo>
                    <a:pt x="4253" y="315"/>
                    <a:pt x="3938" y="0"/>
                    <a:pt x="3529" y="0"/>
                  </a:cubicBezTo>
                  <a:close/>
                </a:path>
              </a:pathLst>
            </a:custGeom>
            <a:grpFill/>
            <a:ln>
              <a:noFill/>
            </a:ln>
          </p:spPr>
          <p:txBody>
            <a:bodyPr spcFirstLastPara="1" wrap="square" lIns="91425" tIns="91425" rIns="91425" bIns="91425" anchor="ctr" anchorCtr="0">
              <a:noAutofit/>
            </a:bodyPr>
            <a:lstStyle/>
            <a:p>
              <a:endParaRPr sz="1400"/>
            </a:p>
          </p:txBody>
        </p:sp>
      </p:grpSp>
      <p:grpSp>
        <p:nvGrpSpPr>
          <p:cNvPr id="642" name="Google Shape;10478;p74"/>
          <p:cNvGrpSpPr/>
          <p:nvPr/>
        </p:nvGrpSpPr>
        <p:grpSpPr>
          <a:xfrm>
            <a:off x="8602466" y="2653656"/>
            <a:ext cx="638735" cy="668253"/>
            <a:chOff x="5716825" y="3235950"/>
            <a:chExt cx="300900" cy="295375"/>
          </a:xfrm>
          <a:solidFill>
            <a:srgbClr val="002060"/>
          </a:solidFill>
        </p:grpSpPr>
        <p:sp>
          <p:nvSpPr>
            <p:cNvPr id="643" name="Google Shape;10479;p74"/>
            <p:cNvSpPr/>
            <p:nvPr/>
          </p:nvSpPr>
          <p:spPr>
            <a:xfrm>
              <a:off x="5716825" y="3309975"/>
              <a:ext cx="137075" cy="146525"/>
            </a:xfrm>
            <a:custGeom>
              <a:avLst/>
              <a:gdLst/>
              <a:ahLst/>
              <a:cxnLst/>
              <a:rect l="l" t="t" r="r" b="b"/>
              <a:pathLst>
                <a:path w="5483" h="5861" extrusionOk="0">
                  <a:moveTo>
                    <a:pt x="2584" y="1"/>
                  </a:moveTo>
                  <a:lnTo>
                    <a:pt x="410" y="2206"/>
                  </a:lnTo>
                  <a:cubicBezTo>
                    <a:pt x="1" y="2615"/>
                    <a:pt x="1" y="3277"/>
                    <a:pt x="410" y="3655"/>
                  </a:cubicBezTo>
                  <a:lnTo>
                    <a:pt x="2584" y="5860"/>
                  </a:lnTo>
                  <a:lnTo>
                    <a:pt x="3781" y="4632"/>
                  </a:lnTo>
                  <a:cubicBezTo>
                    <a:pt x="3844" y="4584"/>
                    <a:pt x="3939" y="4561"/>
                    <a:pt x="4029" y="4561"/>
                  </a:cubicBezTo>
                  <a:cubicBezTo>
                    <a:pt x="4120" y="4561"/>
                    <a:pt x="4206" y="4584"/>
                    <a:pt x="4254" y="4632"/>
                  </a:cubicBezTo>
                  <a:lnTo>
                    <a:pt x="4726" y="5104"/>
                  </a:lnTo>
                  <a:cubicBezTo>
                    <a:pt x="4789" y="5167"/>
                    <a:pt x="4884" y="5199"/>
                    <a:pt x="4974" y="5199"/>
                  </a:cubicBezTo>
                  <a:cubicBezTo>
                    <a:pt x="5065" y="5199"/>
                    <a:pt x="5152" y="5167"/>
                    <a:pt x="5199" y="5104"/>
                  </a:cubicBezTo>
                  <a:cubicBezTo>
                    <a:pt x="5325" y="5010"/>
                    <a:pt x="5325" y="4758"/>
                    <a:pt x="5199" y="4632"/>
                  </a:cubicBezTo>
                  <a:lnTo>
                    <a:pt x="4726" y="4159"/>
                  </a:lnTo>
                  <a:cubicBezTo>
                    <a:pt x="4632" y="4065"/>
                    <a:pt x="4632" y="3813"/>
                    <a:pt x="4726" y="3687"/>
                  </a:cubicBezTo>
                  <a:lnTo>
                    <a:pt x="5482" y="2962"/>
                  </a:lnTo>
                  <a:lnTo>
                    <a:pt x="5010" y="2489"/>
                  </a:lnTo>
                  <a:lnTo>
                    <a:pt x="4789" y="2710"/>
                  </a:lnTo>
                  <a:cubicBezTo>
                    <a:pt x="4584" y="2915"/>
                    <a:pt x="4317" y="3017"/>
                    <a:pt x="4049" y="3017"/>
                  </a:cubicBezTo>
                  <a:cubicBezTo>
                    <a:pt x="3781" y="3017"/>
                    <a:pt x="3513" y="2915"/>
                    <a:pt x="3309" y="2710"/>
                  </a:cubicBezTo>
                  <a:cubicBezTo>
                    <a:pt x="2930" y="2332"/>
                    <a:pt x="2930" y="1670"/>
                    <a:pt x="3309" y="1261"/>
                  </a:cubicBezTo>
                  <a:lnTo>
                    <a:pt x="3561" y="1040"/>
                  </a:lnTo>
                  <a:lnTo>
                    <a:pt x="2584" y="1"/>
                  </a:lnTo>
                  <a:close/>
                </a:path>
              </a:pathLst>
            </a:custGeom>
            <a:grpFill/>
            <a:ln>
              <a:noFill/>
            </a:ln>
          </p:spPr>
          <p:txBody>
            <a:bodyPr spcFirstLastPara="1" wrap="square" lIns="91425" tIns="91425" rIns="91425" bIns="91425" anchor="ctr" anchorCtr="0">
              <a:noAutofit/>
            </a:bodyPr>
            <a:lstStyle/>
            <a:p>
              <a:endParaRPr sz="1400"/>
            </a:p>
          </p:txBody>
        </p:sp>
        <p:sp>
          <p:nvSpPr>
            <p:cNvPr id="644" name="Google Shape;10480;p74"/>
            <p:cNvSpPr/>
            <p:nvPr/>
          </p:nvSpPr>
          <p:spPr>
            <a:xfrm>
              <a:off x="5794025" y="3235950"/>
              <a:ext cx="145725" cy="133900"/>
            </a:xfrm>
            <a:custGeom>
              <a:avLst/>
              <a:gdLst/>
              <a:ahLst/>
              <a:cxnLst/>
              <a:rect l="l" t="t" r="r" b="b"/>
              <a:pathLst>
                <a:path w="5829" h="5356" extrusionOk="0">
                  <a:moveTo>
                    <a:pt x="2926" y="0"/>
                  </a:moveTo>
                  <a:cubicBezTo>
                    <a:pt x="2662" y="0"/>
                    <a:pt x="2394" y="95"/>
                    <a:pt x="2205" y="284"/>
                  </a:cubicBezTo>
                  <a:lnTo>
                    <a:pt x="0" y="2457"/>
                  </a:lnTo>
                  <a:lnTo>
                    <a:pt x="1229" y="3686"/>
                  </a:lnTo>
                  <a:cubicBezTo>
                    <a:pt x="1323" y="3781"/>
                    <a:pt x="1323" y="4033"/>
                    <a:pt x="1229" y="4127"/>
                  </a:cubicBezTo>
                  <a:lnTo>
                    <a:pt x="725" y="4600"/>
                  </a:lnTo>
                  <a:cubicBezTo>
                    <a:pt x="630" y="4726"/>
                    <a:pt x="630" y="4978"/>
                    <a:pt x="725" y="5072"/>
                  </a:cubicBezTo>
                  <a:cubicBezTo>
                    <a:pt x="788" y="5135"/>
                    <a:pt x="882" y="5167"/>
                    <a:pt x="977" y="5167"/>
                  </a:cubicBezTo>
                  <a:cubicBezTo>
                    <a:pt x="1071" y="5167"/>
                    <a:pt x="1166" y="5135"/>
                    <a:pt x="1229" y="5072"/>
                  </a:cubicBezTo>
                  <a:lnTo>
                    <a:pt x="1701" y="4600"/>
                  </a:lnTo>
                  <a:cubicBezTo>
                    <a:pt x="1749" y="4553"/>
                    <a:pt x="1835" y="4529"/>
                    <a:pt x="1926" y="4529"/>
                  </a:cubicBezTo>
                  <a:cubicBezTo>
                    <a:pt x="2016" y="4529"/>
                    <a:pt x="2111" y="4553"/>
                    <a:pt x="2174" y="4600"/>
                  </a:cubicBezTo>
                  <a:lnTo>
                    <a:pt x="2898" y="5356"/>
                  </a:lnTo>
                  <a:lnTo>
                    <a:pt x="3371" y="4883"/>
                  </a:lnTo>
                  <a:lnTo>
                    <a:pt x="3151" y="4663"/>
                  </a:lnTo>
                  <a:cubicBezTo>
                    <a:pt x="2741" y="4253"/>
                    <a:pt x="2741" y="3592"/>
                    <a:pt x="3151" y="3214"/>
                  </a:cubicBezTo>
                  <a:cubicBezTo>
                    <a:pt x="3340" y="3009"/>
                    <a:pt x="3607" y="2906"/>
                    <a:pt x="3875" y="2906"/>
                  </a:cubicBezTo>
                  <a:cubicBezTo>
                    <a:pt x="4143" y="2906"/>
                    <a:pt x="4411" y="3009"/>
                    <a:pt x="4600" y="3214"/>
                  </a:cubicBezTo>
                  <a:lnTo>
                    <a:pt x="4852" y="3434"/>
                  </a:lnTo>
                  <a:lnTo>
                    <a:pt x="5828" y="2457"/>
                  </a:lnTo>
                  <a:lnTo>
                    <a:pt x="3623" y="284"/>
                  </a:lnTo>
                  <a:cubicBezTo>
                    <a:pt x="3450" y="95"/>
                    <a:pt x="3190" y="0"/>
                    <a:pt x="2926" y="0"/>
                  </a:cubicBezTo>
                  <a:close/>
                </a:path>
              </a:pathLst>
            </a:custGeom>
            <a:grpFill/>
            <a:ln>
              <a:noFill/>
            </a:ln>
          </p:spPr>
          <p:txBody>
            <a:bodyPr spcFirstLastPara="1" wrap="square" lIns="91425" tIns="91425" rIns="91425" bIns="91425" anchor="ctr" anchorCtr="0">
              <a:noAutofit/>
            </a:bodyPr>
            <a:lstStyle/>
            <a:p>
              <a:endParaRPr sz="1400"/>
            </a:p>
          </p:txBody>
        </p:sp>
        <p:sp>
          <p:nvSpPr>
            <p:cNvPr id="645" name="Google Shape;10481;p74"/>
            <p:cNvSpPr/>
            <p:nvPr/>
          </p:nvSpPr>
          <p:spPr>
            <a:xfrm>
              <a:off x="5880650" y="3309975"/>
              <a:ext cx="137075" cy="145725"/>
            </a:xfrm>
            <a:custGeom>
              <a:avLst/>
              <a:gdLst/>
              <a:ahLst/>
              <a:cxnLst/>
              <a:rect l="l" t="t" r="r" b="b"/>
              <a:pathLst>
                <a:path w="5483" h="5829" extrusionOk="0">
                  <a:moveTo>
                    <a:pt x="2899" y="1"/>
                  </a:moveTo>
                  <a:lnTo>
                    <a:pt x="1702" y="1229"/>
                  </a:lnTo>
                  <a:cubicBezTo>
                    <a:pt x="1639" y="1292"/>
                    <a:pt x="1544" y="1324"/>
                    <a:pt x="1450" y="1324"/>
                  </a:cubicBezTo>
                  <a:cubicBezTo>
                    <a:pt x="1355" y="1324"/>
                    <a:pt x="1261" y="1292"/>
                    <a:pt x="1198" y="1229"/>
                  </a:cubicBezTo>
                  <a:lnTo>
                    <a:pt x="725" y="757"/>
                  </a:lnTo>
                  <a:cubicBezTo>
                    <a:pt x="678" y="694"/>
                    <a:pt x="591" y="662"/>
                    <a:pt x="501" y="662"/>
                  </a:cubicBezTo>
                  <a:cubicBezTo>
                    <a:pt x="410" y="662"/>
                    <a:pt x="316" y="694"/>
                    <a:pt x="253" y="757"/>
                  </a:cubicBezTo>
                  <a:cubicBezTo>
                    <a:pt x="158" y="883"/>
                    <a:pt x="158" y="1103"/>
                    <a:pt x="253" y="1229"/>
                  </a:cubicBezTo>
                  <a:lnTo>
                    <a:pt x="725" y="1702"/>
                  </a:lnTo>
                  <a:cubicBezTo>
                    <a:pt x="851" y="1828"/>
                    <a:pt x="851" y="2048"/>
                    <a:pt x="725" y="2174"/>
                  </a:cubicBezTo>
                  <a:lnTo>
                    <a:pt x="1" y="2899"/>
                  </a:lnTo>
                  <a:lnTo>
                    <a:pt x="473" y="3372"/>
                  </a:lnTo>
                  <a:lnTo>
                    <a:pt x="694" y="3151"/>
                  </a:lnTo>
                  <a:cubicBezTo>
                    <a:pt x="898" y="2946"/>
                    <a:pt x="1166" y="2844"/>
                    <a:pt x="1434" y="2844"/>
                  </a:cubicBezTo>
                  <a:cubicBezTo>
                    <a:pt x="1702" y="2844"/>
                    <a:pt x="1970" y="2946"/>
                    <a:pt x="2174" y="3151"/>
                  </a:cubicBezTo>
                  <a:cubicBezTo>
                    <a:pt x="2552" y="3529"/>
                    <a:pt x="2552" y="4222"/>
                    <a:pt x="2174" y="4600"/>
                  </a:cubicBezTo>
                  <a:lnTo>
                    <a:pt x="1922" y="4852"/>
                  </a:lnTo>
                  <a:lnTo>
                    <a:pt x="2899" y="5829"/>
                  </a:lnTo>
                  <a:lnTo>
                    <a:pt x="5073" y="3655"/>
                  </a:lnTo>
                  <a:cubicBezTo>
                    <a:pt x="5482" y="3277"/>
                    <a:pt x="5482" y="2615"/>
                    <a:pt x="5073" y="2206"/>
                  </a:cubicBezTo>
                  <a:lnTo>
                    <a:pt x="2899" y="1"/>
                  </a:lnTo>
                  <a:close/>
                </a:path>
              </a:pathLst>
            </a:custGeom>
            <a:grpFill/>
            <a:ln>
              <a:noFill/>
            </a:ln>
          </p:spPr>
          <p:txBody>
            <a:bodyPr spcFirstLastPara="1" wrap="square" lIns="91425" tIns="91425" rIns="91425" bIns="91425" anchor="ctr" anchorCtr="0">
              <a:noAutofit/>
            </a:bodyPr>
            <a:lstStyle/>
            <a:p>
              <a:endParaRPr sz="1400"/>
            </a:p>
          </p:txBody>
        </p:sp>
        <p:sp>
          <p:nvSpPr>
            <p:cNvPr id="646" name="Google Shape;10482;p74"/>
            <p:cNvSpPr/>
            <p:nvPr/>
          </p:nvSpPr>
          <p:spPr>
            <a:xfrm>
              <a:off x="5794025" y="3396625"/>
              <a:ext cx="147300" cy="134700"/>
            </a:xfrm>
            <a:custGeom>
              <a:avLst/>
              <a:gdLst/>
              <a:ahLst/>
              <a:cxnLst/>
              <a:rect l="l" t="t" r="r" b="b"/>
              <a:pathLst>
                <a:path w="5892" h="5388" extrusionOk="0">
                  <a:moveTo>
                    <a:pt x="2993" y="0"/>
                  </a:moveTo>
                  <a:lnTo>
                    <a:pt x="2520" y="473"/>
                  </a:lnTo>
                  <a:lnTo>
                    <a:pt x="2741" y="725"/>
                  </a:lnTo>
                  <a:cubicBezTo>
                    <a:pt x="3151" y="1103"/>
                    <a:pt x="3151" y="1764"/>
                    <a:pt x="2741" y="2174"/>
                  </a:cubicBezTo>
                  <a:cubicBezTo>
                    <a:pt x="2505" y="2363"/>
                    <a:pt x="2221" y="2457"/>
                    <a:pt x="1949" y="2457"/>
                  </a:cubicBezTo>
                  <a:cubicBezTo>
                    <a:pt x="1678" y="2457"/>
                    <a:pt x="1418" y="2363"/>
                    <a:pt x="1229" y="2174"/>
                  </a:cubicBezTo>
                  <a:lnTo>
                    <a:pt x="977" y="1922"/>
                  </a:lnTo>
                  <a:lnTo>
                    <a:pt x="0" y="2930"/>
                  </a:lnTo>
                  <a:lnTo>
                    <a:pt x="2205" y="5072"/>
                  </a:lnTo>
                  <a:cubicBezTo>
                    <a:pt x="2394" y="5293"/>
                    <a:pt x="2678" y="5387"/>
                    <a:pt x="2930" y="5387"/>
                  </a:cubicBezTo>
                  <a:cubicBezTo>
                    <a:pt x="3214" y="5387"/>
                    <a:pt x="3497" y="5293"/>
                    <a:pt x="3686" y="5072"/>
                  </a:cubicBezTo>
                  <a:lnTo>
                    <a:pt x="5891" y="2930"/>
                  </a:lnTo>
                  <a:lnTo>
                    <a:pt x="4663" y="1701"/>
                  </a:lnTo>
                  <a:cubicBezTo>
                    <a:pt x="4568" y="1575"/>
                    <a:pt x="4568" y="1355"/>
                    <a:pt x="4663" y="1229"/>
                  </a:cubicBezTo>
                  <a:lnTo>
                    <a:pt x="5167" y="756"/>
                  </a:lnTo>
                  <a:cubicBezTo>
                    <a:pt x="5261" y="630"/>
                    <a:pt x="5261" y="410"/>
                    <a:pt x="5167" y="284"/>
                  </a:cubicBezTo>
                  <a:cubicBezTo>
                    <a:pt x="5104" y="221"/>
                    <a:pt x="5009" y="189"/>
                    <a:pt x="4915" y="189"/>
                  </a:cubicBezTo>
                  <a:cubicBezTo>
                    <a:pt x="4820" y="189"/>
                    <a:pt x="4726" y="221"/>
                    <a:pt x="4663" y="284"/>
                  </a:cubicBezTo>
                  <a:lnTo>
                    <a:pt x="4190" y="756"/>
                  </a:lnTo>
                  <a:cubicBezTo>
                    <a:pt x="4143" y="819"/>
                    <a:pt x="4056" y="851"/>
                    <a:pt x="3966" y="851"/>
                  </a:cubicBezTo>
                  <a:cubicBezTo>
                    <a:pt x="3875" y="851"/>
                    <a:pt x="3781" y="819"/>
                    <a:pt x="3718" y="756"/>
                  </a:cubicBezTo>
                  <a:lnTo>
                    <a:pt x="2993" y="0"/>
                  </a:lnTo>
                  <a:close/>
                </a:path>
              </a:pathLst>
            </a:custGeom>
            <a:grpFill/>
            <a:ln>
              <a:noFill/>
            </a:ln>
          </p:spPr>
          <p:txBody>
            <a:bodyPr spcFirstLastPara="1" wrap="square" lIns="91425" tIns="91425" rIns="91425" bIns="91425" anchor="ctr" anchorCtr="0">
              <a:noAutofit/>
            </a:bodyPr>
            <a:lstStyle/>
            <a:p>
              <a:endParaRPr sz="1400"/>
            </a:p>
          </p:txBody>
        </p:sp>
      </p:grpSp>
      <p:grpSp>
        <p:nvGrpSpPr>
          <p:cNvPr id="647" name="Google Shape;10101;p74"/>
          <p:cNvGrpSpPr/>
          <p:nvPr/>
        </p:nvGrpSpPr>
        <p:grpSpPr>
          <a:xfrm>
            <a:off x="11384593" y="5555348"/>
            <a:ext cx="437240" cy="432208"/>
            <a:chOff x="-62511899" y="4129100"/>
            <a:chExt cx="304050" cy="282000"/>
          </a:xfrm>
          <a:solidFill>
            <a:srgbClr val="002060"/>
          </a:solidFill>
        </p:grpSpPr>
        <p:sp>
          <p:nvSpPr>
            <p:cNvPr id="648" name="Google Shape;10102;p74"/>
            <p:cNvSpPr/>
            <p:nvPr/>
          </p:nvSpPr>
          <p:spPr>
            <a:xfrm>
              <a:off x="-62414224" y="4203925"/>
              <a:ext cx="206375" cy="207175"/>
            </a:xfrm>
            <a:custGeom>
              <a:avLst/>
              <a:gdLst/>
              <a:ahLst/>
              <a:cxnLst/>
              <a:rect l="l" t="t" r="r" b="b"/>
              <a:pathLst>
                <a:path w="8255" h="8287" extrusionOk="0">
                  <a:moveTo>
                    <a:pt x="4128" y="1229"/>
                  </a:moveTo>
                  <a:cubicBezTo>
                    <a:pt x="4348" y="1229"/>
                    <a:pt x="4506" y="1418"/>
                    <a:pt x="4506" y="1670"/>
                  </a:cubicBezTo>
                  <a:lnTo>
                    <a:pt x="4506" y="1922"/>
                  </a:lnTo>
                  <a:cubicBezTo>
                    <a:pt x="4978" y="2080"/>
                    <a:pt x="5356" y="2552"/>
                    <a:pt x="5356" y="3119"/>
                  </a:cubicBezTo>
                  <a:cubicBezTo>
                    <a:pt x="5356" y="3340"/>
                    <a:pt x="5136" y="3498"/>
                    <a:pt x="4947" y="3498"/>
                  </a:cubicBezTo>
                  <a:cubicBezTo>
                    <a:pt x="4726" y="3498"/>
                    <a:pt x="4506" y="3308"/>
                    <a:pt x="4506" y="3119"/>
                  </a:cubicBezTo>
                  <a:cubicBezTo>
                    <a:pt x="4506" y="2867"/>
                    <a:pt x="4317" y="2710"/>
                    <a:pt x="4128" y="2710"/>
                  </a:cubicBezTo>
                  <a:cubicBezTo>
                    <a:pt x="3939" y="2710"/>
                    <a:pt x="3687" y="2930"/>
                    <a:pt x="3687" y="3119"/>
                  </a:cubicBezTo>
                  <a:cubicBezTo>
                    <a:pt x="3718" y="3340"/>
                    <a:pt x="4033" y="3592"/>
                    <a:pt x="4411" y="3813"/>
                  </a:cubicBezTo>
                  <a:cubicBezTo>
                    <a:pt x="4821" y="4128"/>
                    <a:pt x="5388" y="4537"/>
                    <a:pt x="5388" y="5199"/>
                  </a:cubicBezTo>
                  <a:cubicBezTo>
                    <a:pt x="5388" y="5766"/>
                    <a:pt x="5041" y="6175"/>
                    <a:pt x="4569" y="6396"/>
                  </a:cubicBezTo>
                  <a:lnTo>
                    <a:pt x="4569" y="6648"/>
                  </a:lnTo>
                  <a:cubicBezTo>
                    <a:pt x="4569" y="6900"/>
                    <a:pt x="4348" y="7089"/>
                    <a:pt x="4159" y="7089"/>
                  </a:cubicBezTo>
                  <a:cubicBezTo>
                    <a:pt x="3970" y="7089"/>
                    <a:pt x="3718" y="6900"/>
                    <a:pt x="3718" y="6648"/>
                  </a:cubicBezTo>
                  <a:lnTo>
                    <a:pt x="3718" y="6396"/>
                  </a:lnTo>
                  <a:cubicBezTo>
                    <a:pt x="3245" y="6238"/>
                    <a:pt x="2899" y="5766"/>
                    <a:pt x="2899" y="5199"/>
                  </a:cubicBezTo>
                  <a:cubicBezTo>
                    <a:pt x="2899" y="4978"/>
                    <a:pt x="3088" y="4821"/>
                    <a:pt x="3308" y="4821"/>
                  </a:cubicBezTo>
                  <a:cubicBezTo>
                    <a:pt x="3498" y="4821"/>
                    <a:pt x="3687" y="5010"/>
                    <a:pt x="3687" y="5199"/>
                  </a:cubicBezTo>
                  <a:cubicBezTo>
                    <a:pt x="3687" y="5451"/>
                    <a:pt x="3876" y="5608"/>
                    <a:pt x="4128" y="5608"/>
                  </a:cubicBezTo>
                  <a:cubicBezTo>
                    <a:pt x="4348" y="5608"/>
                    <a:pt x="4506" y="5388"/>
                    <a:pt x="4506" y="5199"/>
                  </a:cubicBezTo>
                  <a:cubicBezTo>
                    <a:pt x="4506" y="4978"/>
                    <a:pt x="4191" y="4726"/>
                    <a:pt x="3844" y="4506"/>
                  </a:cubicBezTo>
                  <a:cubicBezTo>
                    <a:pt x="3403" y="4191"/>
                    <a:pt x="2867" y="3781"/>
                    <a:pt x="2867" y="3119"/>
                  </a:cubicBezTo>
                  <a:cubicBezTo>
                    <a:pt x="2867" y="2552"/>
                    <a:pt x="3214" y="2143"/>
                    <a:pt x="3687" y="1922"/>
                  </a:cubicBezTo>
                  <a:lnTo>
                    <a:pt x="3687" y="1670"/>
                  </a:lnTo>
                  <a:cubicBezTo>
                    <a:pt x="3687" y="1418"/>
                    <a:pt x="3876" y="1229"/>
                    <a:pt x="4128" y="1229"/>
                  </a:cubicBezTo>
                  <a:close/>
                  <a:moveTo>
                    <a:pt x="4128" y="0"/>
                  </a:moveTo>
                  <a:cubicBezTo>
                    <a:pt x="1828" y="0"/>
                    <a:pt x="0" y="1859"/>
                    <a:pt x="0" y="4128"/>
                  </a:cubicBezTo>
                  <a:cubicBezTo>
                    <a:pt x="0" y="6427"/>
                    <a:pt x="1828" y="8286"/>
                    <a:pt x="4128" y="8286"/>
                  </a:cubicBezTo>
                  <a:cubicBezTo>
                    <a:pt x="6396" y="8286"/>
                    <a:pt x="8255" y="6427"/>
                    <a:pt x="8255" y="4128"/>
                  </a:cubicBezTo>
                  <a:cubicBezTo>
                    <a:pt x="8255" y="1859"/>
                    <a:pt x="6396" y="0"/>
                    <a:pt x="4128" y="0"/>
                  </a:cubicBezTo>
                  <a:close/>
                </a:path>
              </a:pathLst>
            </a:custGeom>
            <a:grpFill/>
            <a:ln>
              <a:noFill/>
            </a:ln>
          </p:spPr>
          <p:txBody>
            <a:bodyPr spcFirstLastPara="1" wrap="square" lIns="91425" tIns="91425" rIns="91425" bIns="91425" anchor="ctr" anchorCtr="0">
              <a:noAutofit/>
            </a:bodyPr>
            <a:lstStyle/>
            <a:p>
              <a:endParaRPr sz="1400"/>
            </a:p>
          </p:txBody>
        </p:sp>
        <p:sp>
          <p:nvSpPr>
            <p:cNvPr id="649" name="Google Shape;10103;p74"/>
            <p:cNvSpPr/>
            <p:nvPr/>
          </p:nvSpPr>
          <p:spPr>
            <a:xfrm>
              <a:off x="-62511099" y="4129100"/>
              <a:ext cx="159900" cy="74850"/>
            </a:xfrm>
            <a:custGeom>
              <a:avLst/>
              <a:gdLst/>
              <a:ahLst/>
              <a:cxnLst/>
              <a:rect l="l" t="t" r="r" b="b"/>
              <a:pathLst>
                <a:path w="6396" h="2994" extrusionOk="0">
                  <a:moveTo>
                    <a:pt x="3214" y="1"/>
                  </a:moveTo>
                  <a:cubicBezTo>
                    <a:pt x="1450" y="1"/>
                    <a:pt x="0" y="662"/>
                    <a:pt x="0" y="1513"/>
                  </a:cubicBezTo>
                  <a:cubicBezTo>
                    <a:pt x="0" y="2332"/>
                    <a:pt x="1450" y="2993"/>
                    <a:pt x="3214" y="2993"/>
                  </a:cubicBezTo>
                  <a:cubicBezTo>
                    <a:pt x="4947" y="2993"/>
                    <a:pt x="6396" y="2332"/>
                    <a:pt x="6396" y="1513"/>
                  </a:cubicBezTo>
                  <a:cubicBezTo>
                    <a:pt x="6396" y="662"/>
                    <a:pt x="4947" y="1"/>
                    <a:pt x="3214" y="1"/>
                  </a:cubicBezTo>
                  <a:close/>
                </a:path>
              </a:pathLst>
            </a:custGeom>
            <a:grpFill/>
            <a:ln>
              <a:noFill/>
            </a:ln>
          </p:spPr>
          <p:txBody>
            <a:bodyPr spcFirstLastPara="1" wrap="square" lIns="91425" tIns="91425" rIns="91425" bIns="91425" anchor="ctr" anchorCtr="0">
              <a:noAutofit/>
            </a:bodyPr>
            <a:lstStyle/>
            <a:p>
              <a:endParaRPr sz="1400"/>
            </a:p>
          </p:txBody>
        </p:sp>
        <p:sp>
          <p:nvSpPr>
            <p:cNvPr id="650" name="Google Shape;10104;p74"/>
            <p:cNvSpPr/>
            <p:nvPr/>
          </p:nvSpPr>
          <p:spPr>
            <a:xfrm>
              <a:off x="-62511099" y="4207075"/>
              <a:ext cx="110275" cy="59875"/>
            </a:xfrm>
            <a:custGeom>
              <a:avLst/>
              <a:gdLst/>
              <a:ahLst/>
              <a:cxnLst/>
              <a:rect l="l" t="t" r="r" b="b"/>
              <a:pathLst>
                <a:path w="4411" h="2395" extrusionOk="0">
                  <a:moveTo>
                    <a:pt x="0" y="0"/>
                  </a:moveTo>
                  <a:lnTo>
                    <a:pt x="0" y="1135"/>
                  </a:lnTo>
                  <a:cubicBezTo>
                    <a:pt x="0" y="1450"/>
                    <a:pt x="347" y="1765"/>
                    <a:pt x="882" y="2017"/>
                  </a:cubicBezTo>
                  <a:cubicBezTo>
                    <a:pt x="1355" y="2237"/>
                    <a:pt x="2332" y="2395"/>
                    <a:pt x="3151" y="2395"/>
                  </a:cubicBezTo>
                  <a:lnTo>
                    <a:pt x="3308" y="2395"/>
                  </a:lnTo>
                  <a:cubicBezTo>
                    <a:pt x="3560" y="1733"/>
                    <a:pt x="3907" y="1135"/>
                    <a:pt x="4411" y="631"/>
                  </a:cubicBezTo>
                  <a:lnTo>
                    <a:pt x="4411" y="631"/>
                  </a:lnTo>
                  <a:cubicBezTo>
                    <a:pt x="4033" y="694"/>
                    <a:pt x="3623" y="757"/>
                    <a:pt x="3182" y="757"/>
                  </a:cubicBezTo>
                  <a:cubicBezTo>
                    <a:pt x="2363" y="757"/>
                    <a:pt x="1261" y="599"/>
                    <a:pt x="567" y="316"/>
                  </a:cubicBezTo>
                  <a:cubicBezTo>
                    <a:pt x="347" y="221"/>
                    <a:pt x="158" y="127"/>
                    <a:pt x="0" y="0"/>
                  </a:cubicBezTo>
                  <a:close/>
                </a:path>
              </a:pathLst>
            </a:custGeom>
            <a:grpFill/>
            <a:ln>
              <a:noFill/>
            </a:ln>
          </p:spPr>
          <p:txBody>
            <a:bodyPr spcFirstLastPara="1" wrap="square" lIns="91425" tIns="91425" rIns="91425" bIns="91425" anchor="ctr" anchorCtr="0">
              <a:noAutofit/>
            </a:bodyPr>
            <a:lstStyle/>
            <a:p>
              <a:endParaRPr sz="1400"/>
            </a:p>
          </p:txBody>
        </p:sp>
        <p:sp>
          <p:nvSpPr>
            <p:cNvPr id="651" name="Google Shape;10105;p74"/>
            <p:cNvSpPr/>
            <p:nvPr/>
          </p:nvSpPr>
          <p:spPr>
            <a:xfrm>
              <a:off x="-62511099" y="4329950"/>
              <a:ext cx="106350" cy="59875"/>
            </a:xfrm>
            <a:custGeom>
              <a:avLst/>
              <a:gdLst/>
              <a:ahLst/>
              <a:cxnLst/>
              <a:rect l="l" t="t" r="r" b="b"/>
              <a:pathLst>
                <a:path w="4254" h="2395" extrusionOk="0">
                  <a:moveTo>
                    <a:pt x="0" y="0"/>
                  </a:moveTo>
                  <a:lnTo>
                    <a:pt x="0" y="1197"/>
                  </a:lnTo>
                  <a:cubicBezTo>
                    <a:pt x="0" y="1701"/>
                    <a:pt x="1355" y="2395"/>
                    <a:pt x="3182" y="2395"/>
                  </a:cubicBezTo>
                  <a:cubicBezTo>
                    <a:pt x="3560" y="2395"/>
                    <a:pt x="3907" y="2363"/>
                    <a:pt x="4254" y="2332"/>
                  </a:cubicBezTo>
                  <a:cubicBezTo>
                    <a:pt x="3875" y="1859"/>
                    <a:pt x="3560" y="1355"/>
                    <a:pt x="3340" y="756"/>
                  </a:cubicBezTo>
                  <a:lnTo>
                    <a:pt x="3182" y="756"/>
                  </a:lnTo>
                  <a:cubicBezTo>
                    <a:pt x="2363" y="756"/>
                    <a:pt x="1261" y="599"/>
                    <a:pt x="567" y="315"/>
                  </a:cubicBezTo>
                  <a:cubicBezTo>
                    <a:pt x="347" y="252"/>
                    <a:pt x="158" y="126"/>
                    <a:pt x="0" y="0"/>
                  </a:cubicBezTo>
                  <a:close/>
                </a:path>
              </a:pathLst>
            </a:custGeom>
            <a:grpFill/>
            <a:ln>
              <a:noFill/>
            </a:ln>
          </p:spPr>
          <p:txBody>
            <a:bodyPr spcFirstLastPara="1" wrap="square" lIns="91425" tIns="91425" rIns="91425" bIns="91425" anchor="ctr" anchorCtr="0">
              <a:noAutofit/>
            </a:bodyPr>
            <a:lstStyle/>
            <a:p>
              <a:endParaRPr sz="1400"/>
            </a:p>
          </p:txBody>
        </p:sp>
        <p:sp>
          <p:nvSpPr>
            <p:cNvPr id="652" name="Google Shape;10106;p74"/>
            <p:cNvSpPr/>
            <p:nvPr/>
          </p:nvSpPr>
          <p:spPr>
            <a:xfrm>
              <a:off x="-62511899" y="4268500"/>
              <a:ext cx="78000" cy="60675"/>
            </a:xfrm>
            <a:custGeom>
              <a:avLst/>
              <a:gdLst/>
              <a:ahLst/>
              <a:cxnLst/>
              <a:rect l="l" t="t" r="r" b="b"/>
              <a:pathLst>
                <a:path w="3120" h="2427" extrusionOk="0">
                  <a:moveTo>
                    <a:pt x="1" y="1"/>
                  </a:moveTo>
                  <a:lnTo>
                    <a:pt x="1" y="1167"/>
                  </a:lnTo>
                  <a:lnTo>
                    <a:pt x="32" y="1167"/>
                  </a:lnTo>
                  <a:cubicBezTo>
                    <a:pt x="32" y="1482"/>
                    <a:pt x="379" y="1797"/>
                    <a:pt x="914" y="2017"/>
                  </a:cubicBezTo>
                  <a:cubicBezTo>
                    <a:pt x="1387" y="2238"/>
                    <a:pt x="2332" y="2395"/>
                    <a:pt x="3120" y="2427"/>
                  </a:cubicBezTo>
                  <a:cubicBezTo>
                    <a:pt x="3057" y="2143"/>
                    <a:pt x="3025" y="1860"/>
                    <a:pt x="3025" y="1608"/>
                  </a:cubicBezTo>
                  <a:cubicBezTo>
                    <a:pt x="3025" y="1324"/>
                    <a:pt x="3088" y="1041"/>
                    <a:pt x="3120" y="757"/>
                  </a:cubicBezTo>
                  <a:cubicBezTo>
                    <a:pt x="2332" y="757"/>
                    <a:pt x="1230" y="599"/>
                    <a:pt x="536" y="316"/>
                  </a:cubicBezTo>
                  <a:cubicBezTo>
                    <a:pt x="347" y="253"/>
                    <a:pt x="158" y="127"/>
                    <a:pt x="1" y="1"/>
                  </a:cubicBezTo>
                  <a:close/>
                </a:path>
              </a:pathLst>
            </a:custGeom>
            <a:grpFill/>
            <a:ln>
              <a:noFill/>
            </a:ln>
          </p:spPr>
          <p:txBody>
            <a:bodyPr spcFirstLastPara="1" wrap="square" lIns="91425" tIns="91425" rIns="91425" bIns="91425" anchor="ctr" anchorCtr="0">
              <a:noAutofit/>
            </a:bodyPr>
            <a:lstStyle/>
            <a:p>
              <a:endParaRPr sz="1400"/>
            </a:p>
          </p:txBody>
        </p:sp>
      </p:grpSp>
      <p:grpSp>
        <p:nvGrpSpPr>
          <p:cNvPr id="657" name="Google Shape;10125;p74"/>
          <p:cNvGrpSpPr/>
          <p:nvPr/>
        </p:nvGrpSpPr>
        <p:grpSpPr>
          <a:xfrm>
            <a:off x="10413387" y="1752184"/>
            <a:ext cx="594012" cy="634693"/>
            <a:chOff x="-64044599" y="3360375"/>
            <a:chExt cx="315850" cy="316650"/>
          </a:xfrm>
          <a:solidFill>
            <a:srgbClr val="002060"/>
          </a:solidFill>
        </p:grpSpPr>
        <p:sp>
          <p:nvSpPr>
            <p:cNvPr id="658" name="Google Shape;10126;p74"/>
            <p:cNvSpPr/>
            <p:nvPr/>
          </p:nvSpPr>
          <p:spPr>
            <a:xfrm>
              <a:off x="-63980027" y="3532875"/>
              <a:ext cx="185900" cy="144150"/>
            </a:xfrm>
            <a:custGeom>
              <a:avLst/>
              <a:gdLst/>
              <a:ahLst/>
              <a:cxnLst/>
              <a:rect l="l" t="t" r="r" b="b"/>
              <a:pathLst>
                <a:path w="7436" h="5766" extrusionOk="0">
                  <a:moveTo>
                    <a:pt x="410" y="0"/>
                  </a:moveTo>
                  <a:cubicBezTo>
                    <a:pt x="158" y="0"/>
                    <a:pt x="1" y="189"/>
                    <a:pt x="1" y="410"/>
                  </a:cubicBezTo>
                  <a:cubicBezTo>
                    <a:pt x="1" y="662"/>
                    <a:pt x="190" y="820"/>
                    <a:pt x="410" y="820"/>
                  </a:cubicBezTo>
                  <a:lnTo>
                    <a:pt x="883" y="820"/>
                  </a:lnTo>
                  <a:lnTo>
                    <a:pt x="1670" y="5419"/>
                  </a:lnTo>
                  <a:cubicBezTo>
                    <a:pt x="1702" y="5608"/>
                    <a:pt x="1859" y="5766"/>
                    <a:pt x="2048" y="5766"/>
                  </a:cubicBezTo>
                  <a:lnTo>
                    <a:pt x="5356" y="5766"/>
                  </a:lnTo>
                  <a:cubicBezTo>
                    <a:pt x="5545" y="5766"/>
                    <a:pt x="5766" y="5608"/>
                    <a:pt x="5766" y="5419"/>
                  </a:cubicBezTo>
                  <a:lnTo>
                    <a:pt x="6554" y="820"/>
                  </a:lnTo>
                  <a:lnTo>
                    <a:pt x="7026" y="820"/>
                  </a:lnTo>
                  <a:cubicBezTo>
                    <a:pt x="7247" y="820"/>
                    <a:pt x="7404" y="630"/>
                    <a:pt x="7404" y="410"/>
                  </a:cubicBezTo>
                  <a:cubicBezTo>
                    <a:pt x="7436" y="189"/>
                    <a:pt x="7247" y="0"/>
                    <a:pt x="7026" y="0"/>
                  </a:cubicBezTo>
                  <a:close/>
                </a:path>
              </a:pathLst>
            </a:custGeom>
            <a:grpFill/>
            <a:ln>
              <a:noFill/>
            </a:ln>
          </p:spPr>
          <p:txBody>
            <a:bodyPr spcFirstLastPara="1" wrap="square" lIns="91425" tIns="91425" rIns="91425" bIns="91425" anchor="ctr" anchorCtr="0">
              <a:noAutofit/>
            </a:bodyPr>
            <a:lstStyle/>
            <a:p>
              <a:endParaRPr sz="1400"/>
            </a:p>
          </p:txBody>
        </p:sp>
        <p:sp>
          <p:nvSpPr>
            <p:cNvPr id="659" name="Google Shape;10127;p74"/>
            <p:cNvSpPr/>
            <p:nvPr/>
          </p:nvSpPr>
          <p:spPr>
            <a:xfrm>
              <a:off x="-64044599" y="3360375"/>
              <a:ext cx="315850" cy="152825"/>
            </a:xfrm>
            <a:custGeom>
              <a:avLst/>
              <a:gdLst/>
              <a:ahLst/>
              <a:cxnLst/>
              <a:rect l="l" t="t" r="r" b="b"/>
              <a:pathLst>
                <a:path w="12634" h="6113" extrusionOk="0">
                  <a:moveTo>
                    <a:pt x="378" y="1"/>
                  </a:moveTo>
                  <a:cubicBezTo>
                    <a:pt x="158" y="1"/>
                    <a:pt x="0" y="190"/>
                    <a:pt x="0" y="442"/>
                  </a:cubicBezTo>
                  <a:lnTo>
                    <a:pt x="0" y="5672"/>
                  </a:lnTo>
                  <a:cubicBezTo>
                    <a:pt x="0" y="5892"/>
                    <a:pt x="189" y="6113"/>
                    <a:pt x="378" y="6113"/>
                  </a:cubicBezTo>
                  <a:lnTo>
                    <a:pt x="3088" y="6113"/>
                  </a:lnTo>
                  <a:cubicBezTo>
                    <a:pt x="3245" y="5514"/>
                    <a:pt x="3560" y="4947"/>
                    <a:pt x="4001" y="4569"/>
                  </a:cubicBezTo>
                  <a:cubicBezTo>
                    <a:pt x="3875" y="4285"/>
                    <a:pt x="3812" y="3970"/>
                    <a:pt x="3812" y="3624"/>
                  </a:cubicBezTo>
                  <a:cubicBezTo>
                    <a:pt x="3812" y="2238"/>
                    <a:pt x="4915" y="1135"/>
                    <a:pt x="6301" y="1135"/>
                  </a:cubicBezTo>
                  <a:cubicBezTo>
                    <a:pt x="7656" y="1135"/>
                    <a:pt x="8759" y="2238"/>
                    <a:pt x="8759" y="3624"/>
                  </a:cubicBezTo>
                  <a:cubicBezTo>
                    <a:pt x="8759" y="3939"/>
                    <a:pt x="8696" y="4254"/>
                    <a:pt x="8570" y="4569"/>
                  </a:cubicBezTo>
                  <a:cubicBezTo>
                    <a:pt x="9011" y="5010"/>
                    <a:pt x="9326" y="5514"/>
                    <a:pt x="9483" y="6113"/>
                  </a:cubicBezTo>
                  <a:lnTo>
                    <a:pt x="12193" y="6113"/>
                  </a:lnTo>
                  <a:cubicBezTo>
                    <a:pt x="12445" y="6113"/>
                    <a:pt x="12602" y="5892"/>
                    <a:pt x="12602" y="5672"/>
                  </a:cubicBezTo>
                  <a:lnTo>
                    <a:pt x="12602" y="442"/>
                  </a:lnTo>
                  <a:cubicBezTo>
                    <a:pt x="12634" y="190"/>
                    <a:pt x="12445" y="1"/>
                    <a:pt x="12224" y="1"/>
                  </a:cubicBezTo>
                  <a:close/>
                </a:path>
              </a:pathLst>
            </a:custGeom>
            <a:grpFill/>
            <a:ln>
              <a:noFill/>
            </a:ln>
          </p:spPr>
          <p:txBody>
            <a:bodyPr spcFirstLastPara="1" wrap="square" lIns="91425" tIns="91425" rIns="91425" bIns="91425" anchor="ctr" anchorCtr="0">
              <a:noAutofit/>
            </a:bodyPr>
            <a:lstStyle/>
            <a:p>
              <a:endParaRPr sz="1400"/>
            </a:p>
          </p:txBody>
        </p:sp>
        <p:sp>
          <p:nvSpPr>
            <p:cNvPr id="660" name="Google Shape;10128;p74"/>
            <p:cNvSpPr/>
            <p:nvPr/>
          </p:nvSpPr>
          <p:spPr>
            <a:xfrm>
              <a:off x="-63945374" y="3408425"/>
              <a:ext cx="117375" cy="103200"/>
            </a:xfrm>
            <a:custGeom>
              <a:avLst/>
              <a:gdLst/>
              <a:ahLst/>
              <a:cxnLst/>
              <a:rect l="l" t="t" r="r" b="b"/>
              <a:pathLst>
                <a:path w="4695" h="4128" extrusionOk="0">
                  <a:moveTo>
                    <a:pt x="2364" y="1"/>
                  </a:moveTo>
                  <a:cubicBezTo>
                    <a:pt x="1450" y="1"/>
                    <a:pt x="694" y="757"/>
                    <a:pt x="694" y="1670"/>
                  </a:cubicBezTo>
                  <a:cubicBezTo>
                    <a:pt x="694" y="2080"/>
                    <a:pt x="851" y="2489"/>
                    <a:pt x="1167" y="2805"/>
                  </a:cubicBezTo>
                  <a:cubicBezTo>
                    <a:pt x="599" y="3120"/>
                    <a:pt x="190" y="3592"/>
                    <a:pt x="1" y="4128"/>
                  </a:cubicBezTo>
                  <a:lnTo>
                    <a:pt x="4695" y="4128"/>
                  </a:lnTo>
                  <a:cubicBezTo>
                    <a:pt x="4475" y="3561"/>
                    <a:pt x="4065" y="3088"/>
                    <a:pt x="3529" y="2805"/>
                  </a:cubicBezTo>
                  <a:cubicBezTo>
                    <a:pt x="3813" y="2489"/>
                    <a:pt x="4002" y="2080"/>
                    <a:pt x="4002" y="1670"/>
                  </a:cubicBezTo>
                  <a:cubicBezTo>
                    <a:pt x="4002" y="757"/>
                    <a:pt x="3277" y="1"/>
                    <a:pt x="2364" y="1"/>
                  </a:cubicBezTo>
                  <a:close/>
                </a:path>
              </a:pathLst>
            </a:custGeom>
            <a:grpFill/>
            <a:ln>
              <a:noFill/>
            </a:ln>
          </p:spPr>
          <p:txBody>
            <a:bodyPr spcFirstLastPara="1" wrap="square" lIns="91425" tIns="91425" rIns="91425" bIns="91425" anchor="ctr" anchorCtr="0">
              <a:noAutofit/>
            </a:bodyPr>
            <a:lstStyle/>
            <a:p>
              <a:endParaRPr sz="1400"/>
            </a:p>
          </p:txBody>
        </p:sp>
      </p:grpSp>
    </p:spTree>
    <p:extLst>
      <p:ext uri="{BB962C8B-B14F-4D97-AF65-F5344CB8AC3E}">
        <p14:creationId xmlns:p14="http://schemas.microsoft.com/office/powerpoint/2010/main" val="1362999888"/>
      </p:ext>
    </p:extLst>
  </p:cSld>
  <p:clrMapOvr>
    <a:masterClrMapping/>
  </p:clrMapOv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307184" y="166274"/>
            <a:ext cx="11573197" cy="724247"/>
          </a:xfrm>
        </p:spPr>
        <p:txBody>
          <a:bodyPr/>
          <a:lstStyle/>
          <a:p>
            <a:r>
              <a:rPr lang="en-US" sz="4800">
                <a:latin typeface="+mn-lt"/>
              </a:rPr>
              <a:t>Fully Editable Icon Sets: C</a:t>
            </a:r>
          </a:p>
        </p:txBody>
      </p:sp>
      <p:sp>
        <p:nvSpPr>
          <p:cNvPr id="54" name="Isosceles Triangle 68">
            <a:extLst>
              <a:ext uri="{FF2B5EF4-FFF2-40B4-BE49-F238E27FC236}">
                <a16:creationId xmlns:a16="http://schemas.microsoft.com/office/drawing/2014/main" id="{870C564B-4826-4504-AD55-BCA183FFA29B}"/>
              </a:ext>
            </a:extLst>
          </p:cNvPr>
          <p:cNvSpPr/>
          <p:nvPr/>
        </p:nvSpPr>
        <p:spPr>
          <a:xfrm rot="10800000">
            <a:off x="8394012" y="4492695"/>
            <a:ext cx="249709" cy="777639"/>
          </a:xfrm>
          <a:custGeom>
            <a:avLst/>
            <a:gdLst/>
            <a:ahLst/>
            <a:cxnLst/>
            <a:rect l="l" t="t" r="r" b="b"/>
            <a:pathLst>
              <a:path w="1040400" h="3240000">
                <a:moveTo>
                  <a:pt x="41345" y="940666"/>
                </a:moveTo>
                <a:lnTo>
                  <a:pt x="1242" y="653403"/>
                </a:lnTo>
                <a:lnTo>
                  <a:pt x="0" y="653403"/>
                </a:lnTo>
                <a:lnTo>
                  <a:pt x="1057" y="652077"/>
                </a:lnTo>
                <a:lnTo>
                  <a:pt x="447" y="647712"/>
                </a:lnTo>
                <a:lnTo>
                  <a:pt x="4531" y="647712"/>
                </a:lnTo>
                <a:lnTo>
                  <a:pt x="520200" y="0"/>
                </a:lnTo>
                <a:lnTo>
                  <a:pt x="659109" y="174478"/>
                </a:lnTo>
                <a:close/>
                <a:moveTo>
                  <a:pt x="101622" y="1372451"/>
                </a:moveTo>
                <a:lnTo>
                  <a:pt x="61820" y="1087335"/>
                </a:lnTo>
                <a:lnTo>
                  <a:pt x="728036" y="261055"/>
                </a:lnTo>
                <a:lnTo>
                  <a:pt x="870500" y="439998"/>
                </a:lnTo>
                <a:lnTo>
                  <a:pt x="860164" y="431664"/>
                </a:lnTo>
                <a:close/>
                <a:moveTo>
                  <a:pt x="161365" y="1800403"/>
                </a:moveTo>
                <a:lnTo>
                  <a:pt x="122098" y="1519120"/>
                </a:lnTo>
                <a:lnTo>
                  <a:pt x="930953" y="515931"/>
                </a:lnTo>
                <a:lnTo>
                  <a:pt x="1035869" y="647712"/>
                </a:lnTo>
                <a:lnTo>
                  <a:pt x="1039954" y="647712"/>
                </a:lnTo>
                <a:lnTo>
                  <a:pt x="1039345" y="652078"/>
                </a:lnTo>
                <a:lnTo>
                  <a:pt x="1040400" y="653403"/>
                </a:lnTo>
                <a:lnTo>
                  <a:pt x="1039160" y="653403"/>
                </a:lnTo>
                <a:lnTo>
                  <a:pt x="1029316" y="723920"/>
                </a:lnTo>
                <a:close/>
                <a:moveTo>
                  <a:pt x="217894" y="2205330"/>
                </a:moveTo>
                <a:lnTo>
                  <a:pt x="181840" y="1947070"/>
                </a:lnTo>
                <a:lnTo>
                  <a:pt x="1000266" y="932012"/>
                </a:lnTo>
                <a:lnTo>
                  <a:pt x="949113" y="1298429"/>
                </a:lnTo>
                <a:close/>
                <a:moveTo>
                  <a:pt x="330192" y="2564220"/>
                </a:moveTo>
                <a:lnTo>
                  <a:pt x="267995" y="2564220"/>
                </a:lnTo>
                <a:lnTo>
                  <a:pt x="237100" y="2342912"/>
                </a:lnTo>
                <a:lnTo>
                  <a:pt x="242309" y="2347112"/>
                </a:lnTo>
                <a:lnTo>
                  <a:pt x="920063" y="1506522"/>
                </a:lnTo>
                <a:lnTo>
                  <a:pt x="865005" y="1900914"/>
                </a:lnTo>
                <a:close/>
                <a:moveTo>
                  <a:pt x="772406" y="2564220"/>
                </a:moveTo>
                <a:lnTo>
                  <a:pt x="468924" y="2564220"/>
                </a:lnTo>
                <a:lnTo>
                  <a:pt x="835955" y="2109008"/>
                </a:lnTo>
                <a:close/>
                <a:moveTo>
                  <a:pt x="892044" y="3240000"/>
                </a:moveTo>
                <a:lnTo>
                  <a:pt x="148356" y="3240000"/>
                </a:lnTo>
                <a:lnTo>
                  <a:pt x="276144" y="2663936"/>
                </a:lnTo>
                <a:lnTo>
                  <a:pt x="764256" y="2663936"/>
                </a:lnTo>
                <a:close/>
              </a:path>
            </a:pathLst>
          </a:cu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1400"/>
          </a:p>
        </p:txBody>
      </p:sp>
      <p:sp>
        <p:nvSpPr>
          <p:cNvPr id="55" name="Rectangle 9">
            <a:extLst>
              <a:ext uri="{FF2B5EF4-FFF2-40B4-BE49-F238E27FC236}">
                <a16:creationId xmlns:a16="http://schemas.microsoft.com/office/drawing/2014/main" id="{F4DF7C3C-D955-465B-A7ED-DA6CEFF74209}"/>
              </a:ext>
            </a:extLst>
          </p:cNvPr>
          <p:cNvSpPr/>
          <p:nvPr/>
        </p:nvSpPr>
        <p:spPr>
          <a:xfrm>
            <a:off x="9031693" y="4582472"/>
            <a:ext cx="599051" cy="598077"/>
          </a:xfrm>
          <a:custGeom>
            <a:avLst/>
            <a:gdLst/>
            <a:ahLst/>
            <a:cxnLst/>
            <a:rect l="l" t="t" r="r" b="b"/>
            <a:pathLst>
              <a:path w="3228210" h="3222968">
                <a:moveTo>
                  <a:pt x="1619999" y="642446"/>
                </a:moveTo>
                <a:lnTo>
                  <a:pt x="2664115" y="1686562"/>
                </a:lnTo>
                <a:lnTo>
                  <a:pt x="2664116" y="1686562"/>
                </a:lnTo>
                <a:lnTo>
                  <a:pt x="2664116" y="3222968"/>
                </a:lnTo>
                <a:lnTo>
                  <a:pt x="2015013" y="3222968"/>
                </a:lnTo>
                <a:lnTo>
                  <a:pt x="2015013" y="2511495"/>
                </a:lnTo>
                <a:cubicBezTo>
                  <a:pt x="2015013" y="2399422"/>
                  <a:pt x="1924159" y="2308568"/>
                  <a:pt x="1812086" y="2308568"/>
                </a:cubicBezTo>
                <a:lnTo>
                  <a:pt x="1427912" y="2308568"/>
                </a:lnTo>
                <a:cubicBezTo>
                  <a:pt x="1315839" y="2308568"/>
                  <a:pt x="1224985" y="2399422"/>
                  <a:pt x="1224985" y="2511495"/>
                </a:cubicBezTo>
                <a:lnTo>
                  <a:pt x="1224985" y="3222968"/>
                </a:lnTo>
                <a:lnTo>
                  <a:pt x="575882" y="3222968"/>
                </a:lnTo>
                <a:lnTo>
                  <a:pt x="575882" y="1686562"/>
                </a:lnTo>
                <a:lnTo>
                  <a:pt x="575884" y="1686562"/>
                </a:lnTo>
                <a:close/>
                <a:moveTo>
                  <a:pt x="509997" y="122689"/>
                </a:moveTo>
                <a:lnTo>
                  <a:pt x="942045" y="122689"/>
                </a:lnTo>
                <a:lnTo>
                  <a:pt x="942045" y="542556"/>
                </a:lnTo>
                <a:lnTo>
                  <a:pt x="509997" y="974604"/>
                </a:lnTo>
                <a:close/>
                <a:moveTo>
                  <a:pt x="1620001" y="7099"/>
                </a:moveTo>
                <a:lnTo>
                  <a:pt x="3228210" y="1686560"/>
                </a:lnTo>
                <a:lnTo>
                  <a:pt x="2900441" y="1686560"/>
                </a:lnTo>
                <a:lnTo>
                  <a:pt x="1620001" y="349390"/>
                </a:lnTo>
                <a:close/>
                <a:moveTo>
                  <a:pt x="1619999" y="0"/>
                </a:moveTo>
                <a:lnTo>
                  <a:pt x="1619999" y="342291"/>
                </a:lnTo>
                <a:lnTo>
                  <a:pt x="330172" y="1679462"/>
                </a:lnTo>
                <a:lnTo>
                  <a:pt x="0" y="1679462"/>
                </a:lnTo>
                <a:close/>
              </a:path>
            </a:pathLst>
          </a:cu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1400"/>
          </a:p>
        </p:txBody>
      </p:sp>
      <p:sp>
        <p:nvSpPr>
          <p:cNvPr id="58" name="Freeform 18">
            <a:extLst>
              <a:ext uri="{FF2B5EF4-FFF2-40B4-BE49-F238E27FC236}">
                <a16:creationId xmlns:a16="http://schemas.microsoft.com/office/drawing/2014/main" id="{F57ADD61-A5C9-4BA6-A485-F46349246C4A}"/>
              </a:ext>
            </a:extLst>
          </p:cNvPr>
          <p:cNvSpPr/>
          <p:nvPr/>
        </p:nvSpPr>
        <p:spPr>
          <a:xfrm>
            <a:off x="10920494" y="4648061"/>
            <a:ext cx="578527" cy="466913"/>
          </a:xfrm>
          <a:custGeom>
            <a:avLst/>
            <a:gdLst/>
            <a:ahLst/>
            <a:cxnLst/>
            <a:rect l="l" t="t" r="r" b="b"/>
            <a:pathLst>
              <a:path w="3307788" h="2669631">
                <a:moveTo>
                  <a:pt x="2793832" y="1478391"/>
                </a:moveTo>
                <a:cubicBezTo>
                  <a:pt x="2772990" y="1635402"/>
                  <a:pt x="2717678" y="1784517"/>
                  <a:pt x="2633007" y="1915952"/>
                </a:cubicBezTo>
                <a:cubicBezTo>
                  <a:pt x="2695386" y="1951862"/>
                  <a:pt x="2772768" y="1955673"/>
                  <a:pt x="2841607" y="1924185"/>
                </a:cubicBezTo>
                <a:cubicBezTo>
                  <a:pt x="2943442" y="1877605"/>
                  <a:pt x="2999062" y="1766364"/>
                  <a:pt x="2975226" y="1656948"/>
                </a:cubicBezTo>
                <a:cubicBezTo>
                  <a:pt x="2955176" y="1564911"/>
                  <a:pt x="2883463" y="1495086"/>
                  <a:pt x="2793832" y="1478391"/>
                </a:cubicBezTo>
                <a:close/>
                <a:moveTo>
                  <a:pt x="2807611" y="1247700"/>
                </a:moveTo>
                <a:lnTo>
                  <a:pt x="2807472" y="1256060"/>
                </a:lnTo>
                <a:cubicBezTo>
                  <a:pt x="2994195" y="1281771"/>
                  <a:pt x="3148201" y="1421768"/>
                  <a:pt x="3189276" y="1610317"/>
                </a:cubicBezTo>
                <a:cubicBezTo>
                  <a:pt x="3235041" y="1820393"/>
                  <a:pt x="3128252" y="2033972"/>
                  <a:pt x="2932732" y="2123406"/>
                </a:cubicBezTo>
                <a:cubicBezTo>
                  <a:pt x="2789297" y="2189015"/>
                  <a:pt x="2626543" y="2174805"/>
                  <a:pt x="2499470" y="2094044"/>
                </a:cubicBezTo>
                <a:cubicBezTo>
                  <a:pt x="2427194" y="2172627"/>
                  <a:pt x="2343030" y="2241391"/>
                  <a:pt x="2248861" y="2297980"/>
                </a:cubicBezTo>
                <a:cubicBezTo>
                  <a:pt x="2178351" y="2340352"/>
                  <a:pt x="2104446" y="2374567"/>
                  <a:pt x="2027600" y="2398134"/>
                </a:cubicBezTo>
                <a:lnTo>
                  <a:pt x="3307788" y="2397615"/>
                </a:lnTo>
                <a:cubicBezTo>
                  <a:pt x="3265361" y="2549905"/>
                  <a:pt x="2537441" y="2669620"/>
                  <a:pt x="1653814" y="2669631"/>
                </a:cubicBezTo>
                <a:cubicBezTo>
                  <a:pt x="773102" y="2669642"/>
                  <a:pt x="46417" y="2550707"/>
                  <a:pt x="0" y="2398955"/>
                </a:cubicBezTo>
                <a:lnTo>
                  <a:pt x="1280678" y="2398436"/>
                </a:lnTo>
                <a:cubicBezTo>
                  <a:pt x="1203764" y="2374915"/>
                  <a:pt x="1129786" y="2340732"/>
                  <a:pt x="1059201" y="2298380"/>
                </a:cubicBezTo>
                <a:cubicBezTo>
                  <a:pt x="693039" y="2078675"/>
                  <a:pt x="477900" y="1674935"/>
                  <a:pt x="499745" y="1248476"/>
                </a:cubicBezTo>
                <a:close/>
                <a:moveTo>
                  <a:pt x="1331611" y="201752"/>
                </a:moveTo>
                <a:cubicBezTo>
                  <a:pt x="1206335" y="290902"/>
                  <a:pt x="1124761" y="308382"/>
                  <a:pt x="1132336" y="435988"/>
                </a:cubicBezTo>
                <a:cubicBezTo>
                  <a:pt x="1160888" y="640507"/>
                  <a:pt x="1527973" y="617783"/>
                  <a:pt x="1498839" y="840365"/>
                </a:cubicBezTo>
                <a:cubicBezTo>
                  <a:pt x="1455138" y="960979"/>
                  <a:pt x="1395705" y="987199"/>
                  <a:pt x="1213910" y="1052459"/>
                </a:cubicBezTo>
                <a:cubicBezTo>
                  <a:pt x="1331028" y="972050"/>
                  <a:pt x="1364241" y="921357"/>
                  <a:pt x="1360745" y="809484"/>
                </a:cubicBezTo>
                <a:cubicBezTo>
                  <a:pt x="1360746" y="646916"/>
                  <a:pt x="1111360" y="626523"/>
                  <a:pt x="1020462" y="495421"/>
                </a:cubicBezTo>
                <a:cubicBezTo>
                  <a:pt x="941218" y="374224"/>
                  <a:pt x="1061250" y="280996"/>
                  <a:pt x="1331611" y="201752"/>
                </a:cubicBezTo>
                <a:close/>
                <a:moveTo>
                  <a:pt x="2164365" y="80223"/>
                </a:moveTo>
                <a:cubicBezTo>
                  <a:pt x="2021192" y="182108"/>
                  <a:pt x="1927964" y="202086"/>
                  <a:pt x="1936621" y="347922"/>
                </a:cubicBezTo>
                <a:cubicBezTo>
                  <a:pt x="1969252" y="581657"/>
                  <a:pt x="2388778" y="555687"/>
                  <a:pt x="2355482" y="810066"/>
                </a:cubicBezTo>
                <a:cubicBezTo>
                  <a:pt x="2305538" y="947910"/>
                  <a:pt x="2237615" y="977876"/>
                  <a:pt x="2029849" y="1052459"/>
                </a:cubicBezTo>
                <a:cubicBezTo>
                  <a:pt x="2163698" y="960563"/>
                  <a:pt x="2201656" y="902628"/>
                  <a:pt x="2197660" y="774773"/>
                </a:cubicBezTo>
                <a:cubicBezTo>
                  <a:pt x="2197661" y="588982"/>
                  <a:pt x="1912649" y="565676"/>
                  <a:pt x="1808765" y="415844"/>
                </a:cubicBezTo>
                <a:cubicBezTo>
                  <a:pt x="1718201" y="277334"/>
                  <a:pt x="1855380" y="170787"/>
                  <a:pt x="2164365" y="80223"/>
                </a:cubicBezTo>
                <a:close/>
                <a:moveTo>
                  <a:pt x="1754169" y="0"/>
                </a:moveTo>
                <a:cubicBezTo>
                  <a:pt x="1583512" y="121444"/>
                  <a:pt x="1472387" y="145257"/>
                  <a:pt x="1482706" y="319088"/>
                </a:cubicBezTo>
                <a:cubicBezTo>
                  <a:pt x="1521601" y="597693"/>
                  <a:pt x="2021663" y="566738"/>
                  <a:pt x="1981975" y="869950"/>
                </a:cubicBezTo>
                <a:cubicBezTo>
                  <a:pt x="1922443" y="1034256"/>
                  <a:pt x="1841481" y="1069974"/>
                  <a:pt x="1593831" y="1158875"/>
                </a:cubicBezTo>
                <a:cubicBezTo>
                  <a:pt x="1753374" y="1049338"/>
                  <a:pt x="1798619" y="980281"/>
                  <a:pt x="1793856" y="827882"/>
                </a:cubicBezTo>
                <a:cubicBezTo>
                  <a:pt x="1793857" y="606424"/>
                  <a:pt x="1454132" y="578644"/>
                  <a:pt x="1330306" y="400050"/>
                </a:cubicBezTo>
                <a:cubicBezTo>
                  <a:pt x="1222356" y="234950"/>
                  <a:pt x="1385869" y="107950"/>
                  <a:pt x="1754169" y="0"/>
                </a:cubicBezTo>
                <a:close/>
              </a:path>
            </a:pathLst>
          </a:cu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1400"/>
          </a:p>
        </p:txBody>
      </p:sp>
      <p:sp>
        <p:nvSpPr>
          <p:cNvPr id="61" name="Rounded Rectangle 25">
            <a:extLst>
              <a:ext uri="{FF2B5EF4-FFF2-40B4-BE49-F238E27FC236}">
                <a16:creationId xmlns:a16="http://schemas.microsoft.com/office/drawing/2014/main" id="{52251A18-A73B-4A26-9FEC-6B831E23205B}"/>
              </a:ext>
            </a:extLst>
          </p:cNvPr>
          <p:cNvSpPr/>
          <p:nvPr/>
        </p:nvSpPr>
        <p:spPr>
          <a:xfrm>
            <a:off x="10979053" y="5849481"/>
            <a:ext cx="664123" cy="486699"/>
          </a:xfrm>
          <a:custGeom>
            <a:avLst/>
            <a:gdLst/>
            <a:ahLst/>
            <a:cxnLst/>
            <a:rect l="l" t="t" r="r" b="b"/>
            <a:pathLst>
              <a:path w="3248842" h="2380886">
                <a:moveTo>
                  <a:pt x="1194785" y="1472263"/>
                </a:moveTo>
                <a:cubicBezTo>
                  <a:pt x="1150014" y="1472263"/>
                  <a:pt x="1113720" y="1508557"/>
                  <a:pt x="1113720" y="1553328"/>
                </a:cubicBezTo>
                <a:lnTo>
                  <a:pt x="1113720" y="1600880"/>
                </a:lnTo>
                <a:cubicBezTo>
                  <a:pt x="1113720" y="1645651"/>
                  <a:pt x="1150014" y="1681945"/>
                  <a:pt x="1194785" y="1681945"/>
                </a:cubicBezTo>
                <a:lnTo>
                  <a:pt x="2067186" y="1681945"/>
                </a:lnTo>
                <a:cubicBezTo>
                  <a:pt x="2111957" y="1681945"/>
                  <a:pt x="2148251" y="1645651"/>
                  <a:pt x="2148251" y="1600880"/>
                </a:cubicBezTo>
                <a:lnTo>
                  <a:pt x="2148251" y="1553328"/>
                </a:lnTo>
                <a:cubicBezTo>
                  <a:pt x="2148251" y="1508557"/>
                  <a:pt x="2111957" y="1472263"/>
                  <a:pt x="2067186" y="1472263"/>
                </a:cubicBezTo>
                <a:close/>
                <a:moveTo>
                  <a:pt x="2582402" y="986449"/>
                </a:moveTo>
                <a:cubicBezTo>
                  <a:pt x="2477247" y="986449"/>
                  <a:pt x="2392002" y="1071694"/>
                  <a:pt x="2392002" y="1176848"/>
                </a:cubicBezTo>
                <a:cubicBezTo>
                  <a:pt x="2392002" y="1282003"/>
                  <a:pt x="2477247" y="1367248"/>
                  <a:pt x="2582402" y="1367248"/>
                </a:cubicBezTo>
                <a:cubicBezTo>
                  <a:pt x="2687557" y="1367248"/>
                  <a:pt x="2772801" y="1282003"/>
                  <a:pt x="2772801" y="1176848"/>
                </a:cubicBezTo>
                <a:cubicBezTo>
                  <a:pt x="2772801" y="1071694"/>
                  <a:pt x="2687557" y="986449"/>
                  <a:pt x="2582402" y="986449"/>
                </a:cubicBezTo>
                <a:close/>
                <a:moveTo>
                  <a:pt x="679570" y="986449"/>
                </a:moveTo>
                <a:cubicBezTo>
                  <a:pt x="574415" y="986449"/>
                  <a:pt x="489171" y="1071694"/>
                  <a:pt x="489171" y="1176848"/>
                </a:cubicBezTo>
                <a:cubicBezTo>
                  <a:pt x="489171" y="1282003"/>
                  <a:pt x="574415" y="1367248"/>
                  <a:pt x="679570" y="1367248"/>
                </a:cubicBezTo>
                <a:cubicBezTo>
                  <a:pt x="784725" y="1367248"/>
                  <a:pt x="869970" y="1282003"/>
                  <a:pt x="869970" y="1176848"/>
                </a:cubicBezTo>
                <a:cubicBezTo>
                  <a:pt x="869970" y="1071694"/>
                  <a:pt x="784725" y="986449"/>
                  <a:pt x="679570" y="986449"/>
                </a:cubicBezTo>
                <a:close/>
                <a:moveTo>
                  <a:pt x="867954" y="155801"/>
                </a:moveTo>
                <a:lnTo>
                  <a:pt x="726849" y="858549"/>
                </a:lnTo>
                <a:lnTo>
                  <a:pt x="2535122" y="858549"/>
                </a:lnTo>
                <a:lnTo>
                  <a:pt x="2394017" y="155801"/>
                </a:lnTo>
                <a:close/>
                <a:moveTo>
                  <a:pt x="677268" y="0"/>
                </a:moveTo>
                <a:lnTo>
                  <a:pt x="2584703" y="0"/>
                </a:lnTo>
                <a:lnTo>
                  <a:pt x="2736658" y="607820"/>
                </a:lnTo>
                <a:cubicBezTo>
                  <a:pt x="2766265" y="579906"/>
                  <a:pt x="2806392" y="564164"/>
                  <a:pt x="2850195" y="564164"/>
                </a:cubicBezTo>
                <a:lnTo>
                  <a:pt x="3069929" y="564164"/>
                </a:lnTo>
                <a:cubicBezTo>
                  <a:pt x="3168740" y="564164"/>
                  <a:pt x="3248842" y="644266"/>
                  <a:pt x="3248842" y="743077"/>
                </a:cubicBezTo>
                <a:lnTo>
                  <a:pt x="3248842" y="792706"/>
                </a:lnTo>
                <a:cubicBezTo>
                  <a:pt x="3248842" y="891517"/>
                  <a:pt x="3168740" y="971619"/>
                  <a:pt x="3069929" y="971619"/>
                </a:cubicBezTo>
                <a:lnTo>
                  <a:pt x="3054536" y="971619"/>
                </a:lnTo>
                <a:cubicBezTo>
                  <a:pt x="3060628" y="989042"/>
                  <a:pt x="3063411" y="1007758"/>
                  <a:pt x="3063411" y="1027125"/>
                </a:cubicBezTo>
                <a:lnTo>
                  <a:pt x="3063411" y="2015961"/>
                </a:lnTo>
                <a:lnTo>
                  <a:pt x="2889080" y="2015961"/>
                </a:lnTo>
                <a:lnTo>
                  <a:pt x="2889080" y="2260325"/>
                </a:lnTo>
                <a:cubicBezTo>
                  <a:pt x="2889080" y="2326909"/>
                  <a:pt x="2835102" y="2380886"/>
                  <a:pt x="2768518" y="2380886"/>
                </a:cubicBezTo>
                <a:lnTo>
                  <a:pt x="2286284" y="2380886"/>
                </a:lnTo>
                <a:cubicBezTo>
                  <a:pt x="2219700" y="2380886"/>
                  <a:pt x="2165723" y="2326909"/>
                  <a:pt x="2165723" y="2260325"/>
                </a:cubicBezTo>
                <a:lnTo>
                  <a:pt x="2165723" y="2015961"/>
                </a:lnTo>
                <a:lnTo>
                  <a:pt x="1096248" y="2015961"/>
                </a:lnTo>
                <a:lnTo>
                  <a:pt x="1096248" y="2260325"/>
                </a:lnTo>
                <a:cubicBezTo>
                  <a:pt x="1096248" y="2326909"/>
                  <a:pt x="1042270" y="2380886"/>
                  <a:pt x="975686" y="2380886"/>
                </a:cubicBezTo>
                <a:lnTo>
                  <a:pt x="493453" y="2380886"/>
                </a:lnTo>
                <a:cubicBezTo>
                  <a:pt x="426869" y="2380886"/>
                  <a:pt x="372891" y="2326909"/>
                  <a:pt x="372891" y="2260325"/>
                </a:cubicBezTo>
                <a:lnTo>
                  <a:pt x="372891" y="2015961"/>
                </a:lnTo>
                <a:lnTo>
                  <a:pt x="198560" y="2015961"/>
                </a:lnTo>
                <a:lnTo>
                  <a:pt x="198560" y="1027125"/>
                </a:lnTo>
                <a:cubicBezTo>
                  <a:pt x="198560" y="1007758"/>
                  <a:pt x="201343" y="989042"/>
                  <a:pt x="207435" y="971619"/>
                </a:cubicBezTo>
                <a:lnTo>
                  <a:pt x="178913" y="971619"/>
                </a:lnTo>
                <a:cubicBezTo>
                  <a:pt x="80102" y="971619"/>
                  <a:pt x="0" y="891517"/>
                  <a:pt x="0" y="792706"/>
                </a:cubicBezTo>
                <a:lnTo>
                  <a:pt x="0" y="743077"/>
                </a:lnTo>
                <a:cubicBezTo>
                  <a:pt x="0" y="644266"/>
                  <a:pt x="80102" y="564164"/>
                  <a:pt x="178913" y="564164"/>
                </a:cubicBezTo>
                <a:lnTo>
                  <a:pt x="398647" y="564164"/>
                </a:lnTo>
                <a:cubicBezTo>
                  <a:pt x="447310" y="564164"/>
                  <a:pt x="491436" y="583593"/>
                  <a:pt x="523419" y="615395"/>
                </a:cubicBezTo>
                <a:close/>
              </a:path>
            </a:pathLst>
          </a:cu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1400"/>
          </a:p>
        </p:txBody>
      </p:sp>
      <p:sp>
        <p:nvSpPr>
          <p:cNvPr id="64" name="Donut 39">
            <a:extLst>
              <a:ext uri="{FF2B5EF4-FFF2-40B4-BE49-F238E27FC236}">
                <a16:creationId xmlns:a16="http://schemas.microsoft.com/office/drawing/2014/main" id="{439297A1-2150-467C-8B3E-08A8C9E0E56F}"/>
              </a:ext>
            </a:extLst>
          </p:cNvPr>
          <p:cNvSpPr/>
          <p:nvPr/>
        </p:nvSpPr>
        <p:spPr>
          <a:xfrm>
            <a:off x="4185306" y="4555926"/>
            <a:ext cx="651175" cy="651175"/>
          </a:xfrm>
          <a:custGeom>
            <a:avLst/>
            <a:gdLst/>
            <a:ahLst/>
            <a:cxnLst/>
            <a:rect l="l" t="t" r="r" b="b"/>
            <a:pathLst>
              <a:path w="3240000" h="3240000">
                <a:moveTo>
                  <a:pt x="1152300" y="922782"/>
                </a:moveTo>
                <a:lnTo>
                  <a:pt x="2354400" y="1620000"/>
                </a:lnTo>
                <a:lnTo>
                  <a:pt x="1152300" y="2317218"/>
                </a:lnTo>
                <a:close/>
                <a:moveTo>
                  <a:pt x="1620000" y="342403"/>
                </a:moveTo>
                <a:cubicBezTo>
                  <a:pt x="914403" y="342403"/>
                  <a:pt x="342403" y="914403"/>
                  <a:pt x="342403" y="1620000"/>
                </a:cubicBezTo>
                <a:cubicBezTo>
                  <a:pt x="342403" y="2325597"/>
                  <a:pt x="914403" y="2897597"/>
                  <a:pt x="1620000" y="2897597"/>
                </a:cubicBezTo>
                <a:cubicBezTo>
                  <a:pt x="2325597" y="2897597"/>
                  <a:pt x="2897597" y="2325597"/>
                  <a:pt x="2897597" y="1620000"/>
                </a:cubicBezTo>
                <a:cubicBezTo>
                  <a:pt x="2897597" y="914403"/>
                  <a:pt x="2325597" y="342403"/>
                  <a:pt x="1620000" y="342403"/>
                </a:cubicBezTo>
                <a:close/>
                <a:moveTo>
                  <a:pt x="1620000" y="0"/>
                </a:moveTo>
                <a:cubicBezTo>
                  <a:pt x="2514701" y="0"/>
                  <a:pt x="3240000" y="725299"/>
                  <a:pt x="3240000" y="1620000"/>
                </a:cubicBezTo>
                <a:cubicBezTo>
                  <a:pt x="3240000" y="2514701"/>
                  <a:pt x="2514701" y="3240000"/>
                  <a:pt x="1620000" y="3240000"/>
                </a:cubicBezTo>
                <a:cubicBezTo>
                  <a:pt x="725299" y="3240000"/>
                  <a:pt x="0" y="2514701"/>
                  <a:pt x="0" y="1620000"/>
                </a:cubicBezTo>
                <a:cubicBezTo>
                  <a:pt x="0" y="725299"/>
                  <a:pt x="725299" y="0"/>
                  <a:pt x="1620000" y="0"/>
                </a:cubicBezTo>
                <a:close/>
              </a:path>
            </a:pathLst>
          </a:cu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1400">
              <a:solidFill>
                <a:schemeClr val="tx1"/>
              </a:solidFill>
            </a:endParaRPr>
          </a:p>
        </p:txBody>
      </p:sp>
      <p:sp>
        <p:nvSpPr>
          <p:cNvPr id="77" name="Chord 38">
            <a:extLst>
              <a:ext uri="{FF2B5EF4-FFF2-40B4-BE49-F238E27FC236}">
                <a16:creationId xmlns:a16="http://schemas.microsoft.com/office/drawing/2014/main" id="{284AD387-FD7A-4FAE-86E7-99768FD2F34F}"/>
              </a:ext>
            </a:extLst>
          </p:cNvPr>
          <p:cNvSpPr/>
          <p:nvPr/>
        </p:nvSpPr>
        <p:spPr>
          <a:xfrm>
            <a:off x="6671205" y="5636474"/>
            <a:ext cx="548659" cy="705543"/>
          </a:xfrm>
          <a:custGeom>
            <a:avLst/>
            <a:gdLst/>
            <a:ahLst/>
            <a:cxnLst/>
            <a:rect l="l" t="t" r="r" b="b"/>
            <a:pathLst>
              <a:path w="2519554" h="3240000">
                <a:moveTo>
                  <a:pt x="1259778" y="0"/>
                </a:moveTo>
                <a:cubicBezTo>
                  <a:pt x="1299543" y="0"/>
                  <a:pt x="1331778" y="32235"/>
                  <a:pt x="1331778" y="72000"/>
                </a:cubicBezTo>
                <a:lnTo>
                  <a:pt x="1331778" y="292696"/>
                </a:lnTo>
                <a:cubicBezTo>
                  <a:pt x="1526887" y="301316"/>
                  <a:pt x="1719796" y="357828"/>
                  <a:pt x="1894309" y="459601"/>
                </a:cubicBezTo>
                <a:cubicBezTo>
                  <a:pt x="2284331" y="687055"/>
                  <a:pt x="2522839" y="1105809"/>
                  <a:pt x="2519520" y="1557297"/>
                </a:cubicBezTo>
                <a:lnTo>
                  <a:pt x="2509882" y="1557270"/>
                </a:lnTo>
                <a:cubicBezTo>
                  <a:pt x="2413806" y="1435449"/>
                  <a:pt x="2264527" y="1358626"/>
                  <a:pt x="2097304" y="1358626"/>
                </a:cubicBezTo>
                <a:cubicBezTo>
                  <a:pt x="1931567" y="1358626"/>
                  <a:pt x="1783455" y="1434091"/>
                  <a:pt x="1688484" y="1554913"/>
                </a:cubicBezTo>
                <a:lnTo>
                  <a:pt x="1657888" y="1554825"/>
                </a:lnTo>
                <a:cubicBezTo>
                  <a:pt x="1579123" y="1454657"/>
                  <a:pt x="1463823" y="1385682"/>
                  <a:pt x="1331778" y="1368008"/>
                </a:cubicBezTo>
                <a:lnTo>
                  <a:pt x="1331778" y="2507895"/>
                </a:lnTo>
                <a:lnTo>
                  <a:pt x="1356113" y="2507895"/>
                </a:lnTo>
                <a:lnTo>
                  <a:pt x="1356113" y="2868215"/>
                </a:lnTo>
                <a:lnTo>
                  <a:pt x="1353558" y="2868215"/>
                </a:lnTo>
                <a:cubicBezTo>
                  <a:pt x="1347515" y="3074779"/>
                  <a:pt x="1177830" y="3240000"/>
                  <a:pt x="969556" y="3240000"/>
                </a:cubicBezTo>
                <a:cubicBezTo>
                  <a:pt x="759529" y="3240000"/>
                  <a:pt x="588743" y="3071985"/>
                  <a:pt x="585029" y="2863014"/>
                </a:cubicBezTo>
                <a:cubicBezTo>
                  <a:pt x="584214" y="2861474"/>
                  <a:pt x="584183" y="2859896"/>
                  <a:pt x="584183" y="2858310"/>
                </a:cubicBezTo>
                <a:lnTo>
                  <a:pt x="584422" y="2856985"/>
                </a:lnTo>
                <a:cubicBezTo>
                  <a:pt x="584186" y="2856201"/>
                  <a:pt x="584184" y="2855415"/>
                  <a:pt x="584184" y="2854628"/>
                </a:cubicBezTo>
                <a:lnTo>
                  <a:pt x="584846" y="2854628"/>
                </a:lnTo>
                <a:cubicBezTo>
                  <a:pt x="585977" y="2797047"/>
                  <a:pt x="628115" y="2750982"/>
                  <a:pt x="679843" y="2750982"/>
                </a:cubicBezTo>
                <a:cubicBezTo>
                  <a:pt x="731571" y="2750982"/>
                  <a:pt x="773709" y="2797047"/>
                  <a:pt x="774841" y="2854628"/>
                </a:cubicBezTo>
                <a:lnTo>
                  <a:pt x="776870" y="2854628"/>
                </a:lnTo>
                <a:cubicBezTo>
                  <a:pt x="776870" y="2961046"/>
                  <a:pt x="863138" y="3047314"/>
                  <a:pt x="969556" y="3047314"/>
                </a:cubicBezTo>
                <a:cubicBezTo>
                  <a:pt x="1075974" y="3047314"/>
                  <a:pt x="1162242" y="2961046"/>
                  <a:pt x="1162242" y="2854628"/>
                </a:cubicBezTo>
                <a:lnTo>
                  <a:pt x="1163439" y="2854628"/>
                </a:lnTo>
                <a:lnTo>
                  <a:pt x="1163439" y="2507895"/>
                </a:lnTo>
                <a:lnTo>
                  <a:pt x="1187778" y="2507895"/>
                </a:lnTo>
                <a:lnTo>
                  <a:pt x="1187778" y="1365548"/>
                </a:lnTo>
                <a:cubicBezTo>
                  <a:pt x="1048083" y="1378241"/>
                  <a:pt x="925400" y="1448176"/>
                  <a:pt x="842602" y="1552487"/>
                </a:cubicBezTo>
                <a:lnTo>
                  <a:pt x="807450" y="1552386"/>
                </a:lnTo>
                <a:cubicBezTo>
                  <a:pt x="712615" y="1432960"/>
                  <a:pt x="565486" y="1358626"/>
                  <a:pt x="400996" y="1358626"/>
                </a:cubicBezTo>
                <a:cubicBezTo>
                  <a:pt x="240343" y="1358626"/>
                  <a:pt x="96251" y="1429532"/>
                  <a:pt x="0" y="1543232"/>
                </a:cubicBezTo>
                <a:cubicBezTo>
                  <a:pt x="1264" y="1094357"/>
                  <a:pt x="241710" y="680052"/>
                  <a:pt x="631054" y="455977"/>
                </a:cubicBezTo>
                <a:cubicBezTo>
                  <a:pt x="804121" y="356374"/>
                  <a:pt x="994908" y="301092"/>
                  <a:pt x="1187778" y="292721"/>
                </a:cubicBezTo>
                <a:lnTo>
                  <a:pt x="1187778" y="72000"/>
                </a:lnTo>
                <a:cubicBezTo>
                  <a:pt x="1187778" y="32235"/>
                  <a:pt x="1220013" y="0"/>
                  <a:pt x="1259778" y="0"/>
                </a:cubicBezTo>
                <a:close/>
              </a:path>
            </a:pathLst>
          </a:cu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400"/>
          </a:p>
        </p:txBody>
      </p:sp>
      <p:sp>
        <p:nvSpPr>
          <p:cNvPr id="90" name="Oval 6">
            <a:extLst>
              <a:ext uri="{FF2B5EF4-FFF2-40B4-BE49-F238E27FC236}">
                <a16:creationId xmlns:a16="http://schemas.microsoft.com/office/drawing/2014/main" id="{319E467E-1F19-4CBB-A070-3B6CE4078D17}"/>
              </a:ext>
            </a:extLst>
          </p:cNvPr>
          <p:cNvSpPr/>
          <p:nvPr/>
        </p:nvSpPr>
        <p:spPr>
          <a:xfrm>
            <a:off x="7508646" y="5806837"/>
            <a:ext cx="574719" cy="568699"/>
          </a:xfrm>
          <a:custGeom>
            <a:avLst/>
            <a:gdLst/>
            <a:ahLst/>
            <a:cxnLst/>
            <a:rect l="l" t="t" r="r" b="b"/>
            <a:pathLst>
              <a:path w="3220460" h="3186731">
                <a:moveTo>
                  <a:pt x="1762834" y="1282034"/>
                </a:moveTo>
                <a:lnTo>
                  <a:pt x="273698" y="2771171"/>
                </a:lnTo>
                <a:cubicBezTo>
                  <a:pt x="253145" y="2791724"/>
                  <a:pt x="253145" y="2825048"/>
                  <a:pt x="273698" y="2845601"/>
                </a:cubicBezTo>
                <a:cubicBezTo>
                  <a:pt x="294251" y="2866154"/>
                  <a:pt x="327575" y="2866154"/>
                  <a:pt x="348128" y="2845601"/>
                </a:cubicBezTo>
                <a:lnTo>
                  <a:pt x="1830131" y="1363598"/>
                </a:lnTo>
                <a:close/>
                <a:moveTo>
                  <a:pt x="2703218" y="237332"/>
                </a:moveTo>
                <a:cubicBezTo>
                  <a:pt x="2623680" y="237332"/>
                  <a:pt x="2559202" y="301810"/>
                  <a:pt x="2559202" y="381348"/>
                </a:cubicBezTo>
                <a:cubicBezTo>
                  <a:pt x="2559202" y="460886"/>
                  <a:pt x="2623680" y="525364"/>
                  <a:pt x="2703218" y="525364"/>
                </a:cubicBezTo>
                <a:cubicBezTo>
                  <a:pt x="2782756" y="525364"/>
                  <a:pt x="2847234" y="460886"/>
                  <a:pt x="2847234" y="381348"/>
                </a:cubicBezTo>
                <a:cubicBezTo>
                  <a:pt x="2847234" y="301810"/>
                  <a:pt x="2782756" y="237332"/>
                  <a:pt x="2703218" y="237332"/>
                </a:cubicBezTo>
                <a:close/>
                <a:moveTo>
                  <a:pt x="2413103" y="0"/>
                </a:moveTo>
                <a:cubicBezTo>
                  <a:pt x="2858994" y="0"/>
                  <a:pt x="3220460" y="361466"/>
                  <a:pt x="3220460" y="807357"/>
                </a:cubicBezTo>
                <a:cubicBezTo>
                  <a:pt x="3220460" y="1253248"/>
                  <a:pt x="2858994" y="1614714"/>
                  <a:pt x="2413103" y="1614714"/>
                </a:cubicBezTo>
                <a:cubicBezTo>
                  <a:pt x="2305542" y="1614714"/>
                  <a:pt x="2202893" y="1593680"/>
                  <a:pt x="2109223" y="1555067"/>
                </a:cubicBezTo>
                <a:lnTo>
                  <a:pt x="2191945" y="1637789"/>
                </a:lnTo>
                <a:cubicBezTo>
                  <a:pt x="2226856" y="1672699"/>
                  <a:pt x="2226855" y="1729300"/>
                  <a:pt x="2191945" y="1764210"/>
                </a:cubicBezTo>
                <a:lnTo>
                  <a:pt x="2045068" y="1911087"/>
                </a:lnTo>
                <a:cubicBezTo>
                  <a:pt x="2010158" y="1945998"/>
                  <a:pt x="1953557" y="1945998"/>
                  <a:pt x="1918647" y="1911087"/>
                </a:cubicBezTo>
                <a:lnTo>
                  <a:pt x="1799123" y="1791564"/>
                </a:lnTo>
                <a:lnTo>
                  <a:pt x="1749496" y="1841190"/>
                </a:lnTo>
                <a:lnTo>
                  <a:pt x="1832980" y="1924673"/>
                </a:lnTo>
                <a:lnTo>
                  <a:pt x="1761893" y="1995760"/>
                </a:lnTo>
                <a:lnTo>
                  <a:pt x="1678410" y="1912277"/>
                </a:lnTo>
                <a:lnTo>
                  <a:pt x="1650246" y="1940441"/>
                </a:lnTo>
                <a:lnTo>
                  <a:pt x="1735612" y="2025807"/>
                </a:lnTo>
                <a:lnTo>
                  <a:pt x="1573330" y="2188089"/>
                </a:lnTo>
                <a:lnTo>
                  <a:pt x="1487964" y="2102723"/>
                </a:lnTo>
                <a:lnTo>
                  <a:pt x="1451742" y="2138944"/>
                </a:lnTo>
                <a:lnTo>
                  <a:pt x="1537109" y="2224311"/>
                </a:lnTo>
                <a:lnTo>
                  <a:pt x="1374830" y="2386590"/>
                </a:lnTo>
                <a:lnTo>
                  <a:pt x="1289463" y="2301223"/>
                </a:lnTo>
                <a:lnTo>
                  <a:pt x="1225079" y="2365608"/>
                </a:lnTo>
                <a:lnTo>
                  <a:pt x="1310445" y="2450974"/>
                </a:lnTo>
                <a:lnTo>
                  <a:pt x="1239358" y="2522061"/>
                </a:lnTo>
                <a:lnTo>
                  <a:pt x="1153992" y="2436695"/>
                </a:lnTo>
                <a:lnTo>
                  <a:pt x="1104364" y="2486322"/>
                </a:lnTo>
                <a:lnTo>
                  <a:pt x="1189730" y="2571689"/>
                </a:lnTo>
                <a:lnTo>
                  <a:pt x="1034153" y="2727266"/>
                </a:lnTo>
                <a:lnTo>
                  <a:pt x="948787" y="2641900"/>
                </a:lnTo>
                <a:lnTo>
                  <a:pt x="905863" y="2684824"/>
                </a:lnTo>
                <a:lnTo>
                  <a:pt x="991230" y="2770191"/>
                </a:lnTo>
                <a:lnTo>
                  <a:pt x="842353" y="2919067"/>
                </a:lnTo>
                <a:lnTo>
                  <a:pt x="756986" y="2833700"/>
                </a:lnTo>
                <a:lnTo>
                  <a:pt x="692119" y="2898567"/>
                </a:lnTo>
                <a:lnTo>
                  <a:pt x="777486" y="2983934"/>
                </a:lnTo>
                <a:lnTo>
                  <a:pt x="628610" y="3132811"/>
                </a:lnTo>
                <a:lnTo>
                  <a:pt x="618557" y="3122757"/>
                </a:lnTo>
                <a:lnTo>
                  <a:pt x="622830" y="3134825"/>
                </a:lnTo>
                <a:lnTo>
                  <a:pt x="346551" y="3150831"/>
                </a:lnTo>
                <a:lnTo>
                  <a:pt x="0" y="3186731"/>
                </a:lnTo>
                <a:lnTo>
                  <a:pt x="51749" y="2750557"/>
                </a:lnTo>
                <a:lnTo>
                  <a:pt x="48979" y="2747788"/>
                </a:lnTo>
                <a:lnTo>
                  <a:pt x="52495" y="2744272"/>
                </a:lnTo>
                <a:lnTo>
                  <a:pt x="52938" y="2740533"/>
                </a:lnTo>
                <a:lnTo>
                  <a:pt x="54575" y="2742192"/>
                </a:lnTo>
                <a:lnTo>
                  <a:pt x="1671288" y="1125479"/>
                </a:lnTo>
                <a:cubicBezTo>
                  <a:pt x="1628971" y="1027979"/>
                  <a:pt x="1605746" y="920380"/>
                  <a:pt x="1605746" y="807357"/>
                </a:cubicBezTo>
                <a:cubicBezTo>
                  <a:pt x="1605746" y="361466"/>
                  <a:pt x="1967212" y="0"/>
                  <a:pt x="2413103" y="0"/>
                </a:cubicBezTo>
                <a:close/>
              </a:path>
            </a:pathLst>
          </a:cu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400"/>
          </a:p>
        </p:txBody>
      </p:sp>
      <p:sp>
        <p:nvSpPr>
          <p:cNvPr id="91" name="Block Arc 25">
            <a:extLst>
              <a:ext uri="{FF2B5EF4-FFF2-40B4-BE49-F238E27FC236}">
                <a16:creationId xmlns:a16="http://schemas.microsoft.com/office/drawing/2014/main" id="{5F7FD4D6-1C06-4ABB-98F4-AC79D3C6A6D8}"/>
              </a:ext>
            </a:extLst>
          </p:cNvPr>
          <p:cNvSpPr/>
          <p:nvPr/>
        </p:nvSpPr>
        <p:spPr>
          <a:xfrm>
            <a:off x="5130209" y="5700918"/>
            <a:ext cx="395403" cy="571239"/>
          </a:xfrm>
          <a:custGeom>
            <a:avLst/>
            <a:gdLst/>
            <a:ahLst/>
            <a:cxnLst/>
            <a:rect l="l" t="t" r="r" b="b"/>
            <a:pathLst>
              <a:path w="2215656" h="3200962">
                <a:moveTo>
                  <a:pt x="1107829" y="2097026"/>
                </a:moveTo>
                <a:cubicBezTo>
                  <a:pt x="1025315" y="2097026"/>
                  <a:pt x="958423" y="2163918"/>
                  <a:pt x="958423" y="2246432"/>
                </a:cubicBezTo>
                <a:cubicBezTo>
                  <a:pt x="958423" y="2302715"/>
                  <a:pt x="989546" y="2351730"/>
                  <a:pt x="1036590" y="2375275"/>
                </a:cubicBezTo>
                <a:lnTo>
                  <a:pt x="985422" y="2684898"/>
                </a:lnTo>
                <a:lnTo>
                  <a:pt x="1230236" y="2684898"/>
                </a:lnTo>
                <a:lnTo>
                  <a:pt x="1179068" y="2375275"/>
                </a:lnTo>
                <a:cubicBezTo>
                  <a:pt x="1226112" y="2351730"/>
                  <a:pt x="1257234" y="2302715"/>
                  <a:pt x="1257234" y="2246432"/>
                </a:cubicBezTo>
                <a:cubicBezTo>
                  <a:pt x="1257234" y="2163918"/>
                  <a:pt x="1190343" y="2097026"/>
                  <a:pt x="1107829" y="2097026"/>
                </a:cubicBezTo>
                <a:close/>
                <a:moveTo>
                  <a:pt x="1102513" y="266871"/>
                </a:moveTo>
                <a:cubicBezTo>
                  <a:pt x="874876" y="269781"/>
                  <a:pt x="691868" y="455143"/>
                  <a:pt x="691868" y="682798"/>
                </a:cubicBezTo>
                <a:lnTo>
                  <a:pt x="690469" y="682798"/>
                </a:lnTo>
                <a:lnTo>
                  <a:pt x="690469" y="1580962"/>
                </a:lnTo>
                <a:lnTo>
                  <a:pt x="1525188" y="1580962"/>
                </a:lnTo>
                <a:lnTo>
                  <a:pt x="1525188" y="672127"/>
                </a:lnTo>
                <a:lnTo>
                  <a:pt x="1523654" y="672166"/>
                </a:lnTo>
                <a:cubicBezTo>
                  <a:pt x="1517835" y="444585"/>
                  <a:pt x="1330149" y="263961"/>
                  <a:pt x="1102513" y="266871"/>
                </a:cubicBezTo>
                <a:close/>
                <a:moveTo>
                  <a:pt x="1099102" y="56"/>
                </a:moveTo>
                <a:cubicBezTo>
                  <a:pt x="1472767" y="-4720"/>
                  <a:pt x="1780852" y="291773"/>
                  <a:pt x="1790404" y="665346"/>
                </a:cubicBezTo>
                <a:lnTo>
                  <a:pt x="1742843" y="666562"/>
                </a:lnTo>
                <a:lnTo>
                  <a:pt x="1790627" y="666562"/>
                </a:lnTo>
                <a:lnTo>
                  <a:pt x="1790627" y="1580962"/>
                </a:lnTo>
                <a:lnTo>
                  <a:pt x="2041344" y="1580962"/>
                </a:lnTo>
                <a:cubicBezTo>
                  <a:pt x="2137614" y="1580962"/>
                  <a:pt x="2215656" y="1659004"/>
                  <a:pt x="2215656" y="1755274"/>
                </a:cubicBezTo>
                <a:lnTo>
                  <a:pt x="2215656" y="3026650"/>
                </a:lnTo>
                <a:cubicBezTo>
                  <a:pt x="2215656" y="3122920"/>
                  <a:pt x="2137614" y="3200962"/>
                  <a:pt x="2041344" y="3200962"/>
                </a:cubicBezTo>
                <a:lnTo>
                  <a:pt x="174312" y="3200962"/>
                </a:lnTo>
                <a:cubicBezTo>
                  <a:pt x="78042" y="3200962"/>
                  <a:pt x="0" y="3122920"/>
                  <a:pt x="0" y="3026650"/>
                </a:cubicBezTo>
                <a:lnTo>
                  <a:pt x="0" y="1755274"/>
                </a:lnTo>
                <a:cubicBezTo>
                  <a:pt x="0" y="1659004"/>
                  <a:pt x="78042" y="1580962"/>
                  <a:pt x="174312" y="1580962"/>
                </a:cubicBezTo>
                <a:lnTo>
                  <a:pt x="425030" y="1580962"/>
                </a:lnTo>
                <a:lnTo>
                  <a:pt x="425030" y="676764"/>
                </a:lnTo>
                <a:lnTo>
                  <a:pt x="425634" y="676764"/>
                </a:lnTo>
                <a:cubicBezTo>
                  <a:pt x="428273" y="305830"/>
                  <a:pt x="727452" y="4806"/>
                  <a:pt x="1099102" y="56"/>
                </a:cubicBezTo>
                <a:close/>
              </a:path>
            </a:pathLst>
          </a:cu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400">
              <a:solidFill>
                <a:schemeClr val="tx1"/>
              </a:solidFill>
            </a:endParaRPr>
          </a:p>
        </p:txBody>
      </p:sp>
      <p:sp>
        <p:nvSpPr>
          <p:cNvPr id="92" name="Block Arc 31">
            <a:extLst>
              <a:ext uri="{FF2B5EF4-FFF2-40B4-BE49-F238E27FC236}">
                <a16:creationId xmlns:a16="http://schemas.microsoft.com/office/drawing/2014/main" id="{7D9DF903-DA8F-4191-AEDF-7DDF26A64847}"/>
              </a:ext>
            </a:extLst>
          </p:cNvPr>
          <p:cNvSpPr/>
          <p:nvPr/>
        </p:nvSpPr>
        <p:spPr>
          <a:xfrm>
            <a:off x="8354661" y="5743186"/>
            <a:ext cx="515883" cy="571239"/>
          </a:xfrm>
          <a:custGeom>
            <a:avLst/>
            <a:gdLst/>
            <a:ahLst/>
            <a:cxnLst/>
            <a:rect l="l" t="t" r="r" b="b"/>
            <a:pathLst>
              <a:path w="2890784" h="3200962">
                <a:moveTo>
                  <a:pt x="1107828" y="2097026"/>
                </a:moveTo>
                <a:cubicBezTo>
                  <a:pt x="1025313" y="2097026"/>
                  <a:pt x="958422" y="2163918"/>
                  <a:pt x="958422" y="2246432"/>
                </a:cubicBezTo>
                <a:cubicBezTo>
                  <a:pt x="958422" y="2302715"/>
                  <a:pt x="989545" y="2351730"/>
                  <a:pt x="1036589" y="2375275"/>
                </a:cubicBezTo>
                <a:lnTo>
                  <a:pt x="985421" y="2684898"/>
                </a:lnTo>
                <a:lnTo>
                  <a:pt x="1230235" y="2684898"/>
                </a:lnTo>
                <a:lnTo>
                  <a:pt x="1179067" y="2375275"/>
                </a:lnTo>
                <a:cubicBezTo>
                  <a:pt x="1226111" y="2351730"/>
                  <a:pt x="1257233" y="2302715"/>
                  <a:pt x="1257233" y="2246432"/>
                </a:cubicBezTo>
                <a:cubicBezTo>
                  <a:pt x="1257233" y="2163918"/>
                  <a:pt x="1190342" y="2097026"/>
                  <a:pt x="1107828" y="2097026"/>
                </a:cubicBezTo>
                <a:close/>
                <a:moveTo>
                  <a:pt x="2199259" y="56"/>
                </a:moveTo>
                <a:cubicBezTo>
                  <a:pt x="2572924" y="-4720"/>
                  <a:pt x="2881009" y="291773"/>
                  <a:pt x="2890561" y="665346"/>
                </a:cubicBezTo>
                <a:lnTo>
                  <a:pt x="2843000" y="666562"/>
                </a:lnTo>
                <a:lnTo>
                  <a:pt x="2890784" y="666562"/>
                </a:lnTo>
                <a:lnTo>
                  <a:pt x="2890784" y="1580962"/>
                </a:lnTo>
                <a:lnTo>
                  <a:pt x="2625345" y="1580962"/>
                </a:lnTo>
                <a:lnTo>
                  <a:pt x="2625345" y="672127"/>
                </a:lnTo>
                <a:lnTo>
                  <a:pt x="2623811" y="672166"/>
                </a:lnTo>
                <a:cubicBezTo>
                  <a:pt x="2617992" y="444585"/>
                  <a:pt x="2430306" y="263961"/>
                  <a:pt x="2202670" y="266871"/>
                </a:cubicBezTo>
                <a:cubicBezTo>
                  <a:pt x="1975033" y="269781"/>
                  <a:pt x="1792025" y="455143"/>
                  <a:pt x="1792025" y="682798"/>
                </a:cubicBezTo>
                <a:lnTo>
                  <a:pt x="1790626" y="682798"/>
                </a:lnTo>
                <a:lnTo>
                  <a:pt x="1790626" y="1580962"/>
                </a:lnTo>
                <a:lnTo>
                  <a:pt x="2041344" y="1580962"/>
                </a:lnTo>
                <a:cubicBezTo>
                  <a:pt x="2137614" y="1580962"/>
                  <a:pt x="2215656" y="1659004"/>
                  <a:pt x="2215656" y="1755274"/>
                </a:cubicBezTo>
                <a:lnTo>
                  <a:pt x="2215656" y="3026650"/>
                </a:lnTo>
                <a:cubicBezTo>
                  <a:pt x="2215656" y="3122920"/>
                  <a:pt x="2137614" y="3200962"/>
                  <a:pt x="2041344" y="3200962"/>
                </a:cubicBezTo>
                <a:lnTo>
                  <a:pt x="174312" y="3200962"/>
                </a:lnTo>
                <a:cubicBezTo>
                  <a:pt x="78042" y="3200962"/>
                  <a:pt x="0" y="3122920"/>
                  <a:pt x="0" y="3026650"/>
                </a:cubicBezTo>
                <a:lnTo>
                  <a:pt x="0" y="1755274"/>
                </a:lnTo>
                <a:cubicBezTo>
                  <a:pt x="0" y="1659004"/>
                  <a:pt x="78042" y="1580962"/>
                  <a:pt x="174312" y="1580962"/>
                </a:cubicBezTo>
                <a:lnTo>
                  <a:pt x="1525187" y="1580962"/>
                </a:lnTo>
                <a:lnTo>
                  <a:pt x="1525187" y="676764"/>
                </a:lnTo>
                <a:lnTo>
                  <a:pt x="1525791" y="676764"/>
                </a:lnTo>
                <a:cubicBezTo>
                  <a:pt x="1528430" y="305830"/>
                  <a:pt x="1827609" y="4806"/>
                  <a:pt x="2199259" y="56"/>
                </a:cubicBezTo>
                <a:close/>
              </a:path>
            </a:pathLst>
          </a:cu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400">
              <a:solidFill>
                <a:schemeClr val="tx1"/>
              </a:solidFill>
            </a:endParaRPr>
          </a:p>
        </p:txBody>
      </p:sp>
      <p:sp>
        <p:nvSpPr>
          <p:cNvPr id="93" name="Freeform 53">
            <a:extLst>
              <a:ext uri="{FF2B5EF4-FFF2-40B4-BE49-F238E27FC236}">
                <a16:creationId xmlns:a16="http://schemas.microsoft.com/office/drawing/2014/main" id="{D57F2C4B-7240-41A7-B169-E1E9E5390396}"/>
              </a:ext>
            </a:extLst>
          </p:cNvPr>
          <p:cNvSpPr/>
          <p:nvPr/>
        </p:nvSpPr>
        <p:spPr>
          <a:xfrm>
            <a:off x="10081531" y="5778285"/>
            <a:ext cx="565332" cy="579639"/>
          </a:xfrm>
          <a:custGeom>
            <a:avLst/>
            <a:gdLst>
              <a:gd name="connsiteX0" fmla="*/ 2279640 w 2296406"/>
              <a:gd name="connsiteY0" fmla="*/ 1747818 h 2354521"/>
              <a:gd name="connsiteX1" fmla="*/ 1827546 w 2296406"/>
              <a:gd name="connsiteY1" fmla="*/ 1826304 h 2354521"/>
              <a:gd name="connsiteX2" fmla="*/ 1955104 w 2296406"/>
              <a:gd name="connsiteY2" fmla="*/ 2095900 h 2354521"/>
              <a:gd name="connsiteX3" fmla="*/ 1682537 w 2296406"/>
              <a:gd name="connsiteY3" fmla="*/ 1962549 h 2354521"/>
              <a:gd name="connsiteX4" fmla="*/ 1528613 w 2296406"/>
              <a:gd name="connsiteY4" fmla="*/ 2354521 h 2354521"/>
              <a:gd name="connsiteX5" fmla="*/ 1380482 w 2296406"/>
              <a:gd name="connsiteY5" fmla="*/ 2120816 h 2354521"/>
              <a:gd name="connsiteX6" fmla="*/ 1495542 w 2296406"/>
              <a:gd name="connsiteY6" fmla="*/ 1788127 h 2354521"/>
              <a:gd name="connsiteX7" fmla="*/ 909489 w 2296406"/>
              <a:gd name="connsiteY7" fmla="*/ 1225390 h 2354521"/>
              <a:gd name="connsiteX8" fmla="*/ 414951 w 2296406"/>
              <a:gd name="connsiteY8" fmla="*/ 2322212 h 2354521"/>
              <a:gd name="connsiteX9" fmla="*/ 293184 w 2296406"/>
              <a:gd name="connsiteY9" fmla="*/ 2052845 h 2354521"/>
              <a:gd name="connsiteX10" fmla="*/ 520411 w 2296406"/>
              <a:gd name="connsiteY10" fmla="*/ 767428 h 2354521"/>
              <a:gd name="connsiteX11" fmla="*/ 11167 w 2296406"/>
              <a:gd name="connsiteY11" fmla="*/ 5505 h 2354521"/>
              <a:gd name="connsiteX12" fmla="*/ 771719 w 2296406"/>
              <a:gd name="connsiteY12" fmla="*/ 578452 h 2354521"/>
              <a:gd name="connsiteX13" fmla="*/ 2041440 w 2296406"/>
              <a:gd name="connsiteY13" fmla="*/ 514597 h 2354521"/>
              <a:gd name="connsiteX14" fmla="*/ 2296406 w 2296406"/>
              <a:gd name="connsiteY14" fmla="*/ 662729 h 2354521"/>
              <a:gd name="connsiteX15" fmla="*/ 1124906 w 2296406"/>
              <a:gd name="connsiteY15" fmla="*/ 1004182 h 2354521"/>
              <a:gd name="connsiteX16" fmla="*/ 1676517 w 2296406"/>
              <a:gd name="connsiteY16" fmla="*/ 1608523 h 2354521"/>
              <a:gd name="connsiteX17" fmla="*/ 2094931 w 2296406"/>
              <a:gd name="connsiteY17" fmla="*/ 1557316 h 2354521"/>
              <a:gd name="connsiteX18" fmla="*/ 11167 w 2305244"/>
              <a:gd name="connsiteY18" fmla="*/ 5505 h 2369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296406" h="2354521">
                <a:moveTo>
                  <a:pt x="2279640" y="1747818"/>
                </a:moveTo>
                <a:lnTo>
                  <a:pt x="1827546" y="1826304"/>
                </a:lnTo>
                <a:cubicBezTo>
                  <a:pt x="1873723" y="1907635"/>
                  <a:pt x="1985737" y="2047488"/>
                  <a:pt x="1955104" y="2095900"/>
                </a:cubicBezTo>
                <a:cubicBezTo>
                  <a:pt x="1897166" y="2139232"/>
                  <a:pt x="1773393" y="2006999"/>
                  <a:pt x="1682537" y="1962549"/>
                </a:cubicBezTo>
                <a:lnTo>
                  <a:pt x="1528613" y="2354521"/>
                </a:lnTo>
                <a:lnTo>
                  <a:pt x="1380482" y="2120816"/>
                </a:lnTo>
                <a:lnTo>
                  <a:pt x="1495542" y="1788127"/>
                </a:lnTo>
                <a:lnTo>
                  <a:pt x="909489" y="1225390"/>
                </a:lnTo>
                <a:lnTo>
                  <a:pt x="414951" y="2322212"/>
                </a:lnTo>
                <a:lnTo>
                  <a:pt x="293184" y="2052845"/>
                </a:lnTo>
                <a:lnTo>
                  <a:pt x="520411" y="767428"/>
                </a:lnTo>
                <a:cubicBezTo>
                  <a:pt x="325060" y="542715"/>
                  <a:pt x="-71458" y="102202"/>
                  <a:pt x="11167" y="5505"/>
                </a:cubicBezTo>
                <a:cubicBezTo>
                  <a:pt x="111065" y="-52229"/>
                  <a:pt x="554777" y="358209"/>
                  <a:pt x="771719" y="578452"/>
                </a:cubicBezTo>
                <a:lnTo>
                  <a:pt x="2041440" y="514597"/>
                </a:lnTo>
                <a:lnTo>
                  <a:pt x="2296406" y="662729"/>
                </a:lnTo>
                <a:lnTo>
                  <a:pt x="1124906" y="1004182"/>
                </a:lnTo>
                <a:lnTo>
                  <a:pt x="1676517" y="1608523"/>
                </a:lnTo>
                <a:cubicBezTo>
                  <a:pt x="1795262" y="1589016"/>
                  <a:pt x="2094931" y="1557316"/>
                  <a:pt x="2094931" y="1557316"/>
                </a:cubicBezTo>
              </a:path>
            </a:pathLst>
          </a:cu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400"/>
          </a:p>
        </p:txBody>
      </p:sp>
      <p:sp>
        <p:nvSpPr>
          <p:cNvPr id="94" name="Block Arc 10">
            <a:extLst>
              <a:ext uri="{FF2B5EF4-FFF2-40B4-BE49-F238E27FC236}">
                <a16:creationId xmlns:a16="http://schemas.microsoft.com/office/drawing/2014/main" id="{75C14C12-5F78-4BDD-B8A3-69BB465A2216}"/>
              </a:ext>
            </a:extLst>
          </p:cNvPr>
          <p:cNvSpPr/>
          <p:nvPr/>
        </p:nvSpPr>
        <p:spPr>
          <a:xfrm>
            <a:off x="4995575" y="4686447"/>
            <a:ext cx="695288" cy="470951"/>
          </a:xfrm>
          <a:custGeom>
            <a:avLst/>
            <a:gdLst/>
            <a:ahLst/>
            <a:cxnLst/>
            <a:rect l="l" t="t" r="r" b="b"/>
            <a:pathLst>
              <a:path w="3219104" h="2180445">
                <a:moveTo>
                  <a:pt x="631935" y="660566"/>
                </a:moveTo>
                <a:cubicBezTo>
                  <a:pt x="582229" y="660566"/>
                  <a:pt x="541935" y="700860"/>
                  <a:pt x="541935" y="750566"/>
                </a:cubicBezTo>
                <a:cubicBezTo>
                  <a:pt x="541935" y="800272"/>
                  <a:pt x="582229" y="840566"/>
                  <a:pt x="631935" y="840566"/>
                </a:cubicBezTo>
                <a:cubicBezTo>
                  <a:pt x="681641" y="840566"/>
                  <a:pt x="721935" y="800272"/>
                  <a:pt x="721935" y="750566"/>
                </a:cubicBezTo>
                <a:cubicBezTo>
                  <a:pt x="721935" y="700860"/>
                  <a:pt x="681641" y="660566"/>
                  <a:pt x="631935" y="660566"/>
                </a:cubicBezTo>
                <a:close/>
                <a:moveTo>
                  <a:pt x="2920524" y="132986"/>
                </a:moveTo>
                <a:cubicBezTo>
                  <a:pt x="2884582" y="132986"/>
                  <a:pt x="2855445" y="171564"/>
                  <a:pt x="2855445" y="219152"/>
                </a:cubicBezTo>
                <a:cubicBezTo>
                  <a:pt x="2855445" y="266740"/>
                  <a:pt x="2884582" y="305318"/>
                  <a:pt x="2920524" y="305318"/>
                </a:cubicBezTo>
                <a:cubicBezTo>
                  <a:pt x="2956466" y="305318"/>
                  <a:pt x="2985603" y="266740"/>
                  <a:pt x="2985603" y="219152"/>
                </a:cubicBezTo>
                <a:cubicBezTo>
                  <a:pt x="2985603" y="171564"/>
                  <a:pt x="2956466" y="132986"/>
                  <a:pt x="2920524" y="132986"/>
                </a:cubicBezTo>
                <a:close/>
                <a:moveTo>
                  <a:pt x="1840097" y="123357"/>
                </a:moveTo>
                <a:cubicBezTo>
                  <a:pt x="1690593" y="125267"/>
                  <a:pt x="1541569" y="163386"/>
                  <a:pt x="1407089" y="237534"/>
                </a:cubicBezTo>
                <a:lnTo>
                  <a:pt x="1442443" y="299445"/>
                </a:lnTo>
                <a:cubicBezTo>
                  <a:pt x="1690026" y="162934"/>
                  <a:pt x="1991162" y="159087"/>
                  <a:pt x="2242273" y="289227"/>
                </a:cubicBezTo>
                <a:lnTo>
                  <a:pt x="2275978" y="226435"/>
                </a:lnTo>
                <a:cubicBezTo>
                  <a:pt x="2139582" y="155746"/>
                  <a:pt x="1989600" y="121447"/>
                  <a:pt x="1840097" y="123357"/>
                </a:cubicBezTo>
                <a:close/>
                <a:moveTo>
                  <a:pt x="1808744" y="1233"/>
                </a:moveTo>
                <a:cubicBezTo>
                  <a:pt x="2156106" y="-14520"/>
                  <a:pt x="2554236" y="122009"/>
                  <a:pt x="2727916" y="332053"/>
                </a:cubicBezTo>
                <a:lnTo>
                  <a:pt x="2797407" y="426906"/>
                </a:lnTo>
                <a:cubicBezTo>
                  <a:pt x="2816730" y="407744"/>
                  <a:pt x="2822914" y="396798"/>
                  <a:pt x="2848347" y="374270"/>
                </a:cubicBezTo>
                <a:cubicBezTo>
                  <a:pt x="2789714" y="335227"/>
                  <a:pt x="2770554" y="301522"/>
                  <a:pt x="2770554" y="211287"/>
                </a:cubicBezTo>
                <a:cubicBezTo>
                  <a:pt x="2770554" y="109060"/>
                  <a:pt x="2826850" y="34523"/>
                  <a:pt x="2918697" y="33333"/>
                </a:cubicBezTo>
                <a:cubicBezTo>
                  <a:pt x="3010544" y="32143"/>
                  <a:pt x="3068737" y="122977"/>
                  <a:pt x="3064459" y="218431"/>
                </a:cubicBezTo>
                <a:cubicBezTo>
                  <a:pt x="3062319" y="266188"/>
                  <a:pt x="3063213" y="242475"/>
                  <a:pt x="3054577" y="285936"/>
                </a:cubicBezTo>
                <a:cubicBezTo>
                  <a:pt x="3088600" y="260795"/>
                  <a:pt x="3146396" y="297212"/>
                  <a:pt x="3198377" y="27802"/>
                </a:cubicBezTo>
                <a:cubicBezTo>
                  <a:pt x="3270974" y="270322"/>
                  <a:pt x="3142267" y="378871"/>
                  <a:pt x="2977023" y="405424"/>
                </a:cubicBezTo>
                <a:cubicBezTo>
                  <a:pt x="2937650" y="455263"/>
                  <a:pt x="2906651" y="507366"/>
                  <a:pt x="2854455" y="531728"/>
                </a:cubicBezTo>
                <a:cubicBezTo>
                  <a:pt x="2854593" y="531917"/>
                  <a:pt x="2854687" y="532126"/>
                  <a:pt x="2854781" y="532336"/>
                </a:cubicBezTo>
                <a:lnTo>
                  <a:pt x="2914835" y="719911"/>
                </a:lnTo>
                <a:cubicBezTo>
                  <a:pt x="2982387" y="1030651"/>
                  <a:pt x="2875068" y="1334999"/>
                  <a:pt x="2751965" y="1458417"/>
                </a:cubicBezTo>
                <a:cubicBezTo>
                  <a:pt x="2718119" y="1752479"/>
                  <a:pt x="2636178" y="1904762"/>
                  <a:pt x="2564924" y="2133185"/>
                </a:cubicBezTo>
                <a:cubicBezTo>
                  <a:pt x="2548001" y="2174319"/>
                  <a:pt x="2290597" y="2162941"/>
                  <a:pt x="2284362" y="2130560"/>
                </a:cubicBezTo>
                <a:cubicBezTo>
                  <a:pt x="2253189" y="1989654"/>
                  <a:pt x="2205984" y="1832997"/>
                  <a:pt x="2190842" y="1681589"/>
                </a:cubicBezTo>
                <a:cubicBezTo>
                  <a:pt x="1937891" y="1727975"/>
                  <a:pt x="1628829" y="1727099"/>
                  <a:pt x="1429318" y="1710471"/>
                </a:cubicBezTo>
                <a:cubicBezTo>
                  <a:pt x="1387456" y="1891634"/>
                  <a:pt x="1268107" y="2057044"/>
                  <a:pt x="1143413" y="2180445"/>
                </a:cubicBezTo>
                <a:lnTo>
                  <a:pt x="943012" y="2180445"/>
                </a:lnTo>
                <a:cubicBezTo>
                  <a:pt x="894916" y="2170818"/>
                  <a:pt x="902932" y="1825120"/>
                  <a:pt x="910948" y="1650083"/>
                </a:cubicBezTo>
                <a:cubicBezTo>
                  <a:pt x="600994" y="1508303"/>
                  <a:pt x="-80369" y="1319263"/>
                  <a:pt x="7807" y="838786"/>
                </a:cubicBezTo>
                <a:cubicBezTo>
                  <a:pt x="13151" y="796777"/>
                  <a:pt x="184160" y="802028"/>
                  <a:pt x="275009" y="799402"/>
                </a:cubicBezTo>
                <a:cubicBezTo>
                  <a:pt x="369419" y="659373"/>
                  <a:pt x="418407" y="582356"/>
                  <a:pt x="555570" y="465957"/>
                </a:cubicBezTo>
                <a:cubicBezTo>
                  <a:pt x="547554" y="374062"/>
                  <a:pt x="496786" y="206026"/>
                  <a:pt x="531522" y="190273"/>
                </a:cubicBezTo>
                <a:cubicBezTo>
                  <a:pt x="764877" y="64246"/>
                  <a:pt x="803177" y="250661"/>
                  <a:pt x="924308" y="355683"/>
                </a:cubicBezTo>
                <a:cubicBezTo>
                  <a:pt x="1130053" y="143013"/>
                  <a:pt x="1554903" y="11735"/>
                  <a:pt x="1808744" y="1233"/>
                </a:cubicBezTo>
                <a:close/>
              </a:path>
            </a:pathLst>
          </a:cu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400">
              <a:solidFill>
                <a:schemeClr val="tx1"/>
              </a:solidFill>
            </a:endParaRPr>
          </a:p>
        </p:txBody>
      </p:sp>
      <p:sp>
        <p:nvSpPr>
          <p:cNvPr id="95" name="Freeform 55">
            <a:extLst>
              <a:ext uri="{FF2B5EF4-FFF2-40B4-BE49-F238E27FC236}">
                <a16:creationId xmlns:a16="http://schemas.microsoft.com/office/drawing/2014/main" id="{E1F21ECA-3730-4E2A-BB32-69C99B2546BB}"/>
              </a:ext>
            </a:extLst>
          </p:cNvPr>
          <p:cNvSpPr/>
          <p:nvPr/>
        </p:nvSpPr>
        <p:spPr>
          <a:xfrm>
            <a:off x="4385173" y="5548272"/>
            <a:ext cx="357713" cy="876520"/>
          </a:xfrm>
          <a:custGeom>
            <a:avLst/>
            <a:gdLst/>
            <a:ahLst/>
            <a:cxnLst/>
            <a:rect l="l" t="t" r="r" b="b"/>
            <a:pathLst>
              <a:path w="1060423" h="2598393">
                <a:moveTo>
                  <a:pt x="511607" y="1989888"/>
                </a:moveTo>
                <a:cubicBezTo>
                  <a:pt x="421916" y="2038892"/>
                  <a:pt x="392123" y="2248491"/>
                  <a:pt x="577615" y="2379095"/>
                </a:cubicBezTo>
                <a:cubicBezTo>
                  <a:pt x="531205" y="2257454"/>
                  <a:pt x="562054" y="2197447"/>
                  <a:pt x="592034" y="2136572"/>
                </a:cubicBezTo>
                <a:cubicBezTo>
                  <a:pt x="592534" y="2167519"/>
                  <a:pt x="560915" y="2234057"/>
                  <a:pt x="638675" y="2272816"/>
                </a:cubicBezTo>
                <a:cubicBezTo>
                  <a:pt x="602283" y="2156226"/>
                  <a:pt x="756001" y="2119500"/>
                  <a:pt x="594605" y="1990756"/>
                </a:cubicBezTo>
                <a:cubicBezTo>
                  <a:pt x="828052" y="2024484"/>
                  <a:pt x="759407" y="2143283"/>
                  <a:pt x="814896" y="2262952"/>
                </a:cubicBezTo>
                <a:cubicBezTo>
                  <a:pt x="774295" y="2270013"/>
                  <a:pt x="715464" y="2161619"/>
                  <a:pt x="728685" y="2212952"/>
                </a:cubicBezTo>
                <a:cubicBezTo>
                  <a:pt x="798068" y="2415798"/>
                  <a:pt x="590532" y="2421590"/>
                  <a:pt x="656442" y="2598393"/>
                </a:cubicBezTo>
                <a:cubicBezTo>
                  <a:pt x="451592" y="2586815"/>
                  <a:pt x="511509" y="2396411"/>
                  <a:pt x="415171" y="2350110"/>
                </a:cubicBezTo>
                <a:cubicBezTo>
                  <a:pt x="389023" y="2345435"/>
                  <a:pt x="357666" y="2366802"/>
                  <a:pt x="415723" y="2461957"/>
                </a:cubicBezTo>
                <a:cubicBezTo>
                  <a:pt x="77590" y="2209980"/>
                  <a:pt x="314998" y="2004011"/>
                  <a:pt x="511607" y="1989888"/>
                </a:cubicBezTo>
                <a:close/>
                <a:moveTo>
                  <a:pt x="344786" y="1884983"/>
                </a:moveTo>
                <a:lnTo>
                  <a:pt x="722598" y="1884983"/>
                </a:lnTo>
                <a:cubicBezTo>
                  <a:pt x="716460" y="1906965"/>
                  <a:pt x="711917" y="1928321"/>
                  <a:pt x="707988" y="1948728"/>
                </a:cubicBezTo>
                <a:lnTo>
                  <a:pt x="357819" y="1948059"/>
                </a:lnTo>
                <a:close/>
                <a:moveTo>
                  <a:pt x="530212" y="651224"/>
                </a:moveTo>
                <a:cubicBezTo>
                  <a:pt x="585486" y="651224"/>
                  <a:pt x="630294" y="696033"/>
                  <a:pt x="630294" y="751307"/>
                </a:cubicBezTo>
                <a:cubicBezTo>
                  <a:pt x="630294" y="806581"/>
                  <a:pt x="585486" y="851389"/>
                  <a:pt x="530212" y="851389"/>
                </a:cubicBezTo>
                <a:cubicBezTo>
                  <a:pt x="474938" y="851389"/>
                  <a:pt x="430129" y="806581"/>
                  <a:pt x="430129" y="751307"/>
                </a:cubicBezTo>
                <a:cubicBezTo>
                  <a:pt x="430129" y="696033"/>
                  <a:pt x="474938" y="651224"/>
                  <a:pt x="530212" y="651224"/>
                </a:cubicBezTo>
                <a:close/>
                <a:moveTo>
                  <a:pt x="530212" y="551141"/>
                </a:moveTo>
                <a:cubicBezTo>
                  <a:pt x="419664" y="551141"/>
                  <a:pt x="330046" y="640759"/>
                  <a:pt x="330046" y="751307"/>
                </a:cubicBezTo>
                <a:cubicBezTo>
                  <a:pt x="330046" y="861855"/>
                  <a:pt x="419664" y="951472"/>
                  <a:pt x="530212" y="951472"/>
                </a:cubicBezTo>
                <a:cubicBezTo>
                  <a:pt x="640760" y="951472"/>
                  <a:pt x="730377" y="861855"/>
                  <a:pt x="730377" y="751307"/>
                </a:cubicBezTo>
                <a:cubicBezTo>
                  <a:pt x="730377" y="640759"/>
                  <a:pt x="640760" y="551141"/>
                  <a:pt x="530212" y="551141"/>
                </a:cubicBezTo>
                <a:close/>
                <a:moveTo>
                  <a:pt x="286245" y="353827"/>
                </a:moveTo>
                <a:cubicBezTo>
                  <a:pt x="438132" y="439406"/>
                  <a:pt x="623290" y="440561"/>
                  <a:pt x="776100" y="356932"/>
                </a:cubicBezTo>
                <a:cubicBezTo>
                  <a:pt x="941305" y="720175"/>
                  <a:pt x="898096" y="1115325"/>
                  <a:pt x="825241" y="1447764"/>
                </a:cubicBezTo>
                <a:lnTo>
                  <a:pt x="1060423" y="1673413"/>
                </a:lnTo>
                <a:lnTo>
                  <a:pt x="1021935" y="1978110"/>
                </a:lnTo>
                <a:lnTo>
                  <a:pt x="745125" y="1786699"/>
                </a:lnTo>
                <a:lnTo>
                  <a:pt x="734250" y="1834148"/>
                </a:lnTo>
                <a:lnTo>
                  <a:pt x="332991" y="1834148"/>
                </a:lnTo>
                <a:cubicBezTo>
                  <a:pt x="330005" y="1820736"/>
                  <a:pt x="326662" y="1807037"/>
                  <a:pt x="323192" y="1793020"/>
                </a:cubicBezTo>
                <a:lnTo>
                  <a:pt x="38489" y="1989888"/>
                </a:lnTo>
                <a:lnTo>
                  <a:pt x="0" y="1685191"/>
                </a:lnTo>
                <a:lnTo>
                  <a:pt x="237343" y="1457469"/>
                </a:lnTo>
                <a:lnTo>
                  <a:pt x="238009" y="1459571"/>
                </a:lnTo>
                <a:lnTo>
                  <a:pt x="242012" y="1446515"/>
                </a:lnTo>
                <a:cubicBezTo>
                  <a:pt x="171205" y="1115067"/>
                  <a:pt x="127758" y="714059"/>
                  <a:pt x="286245" y="353827"/>
                </a:cubicBezTo>
                <a:close/>
                <a:moveTo>
                  <a:pt x="527942" y="0"/>
                </a:moveTo>
                <a:cubicBezTo>
                  <a:pt x="622760" y="95693"/>
                  <a:pt x="695048" y="196745"/>
                  <a:pt x="748164" y="301374"/>
                </a:cubicBezTo>
                <a:cubicBezTo>
                  <a:pt x="612692" y="376844"/>
                  <a:pt x="447588" y="375495"/>
                  <a:pt x="312997" y="298024"/>
                </a:cubicBezTo>
                <a:cubicBezTo>
                  <a:pt x="364591" y="193505"/>
                  <a:pt x="435080" y="93397"/>
                  <a:pt x="527942" y="0"/>
                </a:cubicBezTo>
                <a:close/>
              </a:path>
            </a:pathLst>
          </a:cu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400"/>
          </a:p>
        </p:txBody>
      </p:sp>
      <p:sp>
        <p:nvSpPr>
          <p:cNvPr id="96" name="Round Same Side Corner Rectangle 36">
            <a:extLst>
              <a:ext uri="{FF2B5EF4-FFF2-40B4-BE49-F238E27FC236}">
                <a16:creationId xmlns:a16="http://schemas.microsoft.com/office/drawing/2014/main" id="{E0C4F70F-DCCD-48F1-A750-DF4F32AC8F75}"/>
              </a:ext>
            </a:extLst>
          </p:cNvPr>
          <p:cNvSpPr/>
          <p:nvPr/>
        </p:nvSpPr>
        <p:spPr>
          <a:xfrm>
            <a:off x="9093905" y="5778281"/>
            <a:ext cx="655441" cy="518203"/>
          </a:xfrm>
          <a:custGeom>
            <a:avLst/>
            <a:gdLst/>
            <a:ahLst/>
            <a:cxnLst/>
            <a:rect l="l" t="t" r="r" b="b"/>
            <a:pathLst>
              <a:path w="3219104" h="2545072">
                <a:moveTo>
                  <a:pt x="2779672" y="457200"/>
                </a:moveTo>
                <a:lnTo>
                  <a:pt x="2975888" y="457200"/>
                </a:lnTo>
                <a:cubicBezTo>
                  <a:pt x="3110212" y="457200"/>
                  <a:pt x="3219104" y="566092"/>
                  <a:pt x="3219104" y="700416"/>
                </a:cubicBezTo>
                <a:lnTo>
                  <a:pt x="3219104" y="2301856"/>
                </a:lnTo>
                <a:cubicBezTo>
                  <a:pt x="3219104" y="2436180"/>
                  <a:pt x="3110212" y="2545072"/>
                  <a:pt x="2975888" y="2545072"/>
                </a:cubicBezTo>
                <a:lnTo>
                  <a:pt x="2779672" y="2545072"/>
                </a:lnTo>
                <a:close/>
                <a:moveTo>
                  <a:pt x="243216" y="457200"/>
                </a:moveTo>
                <a:lnTo>
                  <a:pt x="439432" y="457200"/>
                </a:lnTo>
                <a:lnTo>
                  <a:pt x="439432" y="2545072"/>
                </a:lnTo>
                <a:lnTo>
                  <a:pt x="243216" y="2545072"/>
                </a:lnTo>
                <a:cubicBezTo>
                  <a:pt x="108892" y="2545072"/>
                  <a:pt x="0" y="2436180"/>
                  <a:pt x="0" y="2301856"/>
                </a:cubicBezTo>
                <a:lnTo>
                  <a:pt x="0" y="700416"/>
                </a:lnTo>
                <a:cubicBezTo>
                  <a:pt x="0" y="566092"/>
                  <a:pt x="108892" y="457200"/>
                  <a:pt x="243216" y="457200"/>
                </a:cubicBezTo>
                <a:close/>
                <a:moveTo>
                  <a:pt x="1428476" y="174246"/>
                </a:moveTo>
                <a:cubicBezTo>
                  <a:pt x="1372210" y="174246"/>
                  <a:pt x="1326598" y="219858"/>
                  <a:pt x="1326598" y="276124"/>
                </a:cubicBezTo>
                <a:lnTo>
                  <a:pt x="1326598" y="457200"/>
                </a:lnTo>
                <a:lnTo>
                  <a:pt x="1892506" y="457200"/>
                </a:lnTo>
                <a:lnTo>
                  <a:pt x="1892506" y="276124"/>
                </a:lnTo>
                <a:cubicBezTo>
                  <a:pt x="1892506" y="219858"/>
                  <a:pt x="1846894" y="174246"/>
                  <a:pt x="1790628" y="174246"/>
                </a:cubicBezTo>
                <a:close/>
                <a:moveTo>
                  <a:pt x="1285704" y="0"/>
                </a:moveTo>
                <a:lnTo>
                  <a:pt x="1933400" y="0"/>
                </a:lnTo>
                <a:cubicBezTo>
                  <a:pt x="2007048" y="0"/>
                  <a:pt x="2066752" y="59704"/>
                  <a:pt x="2066752" y="133352"/>
                </a:cubicBezTo>
                <a:lnTo>
                  <a:pt x="2066752" y="457200"/>
                </a:lnTo>
                <a:lnTo>
                  <a:pt x="2599672" y="457200"/>
                </a:lnTo>
                <a:lnTo>
                  <a:pt x="2599672" y="2545072"/>
                </a:lnTo>
                <a:lnTo>
                  <a:pt x="619432" y="2545072"/>
                </a:lnTo>
                <a:lnTo>
                  <a:pt x="619432" y="457200"/>
                </a:lnTo>
                <a:lnTo>
                  <a:pt x="1152352" y="457200"/>
                </a:lnTo>
                <a:lnTo>
                  <a:pt x="1152352" y="133352"/>
                </a:lnTo>
                <a:cubicBezTo>
                  <a:pt x="1152352" y="59704"/>
                  <a:pt x="1212056" y="0"/>
                  <a:pt x="1285704" y="0"/>
                </a:cubicBezTo>
                <a:close/>
              </a:path>
            </a:pathLst>
          </a:cu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400"/>
          </a:p>
        </p:txBody>
      </p:sp>
      <p:sp>
        <p:nvSpPr>
          <p:cNvPr id="97" name="Oval 21">
            <a:extLst>
              <a:ext uri="{FF2B5EF4-FFF2-40B4-BE49-F238E27FC236}">
                <a16:creationId xmlns:a16="http://schemas.microsoft.com/office/drawing/2014/main" id="{B92F2676-D90E-40BF-8AC5-C623D6EC5932}"/>
              </a:ext>
            </a:extLst>
          </p:cNvPr>
          <p:cNvSpPr>
            <a:spLocks noChangeAspect="1"/>
          </p:cNvSpPr>
          <p:nvPr/>
        </p:nvSpPr>
        <p:spPr>
          <a:xfrm>
            <a:off x="5899117" y="5752369"/>
            <a:ext cx="539611" cy="544119"/>
          </a:xfrm>
          <a:custGeom>
            <a:avLst/>
            <a:gdLst/>
            <a:ahLst/>
            <a:cxnLst/>
            <a:rect l="l" t="t" r="r" b="b"/>
            <a:pathLst>
              <a:path w="1652142" h="1665940">
                <a:moveTo>
                  <a:pt x="898689" y="548008"/>
                </a:moveTo>
                <a:cubicBezTo>
                  <a:pt x="737950" y="504938"/>
                  <a:pt x="572731" y="600328"/>
                  <a:pt x="529661" y="761066"/>
                </a:cubicBezTo>
                <a:cubicBezTo>
                  <a:pt x="486591" y="921805"/>
                  <a:pt x="581980" y="1087025"/>
                  <a:pt x="742719" y="1130094"/>
                </a:cubicBezTo>
                <a:cubicBezTo>
                  <a:pt x="903458" y="1173164"/>
                  <a:pt x="1068677" y="1077775"/>
                  <a:pt x="1111747" y="917036"/>
                </a:cubicBezTo>
                <a:cubicBezTo>
                  <a:pt x="1154817" y="756297"/>
                  <a:pt x="1059428" y="591077"/>
                  <a:pt x="898689" y="548008"/>
                </a:cubicBezTo>
                <a:close/>
                <a:moveTo>
                  <a:pt x="952303" y="347916"/>
                </a:moveTo>
                <a:cubicBezTo>
                  <a:pt x="1223549" y="420596"/>
                  <a:pt x="1384519" y="699404"/>
                  <a:pt x="1311839" y="970650"/>
                </a:cubicBezTo>
                <a:cubicBezTo>
                  <a:pt x="1239159" y="1241896"/>
                  <a:pt x="960351" y="1402866"/>
                  <a:pt x="689105" y="1330186"/>
                </a:cubicBezTo>
                <a:cubicBezTo>
                  <a:pt x="417859" y="1257506"/>
                  <a:pt x="256889" y="978698"/>
                  <a:pt x="329569" y="707451"/>
                </a:cubicBezTo>
                <a:cubicBezTo>
                  <a:pt x="402249" y="436205"/>
                  <a:pt x="681057" y="275235"/>
                  <a:pt x="952303" y="347916"/>
                </a:cubicBezTo>
                <a:close/>
                <a:moveTo>
                  <a:pt x="971799" y="275155"/>
                </a:moveTo>
                <a:cubicBezTo>
                  <a:pt x="660368" y="191707"/>
                  <a:pt x="340256" y="376524"/>
                  <a:pt x="256808" y="687955"/>
                </a:cubicBezTo>
                <a:cubicBezTo>
                  <a:pt x="173361" y="999387"/>
                  <a:pt x="358178" y="1319499"/>
                  <a:pt x="669609" y="1402947"/>
                </a:cubicBezTo>
                <a:cubicBezTo>
                  <a:pt x="981040" y="1486395"/>
                  <a:pt x="1301152" y="1301577"/>
                  <a:pt x="1384600" y="990146"/>
                </a:cubicBezTo>
                <a:cubicBezTo>
                  <a:pt x="1468047" y="678715"/>
                  <a:pt x="1283230" y="358603"/>
                  <a:pt x="971799" y="275155"/>
                </a:cubicBezTo>
                <a:close/>
                <a:moveTo>
                  <a:pt x="1652142" y="394531"/>
                </a:moveTo>
                <a:lnTo>
                  <a:pt x="1649662" y="403784"/>
                </a:lnTo>
                <a:lnTo>
                  <a:pt x="1647140" y="399895"/>
                </a:lnTo>
                <a:close/>
                <a:moveTo>
                  <a:pt x="1158157" y="65026"/>
                </a:moveTo>
                <a:lnTo>
                  <a:pt x="1154679" y="271718"/>
                </a:lnTo>
                <a:lnTo>
                  <a:pt x="1148331" y="270017"/>
                </a:lnTo>
                <a:cubicBezTo>
                  <a:pt x="1200055" y="299127"/>
                  <a:pt x="1246804" y="334821"/>
                  <a:pt x="1286346" y="377149"/>
                </a:cubicBezTo>
                <a:lnTo>
                  <a:pt x="1470353" y="331395"/>
                </a:lnTo>
                <a:lnTo>
                  <a:pt x="1588305" y="553229"/>
                </a:lnTo>
                <a:lnTo>
                  <a:pt x="1457194" y="671432"/>
                </a:lnTo>
                <a:cubicBezTo>
                  <a:pt x="1473630" y="731297"/>
                  <a:pt x="1481376" y="793983"/>
                  <a:pt x="1478595" y="857704"/>
                </a:cubicBezTo>
                <a:lnTo>
                  <a:pt x="1642362" y="948616"/>
                </a:lnTo>
                <a:lnTo>
                  <a:pt x="1577335" y="1191298"/>
                </a:lnTo>
                <a:lnTo>
                  <a:pt x="1378614" y="1187955"/>
                </a:lnTo>
                <a:cubicBezTo>
                  <a:pt x="1353489" y="1229936"/>
                  <a:pt x="1323048" y="1267799"/>
                  <a:pt x="1288939" y="1301599"/>
                </a:cubicBezTo>
                <a:lnTo>
                  <a:pt x="1354201" y="1471932"/>
                </a:lnTo>
                <a:lnTo>
                  <a:pt x="1148396" y="1616039"/>
                </a:lnTo>
                <a:lnTo>
                  <a:pt x="992294" y="1480516"/>
                </a:lnTo>
                <a:lnTo>
                  <a:pt x="1011291" y="1467215"/>
                </a:lnTo>
                <a:cubicBezTo>
                  <a:pt x="951500" y="1486565"/>
                  <a:pt x="888271" y="1495869"/>
                  <a:pt x="823805" y="1495510"/>
                </a:cubicBezTo>
                <a:lnTo>
                  <a:pt x="729193" y="1665940"/>
                </a:lnTo>
                <a:lnTo>
                  <a:pt x="486511" y="1600914"/>
                </a:lnTo>
                <a:lnTo>
                  <a:pt x="489790" y="1406012"/>
                </a:lnTo>
                <a:cubicBezTo>
                  <a:pt x="438364" y="1376702"/>
                  <a:pt x="391917" y="1340859"/>
                  <a:pt x="352658" y="1298452"/>
                </a:cubicBezTo>
                <a:lnTo>
                  <a:pt x="355803" y="1305197"/>
                </a:lnTo>
                <a:lnTo>
                  <a:pt x="152856" y="1344512"/>
                </a:lnTo>
                <a:lnTo>
                  <a:pt x="46675" y="1116809"/>
                </a:lnTo>
                <a:lnTo>
                  <a:pt x="183929" y="1005520"/>
                </a:lnTo>
                <a:cubicBezTo>
                  <a:pt x="169279" y="951824"/>
                  <a:pt x="161626" y="895865"/>
                  <a:pt x="161615" y="838915"/>
                </a:cubicBezTo>
                <a:lnTo>
                  <a:pt x="0" y="749197"/>
                </a:lnTo>
                <a:lnTo>
                  <a:pt x="65026" y="506515"/>
                </a:lnTo>
                <a:lnTo>
                  <a:pt x="250227" y="509630"/>
                </a:lnTo>
                <a:cubicBezTo>
                  <a:pt x="275353" y="465291"/>
                  <a:pt x="305693" y="424864"/>
                  <a:pt x="340015" y="388679"/>
                </a:cubicBezTo>
                <a:lnTo>
                  <a:pt x="277984" y="197357"/>
                </a:lnTo>
                <a:lnTo>
                  <a:pt x="491050" y="64219"/>
                </a:lnTo>
                <a:lnTo>
                  <a:pt x="639843" y="207726"/>
                </a:lnTo>
                <a:lnTo>
                  <a:pt x="638348" y="208660"/>
                </a:lnTo>
                <a:cubicBezTo>
                  <a:pt x="696840" y="190256"/>
                  <a:pt x="758594" y="181748"/>
                  <a:pt x="821488" y="182440"/>
                </a:cubicBezTo>
                <a:lnTo>
                  <a:pt x="815140" y="180739"/>
                </a:lnTo>
                <a:lnTo>
                  <a:pt x="915476" y="0"/>
                </a:lnTo>
                <a:close/>
              </a:path>
            </a:pathLst>
          </a:cu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1400"/>
          </a:p>
        </p:txBody>
      </p:sp>
      <p:sp>
        <p:nvSpPr>
          <p:cNvPr id="98" name="Oval 32">
            <a:extLst>
              <a:ext uri="{FF2B5EF4-FFF2-40B4-BE49-F238E27FC236}">
                <a16:creationId xmlns:a16="http://schemas.microsoft.com/office/drawing/2014/main" id="{06C7F06B-394E-4FE3-88AA-93210AFF9C00}"/>
              </a:ext>
            </a:extLst>
          </p:cNvPr>
          <p:cNvSpPr/>
          <p:nvPr/>
        </p:nvSpPr>
        <p:spPr>
          <a:xfrm>
            <a:off x="10018709" y="4572451"/>
            <a:ext cx="513811" cy="618124"/>
          </a:xfrm>
          <a:custGeom>
            <a:avLst/>
            <a:gdLst/>
            <a:ahLst/>
            <a:cxnLst/>
            <a:rect l="l" t="t" r="r" b="b"/>
            <a:pathLst>
              <a:path w="2671236" h="3213546">
                <a:moveTo>
                  <a:pt x="1336943" y="151152"/>
                </a:moveTo>
                <a:cubicBezTo>
                  <a:pt x="1223677" y="151152"/>
                  <a:pt x="1131857" y="242973"/>
                  <a:pt x="1131857" y="356239"/>
                </a:cubicBezTo>
                <a:cubicBezTo>
                  <a:pt x="1131857" y="469506"/>
                  <a:pt x="1223677" y="561326"/>
                  <a:pt x="1336943" y="561326"/>
                </a:cubicBezTo>
                <a:cubicBezTo>
                  <a:pt x="1450210" y="561326"/>
                  <a:pt x="1542030" y="469506"/>
                  <a:pt x="1542030" y="356239"/>
                </a:cubicBezTo>
                <a:cubicBezTo>
                  <a:pt x="1542030" y="242973"/>
                  <a:pt x="1450210" y="151152"/>
                  <a:pt x="1336943" y="151152"/>
                </a:cubicBezTo>
                <a:close/>
                <a:moveTo>
                  <a:pt x="1336943" y="0"/>
                </a:moveTo>
                <a:cubicBezTo>
                  <a:pt x="1533689" y="0"/>
                  <a:pt x="1693182" y="159493"/>
                  <a:pt x="1693182" y="356239"/>
                </a:cubicBezTo>
                <a:cubicBezTo>
                  <a:pt x="1693182" y="499348"/>
                  <a:pt x="1608797" y="622748"/>
                  <a:pt x="1486649" y="678491"/>
                </a:cubicBezTo>
                <a:lnTo>
                  <a:pt x="1504985" y="861628"/>
                </a:lnTo>
                <a:lnTo>
                  <a:pt x="2050955" y="861628"/>
                </a:lnTo>
                <a:cubicBezTo>
                  <a:pt x="2073924" y="808095"/>
                  <a:pt x="2127168" y="770742"/>
                  <a:pt x="2189136" y="770742"/>
                </a:cubicBezTo>
                <a:cubicBezTo>
                  <a:pt x="2272476" y="770742"/>
                  <a:pt x="2340037" y="838303"/>
                  <a:pt x="2340037" y="921643"/>
                </a:cubicBezTo>
                <a:cubicBezTo>
                  <a:pt x="2340037" y="1004983"/>
                  <a:pt x="2272476" y="1072544"/>
                  <a:pt x="2189136" y="1072544"/>
                </a:cubicBezTo>
                <a:cubicBezTo>
                  <a:pt x="2127168" y="1072544"/>
                  <a:pt x="2073924" y="1035191"/>
                  <a:pt x="2050955" y="981658"/>
                </a:cubicBezTo>
                <a:lnTo>
                  <a:pt x="1517002" y="981658"/>
                </a:lnTo>
                <a:lnTo>
                  <a:pt x="1678124" y="2590970"/>
                </a:lnTo>
                <a:cubicBezTo>
                  <a:pt x="2063444" y="2451708"/>
                  <a:pt x="2360829" y="2287813"/>
                  <a:pt x="2381761" y="1860600"/>
                </a:cubicBezTo>
                <a:cubicBezTo>
                  <a:pt x="2329006" y="1862811"/>
                  <a:pt x="2276981" y="1871755"/>
                  <a:pt x="2228094" y="1886075"/>
                </a:cubicBezTo>
                <a:cubicBezTo>
                  <a:pt x="2324645" y="1771974"/>
                  <a:pt x="2415523" y="1665436"/>
                  <a:pt x="2449665" y="1504055"/>
                </a:cubicBezTo>
                <a:cubicBezTo>
                  <a:pt x="2485699" y="1663545"/>
                  <a:pt x="2574685" y="1764408"/>
                  <a:pt x="2671236" y="1886075"/>
                </a:cubicBezTo>
                <a:cubicBezTo>
                  <a:pt x="2622475" y="1872164"/>
                  <a:pt x="2568855" y="1862858"/>
                  <a:pt x="2513341" y="1860541"/>
                </a:cubicBezTo>
                <a:cubicBezTo>
                  <a:pt x="2486075" y="2436981"/>
                  <a:pt x="2151724" y="2992040"/>
                  <a:pt x="1522375" y="3040581"/>
                </a:cubicBezTo>
                <a:cubicBezTo>
                  <a:pt x="1427529" y="3119259"/>
                  <a:pt x="1392747" y="3155891"/>
                  <a:pt x="1336943" y="3213546"/>
                </a:cubicBezTo>
                <a:cubicBezTo>
                  <a:pt x="1284048" y="3153728"/>
                  <a:pt x="1252174" y="3120936"/>
                  <a:pt x="1157234" y="3046101"/>
                </a:cubicBezTo>
                <a:cubicBezTo>
                  <a:pt x="592479" y="2980043"/>
                  <a:pt x="187829" y="2438320"/>
                  <a:pt x="160409" y="1860193"/>
                </a:cubicBezTo>
                <a:cubicBezTo>
                  <a:pt x="105366" y="1862056"/>
                  <a:pt x="50978" y="1871143"/>
                  <a:pt x="0" y="1886075"/>
                </a:cubicBezTo>
                <a:cubicBezTo>
                  <a:pt x="96552" y="1771974"/>
                  <a:pt x="187429" y="1665436"/>
                  <a:pt x="221571" y="1504055"/>
                </a:cubicBezTo>
                <a:cubicBezTo>
                  <a:pt x="257605" y="1663545"/>
                  <a:pt x="346591" y="1764408"/>
                  <a:pt x="443143" y="1886075"/>
                </a:cubicBezTo>
                <a:cubicBezTo>
                  <a:pt x="396276" y="1872705"/>
                  <a:pt x="344922" y="1863589"/>
                  <a:pt x="291687" y="1860996"/>
                </a:cubicBezTo>
                <a:cubicBezTo>
                  <a:pt x="313360" y="2289054"/>
                  <a:pt x="617325" y="2454996"/>
                  <a:pt x="1001768" y="2593980"/>
                </a:cubicBezTo>
                <a:lnTo>
                  <a:pt x="1157883" y="981658"/>
                </a:lnTo>
                <a:lnTo>
                  <a:pt x="666108" y="981658"/>
                </a:lnTo>
                <a:cubicBezTo>
                  <a:pt x="643139" y="1035191"/>
                  <a:pt x="589896" y="1072543"/>
                  <a:pt x="527928" y="1072543"/>
                </a:cubicBezTo>
                <a:cubicBezTo>
                  <a:pt x="444588" y="1072543"/>
                  <a:pt x="377027" y="1004982"/>
                  <a:pt x="377027" y="921642"/>
                </a:cubicBezTo>
                <a:cubicBezTo>
                  <a:pt x="377027" y="838302"/>
                  <a:pt x="444588" y="770741"/>
                  <a:pt x="527928" y="770741"/>
                </a:cubicBezTo>
                <a:cubicBezTo>
                  <a:pt x="589896" y="770741"/>
                  <a:pt x="643141" y="808095"/>
                  <a:pt x="666110" y="861628"/>
                </a:cubicBezTo>
                <a:lnTo>
                  <a:pt x="1169505" y="861628"/>
                </a:lnTo>
                <a:lnTo>
                  <a:pt x="1187237" y="678491"/>
                </a:lnTo>
                <a:cubicBezTo>
                  <a:pt x="1065090" y="622748"/>
                  <a:pt x="980704" y="499348"/>
                  <a:pt x="980704" y="356239"/>
                </a:cubicBezTo>
                <a:cubicBezTo>
                  <a:pt x="980704" y="159493"/>
                  <a:pt x="1140198" y="0"/>
                  <a:pt x="1336943" y="0"/>
                </a:cubicBezTo>
                <a:close/>
              </a:path>
            </a:pathLst>
          </a:cu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1400"/>
          </a:p>
        </p:txBody>
      </p:sp>
      <p:grpSp>
        <p:nvGrpSpPr>
          <p:cNvPr id="116" name="Google Shape;6783;p88"/>
          <p:cNvGrpSpPr/>
          <p:nvPr/>
        </p:nvGrpSpPr>
        <p:grpSpPr>
          <a:xfrm>
            <a:off x="10948070" y="1235313"/>
            <a:ext cx="566855" cy="566467"/>
            <a:chOff x="-34004625" y="3585850"/>
            <a:chExt cx="292225" cy="292025"/>
          </a:xfrm>
          <a:solidFill>
            <a:srgbClr val="002060"/>
          </a:solidFill>
        </p:grpSpPr>
        <p:sp>
          <p:nvSpPr>
            <p:cNvPr id="117" name="Google Shape;6784;p88"/>
            <p:cNvSpPr/>
            <p:nvPr/>
          </p:nvSpPr>
          <p:spPr>
            <a:xfrm>
              <a:off x="-33832149" y="3585850"/>
              <a:ext cx="103200" cy="154200"/>
            </a:xfrm>
            <a:custGeom>
              <a:avLst/>
              <a:gdLst/>
              <a:ahLst/>
              <a:cxnLst/>
              <a:rect l="l" t="t" r="r" b="b"/>
              <a:pathLst>
                <a:path w="4128" h="6168" extrusionOk="0">
                  <a:moveTo>
                    <a:pt x="2426" y="1"/>
                  </a:moveTo>
                  <a:cubicBezTo>
                    <a:pt x="2286" y="1"/>
                    <a:pt x="2136" y="77"/>
                    <a:pt x="2112" y="244"/>
                  </a:cubicBezTo>
                  <a:lnTo>
                    <a:pt x="64" y="5064"/>
                  </a:lnTo>
                  <a:cubicBezTo>
                    <a:pt x="1" y="5222"/>
                    <a:pt x="64" y="5474"/>
                    <a:pt x="253" y="5506"/>
                  </a:cubicBezTo>
                  <a:cubicBezTo>
                    <a:pt x="295" y="5531"/>
                    <a:pt x="342" y="5543"/>
                    <a:pt x="389" y="5543"/>
                  </a:cubicBezTo>
                  <a:cubicBezTo>
                    <a:pt x="517" y="5543"/>
                    <a:pt x="648" y="5455"/>
                    <a:pt x="694" y="5317"/>
                  </a:cubicBezTo>
                  <a:lnTo>
                    <a:pt x="1261" y="4025"/>
                  </a:lnTo>
                  <a:cubicBezTo>
                    <a:pt x="1419" y="4088"/>
                    <a:pt x="1576" y="4119"/>
                    <a:pt x="1765" y="4119"/>
                  </a:cubicBezTo>
                  <a:cubicBezTo>
                    <a:pt x="1891" y="4119"/>
                    <a:pt x="1986" y="4088"/>
                    <a:pt x="2112" y="4056"/>
                  </a:cubicBezTo>
                  <a:lnTo>
                    <a:pt x="2112" y="4844"/>
                  </a:lnTo>
                  <a:cubicBezTo>
                    <a:pt x="1450" y="4970"/>
                    <a:pt x="946" y="5506"/>
                    <a:pt x="789" y="6167"/>
                  </a:cubicBezTo>
                  <a:lnTo>
                    <a:pt x="4128" y="6167"/>
                  </a:lnTo>
                  <a:cubicBezTo>
                    <a:pt x="4002" y="5506"/>
                    <a:pt x="3466" y="5001"/>
                    <a:pt x="2773" y="4844"/>
                  </a:cubicBezTo>
                  <a:lnTo>
                    <a:pt x="2773" y="3143"/>
                  </a:lnTo>
                  <a:cubicBezTo>
                    <a:pt x="2773" y="2670"/>
                    <a:pt x="2458" y="2324"/>
                    <a:pt x="2080" y="2166"/>
                  </a:cubicBezTo>
                  <a:lnTo>
                    <a:pt x="2773" y="496"/>
                  </a:lnTo>
                  <a:cubicBezTo>
                    <a:pt x="2773" y="307"/>
                    <a:pt x="2710" y="118"/>
                    <a:pt x="2553" y="24"/>
                  </a:cubicBezTo>
                  <a:cubicBezTo>
                    <a:pt x="2515" y="8"/>
                    <a:pt x="2471" y="1"/>
                    <a:pt x="2426" y="1"/>
                  </a:cubicBezTo>
                  <a:close/>
                </a:path>
              </a:pathLst>
            </a:custGeom>
            <a:grpFill/>
            <a:ln>
              <a:noFill/>
            </a:ln>
          </p:spPr>
          <p:txBody>
            <a:bodyPr spcFirstLastPara="1" wrap="square" lIns="91425" tIns="91425" rIns="91425" bIns="91425" anchor="ctr" anchorCtr="0">
              <a:noAutofit/>
            </a:bodyPr>
            <a:lstStyle/>
            <a:p>
              <a:endParaRPr sz="1400"/>
            </a:p>
          </p:txBody>
        </p:sp>
        <p:sp>
          <p:nvSpPr>
            <p:cNvPr id="118" name="Google Shape;6785;p88"/>
            <p:cNvSpPr/>
            <p:nvPr/>
          </p:nvSpPr>
          <p:spPr>
            <a:xfrm>
              <a:off x="-34004625" y="3690400"/>
              <a:ext cx="155175" cy="187475"/>
            </a:xfrm>
            <a:custGeom>
              <a:avLst/>
              <a:gdLst/>
              <a:ahLst/>
              <a:cxnLst/>
              <a:rect l="l" t="t" r="r" b="b"/>
              <a:pathLst>
                <a:path w="6207" h="7499" extrusionOk="0">
                  <a:moveTo>
                    <a:pt x="693" y="0"/>
                  </a:moveTo>
                  <a:cubicBezTo>
                    <a:pt x="315" y="0"/>
                    <a:pt x="0" y="315"/>
                    <a:pt x="0" y="662"/>
                  </a:cubicBezTo>
                  <a:lnTo>
                    <a:pt x="0" y="6490"/>
                  </a:lnTo>
                  <a:cubicBezTo>
                    <a:pt x="32" y="7026"/>
                    <a:pt x="504" y="7498"/>
                    <a:pt x="1103" y="7498"/>
                  </a:cubicBezTo>
                  <a:lnTo>
                    <a:pt x="6207" y="7498"/>
                  </a:lnTo>
                  <a:lnTo>
                    <a:pt x="6207" y="5797"/>
                  </a:lnTo>
                  <a:cubicBezTo>
                    <a:pt x="6207" y="5608"/>
                    <a:pt x="6049" y="5451"/>
                    <a:pt x="5860" y="5451"/>
                  </a:cubicBezTo>
                  <a:lnTo>
                    <a:pt x="1765" y="5451"/>
                  </a:lnTo>
                  <a:cubicBezTo>
                    <a:pt x="1576" y="5451"/>
                    <a:pt x="1418" y="5293"/>
                    <a:pt x="1418" y="5104"/>
                  </a:cubicBezTo>
                  <a:lnTo>
                    <a:pt x="1418" y="662"/>
                  </a:lnTo>
                  <a:cubicBezTo>
                    <a:pt x="1418" y="252"/>
                    <a:pt x="1103" y="0"/>
                    <a:pt x="693" y="0"/>
                  </a:cubicBezTo>
                  <a:close/>
                </a:path>
              </a:pathLst>
            </a:custGeom>
            <a:grpFill/>
            <a:ln>
              <a:noFill/>
            </a:ln>
          </p:spPr>
          <p:txBody>
            <a:bodyPr spcFirstLastPara="1" wrap="square" lIns="91425" tIns="91425" rIns="91425" bIns="91425" anchor="ctr" anchorCtr="0">
              <a:noAutofit/>
            </a:bodyPr>
            <a:lstStyle/>
            <a:p>
              <a:endParaRPr sz="1400"/>
            </a:p>
          </p:txBody>
        </p:sp>
        <p:sp>
          <p:nvSpPr>
            <p:cNvPr id="119" name="Google Shape;6786;p88"/>
            <p:cNvSpPr/>
            <p:nvPr/>
          </p:nvSpPr>
          <p:spPr>
            <a:xfrm>
              <a:off x="-33936099" y="3621075"/>
              <a:ext cx="51200" cy="51225"/>
            </a:xfrm>
            <a:custGeom>
              <a:avLst/>
              <a:gdLst/>
              <a:ahLst/>
              <a:cxnLst/>
              <a:rect l="l" t="t" r="r" b="b"/>
              <a:pathLst>
                <a:path w="2048" h="2049" extrusionOk="0">
                  <a:moveTo>
                    <a:pt x="1040" y="1"/>
                  </a:moveTo>
                  <a:cubicBezTo>
                    <a:pt x="473" y="1"/>
                    <a:pt x="0" y="473"/>
                    <a:pt x="0" y="1041"/>
                  </a:cubicBezTo>
                  <a:cubicBezTo>
                    <a:pt x="0" y="1576"/>
                    <a:pt x="473" y="2049"/>
                    <a:pt x="1040" y="2049"/>
                  </a:cubicBezTo>
                  <a:cubicBezTo>
                    <a:pt x="1576" y="2049"/>
                    <a:pt x="2048" y="1576"/>
                    <a:pt x="2048" y="1041"/>
                  </a:cubicBezTo>
                  <a:cubicBezTo>
                    <a:pt x="2048" y="473"/>
                    <a:pt x="1607" y="1"/>
                    <a:pt x="1040" y="1"/>
                  </a:cubicBezTo>
                  <a:close/>
                </a:path>
              </a:pathLst>
            </a:custGeom>
            <a:grpFill/>
            <a:ln>
              <a:noFill/>
            </a:ln>
          </p:spPr>
          <p:txBody>
            <a:bodyPr spcFirstLastPara="1" wrap="square" lIns="91425" tIns="91425" rIns="91425" bIns="91425" anchor="ctr" anchorCtr="0">
              <a:noAutofit/>
            </a:bodyPr>
            <a:lstStyle/>
            <a:p>
              <a:endParaRPr sz="1400"/>
            </a:p>
          </p:txBody>
        </p:sp>
        <p:sp>
          <p:nvSpPr>
            <p:cNvPr id="120" name="Google Shape;6787;p88"/>
            <p:cNvSpPr/>
            <p:nvPr/>
          </p:nvSpPr>
          <p:spPr>
            <a:xfrm>
              <a:off x="-33952650" y="3690125"/>
              <a:ext cx="155975" cy="186950"/>
            </a:xfrm>
            <a:custGeom>
              <a:avLst/>
              <a:gdLst/>
              <a:ahLst/>
              <a:cxnLst/>
              <a:rect l="l" t="t" r="r" b="b"/>
              <a:pathLst>
                <a:path w="6239" h="7478" extrusionOk="0">
                  <a:moveTo>
                    <a:pt x="1641" y="1"/>
                  </a:moveTo>
                  <a:cubicBezTo>
                    <a:pt x="1242" y="1"/>
                    <a:pt x="819" y="205"/>
                    <a:pt x="568" y="484"/>
                  </a:cubicBezTo>
                  <a:cubicBezTo>
                    <a:pt x="190" y="799"/>
                    <a:pt x="1" y="1209"/>
                    <a:pt x="1" y="1681"/>
                  </a:cubicBezTo>
                  <a:lnTo>
                    <a:pt x="1" y="4769"/>
                  </a:lnTo>
                  <a:lnTo>
                    <a:pt x="2679" y="4769"/>
                  </a:lnTo>
                  <a:cubicBezTo>
                    <a:pt x="2521" y="4359"/>
                    <a:pt x="2175" y="4107"/>
                    <a:pt x="1702" y="4107"/>
                  </a:cubicBezTo>
                  <a:lnTo>
                    <a:pt x="1040" y="4107"/>
                  </a:lnTo>
                  <a:cubicBezTo>
                    <a:pt x="820" y="4107"/>
                    <a:pt x="662" y="3949"/>
                    <a:pt x="662" y="3729"/>
                  </a:cubicBezTo>
                  <a:lnTo>
                    <a:pt x="662" y="2374"/>
                  </a:lnTo>
                  <a:cubicBezTo>
                    <a:pt x="662" y="2154"/>
                    <a:pt x="820" y="1996"/>
                    <a:pt x="1040" y="1996"/>
                  </a:cubicBezTo>
                  <a:cubicBezTo>
                    <a:pt x="1229" y="1996"/>
                    <a:pt x="1387" y="2154"/>
                    <a:pt x="1387" y="2374"/>
                  </a:cubicBezTo>
                  <a:lnTo>
                    <a:pt x="1387" y="3382"/>
                  </a:lnTo>
                  <a:lnTo>
                    <a:pt x="1733" y="3382"/>
                  </a:lnTo>
                  <a:cubicBezTo>
                    <a:pt x="2553" y="3382"/>
                    <a:pt x="3277" y="3981"/>
                    <a:pt x="3435" y="4769"/>
                  </a:cubicBezTo>
                  <a:lnTo>
                    <a:pt x="3813" y="4769"/>
                  </a:lnTo>
                  <a:cubicBezTo>
                    <a:pt x="4380" y="4769"/>
                    <a:pt x="4852" y="5241"/>
                    <a:pt x="4852" y="5777"/>
                  </a:cubicBezTo>
                  <a:lnTo>
                    <a:pt x="4852" y="7478"/>
                  </a:lnTo>
                  <a:lnTo>
                    <a:pt x="6239" y="7478"/>
                  </a:lnTo>
                  <a:lnTo>
                    <a:pt x="6239" y="5084"/>
                  </a:lnTo>
                  <a:cubicBezTo>
                    <a:pt x="6176" y="4580"/>
                    <a:pt x="5703" y="4107"/>
                    <a:pt x="5168" y="4107"/>
                  </a:cubicBezTo>
                  <a:lnTo>
                    <a:pt x="3781" y="4107"/>
                  </a:lnTo>
                  <a:cubicBezTo>
                    <a:pt x="3592" y="4107"/>
                    <a:pt x="3435" y="3949"/>
                    <a:pt x="3435" y="3729"/>
                  </a:cubicBezTo>
                  <a:lnTo>
                    <a:pt x="3435" y="1807"/>
                  </a:lnTo>
                  <a:cubicBezTo>
                    <a:pt x="3435" y="862"/>
                    <a:pt x="2710" y="43"/>
                    <a:pt x="1796" y="11"/>
                  </a:cubicBezTo>
                  <a:cubicBezTo>
                    <a:pt x="1745" y="4"/>
                    <a:pt x="1694" y="1"/>
                    <a:pt x="1641" y="1"/>
                  </a:cubicBezTo>
                  <a:close/>
                </a:path>
              </a:pathLst>
            </a:custGeom>
            <a:grpFill/>
            <a:ln>
              <a:noFill/>
            </a:ln>
          </p:spPr>
          <p:txBody>
            <a:bodyPr spcFirstLastPara="1" wrap="square" lIns="91425" tIns="91425" rIns="91425" bIns="91425" anchor="ctr" anchorCtr="0">
              <a:noAutofit/>
            </a:bodyPr>
            <a:lstStyle/>
            <a:p>
              <a:endParaRPr sz="1400"/>
            </a:p>
          </p:txBody>
        </p:sp>
        <p:sp>
          <p:nvSpPr>
            <p:cNvPr id="121" name="Google Shape;6788;p88"/>
            <p:cNvSpPr/>
            <p:nvPr/>
          </p:nvSpPr>
          <p:spPr>
            <a:xfrm>
              <a:off x="-33849475" y="3758125"/>
              <a:ext cx="137075" cy="33100"/>
            </a:xfrm>
            <a:custGeom>
              <a:avLst/>
              <a:gdLst/>
              <a:ahLst/>
              <a:cxnLst/>
              <a:rect l="l" t="t" r="r" b="b"/>
              <a:pathLst>
                <a:path w="5483" h="1324" extrusionOk="0">
                  <a:moveTo>
                    <a:pt x="1" y="1"/>
                  </a:moveTo>
                  <a:lnTo>
                    <a:pt x="1" y="662"/>
                  </a:lnTo>
                  <a:lnTo>
                    <a:pt x="1041" y="662"/>
                  </a:lnTo>
                  <a:cubicBezTo>
                    <a:pt x="1576" y="662"/>
                    <a:pt x="2080" y="946"/>
                    <a:pt x="2395" y="1324"/>
                  </a:cubicBezTo>
                  <a:lnTo>
                    <a:pt x="5136" y="1324"/>
                  </a:lnTo>
                  <a:cubicBezTo>
                    <a:pt x="5325" y="1324"/>
                    <a:pt x="5483" y="1166"/>
                    <a:pt x="5483" y="977"/>
                  </a:cubicBezTo>
                  <a:lnTo>
                    <a:pt x="5483" y="316"/>
                  </a:lnTo>
                  <a:cubicBezTo>
                    <a:pt x="5483" y="158"/>
                    <a:pt x="5325" y="1"/>
                    <a:pt x="5136" y="1"/>
                  </a:cubicBezTo>
                  <a:close/>
                </a:path>
              </a:pathLst>
            </a:custGeom>
            <a:grpFill/>
            <a:ln>
              <a:noFill/>
            </a:ln>
          </p:spPr>
          <p:txBody>
            <a:bodyPr spcFirstLastPara="1" wrap="square" lIns="91425" tIns="91425" rIns="91425" bIns="91425" anchor="ctr" anchorCtr="0">
              <a:noAutofit/>
            </a:bodyPr>
            <a:lstStyle/>
            <a:p>
              <a:endParaRPr sz="1400"/>
            </a:p>
          </p:txBody>
        </p:sp>
      </p:grpSp>
      <p:grpSp>
        <p:nvGrpSpPr>
          <p:cNvPr id="133" name="Google Shape;6800;p88"/>
          <p:cNvGrpSpPr/>
          <p:nvPr/>
        </p:nvGrpSpPr>
        <p:grpSpPr>
          <a:xfrm>
            <a:off x="9993557" y="2304728"/>
            <a:ext cx="552087" cy="550621"/>
            <a:chOff x="-30345326" y="3184750"/>
            <a:chExt cx="292225" cy="291450"/>
          </a:xfrm>
          <a:solidFill>
            <a:srgbClr val="002060"/>
          </a:solidFill>
        </p:grpSpPr>
        <p:sp>
          <p:nvSpPr>
            <p:cNvPr id="134" name="Google Shape;6801;p88"/>
            <p:cNvSpPr/>
            <p:nvPr/>
          </p:nvSpPr>
          <p:spPr>
            <a:xfrm>
              <a:off x="-30328000" y="3184750"/>
              <a:ext cx="258375" cy="120950"/>
            </a:xfrm>
            <a:custGeom>
              <a:avLst/>
              <a:gdLst/>
              <a:ahLst/>
              <a:cxnLst/>
              <a:rect l="l" t="t" r="r" b="b"/>
              <a:pathLst>
                <a:path w="10335" h="4838" extrusionOk="0">
                  <a:moveTo>
                    <a:pt x="1040" y="0"/>
                  </a:moveTo>
                  <a:cubicBezTo>
                    <a:pt x="473" y="0"/>
                    <a:pt x="1" y="473"/>
                    <a:pt x="1" y="1071"/>
                  </a:cubicBezTo>
                  <a:lnTo>
                    <a:pt x="1" y="2458"/>
                  </a:lnTo>
                  <a:cubicBezTo>
                    <a:pt x="1" y="2993"/>
                    <a:pt x="473" y="3466"/>
                    <a:pt x="1040" y="3466"/>
                  </a:cubicBezTo>
                  <a:lnTo>
                    <a:pt x="2048" y="3466"/>
                  </a:lnTo>
                  <a:lnTo>
                    <a:pt x="2048" y="4505"/>
                  </a:lnTo>
                  <a:cubicBezTo>
                    <a:pt x="2048" y="4663"/>
                    <a:pt x="2143" y="4757"/>
                    <a:pt x="2269" y="4820"/>
                  </a:cubicBezTo>
                  <a:cubicBezTo>
                    <a:pt x="2300" y="4831"/>
                    <a:pt x="2339" y="4838"/>
                    <a:pt x="2380" y="4838"/>
                  </a:cubicBezTo>
                  <a:cubicBezTo>
                    <a:pt x="2461" y="4838"/>
                    <a:pt x="2552" y="4810"/>
                    <a:pt x="2615" y="4726"/>
                  </a:cubicBezTo>
                  <a:lnTo>
                    <a:pt x="3876" y="3466"/>
                  </a:lnTo>
                  <a:lnTo>
                    <a:pt x="6365" y="3466"/>
                  </a:lnTo>
                  <a:lnTo>
                    <a:pt x="7625" y="4726"/>
                  </a:lnTo>
                  <a:cubicBezTo>
                    <a:pt x="7688" y="4810"/>
                    <a:pt x="7765" y="4838"/>
                    <a:pt x="7846" y="4838"/>
                  </a:cubicBezTo>
                  <a:cubicBezTo>
                    <a:pt x="7887" y="4838"/>
                    <a:pt x="7929" y="4831"/>
                    <a:pt x="7971" y="4820"/>
                  </a:cubicBezTo>
                  <a:cubicBezTo>
                    <a:pt x="8097" y="4789"/>
                    <a:pt x="8160" y="4631"/>
                    <a:pt x="8160" y="4505"/>
                  </a:cubicBezTo>
                  <a:lnTo>
                    <a:pt x="8160" y="3466"/>
                  </a:lnTo>
                  <a:lnTo>
                    <a:pt x="9231" y="3466"/>
                  </a:lnTo>
                  <a:cubicBezTo>
                    <a:pt x="9862" y="3466"/>
                    <a:pt x="10334" y="2993"/>
                    <a:pt x="10334" y="2458"/>
                  </a:cubicBezTo>
                  <a:lnTo>
                    <a:pt x="10334" y="1071"/>
                  </a:lnTo>
                  <a:cubicBezTo>
                    <a:pt x="10334" y="536"/>
                    <a:pt x="9862" y="0"/>
                    <a:pt x="9294" y="0"/>
                  </a:cubicBezTo>
                  <a:close/>
                </a:path>
              </a:pathLst>
            </a:custGeom>
            <a:grpFill/>
            <a:ln>
              <a:noFill/>
            </a:ln>
          </p:spPr>
          <p:txBody>
            <a:bodyPr spcFirstLastPara="1" wrap="square" lIns="91425" tIns="91425" rIns="91425" bIns="91425" anchor="ctr" anchorCtr="0">
              <a:noAutofit/>
            </a:bodyPr>
            <a:lstStyle/>
            <a:p>
              <a:endParaRPr sz="1400"/>
            </a:p>
          </p:txBody>
        </p:sp>
        <p:sp>
          <p:nvSpPr>
            <p:cNvPr id="135" name="Google Shape;6802;p88"/>
            <p:cNvSpPr/>
            <p:nvPr/>
          </p:nvSpPr>
          <p:spPr>
            <a:xfrm>
              <a:off x="-30310674" y="3322575"/>
              <a:ext cx="68550" cy="69350"/>
            </a:xfrm>
            <a:custGeom>
              <a:avLst/>
              <a:gdLst/>
              <a:ahLst/>
              <a:cxnLst/>
              <a:rect l="l" t="t" r="r" b="b"/>
              <a:pathLst>
                <a:path w="2742" h="2774" extrusionOk="0">
                  <a:moveTo>
                    <a:pt x="1387" y="1"/>
                  </a:moveTo>
                  <a:cubicBezTo>
                    <a:pt x="599" y="1"/>
                    <a:pt x="1" y="631"/>
                    <a:pt x="1" y="1387"/>
                  </a:cubicBezTo>
                  <a:cubicBezTo>
                    <a:pt x="1" y="2143"/>
                    <a:pt x="599" y="2773"/>
                    <a:pt x="1387" y="2773"/>
                  </a:cubicBezTo>
                  <a:cubicBezTo>
                    <a:pt x="2143" y="2773"/>
                    <a:pt x="2742" y="2143"/>
                    <a:pt x="2742" y="1387"/>
                  </a:cubicBezTo>
                  <a:cubicBezTo>
                    <a:pt x="2742" y="631"/>
                    <a:pt x="2143" y="1"/>
                    <a:pt x="1387" y="1"/>
                  </a:cubicBezTo>
                  <a:close/>
                </a:path>
              </a:pathLst>
            </a:custGeom>
            <a:grpFill/>
            <a:ln>
              <a:noFill/>
            </a:ln>
          </p:spPr>
          <p:txBody>
            <a:bodyPr spcFirstLastPara="1" wrap="square" lIns="91425" tIns="91425" rIns="91425" bIns="91425" anchor="ctr" anchorCtr="0">
              <a:noAutofit/>
            </a:bodyPr>
            <a:lstStyle/>
            <a:p>
              <a:endParaRPr sz="1400"/>
            </a:p>
          </p:txBody>
        </p:sp>
        <p:sp>
          <p:nvSpPr>
            <p:cNvPr id="136" name="Google Shape;6803;p88"/>
            <p:cNvSpPr/>
            <p:nvPr/>
          </p:nvSpPr>
          <p:spPr>
            <a:xfrm>
              <a:off x="-30345326" y="3408425"/>
              <a:ext cx="137075" cy="67775"/>
            </a:xfrm>
            <a:custGeom>
              <a:avLst/>
              <a:gdLst/>
              <a:ahLst/>
              <a:cxnLst/>
              <a:rect l="l" t="t" r="r" b="b"/>
              <a:pathLst>
                <a:path w="5483" h="2711" extrusionOk="0">
                  <a:moveTo>
                    <a:pt x="2741" y="1"/>
                  </a:moveTo>
                  <a:cubicBezTo>
                    <a:pt x="1387" y="1"/>
                    <a:pt x="221" y="1040"/>
                    <a:pt x="32" y="2332"/>
                  </a:cubicBezTo>
                  <a:cubicBezTo>
                    <a:pt x="0" y="2521"/>
                    <a:pt x="158" y="2710"/>
                    <a:pt x="378" y="2710"/>
                  </a:cubicBezTo>
                  <a:lnTo>
                    <a:pt x="5104" y="2710"/>
                  </a:lnTo>
                  <a:cubicBezTo>
                    <a:pt x="5325" y="2710"/>
                    <a:pt x="5482" y="2521"/>
                    <a:pt x="5482" y="2332"/>
                  </a:cubicBezTo>
                  <a:cubicBezTo>
                    <a:pt x="5262" y="977"/>
                    <a:pt x="4128" y="1"/>
                    <a:pt x="2741" y="1"/>
                  </a:cubicBezTo>
                  <a:close/>
                </a:path>
              </a:pathLst>
            </a:custGeom>
            <a:grpFill/>
            <a:ln>
              <a:noFill/>
            </a:ln>
          </p:spPr>
          <p:txBody>
            <a:bodyPr spcFirstLastPara="1" wrap="square" lIns="91425" tIns="91425" rIns="91425" bIns="91425" anchor="ctr" anchorCtr="0">
              <a:noAutofit/>
            </a:bodyPr>
            <a:lstStyle/>
            <a:p>
              <a:endParaRPr sz="1400"/>
            </a:p>
          </p:txBody>
        </p:sp>
        <p:sp>
          <p:nvSpPr>
            <p:cNvPr id="137" name="Google Shape;6804;p88"/>
            <p:cNvSpPr/>
            <p:nvPr/>
          </p:nvSpPr>
          <p:spPr>
            <a:xfrm>
              <a:off x="-30156299" y="3322575"/>
              <a:ext cx="68550" cy="69350"/>
            </a:xfrm>
            <a:custGeom>
              <a:avLst/>
              <a:gdLst/>
              <a:ahLst/>
              <a:cxnLst/>
              <a:rect l="l" t="t" r="r" b="b"/>
              <a:pathLst>
                <a:path w="2742" h="2774" extrusionOk="0">
                  <a:moveTo>
                    <a:pt x="1387" y="1"/>
                  </a:moveTo>
                  <a:cubicBezTo>
                    <a:pt x="631" y="1"/>
                    <a:pt x="1" y="631"/>
                    <a:pt x="1" y="1387"/>
                  </a:cubicBezTo>
                  <a:cubicBezTo>
                    <a:pt x="1" y="2143"/>
                    <a:pt x="631" y="2773"/>
                    <a:pt x="1387" y="2773"/>
                  </a:cubicBezTo>
                  <a:cubicBezTo>
                    <a:pt x="2111" y="2773"/>
                    <a:pt x="2742" y="2143"/>
                    <a:pt x="2742" y="1387"/>
                  </a:cubicBezTo>
                  <a:cubicBezTo>
                    <a:pt x="2742" y="631"/>
                    <a:pt x="2111" y="1"/>
                    <a:pt x="1387" y="1"/>
                  </a:cubicBezTo>
                  <a:close/>
                </a:path>
              </a:pathLst>
            </a:custGeom>
            <a:grpFill/>
            <a:ln>
              <a:noFill/>
            </a:ln>
          </p:spPr>
          <p:txBody>
            <a:bodyPr spcFirstLastPara="1" wrap="square" lIns="91425" tIns="91425" rIns="91425" bIns="91425" anchor="ctr" anchorCtr="0">
              <a:noAutofit/>
            </a:bodyPr>
            <a:lstStyle/>
            <a:p>
              <a:endParaRPr sz="1400"/>
            </a:p>
          </p:txBody>
        </p:sp>
        <p:sp>
          <p:nvSpPr>
            <p:cNvPr id="138" name="Google Shape;6805;p88"/>
            <p:cNvSpPr/>
            <p:nvPr/>
          </p:nvSpPr>
          <p:spPr>
            <a:xfrm>
              <a:off x="-30190951" y="3408425"/>
              <a:ext cx="137850" cy="67775"/>
            </a:xfrm>
            <a:custGeom>
              <a:avLst/>
              <a:gdLst/>
              <a:ahLst/>
              <a:cxnLst/>
              <a:rect l="l" t="t" r="r" b="b"/>
              <a:pathLst>
                <a:path w="5514" h="2711" extrusionOk="0">
                  <a:moveTo>
                    <a:pt x="2773" y="1"/>
                  </a:moveTo>
                  <a:cubicBezTo>
                    <a:pt x="1387" y="1"/>
                    <a:pt x="252" y="1040"/>
                    <a:pt x="32" y="2332"/>
                  </a:cubicBezTo>
                  <a:cubicBezTo>
                    <a:pt x="0" y="2521"/>
                    <a:pt x="158" y="2710"/>
                    <a:pt x="410" y="2710"/>
                  </a:cubicBezTo>
                  <a:lnTo>
                    <a:pt x="5167" y="2710"/>
                  </a:lnTo>
                  <a:cubicBezTo>
                    <a:pt x="5356" y="2710"/>
                    <a:pt x="5514" y="2521"/>
                    <a:pt x="5514" y="2332"/>
                  </a:cubicBezTo>
                  <a:cubicBezTo>
                    <a:pt x="5293" y="977"/>
                    <a:pt x="4128" y="1"/>
                    <a:pt x="2773" y="1"/>
                  </a:cubicBezTo>
                  <a:close/>
                </a:path>
              </a:pathLst>
            </a:custGeom>
            <a:grpFill/>
            <a:ln>
              <a:noFill/>
            </a:ln>
          </p:spPr>
          <p:txBody>
            <a:bodyPr spcFirstLastPara="1" wrap="square" lIns="91425" tIns="91425" rIns="91425" bIns="91425" anchor="ctr" anchorCtr="0">
              <a:noAutofit/>
            </a:bodyPr>
            <a:lstStyle/>
            <a:p>
              <a:endParaRPr sz="1400"/>
            </a:p>
          </p:txBody>
        </p:sp>
      </p:grpSp>
      <p:grpSp>
        <p:nvGrpSpPr>
          <p:cNvPr id="199" name="Google Shape;6866;p88"/>
          <p:cNvGrpSpPr/>
          <p:nvPr/>
        </p:nvGrpSpPr>
        <p:grpSpPr>
          <a:xfrm>
            <a:off x="5913582" y="4644033"/>
            <a:ext cx="508855" cy="563067"/>
            <a:chOff x="-30354001" y="3569100"/>
            <a:chExt cx="292250" cy="292225"/>
          </a:xfrm>
          <a:solidFill>
            <a:srgbClr val="002060"/>
          </a:solidFill>
        </p:grpSpPr>
        <p:sp>
          <p:nvSpPr>
            <p:cNvPr id="200" name="Google Shape;6867;p88"/>
            <p:cNvSpPr/>
            <p:nvPr/>
          </p:nvSpPr>
          <p:spPr>
            <a:xfrm>
              <a:off x="-30354001" y="3604550"/>
              <a:ext cx="137875" cy="256000"/>
            </a:xfrm>
            <a:custGeom>
              <a:avLst/>
              <a:gdLst/>
              <a:ahLst/>
              <a:cxnLst/>
              <a:rect l="l" t="t" r="r" b="b"/>
              <a:pathLst>
                <a:path w="5515" h="10240" extrusionOk="0">
                  <a:moveTo>
                    <a:pt x="662" y="0"/>
                  </a:moveTo>
                  <a:cubicBezTo>
                    <a:pt x="284" y="0"/>
                    <a:pt x="1" y="315"/>
                    <a:pt x="1" y="662"/>
                  </a:cubicBezTo>
                  <a:lnTo>
                    <a:pt x="1" y="4411"/>
                  </a:lnTo>
                  <a:cubicBezTo>
                    <a:pt x="1" y="4632"/>
                    <a:pt x="64" y="4884"/>
                    <a:pt x="190" y="5073"/>
                  </a:cubicBezTo>
                  <a:lnTo>
                    <a:pt x="1639" y="7467"/>
                  </a:lnTo>
                  <a:cubicBezTo>
                    <a:pt x="1891" y="7877"/>
                    <a:pt x="2049" y="8097"/>
                    <a:pt x="2049" y="8538"/>
                  </a:cubicBezTo>
                  <a:lnTo>
                    <a:pt x="2049" y="9861"/>
                  </a:lnTo>
                  <a:cubicBezTo>
                    <a:pt x="2049" y="10082"/>
                    <a:pt x="2206" y="10239"/>
                    <a:pt x="2395" y="10239"/>
                  </a:cubicBezTo>
                  <a:lnTo>
                    <a:pt x="5514" y="10239"/>
                  </a:lnTo>
                  <a:lnTo>
                    <a:pt x="5514" y="6364"/>
                  </a:lnTo>
                  <a:cubicBezTo>
                    <a:pt x="5514" y="5986"/>
                    <a:pt x="5357" y="5671"/>
                    <a:pt x="5168" y="5419"/>
                  </a:cubicBezTo>
                  <a:cubicBezTo>
                    <a:pt x="5167" y="5420"/>
                    <a:pt x="5165" y="5421"/>
                    <a:pt x="5163" y="5421"/>
                  </a:cubicBezTo>
                  <a:cubicBezTo>
                    <a:pt x="5042" y="5421"/>
                    <a:pt x="3214" y="3623"/>
                    <a:pt x="3183" y="3592"/>
                  </a:cubicBezTo>
                  <a:cubicBezTo>
                    <a:pt x="3041" y="3432"/>
                    <a:pt x="2828" y="3332"/>
                    <a:pt x="2613" y="3332"/>
                  </a:cubicBezTo>
                  <a:cubicBezTo>
                    <a:pt x="2448" y="3332"/>
                    <a:pt x="2280" y="3392"/>
                    <a:pt x="2143" y="3529"/>
                  </a:cubicBezTo>
                  <a:cubicBezTo>
                    <a:pt x="1891" y="3812"/>
                    <a:pt x="1923" y="4285"/>
                    <a:pt x="2112" y="4442"/>
                  </a:cubicBezTo>
                  <a:lnTo>
                    <a:pt x="3970" y="6301"/>
                  </a:lnTo>
                  <a:cubicBezTo>
                    <a:pt x="4097" y="6427"/>
                    <a:pt x="4097" y="6648"/>
                    <a:pt x="3970" y="6774"/>
                  </a:cubicBezTo>
                  <a:cubicBezTo>
                    <a:pt x="3907" y="6821"/>
                    <a:pt x="3821" y="6845"/>
                    <a:pt x="3734" y="6845"/>
                  </a:cubicBezTo>
                  <a:cubicBezTo>
                    <a:pt x="3648" y="6845"/>
                    <a:pt x="3561" y="6821"/>
                    <a:pt x="3498" y="6774"/>
                  </a:cubicBezTo>
                  <a:lnTo>
                    <a:pt x="1639" y="4915"/>
                  </a:lnTo>
                  <a:cubicBezTo>
                    <a:pt x="1450" y="4726"/>
                    <a:pt x="1324" y="4442"/>
                    <a:pt x="1324" y="4190"/>
                  </a:cubicBezTo>
                  <a:lnTo>
                    <a:pt x="1324" y="662"/>
                  </a:lnTo>
                  <a:cubicBezTo>
                    <a:pt x="1324" y="252"/>
                    <a:pt x="1009" y="0"/>
                    <a:pt x="662" y="0"/>
                  </a:cubicBezTo>
                  <a:close/>
                </a:path>
              </a:pathLst>
            </a:custGeom>
            <a:grpFill/>
            <a:ln>
              <a:noFill/>
            </a:ln>
          </p:spPr>
          <p:txBody>
            <a:bodyPr spcFirstLastPara="1" wrap="square" lIns="91425" tIns="91425" rIns="91425" bIns="91425" anchor="ctr" anchorCtr="0">
              <a:noAutofit/>
            </a:bodyPr>
            <a:lstStyle/>
            <a:p>
              <a:endParaRPr sz="1400"/>
            </a:p>
          </p:txBody>
        </p:sp>
        <p:sp>
          <p:nvSpPr>
            <p:cNvPr id="201" name="Google Shape;6868;p88"/>
            <p:cNvSpPr/>
            <p:nvPr/>
          </p:nvSpPr>
          <p:spPr>
            <a:xfrm>
              <a:off x="-30198826" y="3604550"/>
              <a:ext cx="137075" cy="256775"/>
            </a:xfrm>
            <a:custGeom>
              <a:avLst/>
              <a:gdLst/>
              <a:ahLst/>
              <a:cxnLst/>
              <a:rect l="l" t="t" r="r" b="b"/>
              <a:pathLst>
                <a:path w="5483" h="10271" extrusionOk="0">
                  <a:moveTo>
                    <a:pt x="4758" y="0"/>
                  </a:moveTo>
                  <a:cubicBezTo>
                    <a:pt x="4380" y="0"/>
                    <a:pt x="4096" y="315"/>
                    <a:pt x="4096" y="662"/>
                  </a:cubicBezTo>
                  <a:lnTo>
                    <a:pt x="4096" y="4190"/>
                  </a:lnTo>
                  <a:cubicBezTo>
                    <a:pt x="4096" y="4474"/>
                    <a:pt x="3970" y="4758"/>
                    <a:pt x="3781" y="4915"/>
                  </a:cubicBezTo>
                  <a:lnTo>
                    <a:pt x="1922" y="6774"/>
                  </a:lnTo>
                  <a:cubicBezTo>
                    <a:pt x="1875" y="6821"/>
                    <a:pt x="1788" y="6845"/>
                    <a:pt x="1698" y="6845"/>
                  </a:cubicBezTo>
                  <a:cubicBezTo>
                    <a:pt x="1607" y="6845"/>
                    <a:pt x="1513" y="6821"/>
                    <a:pt x="1450" y="6774"/>
                  </a:cubicBezTo>
                  <a:cubicBezTo>
                    <a:pt x="1355" y="6648"/>
                    <a:pt x="1355" y="6427"/>
                    <a:pt x="1450" y="6301"/>
                  </a:cubicBezTo>
                  <a:lnTo>
                    <a:pt x="3308" y="4442"/>
                  </a:lnTo>
                  <a:cubicBezTo>
                    <a:pt x="3497" y="4285"/>
                    <a:pt x="3560" y="3812"/>
                    <a:pt x="3277" y="3529"/>
                  </a:cubicBezTo>
                  <a:cubicBezTo>
                    <a:pt x="3140" y="3392"/>
                    <a:pt x="2972" y="3332"/>
                    <a:pt x="2807" y="3332"/>
                  </a:cubicBezTo>
                  <a:cubicBezTo>
                    <a:pt x="2592" y="3332"/>
                    <a:pt x="2379" y="3432"/>
                    <a:pt x="2237" y="3592"/>
                  </a:cubicBezTo>
                  <a:cubicBezTo>
                    <a:pt x="2237" y="3592"/>
                    <a:pt x="347" y="5419"/>
                    <a:pt x="347" y="5482"/>
                  </a:cubicBezTo>
                  <a:cubicBezTo>
                    <a:pt x="158" y="5671"/>
                    <a:pt x="0" y="6018"/>
                    <a:pt x="0" y="6427"/>
                  </a:cubicBezTo>
                  <a:lnTo>
                    <a:pt x="0" y="8129"/>
                  </a:lnTo>
                  <a:lnTo>
                    <a:pt x="0" y="8412"/>
                  </a:lnTo>
                  <a:lnTo>
                    <a:pt x="0" y="10271"/>
                  </a:lnTo>
                  <a:lnTo>
                    <a:pt x="3088" y="10271"/>
                  </a:lnTo>
                  <a:cubicBezTo>
                    <a:pt x="3277" y="10271"/>
                    <a:pt x="3434" y="10113"/>
                    <a:pt x="3434" y="9924"/>
                  </a:cubicBezTo>
                  <a:lnTo>
                    <a:pt x="3434" y="8570"/>
                  </a:lnTo>
                  <a:cubicBezTo>
                    <a:pt x="3434" y="8129"/>
                    <a:pt x="3623" y="7908"/>
                    <a:pt x="3812" y="7530"/>
                  </a:cubicBezTo>
                  <a:lnTo>
                    <a:pt x="5293" y="5104"/>
                  </a:lnTo>
                  <a:cubicBezTo>
                    <a:pt x="5388" y="4915"/>
                    <a:pt x="5482" y="4663"/>
                    <a:pt x="5482" y="4411"/>
                  </a:cubicBezTo>
                  <a:lnTo>
                    <a:pt x="5482" y="662"/>
                  </a:lnTo>
                  <a:cubicBezTo>
                    <a:pt x="5451" y="284"/>
                    <a:pt x="5136" y="0"/>
                    <a:pt x="4758" y="0"/>
                  </a:cubicBezTo>
                  <a:close/>
                </a:path>
              </a:pathLst>
            </a:custGeom>
            <a:grpFill/>
            <a:ln>
              <a:noFill/>
            </a:ln>
          </p:spPr>
          <p:txBody>
            <a:bodyPr spcFirstLastPara="1" wrap="square" lIns="91425" tIns="91425" rIns="91425" bIns="91425" anchor="ctr" anchorCtr="0">
              <a:noAutofit/>
            </a:bodyPr>
            <a:lstStyle/>
            <a:p>
              <a:endParaRPr sz="1400"/>
            </a:p>
          </p:txBody>
        </p:sp>
        <p:sp>
          <p:nvSpPr>
            <p:cNvPr id="202" name="Google Shape;6869;p88"/>
            <p:cNvSpPr/>
            <p:nvPr/>
          </p:nvSpPr>
          <p:spPr>
            <a:xfrm>
              <a:off x="-30139751" y="3636850"/>
              <a:ext cx="26000" cy="37825"/>
            </a:xfrm>
            <a:custGeom>
              <a:avLst/>
              <a:gdLst/>
              <a:ahLst/>
              <a:cxnLst/>
              <a:rect l="l" t="t" r="r" b="b"/>
              <a:pathLst>
                <a:path w="1040" h="1513" extrusionOk="0">
                  <a:moveTo>
                    <a:pt x="504" y="0"/>
                  </a:moveTo>
                  <a:cubicBezTo>
                    <a:pt x="252" y="32"/>
                    <a:pt x="0" y="284"/>
                    <a:pt x="0" y="567"/>
                  </a:cubicBezTo>
                  <a:lnTo>
                    <a:pt x="0" y="1418"/>
                  </a:lnTo>
                  <a:cubicBezTo>
                    <a:pt x="126" y="1386"/>
                    <a:pt x="252" y="1355"/>
                    <a:pt x="410" y="1355"/>
                  </a:cubicBezTo>
                  <a:cubicBezTo>
                    <a:pt x="630" y="1355"/>
                    <a:pt x="819" y="1386"/>
                    <a:pt x="1040" y="1512"/>
                  </a:cubicBezTo>
                  <a:lnTo>
                    <a:pt x="1040" y="504"/>
                  </a:lnTo>
                  <a:cubicBezTo>
                    <a:pt x="1040" y="252"/>
                    <a:pt x="788" y="0"/>
                    <a:pt x="504" y="0"/>
                  </a:cubicBezTo>
                  <a:close/>
                </a:path>
              </a:pathLst>
            </a:custGeom>
            <a:grpFill/>
            <a:ln>
              <a:noFill/>
            </a:ln>
          </p:spPr>
          <p:txBody>
            <a:bodyPr spcFirstLastPara="1" wrap="square" lIns="91425" tIns="91425" rIns="91425" bIns="91425" anchor="ctr" anchorCtr="0">
              <a:noAutofit/>
            </a:bodyPr>
            <a:lstStyle/>
            <a:p>
              <a:endParaRPr sz="1400"/>
            </a:p>
          </p:txBody>
        </p:sp>
        <p:sp>
          <p:nvSpPr>
            <p:cNvPr id="203" name="Google Shape;6870;p88"/>
            <p:cNvSpPr/>
            <p:nvPr/>
          </p:nvSpPr>
          <p:spPr>
            <a:xfrm>
              <a:off x="-30302802" y="3638950"/>
              <a:ext cx="25225" cy="36500"/>
            </a:xfrm>
            <a:custGeom>
              <a:avLst/>
              <a:gdLst/>
              <a:ahLst/>
              <a:cxnLst/>
              <a:rect l="l" t="t" r="r" b="b"/>
              <a:pathLst>
                <a:path w="1009" h="1460" extrusionOk="0">
                  <a:moveTo>
                    <a:pt x="418" y="1"/>
                  </a:moveTo>
                  <a:cubicBezTo>
                    <a:pt x="177" y="1"/>
                    <a:pt x="1" y="229"/>
                    <a:pt x="1" y="483"/>
                  </a:cubicBezTo>
                  <a:lnTo>
                    <a:pt x="1" y="1460"/>
                  </a:lnTo>
                  <a:cubicBezTo>
                    <a:pt x="190" y="1334"/>
                    <a:pt x="379" y="1302"/>
                    <a:pt x="631" y="1302"/>
                  </a:cubicBezTo>
                  <a:cubicBezTo>
                    <a:pt x="725" y="1302"/>
                    <a:pt x="883" y="1334"/>
                    <a:pt x="1009" y="1365"/>
                  </a:cubicBezTo>
                  <a:lnTo>
                    <a:pt x="1009" y="515"/>
                  </a:lnTo>
                  <a:cubicBezTo>
                    <a:pt x="1009" y="231"/>
                    <a:pt x="788" y="11"/>
                    <a:pt x="505" y="11"/>
                  </a:cubicBezTo>
                  <a:cubicBezTo>
                    <a:pt x="475" y="4"/>
                    <a:pt x="446" y="1"/>
                    <a:pt x="418" y="1"/>
                  </a:cubicBezTo>
                  <a:close/>
                </a:path>
              </a:pathLst>
            </a:custGeom>
            <a:grpFill/>
            <a:ln>
              <a:noFill/>
            </a:ln>
          </p:spPr>
          <p:txBody>
            <a:bodyPr spcFirstLastPara="1" wrap="square" lIns="91425" tIns="91425" rIns="91425" bIns="91425" anchor="ctr" anchorCtr="0">
              <a:noAutofit/>
            </a:bodyPr>
            <a:lstStyle/>
            <a:p>
              <a:endParaRPr sz="1400"/>
            </a:p>
          </p:txBody>
        </p:sp>
        <p:sp>
          <p:nvSpPr>
            <p:cNvPr id="204" name="Google Shape;6871;p88"/>
            <p:cNvSpPr/>
            <p:nvPr/>
          </p:nvSpPr>
          <p:spPr>
            <a:xfrm>
              <a:off x="-30242926" y="3569100"/>
              <a:ext cx="68525" cy="68550"/>
            </a:xfrm>
            <a:custGeom>
              <a:avLst/>
              <a:gdLst/>
              <a:ahLst/>
              <a:cxnLst/>
              <a:rect l="l" t="t" r="r" b="b"/>
              <a:pathLst>
                <a:path w="2741" h="2742" extrusionOk="0">
                  <a:moveTo>
                    <a:pt x="1386" y="1"/>
                  </a:moveTo>
                  <a:cubicBezTo>
                    <a:pt x="630" y="1"/>
                    <a:pt x="0" y="631"/>
                    <a:pt x="0" y="1387"/>
                  </a:cubicBezTo>
                  <a:cubicBezTo>
                    <a:pt x="0" y="2174"/>
                    <a:pt x="630" y="2742"/>
                    <a:pt x="1386" y="2742"/>
                  </a:cubicBezTo>
                  <a:cubicBezTo>
                    <a:pt x="2111" y="2742"/>
                    <a:pt x="2741" y="2111"/>
                    <a:pt x="2741" y="1387"/>
                  </a:cubicBezTo>
                  <a:cubicBezTo>
                    <a:pt x="2741" y="631"/>
                    <a:pt x="2111" y="1"/>
                    <a:pt x="1386" y="1"/>
                  </a:cubicBezTo>
                  <a:close/>
                </a:path>
              </a:pathLst>
            </a:custGeom>
            <a:grpFill/>
            <a:ln>
              <a:noFill/>
            </a:ln>
          </p:spPr>
          <p:txBody>
            <a:bodyPr spcFirstLastPara="1" wrap="square" lIns="91425" tIns="91425" rIns="91425" bIns="91425" anchor="ctr" anchorCtr="0">
              <a:noAutofit/>
            </a:bodyPr>
            <a:lstStyle/>
            <a:p>
              <a:endParaRPr sz="1400"/>
            </a:p>
          </p:txBody>
        </p:sp>
        <p:sp>
          <p:nvSpPr>
            <p:cNvPr id="205" name="Google Shape;6872;p88"/>
            <p:cNvSpPr/>
            <p:nvPr/>
          </p:nvSpPr>
          <p:spPr>
            <a:xfrm>
              <a:off x="-30262624" y="3654950"/>
              <a:ext cx="107925" cy="68550"/>
            </a:xfrm>
            <a:custGeom>
              <a:avLst/>
              <a:gdLst/>
              <a:ahLst/>
              <a:cxnLst/>
              <a:rect l="l" t="t" r="r" b="b"/>
              <a:pathLst>
                <a:path w="4317" h="2742" extrusionOk="0">
                  <a:moveTo>
                    <a:pt x="2174" y="1"/>
                  </a:moveTo>
                  <a:cubicBezTo>
                    <a:pt x="1292" y="1"/>
                    <a:pt x="505" y="379"/>
                    <a:pt x="0" y="1040"/>
                  </a:cubicBezTo>
                  <a:lnTo>
                    <a:pt x="32" y="1103"/>
                  </a:lnTo>
                  <a:cubicBezTo>
                    <a:pt x="946" y="1985"/>
                    <a:pt x="1450" y="2458"/>
                    <a:pt x="1702" y="2742"/>
                  </a:cubicBezTo>
                  <a:lnTo>
                    <a:pt x="2647" y="2742"/>
                  </a:lnTo>
                  <a:lnTo>
                    <a:pt x="4254" y="1135"/>
                  </a:lnTo>
                  <a:lnTo>
                    <a:pt x="4317" y="1040"/>
                  </a:lnTo>
                  <a:cubicBezTo>
                    <a:pt x="3813" y="410"/>
                    <a:pt x="3025" y="1"/>
                    <a:pt x="2174" y="1"/>
                  </a:cubicBezTo>
                  <a:close/>
                </a:path>
              </a:pathLst>
            </a:custGeom>
            <a:grpFill/>
            <a:ln>
              <a:noFill/>
            </a:ln>
          </p:spPr>
          <p:txBody>
            <a:bodyPr spcFirstLastPara="1" wrap="square" lIns="91425" tIns="91425" rIns="91425" bIns="91425" anchor="ctr" anchorCtr="0">
              <a:noAutofit/>
            </a:bodyPr>
            <a:lstStyle/>
            <a:p>
              <a:endParaRPr sz="1400"/>
            </a:p>
          </p:txBody>
        </p:sp>
      </p:grpSp>
      <p:grpSp>
        <p:nvGrpSpPr>
          <p:cNvPr id="290" name="Google Shape;6957;p88"/>
          <p:cNvGrpSpPr/>
          <p:nvPr/>
        </p:nvGrpSpPr>
        <p:grpSpPr>
          <a:xfrm>
            <a:off x="4974595" y="1314741"/>
            <a:ext cx="498088" cy="497107"/>
            <a:chOff x="-31094350" y="3194000"/>
            <a:chExt cx="292225" cy="291650"/>
          </a:xfrm>
          <a:solidFill>
            <a:srgbClr val="002060"/>
          </a:solidFill>
        </p:grpSpPr>
        <p:sp>
          <p:nvSpPr>
            <p:cNvPr id="291" name="Google Shape;6958;p88"/>
            <p:cNvSpPr/>
            <p:nvPr/>
          </p:nvSpPr>
          <p:spPr>
            <a:xfrm>
              <a:off x="-31033700" y="3194000"/>
              <a:ext cx="103200" cy="34100"/>
            </a:xfrm>
            <a:custGeom>
              <a:avLst/>
              <a:gdLst/>
              <a:ahLst/>
              <a:cxnLst/>
              <a:rect l="l" t="t" r="r" b="b"/>
              <a:pathLst>
                <a:path w="4128" h="1364" extrusionOk="0">
                  <a:moveTo>
                    <a:pt x="645" y="0"/>
                  </a:moveTo>
                  <a:cubicBezTo>
                    <a:pt x="263" y="0"/>
                    <a:pt x="0" y="296"/>
                    <a:pt x="0" y="670"/>
                  </a:cubicBezTo>
                  <a:lnTo>
                    <a:pt x="0" y="1016"/>
                  </a:lnTo>
                  <a:cubicBezTo>
                    <a:pt x="0" y="1205"/>
                    <a:pt x="158" y="1363"/>
                    <a:pt x="347" y="1363"/>
                  </a:cubicBezTo>
                  <a:lnTo>
                    <a:pt x="3781" y="1363"/>
                  </a:lnTo>
                  <a:cubicBezTo>
                    <a:pt x="3970" y="1363"/>
                    <a:pt x="4127" y="1205"/>
                    <a:pt x="4127" y="1016"/>
                  </a:cubicBezTo>
                  <a:lnTo>
                    <a:pt x="4127" y="670"/>
                  </a:lnTo>
                  <a:cubicBezTo>
                    <a:pt x="4127" y="260"/>
                    <a:pt x="3812" y="8"/>
                    <a:pt x="3466" y="8"/>
                  </a:cubicBezTo>
                  <a:lnTo>
                    <a:pt x="756" y="8"/>
                  </a:lnTo>
                  <a:cubicBezTo>
                    <a:pt x="718" y="3"/>
                    <a:pt x="681" y="0"/>
                    <a:pt x="645" y="0"/>
                  </a:cubicBezTo>
                  <a:close/>
                </a:path>
              </a:pathLst>
            </a:custGeom>
            <a:grpFill/>
            <a:ln>
              <a:noFill/>
            </a:ln>
          </p:spPr>
          <p:txBody>
            <a:bodyPr spcFirstLastPara="1" wrap="square" lIns="91425" tIns="91425" rIns="91425" bIns="91425" anchor="ctr" anchorCtr="0">
              <a:noAutofit/>
            </a:bodyPr>
            <a:lstStyle/>
            <a:p>
              <a:endParaRPr sz="1400"/>
            </a:p>
          </p:txBody>
        </p:sp>
        <p:sp>
          <p:nvSpPr>
            <p:cNvPr id="292" name="Google Shape;6959;p88"/>
            <p:cNvSpPr/>
            <p:nvPr/>
          </p:nvSpPr>
          <p:spPr>
            <a:xfrm>
              <a:off x="-31042375" y="3346200"/>
              <a:ext cx="16550" cy="18150"/>
            </a:xfrm>
            <a:custGeom>
              <a:avLst/>
              <a:gdLst/>
              <a:ahLst/>
              <a:cxnLst/>
              <a:rect l="l" t="t" r="r" b="b"/>
              <a:pathLst>
                <a:path w="662" h="726" extrusionOk="0">
                  <a:moveTo>
                    <a:pt x="1" y="1"/>
                  </a:moveTo>
                  <a:lnTo>
                    <a:pt x="1" y="725"/>
                  </a:lnTo>
                  <a:lnTo>
                    <a:pt x="662" y="725"/>
                  </a:lnTo>
                  <a:lnTo>
                    <a:pt x="662" y="1"/>
                  </a:lnTo>
                  <a:close/>
                </a:path>
              </a:pathLst>
            </a:custGeom>
            <a:grpFill/>
            <a:ln>
              <a:noFill/>
            </a:ln>
          </p:spPr>
          <p:txBody>
            <a:bodyPr spcFirstLastPara="1" wrap="square" lIns="91425" tIns="91425" rIns="91425" bIns="91425" anchor="ctr" anchorCtr="0">
              <a:noAutofit/>
            </a:bodyPr>
            <a:lstStyle/>
            <a:p>
              <a:endParaRPr sz="1400"/>
            </a:p>
          </p:txBody>
        </p:sp>
        <p:sp>
          <p:nvSpPr>
            <p:cNvPr id="293" name="Google Shape;6960;p88"/>
            <p:cNvSpPr/>
            <p:nvPr/>
          </p:nvSpPr>
          <p:spPr>
            <a:xfrm>
              <a:off x="-31042375" y="3278475"/>
              <a:ext cx="16550" cy="16550"/>
            </a:xfrm>
            <a:custGeom>
              <a:avLst/>
              <a:gdLst/>
              <a:ahLst/>
              <a:cxnLst/>
              <a:rect l="l" t="t" r="r" b="b"/>
              <a:pathLst>
                <a:path w="662" h="662" extrusionOk="0">
                  <a:moveTo>
                    <a:pt x="1" y="0"/>
                  </a:moveTo>
                  <a:lnTo>
                    <a:pt x="1" y="662"/>
                  </a:lnTo>
                  <a:lnTo>
                    <a:pt x="662" y="662"/>
                  </a:lnTo>
                  <a:lnTo>
                    <a:pt x="662" y="0"/>
                  </a:lnTo>
                  <a:close/>
                </a:path>
              </a:pathLst>
            </a:custGeom>
            <a:grpFill/>
            <a:ln>
              <a:noFill/>
            </a:ln>
          </p:spPr>
          <p:txBody>
            <a:bodyPr spcFirstLastPara="1" wrap="square" lIns="91425" tIns="91425" rIns="91425" bIns="91425" anchor="ctr" anchorCtr="0">
              <a:noAutofit/>
            </a:bodyPr>
            <a:lstStyle/>
            <a:p>
              <a:endParaRPr sz="1400"/>
            </a:p>
          </p:txBody>
        </p:sp>
        <p:sp>
          <p:nvSpPr>
            <p:cNvPr id="294" name="Google Shape;6961;p88"/>
            <p:cNvSpPr/>
            <p:nvPr/>
          </p:nvSpPr>
          <p:spPr>
            <a:xfrm>
              <a:off x="-31042375" y="3416300"/>
              <a:ext cx="16550" cy="16575"/>
            </a:xfrm>
            <a:custGeom>
              <a:avLst/>
              <a:gdLst/>
              <a:ahLst/>
              <a:cxnLst/>
              <a:rect l="l" t="t" r="r" b="b"/>
              <a:pathLst>
                <a:path w="662" h="663" extrusionOk="0">
                  <a:moveTo>
                    <a:pt x="1" y="1"/>
                  </a:moveTo>
                  <a:lnTo>
                    <a:pt x="1" y="662"/>
                  </a:lnTo>
                  <a:lnTo>
                    <a:pt x="662" y="662"/>
                  </a:lnTo>
                  <a:lnTo>
                    <a:pt x="662" y="1"/>
                  </a:lnTo>
                  <a:close/>
                </a:path>
              </a:pathLst>
            </a:custGeom>
            <a:grpFill/>
            <a:ln>
              <a:noFill/>
            </a:ln>
          </p:spPr>
          <p:txBody>
            <a:bodyPr spcFirstLastPara="1" wrap="square" lIns="91425" tIns="91425" rIns="91425" bIns="91425" anchor="ctr" anchorCtr="0">
              <a:noAutofit/>
            </a:bodyPr>
            <a:lstStyle/>
            <a:p>
              <a:endParaRPr sz="1400"/>
            </a:p>
          </p:txBody>
        </p:sp>
        <p:sp>
          <p:nvSpPr>
            <p:cNvPr id="295" name="Google Shape;6962;p88"/>
            <p:cNvSpPr/>
            <p:nvPr/>
          </p:nvSpPr>
          <p:spPr>
            <a:xfrm>
              <a:off x="-31094350" y="3210725"/>
              <a:ext cx="222900" cy="274925"/>
            </a:xfrm>
            <a:custGeom>
              <a:avLst/>
              <a:gdLst/>
              <a:ahLst/>
              <a:cxnLst/>
              <a:rect l="l" t="t" r="r" b="b"/>
              <a:pathLst>
                <a:path w="8916" h="10997" extrusionOk="0">
                  <a:moveTo>
                    <a:pt x="7183" y="2049"/>
                  </a:moveTo>
                  <a:cubicBezTo>
                    <a:pt x="7404" y="2049"/>
                    <a:pt x="7561" y="2206"/>
                    <a:pt x="7561" y="2395"/>
                  </a:cubicBezTo>
                  <a:cubicBezTo>
                    <a:pt x="7561" y="2584"/>
                    <a:pt x="7404" y="2742"/>
                    <a:pt x="7183" y="2742"/>
                  </a:cubicBezTo>
                  <a:lnTo>
                    <a:pt x="4474" y="2742"/>
                  </a:lnTo>
                  <a:cubicBezTo>
                    <a:pt x="4285" y="2742"/>
                    <a:pt x="4127" y="2584"/>
                    <a:pt x="4127" y="2395"/>
                  </a:cubicBezTo>
                  <a:cubicBezTo>
                    <a:pt x="4127" y="2206"/>
                    <a:pt x="4285" y="2049"/>
                    <a:pt x="4474" y="2049"/>
                  </a:cubicBezTo>
                  <a:close/>
                  <a:moveTo>
                    <a:pt x="3151" y="2017"/>
                  </a:moveTo>
                  <a:cubicBezTo>
                    <a:pt x="3340" y="2017"/>
                    <a:pt x="3497" y="2175"/>
                    <a:pt x="3497" y="2364"/>
                  </a:cubicBezTo>
                  <a:lnTo>
                    <a:pt x="3497" y="3750"/>
                  </a:lnTo>
                  <a:cubicBezTo>
                    <a:pt x="3497" y="3939"/>
                    <a:pt x="3340" y="4097"/>
                    <a:pt x="3151" y="4097"/>
                  </a:cubicBezTo>
                  <a:lnTo>
                    <a:pt x="1764" y="4097"/>
                  </a:lnTo>
                  <a:cubicBezTo>
                    <a:pt x="1575" y="4097"/>
                    <a:pt x="1418" y="3939"/>
                    <a:pt x="1418" y="3750"/>
                  </a:cubicBezTo>
                  <a:lnTo>
                    <a:pt x="1418" y="2364"/>
                  </a:lnTo>
                  <a:cubicBezTo>
                    <a:pt x="1418" y="2175"/>
                    <a:pt x="1575" y="2017"/>
                    <a:pt x="1764" y="2017"/>
                  </a:cubicBezTo>
                  <a:close/>
                  <a:moveTo>
                    <a:pt x="5860" y="3372"/>
                  </a:moveTo>
                  <a:cubicBezTo>
                    <a:pt x="6049" y="3372"/>
                    <a:pt x="6207" y="3529"/>
                    <a:pt x="6207" y="3750"/>
                  </a:cubicBezTo>
                  <a:cubicBezTo>
                    <a:pt x="6207" y="3939"/>
                    <a:pt x="6049" y="4097"/>
                    <a:pt x="5860" y="4097"/>
                  </a:cubicBezTo>
                  <a:lnTo>
                    <a:pt x="4474" y="4097"/>
                  </a:lnTo>
                  <a:cubicBezTo>
                    <a:pt x="4285" y="4097"/>
                    <a:pt x="4127" y="3939"/>
                    <a:pt x="4127" y="3750"/>
                  </a:cubicBezTo>
                  <a:cubicBezTo>
                    <a:pt x="4127" y="3529"/>
                    <a:pt x="4285" y="3372"/>
                    <a:pt x="4474" y="3372"/>
                  </a:cubicBezTo>
                  <a:close/>
                  <a:moveTo>
                    <a:pt x="7183" y="4758"/>
                  </a:moveTo>
                  <a:cubicBezTo>
                    <a:pt x="7404" y="4758"/>
                    <a:pt x="7561" y="4916"/>
                    <a:pt x="7561" y="5105"/>
                  </a:cubicBezTo>
                  <a:cubicBezTo>
                    <a:pt x="7561" y="5325"/>
                    <a:pt x="7404" y="5483"/>
                    <a:pt x="7183" y="5483"/>
                  </a:cubicBezTo>
                  <a:lnTo>
                    <a:pt x="4474" y="5483"/>
                  </a:lnTo>
                  <a:cubicBezTo>
                    <a:pt x="4285" y="5483"/>
                    <a:pt x="4127" y="5325"/>
                    <a:pt x="4127" y="5105"/>
                  </a:cubicBezTo>
                  <a:cubicBezTo>
                    <a:pt x="4127" y="4916"/>
                    <a:pt x="4285" y="4758"/>
                    <a:pt x="4474" y="4758"/>
                  </a:cubicBezTo>
                  <a:close/>
                  <a:moveTo>
                    <a:pt x="3151" y="4758"/>
                  </a:moveTo>
                  <a:cubicBezTo>
                    <a:pt x="3340" y="4758"/>
                    <a:pt x="3497" y="4916"/>
                    <a:pt x="3497" y="5105"/>
                  </a:cubicBezTo>
                  <a:lnTo>
                    <a:pt x="3497" y="6491"/>
                  </a:lnTo>
                  <a:cubicBezTo>
                    <a:pt x="3497" y="6680"/>
                    <a:pt x="3340" y="6837"/>
                    <a:pt x="3151" y="6837"/>
                  </a:cubicBezTo>
                  <a:lnTo>
                    <a:pt x="1764" y="6837"/>
                  </a:lnTo>
                  <a:cubicBezTo>
                    <a:pt x="1575" y="6837"/>
                    <a:pt x="1418" y="6680"/>
                    <a:pt x="1418" y="6491"/>
                  </a:cubicBezTo>
                  <a:lnTo>
                    <a:pt x="1418" y="5105"/>
                  </a:lnTo>
                  <a:cubicBezTo>
                    <a:pt x="1418" y="4916"/>
                    <a:pt x="1575" y="4758"/>
                    <a:pt x="1764" y="4758"/>
                  </a:cubicBezTo>
                  <a:close/>
                  <a:moveTo>
                    <a:pt x="5860" y="6144"/>
                  </a:moveTo>
                  <a:cubicBezTo>
                    <a:pt x="6049" y="6144"/>
                    <a:pt x="6207" y="6302"/>
                    <a:pt x="6207" y="6491"/>
                  </a:cubicBezTo>
                  <a:cubicBezTo>
                    <a:pt x="6207" y="6680"/>
                    <a:pt x="6049" y="6837"/>
                    <a:pt x="5860" y="6837"/>
                  </a:cubicBezTo>
                  <a:lnTo>
                    <a:pt x="4474" y="6837"/>
                  </a:lnTo>
                  <a:cubicBezTo>
                    <a:pt x="4285" y="6837"/>
                    <a:pt x="4127" y="6680"/>
                    <a:pt x="4127" y="6491"/>
                  </a:cubicBezTo>
                  <a:cubicBezTo>
                    <a:pt x="4127" y="6302"/>
                    <a:pt x="4285" y="6144"/>
                    <a:pt x="4474" y="6144"/>
                  </a:cubicBezTo>
                  <a:close/>
                  <a:moveTo>
                    <a:pt x="7183" y="7562"/>
                  </a:moveTo>
                  <a:cubicBezTo>
                    <a:pt x="7404" y="7562"/>
                    <a:pt x="7561" y="7720"/>
                    <a:pt x="7561" y="7909"/>
                  </a:cubicBezTo>
                  <a:cubicBezTo>
                    <a:pt x="7561" y="8098"/>
                    <a:pt x="7404" y="8255"/>
                    <a:pt x="7183" y="8255"/>
                  </a:cubicBezTo>
                  <a:lnTo>
                    <a:pt x="4474" y="8255"/>
                  </a:lnTo>
                  <a:cubicBezTo>
                    <a:pt x="4285" y="8255"/>
                    <a:pt x="4127" y="8098"/>
                    <a:pt x="4127" y="7909"/>
                  </a:cubicBezTo>
                  <a:cubicBezTo>
                    <a:pt x="4127" y="7720"/>
                    <a:pt x="4285" y="7562"/>
                    <a:pt x="4474" y="7562"/>
                  </a:cubicBezTo>
                  <a:close/>
                  <a:moveTo>
                    <a:pt x="3151" y="7531"/>
                  </a:moveTo>
                  <a:cubicBezTo>
                    <a:pt x="3340" y="7531"/>
                    <a:pt x="3497" y="7657"/>
                    <a:pt x="3497" y="7877"/>
                  </a:cubicBezTo>
                  <a:lnTo>
                    <a:pt x="3497" y="9232"/>
                  </a:lnTo>
                  <a:cubicBezTo>
                    <a:pt x="3497" y="9452"/>
                    <a:pt x="3340" y="9610"/>
                    <a:pt x="3151" y="9610"/>
                  </a:cubicBezTo>
                  <a:lnTo>
                    <a:pt x="1764" y="9610"/>
                  </a:lnTo>
                  <a:cubicBezTo>
                    <a:pt x="1575" y="9610"/>
                    <a:pt x="1418" y="9452"/>
                    <a:pt x="1418" y="9232"/>
                  </a:cubicBezTo>
                  <a:lnTo>
                    <a:pt x="1418" y="7877"/>
                  </a:lnTo>
                  <a:cubicBezTo>
                    <a:pt x="1418" y="7657"/>
                    <a:pt x="1575" y="7531"/>
                    <a:pt x="1764" y="7531"/>
                  </a:cubicBezTo>
                  <a:close/>
                  <a:moveTo>
                    <a:pt x="5860" y="8885"/>
                  </a:moveTo>
                  <a:cubicBezTo>
                    <a:pt x="6049" y="8885"/>
                    <a:pt x="6207" y="9043"/>
                    <a:pt x="6207" y="9232"/>
                  </a:cubicBezTo>
                  <a:cubicBezTo>
                    <a:pt x="6207" y="9452"/>
                    <a:pt x="6049" y="9610"/>
                    <a:pt x="5860" y="9610"/>
                  </a:cubicBezTo>
                  <a:lnTo>
                    <a:pt x="4474" y="9610"/>
                  </a:lnTo>
                  <a:cubicBezTo>
                    <a:pt x="4285" y="9610"/>
                    <a:pt x="4127" y="9452"/>
                    <a:pt x="4127" y="9232"/>
                  </a:cubicBezTo>
                  <a:cubicBezTo>
                    <a:pt x="4127" y="9043"/>
                    <a:pt x="4285" y="8885"/>
                    <a:pt x="4474" y="8885"/>
                  </a:cubicBezTo>
                  <a:close/>
                  <a:moveTo>
                    <a:pt x="1040" y="1"/>
                  </a:moveTo>
                  <a:cubicBezTo>
                    <a:pt x="504" y="1"/>
                    <a:pt x="0" y="473"/>
                    <a:pt x="0" y="1009"/>
                  </a:cubicBezTo>
                  <a:lnTo>
                    <a:pt x="0" y="9956"/>
                  </a:lnTo>
                  <a:cubicBezTo>
                    <a:pt x="32" y="10524"/>
                    <a:pt x="504" y="10996"/>
                    <a:pt x="1040" y="10996"/>
                  </a:cubicBezTo>
                  <a:lnTo>
                    <a:pt x="7908" y="10996"/>
                  </a:lnTo>
                  <a:cubicBezTo>
                    <a:pt x="8444" y="10996"/>
                    <a:pt x="8916" y="10524"/>
                    <a:pt x="8916" y="9956"/>
                  </a:cubicBezTo>
                  <a:lnTo>
                    <a:pt x="8916" y="1009"/>
                  </a:lnTo>
                  <a:cubicBezTo>
                    <a:pt x="8916" y="473"/>
                    <a:pt x="8444" y="1"/>
                    <a:pt x="7908" y="1"/>
                  </a:cubicBezTo>
                  <a:lnTo>
                    <a:pt x="7183" y="1"/>
                  </a:lnTo>
                  <a:lnTo>
                    <a:pt x="7183" y="347"/>
                  </a:lnTo>
                  <a:cubicBezTo>
                    <a:pt x="7183" y="915"/>
                    <a:pt x="6711" y="1387"/>
                    <a:pt x="6175" y="1387"/>
                  </a:cubicBezTo>
                  <a:lnTo>
                    <a:pt x="2741" y="1387"/>
                  </a:lnTo>
                  <a:cubicBezTo>
                    <a:pt x="2206" y="1387"/>
                    <a:pt x="1733" y="915"/>
                    <a:pt x="1733" y="347"/>
                  </a:cubicBezTo>
                  <a:lnTo>
                    <a:pt x="1733" y="1"/>
                  </a:lnTo>
                  <a:close/>
                </a:path>
              </a:pathLst>
            </a:custGeom>
            <a:grpFill/>
            <a:ln>
              <a:noFill/>
            </a:ln>
          </p:spPr>
          <p:txBody>
            <a:bodyPr spcFirstLastPara="1" wrap="square" lIns="91425" tIns="91425" rIns="91425" bIns="91425" anchor="ctr" anchorCtr="0">
              <a:noAutofit/>
            </a:bodyPr>
            <a:lstStyle/>
            <a:p>
              <a:endParaRPr sz="1400"/>
            </a:p>
          </p:txBody>
        </p:sp>
        <p:sp>
          <p:nvSpPr>
            <p:cNvPr id="296" name="Google Shape;6963;p88"/>
            <p:cNvSpPr/>
            <p:nvPr/>
          </p:nvSpPr>
          <p:spPr>
            <a:xfrm>
              <a:off x="-30853351" y="3295000"/>
              <a:ext cx="51225" cy="104000"/>
            </a:xfrm>
            <a:custGeom>
              <a:avLst/>
              <a:gdLst/>
              <a:ahLst/>
              <a:cxnLst/>
              <a:rect l="l" t="t" r="r" b="b"/>
              <a:pathLst>
                <a:path w="2049" h="4160" extrusionOk="0">
                  <a:moveTo>
                    <a:pt x="1" y="1"/>
                  </a:moveTo>
                  <a:lnTo>
                    <a:pt x="1" y="4160"/>
                  </a:lnTo>
                  <a:lnTo>
                    <a:pt x="2049" y="4160"/>
                  </a:lnTo>
                  <a:lnTo>
                    <a:pt x="2049" y="1"/>
                  </a:lnTo>
                  <a:close/>
                </a:path>
              </a:pathLst>
            </a:custGeom>
            <a:grpFill/>
            <a:ln>
              <a:noFill/>
            </a:ln>
          </p:spPr>
          <p:txBody>
            <a:bodyPr spcFirstLastPara="1" wrap="square" lIns="91425" tIns="91425" rIns="91425" bIns="91425" anchor="ctr" anchorCtr="0">
              <a:noAutofit/>
            </a:bodyPr>
            <a:lstStyle/>
            <a:p>
              <a:endParaRPr sz="1400"/>
            </a:p>
          </p:txBody>
        </p:sp>
        <p:sp>
          <p:nvSpPr>
            <p:cNvPr id="297" name="Google Shape;6964;p88"/>
            <p:cNvSpPr/>
            <p:nvPr/>
          </p:nvSpPr>
          <p:spPr>
            <a:xfrm>
              <a:off x="-30853351" y="3227275"/>
              <a:ext cx="51225" cy="51225"/>
            </a:xfrm>
            <a:custGeom>
              <a:avLst/>
              <a:gdLst/>
              <a:ahLst/>
              <a:cxnLst/>
              <a:rect l="l" t="t" r="r" b="b"/>
              <a:pathLst>
                <a:path w="2049" h="2049" extrusionOk="0">
                  <a:moveTo>
                    <a:pt x="1009" y="1"/>
                  </a:moveTo>
                  <a:cubicBezTo>
                    <a:pt x="473" y="1"/>
                    <a:pt x="1" y="473"/>
                    <a:pt x="1" y="1040"/>
                  </a:cubicBezTo>
                  <a:lnTo>
                    <a:pt x="1" y="2048"/>
                  </a:lnTo>
                  <a:lnTo>
                    <a:pt x="2049" y="2048"/>
                  </a:lnTo>
                  <a:lnTo>
                    <a:pt x="2049" y="1040"/>
                  </a:lnTo>
                  <a:cubicBezTo>
                    <a:pt x="2049" y="473"/>
                    <a:pt x="1576" y="1"/>
                    <a:pt x="1009" y="1"/>
                  </a:cubicBezTo>
                  <a:close/>
                </a:path>
              </a:pathLst>
            </a:custGeom>
            <a:grpFill/>
            <a:ln>
              <a:noFill/>
            </a:ln>
          </p:spPr>
          <p:txBody>
            <a:bodyPr spcFirstLastPara="1" wrap="square" lIns="91425" tIns="91425" rIns="91425" bIns="91425" anchor="ctr" anchorCtr="0">
              <a:noAutofit/>
            </a:bodyPr>
            <a:lstStyle/>
            <a:p>
              <a:endParaRPr sz="1400"/>
            </a:p>
          </p:txBody>
        </p:sp>
        <p:sp>
          <p:nvSpPr>
            <p:cNvPr id="298" name="Google Shape;6965;p88"/>
            <p:cNvSpPr/>
            <p:nvPr/>
          </p:nvSpPr>
          <p:spPr>
            <a:xfrm>
              <a:off x="-30851776" y="3416300"/>
              <a:ext cx="46500" cy="51225"/>
            </a:xfrm>
            <a:custGeom>
              <a:avLst/>
              <a:gdLst/>
              <a:ahLst/>
              <a:cxnLst/>
              <a:rect l="l" t="t" r="r" b="b"/>
              <a:pathLst>
                <a:path w="1860" h="2049" extrusionOk="0">
                  <a:moveTo>
                    <a:pt x="1" y="1"/>
                  </a:moveTo>
                  <a:lnTo>
                    <a:pt x="599" y="1796"/>
                  </a:lnTo>
                  <a:cubicBezTo>
                    <a:pt x="694" y="1985"/>
                    <a:pt x="788" y="2048"/>
                    <a:pt x="946" y="2048"/>
                  </a:cubicBezTo>
                  <a:cubicBezTo>
                    <a:pt x="1103" y="2048"/>
                    <a:pt x="1229" y="1985"/>
                    <a:pt x="1261" y="1796"/>
                  </a:cubicBezTo>
                  <a:lnTo>
                    <a:pt x="1860" y="1"/>
                  </a:lnTo>
                  <a:close/>
                </a:path>
              </a:pathLst>
            </a:custGeom>
            <a:grpFill/>
            <a:ln>
              <a:noFill/>
            </a:ln>
          </p:spPr>
          <p:txBody>
            <a:bodyPr spcFirstLastPara="1" wrap="square" lIns="91425" tIns="91425" rIns="91425" bIns="91425" anchor="ctr" anchorCtr="0">
              <a:noAutofit/>
            </a:bodyPr>
            <a:lstStyle/>
            <a:p>
              <a:endParaRPr sz="1400"/>
            </a:p>
          </p:txBody>
        </p:sp>
      </p:grpSp>
      <p:grpSp>
        <p:nvGrpSpPr>
          <p:cNvPr id="299" name="Google Shape;6966;p88"/>
          <p:cNvGrpSpPr/>
          <p:nvPr/>
        </p:nvGrpSpPr>
        <p:grpSpPr>
          <a:xfrm>
            <a:off x="10919518" y="3411175"/>
            <a:ext cx="604881" cy="605815"/>
            <a:chOff x="-31093575" y="3552550"/>
            <a:chExt cx="291450" cy="291900"/>
          </a:xfrm>
          <a:solidFill>
            <a:srgbClr val="002060"/>
          </a:solidFill>
        </p:grpSpPr>
        <p:sp>
          <p:nvSpPr>
            <p:cNvPr id="300" name="Google Shape;6967;p88"/>
            <p:cNvSpPr/>
            <p:nvPr/>
          </p:nvSpPr>
          <p:spPr>
            <a:xfrm>
              <a:off x="-31011651" y="3745525"/>
              <a:ext cx="7900" cy="12625"/>
            </a:xfrm>
            <a:custGeom>
              <a:avLst/>
              <a:gdLst/>
              <a:ahLst/>
              <a:cxnLst/>
              <a:rect l="l" t="t" r="r" b="b"/>
              <a:pathLst>
                <a:path w="316" h="505" extrusionOk="0">
                  <a:moveTo>
                    <a:pt x="158" y="1"/>
                  </a:moveTo>
                  <a:lnTo>
                    <a:pt x="0" y="505"/>
                  </a:lnTo>
                  <a:lnTo>
                    <a:pt x="315" y="505"/>
                  </a:lnTo>
                  <a:lnTo>
                    <a:pt x="158" y="1"/>
                  </a:lnTo>
                  <a:close/>
                </a:path>
              </a:pathLst>
            </a:custGeom>
            <a:grpFill/>
            <a:ln>
              <a:noFill/>
            </a:ln>
          </p:spPr>
          <p:txBody>
            <a:bodyPr spcFirstLastPara="1" wrap="square" lIns="91425" tIns="91425" rIns="91425" bIns="91425" anchor="ctr" anchorCtr="0">
              <a:noAutofit/>
            </a:bodyPr>
            <a:lstStyle/>
            <a:p>
              <a:endParaRPr sz="1400"/>
            </a:p>
          </p:txBody>
        </p:sp>
        <p:sp>
          <p:nvSpPr>
            <p:cNvPr id="301" name="Google Shape;6968;p88"/>
            <p:cNvSpPr/>
            <p:nvPr/>
          </p:nvSpPr>
          <p:spPr>
            <a:xfrm>
              <a:off x="-31093575" y="3671500"/>
              <a:ext cx="171725" cy="172950"/>
            </a:xfrm>
            <a:custGeom>
              <a:avLst/>
              <a:gdLst/>
              <a:ahLst/>
              <a:cxnLst/>
              <a:rect l="l" t="t" r="r" b="b"/>
              <a:pathLst>
                <a:path w="6867" h="6918" extrusionOk="0">
                  <a:moveTo>
                    <a:pt x="3427" y="1449"/>
                  </a:moveTo>
                  <a:cubicBezTo>
                    <a:pt x="3569" y="1449"/>
                    <a:pt x="3718" y="1512"/>
                    <a:pt x="3781" y="1638"/>
                  </a:cubicBezTo>
                  <a:lnTo>
                    <a:pt x="4317" y="3466"/>
                  </a:lnTo>
                  <a:lnTo>
                    <a:pt x="4474" y="3466"/>
                  </a:lnTo>
                  <a:cubicBezTo>
                    <a:pt x="4695" y="3466"/>
                    <a:pt x="4852" y="3623"/>
                    <a:pt x="4852" y="3812"/>
                  </a:cubicBezTo>
                  <a:cubicBezTo>
                    <a:pt x="4852" y="3970"/>
                    <a:pt x="4726" y="4127"/>
                    <a:pt x="4537" y="4127"/>
                  </a:cubicBezTo>
                  <a:lnTo>
                    <a:pt x="4789" y="5072"/>
                  </a:lnTo>
                  <a:cubicBezTo>
                    <a:pt x="4852" y="5262"/>
                    <a:pt x="4758" y="5419"/>
                    <a:pt x="4569" y="5514"/>
                  </a:cubicBezTo>
                  <a:cubicBezTo>
                    <a:pt x="4545" y="5518"/>
                    <a:pt x="4521" y="5520"/>
                    <a:pt x="4498" y="5520"/>
                  </a:cubicBezTo>
                  <a:cubicBezTo>
                    <a:pt x="4341" y="5520"/>
                    <a:pt x="4210" y="5427"/>
                    <a:pt x="4128" y="5262"/>
                  </a:cubicBezTo>
                  <a:lnTo>
                    <a:pt x="3781" y="4127"/>
                  </a:lnTo>
                  <a:lnTo>
                    <a:pt x="3057" y="4127"/>
                  </a:lnTo>
                  <a:lnTo>
                    <a:pt x="2710" y="5262"/>
                  </a:lnTo>
                  <a:cubicBezTo>
                    <a:pt x="2683" y="5427"/>
                    <a:pt x="2535" y="5520"/>
                    <a:pt x="2351" y="5520"/>
                  </a:cubicBezTo>
                  <a:cubicBezTo>
                    <a:pt x="2325" y="5520"/>
                    <a:pt x="2297" y="5518"/>
                    <a:pt x="2269" y="5514"/>
                  </a:cubicBezTo>
                  <a:cubicBezTo>
                    <a:pt x="2080" y="5451"/>
                    <a:pt x="2017" y="5262"/>
                    <a:pt x="2049" y="5072"/>
                  </a:cubicBezTo>
                  <a:lnTo>
                    <a:pt x="2332" y="4127"/>
                  </a:lnTo>
                  <a:cubicBezTo>
                    <a:pt x="2175" y="4096"/>
                    <a:pt x="2017" y="3970"/>
                    <a:pt x="2017" y="3812"/>
                  </a:cubicBezTo>
                  <a:cubicBezTo>
                    <a:pt x="2049" y="3623"/>
                    <a:pt x="2206" y="3466"/>
                    <a:pt x="2395" y="3466"/>
                  </a:cubicBezTo>
                  <a:lnTo>
                    <a:pt x="2553" y="3466"/>
                  </a:lnTo>
                  <a:lnTo>
                    <a:pt x="3120" y="1638"/>
                  </a:lnTo>
                  <a:cubicBezTo>
                    <a:pt x="3151" y="1512"/>
                    <a:pt x="3285" y="1449"/>
                    <a:pt x="3427" y="1449"/>
                  </a:cubicBezTo>
                  <a:close/>
                  <a:moveTo>
                    <a:pt x="3435" y="0"/>
                  </a:moveTo>
                  <a:cubicBezTo>
                    <a:pt x="1544" y="0"/>
                    <a:pt x="1" y="1544"/>
                    <a:pt x="1" y="3434"/>
                  </a:cubicBezTo>
                  <a:cubicBezTo>
                    <a:pt x="1" y="5356"/>
                    <a:pt x="1544" y="6900"/>
                    <a:pt x="3435" y="6900"/>
                  </a:cubicBezTo>
                  <a:cubicBezTo>
                    <a:pt x="4065" y="6900"/>
                    <a:pt x="4632" y="6742"/>
                    <a:pt x="5168" y="6427"/>
                  </a:cubicBezTo>
                  <a:lnTo>
                    <a:pt x="6365" y="6900"/>
                  </a:lnTo>
                  <a:cubicBezTo>
                    <a:pt x="6407" y="6910"/>
                    <a:pt x="6449" y="6917"/>
                    <a:pt x="6491" y="6917"/>
                  </a:cubicBezTo>
                  <a:cubicBezTo>
                    <a:pt x="6575" y="6917"/>
                    <a:pt x="6659" y="6889"/>
                    <a:pt x="6743" y="6805"/>
                  </a:cubicBezTo>
                  <a:cubicBezTo>
                    <a:pt x="6806" y="6742"/>
                    <a:pt x="6869" y="6616"/>
                    <a:pt x="6869" y="6459"/>
                  </a:cubicBezTo>
                  <a:lnTo>
                    <a:pt x="6491" y="5009"/>
                  </a:lnTo>
                  <a:cubicBezTo>
                    <a:pt x="6743" y="4537"/>
                    <a:pt x="6869" y="4001"/>
                    <a:pt x="6869" y="3466"/>
                  </a:cubicBezTo>
                  <a:cubicBezTo>
                    <a:pt x="6869" y="3119"/>
                    <a:pt x="6774" y="2804"/>
                    <a:pt x="6711" y="2489"/>
                  </a:cubicBezTo>
                  <a:cubicBezTo>
                    <a:pt x="6617" y="2426"/>
                    <a:pt x="6491" y="2395"/>
                    <a:pt x="6428" y="2363"/>
                  </a:cubicBezTo>
                  <a:lnTo>
                    <a:pt x="5514" y="2710"/>
                  </a:lnTo>
                  <a:cubicBezTo>
                    <a:pt x="5389" y="2755"/>
                    <a:pt x="5256" y="2780"/>
                    <a:pt x="5125" y="2780"/>
                  </a:cubicBezTo>
                  <a:cubicBezTo>
                    <a:pt x="4892" y="2780"/>
                    <a:pt x="4667" y="2702"/>
                    <a:pt x="4506" y="2521"/>
                  </a:cubicBezTo>
                  <a:cubicBezTo>
                    <a:pt x="4222" y="2269"/>
                    <a:pt x="4096" y="1891"/>
                    <a:pt x="4159" y="1481"/>
                  </a:cubicBezTo>
                  <a:lnTo>
                    <a:pt x="4443" y="221"/>
                  </a:lnTo>
                  <a:cubicBezTo>
                    <a:pt x="4443" y="189"/>
                    <a:pt x="4443" y="189"/>
                    <a:pt x="4411" y="158"/>
                  </a:cubicBezTo>
                  <a:cubicBezTo>
                    <a:pt x="4096" y="63"/>
                    <a:pt x="3781" y="0"/>
                    <a:pt x="3435" y="0"/>
                  </a:cubicBezTo>
                  <a:close/>
                </a:path>
              </a:pathLst>
            </a:custGeom>
            <a:grpFill/>
            <a:ln>
              <a:noFill/>
            </a:ln>
          </p:spPr>
          <p:txBody>
            <a:bodyPr spcFirstLastPara="1" wrap="square" lIns="91425" tIns="91425" rIns="91425" bIns="91425" anchor="ctr" anchorCtr="0">
              <a:noAutofit/>
            </a:bodyPr>
            <a:lstStyle/>
            <a:p>
              <a:endParaRPr sz="1400"/>
            </a:p>
          </p:txBody>
        </p:sp>
        <p:sp>
          <p:nvSpPr>
            <p:cNvPr id="302" name="Google Shape;6969;p88"/>
            <p:cNvSpPr/>
            <p:nvPr/>
          </p:nvSpPr>
          <p:spPr>
            <a:xfrm>
              <a:off x="-30895875" y="3621075"/>
              <a:ext cx="15775" cy="26025"/>
            </a:xfrm>
            <a:custGeom>
              <a:avLst/>
              <a:gdLst/>
              <a:ahLst/>
              <a:cxnLst/>
              <a:rect l="l" t="t" r="r" b="b"/>
              <a:pathLst>
                <a:path w="631" h="1041" extrusionOk="0">
                  <a:moveTo>
                    <a:pt x="0" y="1"/>
                  </a:moveTo>
                  <a:cubicBezTo>
                    <a:pt x="32" y="410"/>
                    <a:pt x="126" y="694"/>
                    <a:pt x="315" y="1041"/>
                  </a:cubicBezTo>
                  <a:cubicBezTo>
                    <a:pt x="473" y="694"/>
                    <a:pt x="599" y="347"/>
                    <a:pt x="631" y="1"/>
                  </a:cubicBezTo>
                  <a:close/>
                </a:path>
              </a:pathLst>
            </a:custGeom>
            <a:grpFill/>
            <a:ln>
              <a:noFill/>
            </a:ln>
          </p:spPr>
          <p:txBody>
            <a:bodyPr spcFirstLastPara="1" wrap="square" lIns="91425" tIns="91425" rIns="91425" bIns="91425" anchor="ctr" anchorCtr="0">
              <a:noAutofit/>
            </a:bodyPr>
            <a:lstStyle/>
            <a:p>
              <a:endParaRPr sz="1400"/>
            </a:p>
          </p:txBody>
        </p:sp>
        <p:sp>
          <p:nvSpPr>
            <p:cNvPr id="303" name="Google Shape;6970;p88"/>
            <p:cNvSpPr/>
            <p:nvPr/>
          </p:nvSpPr>
          <p:spPr>
            <a:xfrm>
              <a:off x="-30974649" y="3552550"/>
              <a:ext cx="172525" cy="172400"/>
            </a:xfrm>
            <a:custGeom>
              <a:avLst/>
              <a:gdLst/>
              <a:ahLst/>
              <a:cxnLst/>
              <a:rect l="l" t="t" r="r" b="b"/>
              <a:pathLst>
                <a:path w="6901" h="6896" extrusionOk="0">
                  <a:moveTo>
                    <a:pt x="3435" y="1356"/>
                  </a:moveTo>
                  <a:cubicBezTo>
                    <a:pt x="3624" y="1356"/>
                    <a:pt x="3782" y="1513"/>
                    <a:pt x="3782" y="1734"/>
                  </a:cubicBezTo>
                  <a:lnTo>
                    <a:pt x="3782" y="2080"/>
                  </a:lnTo>
                  <a:lnTo>
                    <a:pt x="4821" y="2080"/>
                  </a:lnTo>
                  <a:cubicBezTo>
                    <a:pt x="5010" y="2080"/>
                    <a:pt x="5168" y="2238"/>
                    <a:pt x="5168" y="2427"/>
                  </a:cubicBezTo>
                  <a:cubicBezTo>
                    <a:pt x="5168" y="2616"/>
                    <a:pt x="5010" y="2742"/>
                    <a:pt x="4821" y="2742"/>
                  </a:cubicBezTo>
                  <a:lnTo>
                    <a:pt x="4412" y="2742"/>
                  </a:lnTo>
                  <a:cubicBezTo>
                    <a:pt x="4380" y="3341"/>
                    <a:pt x="4191" y="3876"/>
                    <a:pt x="3876" y="4412"/>
                  </a:cubicBezTo>
                  <a:cubicBezTo>
                    <a:pt x="3908" y="4443"/>
                    <a:pt x="3908" y="4475"/>
                    <a:pt x="3939" y="4506"/>
                  </a:cubicBezTo>
                  <a:lnTo>
                    <a:pt x="4349" y="4916"/>
                  </a:lnTo>
                  <a:cubicBezTo>
                    <a:pt x="4443" y="5042"/>
                    <a:pt x="4443" y="5262"/>
                    <a:pt x="4349" y="5388"/>
                  </a:cubicBezTo>
                  <a:cubicBezTo>
                    <a:pt x="4286" y="5451"/>
                    <a:pt x="4191" y="5483"/>
                    <a:pt x="4101" y="5483"/>
                  </a:cubicBezTo>
                  <a:cubicBezTo>
                    <a:pt x="4010" y="5483"/>
                    <a:pt x="3923" y="5451"/>
                    <a:pt x="3876" y="5388"/>
                  </a:cubicBezTo>
                  <a:lnTo>
                    <a:pt x="3466" y="4979"/>
                  </a:lnTo>
                  <a:lnTo>
                    <a:pt x="3435" y="4947"/>
                  </a:lnTo>
                  <a:lnTo>
                    <a:pt x="3403" y="4979"/>
                  </a:lnTo>
                  <a:lnTo>
                    <a:pt x="2994" y="5388"/>
                  </a:lnTo>
                  <a:cubicBezTo>
                    <a:pt x="2931" y="5451"/>
                    <a:pt x="2844" y="5483"/>
                    <a:pt x="2758" y="5483"/>
                  </a:cubicBezTo>
                  <a:cubicBezTo>
                    <a:pt x="2671" y="5483"/>
                    <a:pt x="2584" y="5451"/>
                    <a:pt x="2521" y="5388"/>
                  </a:cubicBezTo>
                  <a:cubicBezTo>
                    <a:pt x="2395" y="5262"/>
                    <a:pt x="2395" y="5042"/>
                    <a:pt x="2521" y="4916"/>
                  </a:cubicBezTo>
                  <a:lnTo>
                    <a:pt x="2931" y="4506"/>
                  </a:lnTo>
                  <a:cubicBezTo>
                    <a:pt x="2962" y="4475"/>
                    <a:pt x="2962" y="4443"/>
                    <a:pt x="2994" y="4412"/>
                  </a:cubicBezTo>
                  <a:cubicBezTo>
                    <a:pt x="2679" y="3939"/>
                    <a:pt x="2490" y="3341"/>
                    <a:pt x="2458" y="2742"/>
                  </a:cubicBezTo>
                  <a:lnTo>
                    <a:pt x="2049" y="2742"/>
                  </a:lnTo>
                  <a:cubicBezTo>
                    <a:pt x="1860" y="2742"/>
                    <a:pt x="1702" y="2584"/>
                    <a:pt x="1702" y="2395"/>
                  </a:cubicBezTo>
                  <a:cubicBezTo>
                    <a:pt x="1702" y="2206"/>
                    <a:pt x="1860" y="2049"/>
                    <a:pt x="2049" y="2049"/>
                  </a:cubicBezTo>
                  <a:lnTo>
                    <a:pt x="3088" y="2049"/>
                  </a:lnTo>
                  <a:lnTo>
                    <a:pt x="3088" y="1734"/>
                  </a:lnTo>
                  <a:cubicBezTo>
                    <a:pt x="3088" y="1513"/>
                    <a:pt x="3246" y="1356"/>
                    <a:pt x="3435" y="1356"/>
                  </a:cubicBezTo>
                  <a:close/>
                  <a:moveTo>
                    <a:pt x="3466" y="1"/>
                  </a:moveTo>
                  <a:cubicBezTo>
                    <a:pt x="1576" y="1"/>
                    <a:pt x="32" y="1576"/>
                    <a:pt x="32" y="3467"/>
                  </a:cubicBezTo>
                  <a:cubicBezTo>
                    <a:pt x="32" y="3971"/>
                    <a:pt x="158" y="4506"/>
                    <a:pt x="411" y="4979"/>
                  </a:cubicBezTo>
                  <a:lnTo>
                    <a:pt x="32" y="6459"/>
                  </a:lnTo>
                  <a:cubicBezTo>
                    <a:pt x="1" y="6554"/>
                    <a:pt x="32" y="6680"/>
                    <a:pt x="158" y="6806"/>
                  </a:cubicBezTo>
                  <a:cubicBezTo>
                    <a:pt x="225" y="6851"/>
                    <a:pt x="324" y="6895"/>
                    <a:pt x="420" y="6895"/>
                  </a:cubicBezTo>
                  <a:cubicBezTo>
                    <a:pt x="460" y="6895"/>
                    <a:pt x="500" y="6887"/>
                    <a:pt x="537" y="6869"/>
                  </a:cubicBezTo>
                  <a:lnTo>
                    <a:pt x="1734" y="6396"/>
                  </a:lnTo>
                  <a:cubicBezTo>
                    <a:pt x="2269" y="6712"/>
                    <a:pt x="2899" y="6869"/>
                    <a:pt x="3466" y="6869"/>
                  </a:cubicBezTo>
                  <a:cubicBezTo>
                    <a:pt x="5357" y="6869"/>
                    <a:pt x="6901" y="5357"/>
                    <a:pt x="6901" y="3435"/>
                  </a:cubicBezTo>
                  <a:cubicBezTo>
                    <a:pt x="6901" y="1576"/>
                    <a:pt x="5325" y="1"/>
                    <a:pt x="3466" y="1"/>
                  </a:cubicBezTo>
                  <a:close/>
                </a:path>
              </a:pathLst>
            </a:custGeom>
            <a:grpFill/>
            <a:ln>
              <a:noFill/>
            </a:ln>
          </p:spPr>
          <p:txBody>
            <a:bodyPr spcFirstLastPara="1" wrap="square" lIns="91425" tIns="91425" rIns="91425" bIns="91425" anchor="ctr" anchorCtr="0">
              <a:noAutofit/>
            </a:bodyPr>
            <a:lstStyle/>
            <a:p>
              <a:endParaRPr sz="1400"/>
            </a:p>
          </p:txBody>
        </p:sp>
      </p:grpSp>
      <p:grpSp>
        <p:nvGrpSpPr>
          <p:cNvPr id="48" name="Google Shape;6760;p88"/>
          <p:cNvGrpSpPr/>
          <p:nvPr/>
        </p:nvGrpSpPr>
        <p:grpSpPr>
          <a:xfrm>
            <a:off x="4202885" y="1247009"/>
            <a:ext cx="499953" cy="600563"/>
            <a:chOff x="-35814602" y="3202075"/>
            <a:chExt cx="242625" cy="291450"/>
          </a:xfrm>
          <a:solidFill>
            <a:srgbClr val="002060"/>
          </a:solidFill>
        </p:grpSpPr>
        <p:sp>
          <p:nvSpPr>
            <p:cNvPr id="49" name="Google Shape;6761;p88"/>
            <p:cNvSpPr/>
            <p:nvPr/>
          </p:nvSpPr>
          <p:spPr>
            <a:xfrm>
              <a:off x="-35814602" y="3202075"/>
              <a:ext cx="51225" cy="202450"/>
            </a:xfrm>
            <a:custGeom>
              <a:avLst/>
              <a:gdLst/>
              <a:ahLst/>
              <a:cxnLst/>
              <a:rect l="l" t="t" r="r" b="b"/>
              <a:pathLst>
                <a:path w="2049" h="8097" extrusionOk="0">
                  <a:moveTo>
                    <a:pt x="1702" y="0"/>
                  </a:moveTo>
                  <a:cubicBezTo>
                    <a:pt x="757" y="0"/>
                    <a:pt x="1" y="788"/>
                    <a:pt x="1" y="1733"/>
                  </a:cubicBezTo>
                  <a:lnTo>
                    <a:pt x="1" y="8097"/>
                  </a:lnTo>
                  <a:cubicBezTo>
                    <a:pt x="348" y="7782"/>
                    <a:pt x="820" y="7562"/>
                    <a:pt x="1387" y="7562"/>
                  </a:cubicBezTo>
                  <a:lnTo>
                    <a:pt x="2049" y="7562"/>
                  </a:lnTo>
                  <a:lnTo>
                    <a:pt x="2049" y="0"/>
                  </a:lnTo>
                  <a:close/>
                </a:path>
              </a:pathLst>
            </a:custGeom>
            <a:grpFill/>
            <a:ln>
              <a:noFill/>
            </a:ln>
          </p:spPr>
          <p:txBody>
            <a:bodyPr spcFirstLastPara="1" wrap="square" lIns="91425" tIns="91425" rIns="91425" bIns="91425" anchor="ctr" anchorCtr="0">
              <a:noAutofit/>
            </a:bodyPr>
            <a:lstStyle/>
            <a:p>
              <a:endParaRPr sz="1400"/>
            </a:p>
          </p:txBody>
        </p:sp>
        <p:sp>
          <p:nvSpPr>
            <p:cNvPr id="50" name="Google Shape;6762;p88"/>
            <p:cNvSpPr/>
            <p:nvPr/>
          </p:nvSpPr>
          <p:spPr>
            <a:xfrm>
              <a:off x="-35814602" y="3407650"/>
              <a:ext cx="242625" cy="68550"/>
            </a:xfrm>
            <a:custGeom>
              <a:avLst/>
              <a:gdLst/>
              <a:ahLst/>
              <a:cxnLst/>
              <a:rect l="l" t="t" r="r" b="b"/>
              <a:pathLst>
                <a:path w="9705" h="2742" extrusionOk="0">
                  <a:moveTo>
                    <a:pt x="1387" y="0"/>
                  </a:moveTo>
                  <a:cubicBezTo>
                    <a:pt x="631" y="0"/>
                    <a:pt x="1" y="630"/>
                    <a:pt x="1" y="1386"/>
                  </a:cubicBezTo>
                  <a:cubicBezTo>
                    <a:pt x="1" y="2111"/>
                    <a:pt x="600" y="2741"/>
                    <a:pt x="1356" y="2741"/>
                  </a:cubicBezTo>
                  <a:lnTo>
                    <a:pt x="4758" y="2741"/>
                  </a:lnTo>
                  <a:lnTo>
                    <a:pt x="4758" y="1733"/>
                  </a:lnTo>
                  <a:lnTo>
                    <a:pt x="1702" y="1733"/>
                  </a:lnTo>
                  <a:cubicBezTo>
                    <a:pt x="1513" y="1733"/>
                    <a:pt x="1356" y="1575"/>
                    <a:pt x="1356" y="1355"/>
                  </a:cubicBezTo>
                  <a:cubicBezTo>
                    <a:pt x="1356" y="1166"/>
                    <a:pt x="1513" y="1008"/>
                    <a:pt x="1702" y="1008"/>
                  </a:cubicBezTo>
                  <a:lnTo>
                    <a:pt x="9232" y="1008"/>
                  </a:lnTo>
                  <a:cubicBezTo>
                    <a:pt x="9263" y="851"/>
                    <a:pt x="9326" y="662"/>
                    <a:pt x="9452" y="536"/>
                  </a:cubicBezTo>
                  <a:cubicBezTo>
                    <a:pt x="9704" y="221"/>
                    <a:pt x="9484" y="0"/>
                    <a:pt x="9263" y="0"/>
                  </a:cubicBezTo>
                  <a:close/>
                </a:path>
              </a:pathLst>
            </a:custGeom>
            <a:grpFill/>
            <a:ln>
              <a:noFill/>
            </a:ln>
          </p:spPr>
          <p:txBody>
            <a:bodyPr spcFirstLastPara="1" wrap="square" lIns="91425" tIns="91425" rIns="91425" bIns="91425" anchor="ctr" anchorCtr="0">
              <a:noAutofit/>
            </a:bodyPr>
            <a:lstStyle/>
            <a:p>
              <a:endParaRPr sz="1400"/>
            </a:p>
          </p:txBody>
        </p:sp>
        <p:sp>
          <p:nvSpPr>
            <p:cNvPr id="51" name="Google Shape;6763;p88"/>
            <p:cNvSpPr/>
            <p:nvPr/>
          </p:nvSpPr>
          <p:spPr>
            <a:xfrm>
              <a:off x="-35627125" y="3450950"/>
              <a:ext cx="55150" cy="25250"/>
            </a:xfrm>
            <a:custGeom>
              <a:avLst/>
              <a:gdLst/>
              <a:ahLst/>
              <a:cxnLst/>
              <a:rect l="l" t="t" r="r" b="b"/>
              <a:pathLst>
                <a:path w="2206" h="1010" extrusionOk="0">
                  <a:moveTo>
                    <a:pt x="0" y="1"/>
                  </a:moveTo>
                  <a:lnTo>
                    <a:pt x="0" y="1009"/>
                  </a:lnTo>
                  <a:lnTo>
                    <a:pt x="1670" y="1009"/>
                  </a:lnTo>
                  <a:cubicBezTo>
                    <a:pt x="1953" y="1009"/>
                    <a:pt x="2205" y="788"/>
                    <a:pt x="1953" y="505"/>
                  </a:cubicBezTo>
                  <a:cubicBezTo>
                    <a:pt x="1827" y="347"/>
                    <a:pt x="1764" y="190"/>
                    <a:pt x="1670" y="1"/>
                  </a:cubicBezTo>
                  <a:close/>
                </a:path>
              </a:pathLst>
            </a:custGeom>
            <a:grpFill/>
            <a:ln>
              <a:noFill/>
            </a:ln>
          </p:spPr>
          <p:txBody>
            <a:bodyPr spcFirstLastPara="1" wrap="square" lIns="91425" tIns="91425" rIns="91425" bIns="91425" anchor="ctr" anchorCtr="0">
              <a:noAutofit/>
            </a:bodyPr>
            <a:lstStyle/>
            <a:p>
              <a:endParaRPr sz="1400"/>
            </a:p>
          </p:txBody>
        </p:sp>
        <p:sp>
          <p:nvSpPr>
            <p:cNvPr id="52" name="Google Shape;6764;p88"/>
            <p:cNvSpPr/>
            <p:nvPr/>
          </p:nvSpPr>
          <p:spPr>
            <a:xfrm>
              <a:off x="-35703526" y="3305250"/>
              <a:ext cx="84300" cy="34675"/>
            </a:xfrm>
            <a:custGeom>
              <a:avLst/>
              <a:gdLst/>
              <a:ahLst/>
              <a:cxnLst/>
              <a:rect l="l" t="t" r="r" b="b"/>
              <a:pathLst>
                <a:path w="3372" h="1387" extrusionOk="0">
                  <a:moveTo>
                    <a:pt x="1701" y="0"/>
                  </a:moveTo>
                  <a:cubicBezTo>
                    <a:pt x="882" y="0"/>
                    <a:pt x="221" y="599"/>
                    <a:pt x="0" y="1387"/>
                  </a:cubicBezTo>
                  <a:lnTo>
                    <a:pt x="3371" y="1387"/>
                  </a:lnTo>
                  <a:cubicBezTo>
                    <a:pt x="3214" y="599"/>
                    <a:pt x="2521" y="0"/>
                    <a:pt x="1701" y="0"/>
                  </a:cubicBezTo>
                  <a:close/>
                </a:path>
              </a:pathLst>
            </a:custGeom>
            <a:grpFill/>
            <a:ln>
              <a:noFill/>
            </a:ln>
          </p:spPr>
          <p:txBody>
            <a:bodyPr spcFirstLastPara="1" wrap="square" lIns="91425" tIns="91425" rIns="91425" bIns="91425" anchor="ctr" anchorCtr="0">
              <a:noAutofit/>
            </a:bodyPr>
            <a:lstStyle/>
            <a:p>
              <a:endParaRPr sz="1400"/>
            </a:p>
          </p:txBody>
        </p:sp>
        <p:sp>
          <p:nvSpPr>
            <p:cNvPr id="53" name="Google Shape;6765;p88"/>
            <p:cNvSpPr/>
            <p:nvPr/>
          </p:nvSpPr>
          <p:spPr>
            <a:xfrm>
              <a:off x="-35677549" y="3254050"/>
              <a:ext cx="33100" cy="33100"/>
            </a:xfrm>
            <a:custGeom>
              <a:avLst/>
              <a:gdLst/>
              <a:ahLst/>
              <a:cxnLst/>
              <a:rect l="l" t="t" r="r" b="b"/>
              <a:pathLst>
                <a:path w="1324" h="1324" extrusionOk="0">
                  <a:moveTo>
                    <a:pt x="662" y="1"/>
                  </a:moveTo>
                  <a:cubicBezTo>
                    <a:pt x="316" y="1"/>
                    <a:pt x="1" y="284"/>
                    <a:pt x="1" y="662"/>
                  </a:cubicBezTo>
                  <a:cubicBezTo>
                    <a:pt x="1" y="1040"/>
                    <a:pt x="316" y="1324"/>
                    <a:pt x="662" y="1324"/>
                  </a:cubicBezTo>
                  <a:cubicBezTo>
                    <a:pt x="1040" y="1324"/>
                    <a:pt x="1324" y="1040"/>
                    <a:pt x="1324" y="662"/>
                  </a:cubicBezTo>
                  <a:cubicBezTo>
                    <a:pt x="1324" y="284"/>
                    <a:pt x="1040" y="1"/>
                    <a:pt x="662" y="1"/>
                  </a:cubicBezTo>
                  <a:close/>
                </a:path>
              </a:pathLst>
            </a:custGeom>
            <a:grpFill/>
            <a:ln>
              <a:noFill/>
            </a:ln>
          </p:spPr>
          <p:txBody>
            <a:bodyPr spcFirstLastPara="1" wrap="square" lIns="91425" tIns="91425" rIns="91425" bIns="91425" anchor="ctr" anchorCtr="0">
              <a:noAutofit/>
            </a:bodyPr>
            <a:lstStyle/>
            <a:p>
              <a:endParaRPr sz="1400"/>
            </a:p>
          </p:txBody>
        </p:sp>
        <p:sp>
          <p:nvSpPr>
            <p:cNvPr id="99" name="Google Shape;6766;p88"/>
            <p:cNvSpPr/>
            <p:nvPr/>
          </p:nvSpPr>
          <p:spPr>
            <a:xfrm>
              <a:off x="-35746851" y="3202075"/>
              <a:ext cx="171725" cy="189050"/>
            </a:xfrm>
            <a:custGeom>
              <a:avLst/>
              <a:gdLst/>
              <a:ahLst/>
              <a:cxnLst/>
              <a:rect l="l" t="t" r="r" b="b"/>
              <a:pathLst>
                <a:path w="6867" h="7562" extrusionOk="0">
                  <a:moveTo>
                    <a:pt x="3434" y="1355"/>
                  </a:moveTo>
                  <a:cubicBezTo>
                    <a:pt x="4191" y="1355"/>
                    <a:pt x="4821" y="1985"/>
                    <a:pt x="4821" y="2741"/>
                  </a:cubicBezTo>
                  <a:cubicBezTo>
                    <a:pt x="4821" y="3088"/>
                    <a:pt x="4663" y="3403"/>
                    <a:pt x="4474" y="3655"/>
                  </a:cubicBezTo>
                  <a:cubicBezTo>
                    <a:pt x="5293" y="4033"/>
                    <a:pt x="5829" y="4852"/>
                    <a:pt x="5829" y="5829"/>
                  </a:cubicBezTo>
                  <a:cubicBezTo>
                    <a:pt x="5829" y="6018"/>
                    <a:pt x="5671" y="6175"/>
                    <a:pt x="5482" y="6175"/>
                  </a:cubicBezTo>
                  <a:lnTo>
                    <a:pt x="1387" y="6175"/>
                  </a:lnTo>
                  <a:cubicBezTo>
                    <a:pt x="1198" y="6175"/>
                    <a:pt x="1040" y="6018"/>
                    <a:pt x="1040" y="5829"/>
                  </a:cubicBezTo>
                  <a:cubicBezTo>
                    <a:pt x="1040" y="4852"/>
                    <a:pt x="1576" y="4033"/>
                    <a:pt x="2426" y="3655"/>
                  </a:cubicBezTo>
                  <a:cubicBezTo>
                    <a:pt x="2174" y="3403"/>
                    <a:pt x="2048" y="3088"/>
                    <a:pt x="2048" y="2741"/>
                  </a:cubicBezTo>
                  <a:cubicBezTo>
                    <a:pt x="2048" y="1985"/>
                    <a:pt x="2678" y="1355"/>
                    <a:pt x="3434" y="1355"/>
                  </a:cubicBezTo>
                  <a:close/>
                  <a:moveTo>
                    <a:pt x="0" y="0"/>
                  </a:moveTo>
                  <a:lnTo>
                    <a:pt x="0" y="7562"/>
                  </a:lnTo>
                  <a:lnTo>
                    <a:pt x="6868" y="7562"/>
                  </a:lnTo>
                  <a:lnTo>
                    <a:pt x="6868" y="1009"/>
                  </a:lnTo>
                  <a:cubicBezTo>
                    <a:pt x="6868" y="473"/>
                    <a:pt x="6396" y="0"/>
                    <a:pt x="5829" y="0"/>
                  </a:cubicBezTo>
                  <a:close/>
                </a:path>
              </a:pathLst>
            </a:custGeom>
            <a:grpFill/>
            <a:ln>
              <a:noFill/>
            </a:ln>
          </p:spPr>
          <p:txBody>
            <a:bodyPr spcFirstLastPara="1" wrap="square" lIns="91425" tIns="91425" rIns="91425" bIns="91425" anchor="ctr" anchorCtr="0">
              <a:noAutofit/>
            </a:bodyPr>
            <a:lstStyle/>
            <a:p>
              <a:endParaRPr sz="1400"/>
            </a:p>
          </p:txBody>
        </p:sp>
        <p:sp>
          <p:nvSpPr>
            <p:cNvPr id="100" name="Google Shape;6767;p88"/>
            <p:cNvSpPr/>
            <p:nvPr/>
          </p:nvSpPr>
          <p:spPr>
            <a:xfrm>
              <a:off x="-35677549" y="3450950"/>
              <a:ext cx="34675" cy="42575"/>
            </a:xfrm>
            <a:custGeom>
              <a:avLst/>
              <a:gdLst/>
              <a:ahLst/>
              <a:cxnLst/>
              <a:rect l="l" t="t" r="r" b="b"/>
              <a:pathLst>
                <a:path w="1387" h="1703" extrusionOk="0">
                  <a:moveTo>
                    <a:pt x="1" y="1"/>
                  </a:moveTo>
                  <a:lnTo>
                    <a:pt x="1" y="1702"/>
                  </a:lnTo>
                  <a:lnTo>
                    <a:pt x="505" y="1387"/>
                  </a:lnTo>
                  <a:cubicBezTo>
                    <a:pt x="536" y="1324"/>
                    <a:pt x="631" y="1324"/>
                    <a:pt x="694" y="1324"/>
                  </a:cubicBezTo>
                  <a:cubicBezTo>
                    <a:pt x="711" y="1316"/>
                    <a:pt x="725" y="1312"/>
                    <a:pt x="739" y="1312"/>
                  </a:cubicBezTo>
                  <a:cubicBezTo>
                    <a:pt x="776" y="1312"/>
                    <a:pt x="805" y="1341"/>
                    <a:pt x="851" y="1387"/>
                  </a:cubicBezTo>
                  <a:lnTo>
                    <a:pt x="1387" y="1702"/>
                  </a:lnTo>
                  <a:lnTo>
                    <a:pt x="1387" y="1"/>
                  </a:lnTo>
                  <a:close/>
                </a:path>
              </a:pathLst>
            </a:custGeom>
            <a:grpFill/>
            <a:ln>
              <a:noFill/>
            </a:ln>
          </p:spPr>
          <p:txBody>
            <a:bodyPr spcFirstLastPara="1" wrap="square" lIns="91425" tIns="91425" rIns="91425" bIns="91425" anchor="ctr" anchorCtr="0">
              <a:noAutofit/>
            </a:bodyPr>
            <a:lstStyle/>
            <a:p>
              <a:endParaRPr sz="1400"/>
            </a:p>
          </p:txBody>
        </p:sp>
      </p:grpSp>
      <p:grpSp>
        <p:nvGrpSpPr>
          <p:cNvPr id="110" name="Google Shape;6777;p88"/>
          <p:cNvGrpSpPr/>
          <p:nvPr/>
        </p:nvGrpSpPr>
        <p:grpSpPr>
          <a:xfrm>
            <a:off x="8170302" y="1211285"/>
            <a:ext cx="600561" cy="600563"/>
            <a:chOff x="-34003850" y="3227275"/>
            <a:chExt cx="291450" cy="291450"/>
          </a:xfrm>
          <a:solidFill>
            <a:srgbClr val="002060"/>
          </a:solidFill>
        </p:grpSpPr>
        <p:sp>
          <p:nvSpPr>
            <p:cNvPr id="111" name="Google Shape;6778;p88"/>
            <p:cNvSpPr/>
            <p:nvPr/>
          </p:nvSpPr>
          <p:spPr>
            <a:xfrm>
              <a:off x="-33852625" y="3313925"/>
              <a:ext cx="128425" cy="49625"/>
            </a:xfrm>
            <a:custGeom>
              <a:avLst/>
              <a:gdLst/>
              <a:ahLst/>
              <a:cxnLst/>
              <a:rect l="l" t="t" r="r" b="b"/>
              <a:pathLst>
                <a:path w="5137" h="1985" extrusionOk="0">
                  <a:moveTo>
                    <a:pt x="473" y="0"/>
                  </a:moveTo>
                  <a:cubicBezTo>
                    <a:pt x="316" y="0"/>
                    <a:pt x="158" y="32"/>
                    <a:pt x="1" y="126"/>
                  </a:cubicBezTo>
                  <a:lnTo>
                    <a:pt x="2521" y="1985"/>
                  </a:lnTo>
                  <a:lnTo>
                    <a:pt x="5136" y="158"/>
                  </a:lnTo>
                  <a:cubicBezTo>
                    <a:pt x="4979" y="32"/>
                    <a:pt x="4790" y="0"/>
                    <a:pt x="4569" y="0"/>
                  </a:cubicBezTo>
                  <a:close/>
                </a:path>
              </a:pathLst>
            </a:custGeom>
            <a:grpFill/>
            <a:ln>
              <a:noFill/>
            </a:ln>
          </p:spPr>
          <p:txBody>
            <a:bodyPr spcFirstLastPara="1" wrap="square" lIns="91425" tIns="91425" rIns="91425" bIns="91425" anchor="ctr" anchorCtr="0">
              <a:noAutofit/>
            </a:bodyPr>
            <a:lstStyle/>
            <a:p>
              <a:endParaRPr sz="1400"/>
            </a:p>
          </p:txBody>
        </p:sp>
        <p:sp>
          <p:nvSpPr>
            <p:cNvPr id="112" name="Google Shape;6779;p88"/>
            <p:cNvSpPr/>
            <p:nvPr/>
          </p:nvSpPr>
          <p:spPr>
            <a:xfrm>
              <a:off x="-33866001" y="3328875"/>
              <a:ext cx="153600" cy="103200"/>
            </a:xfrm>
            <a:custGeom>
              <a:avLst/>
              <a:gdLst/>
              <a:ahLst/>
              <a:cxnLst/>
              <a:rect l="l" t="t" r="r" b="b"/>
              <a:pathLst>
                <a:path w="6144" h="4128" extrusionOk="0">
                  <a:moveTo>
                    <a:pt x="63" y="1"/>
                  </a:moveTo>
                  <a:cubicBezTo>
                    <a:pt x="32" y="127"/>
                    <a:pt x="0" y="284"/>
                    <a:pt x="0" y="379"/>
                  </a:cubicBezTo>
                  <a:lnTo>
                    <a:pt x="0" y="3120"/>
                  </a:lnTo>
                  <a:cubicBezTo>
                    <a:pt x="0" y="3655"/>
                    <a:pt x="473" y="4128"/>
                    <a:pt x="1040" y="4128"/>
                  </a:cubicBezTo>
                  <a:lnTo>
                    <a:pt x="5136" y="4128"/>
                  </a:lnTo>
                  <a:cubicBezTo>
                    <a:pt x="5671" y="4128"/>
                    <a:pt x="6144" y="3655"/>
                    <a:pt x="6144" y="3120"/>
                  </a:cubicBezTo>
                  <a:lnTo>
                    <a:pt x="6144" y="379"/>
                  </a:lnTo>
                  <a:cubicBezTo>
                    <a:pt x="6144" y="284"/>
                    <a:pt x="6112" y="190"/>
                    <a:pt x="6112" y="64"/>
                  </a:cubicBezTo>
                  <a:lnTo>
                    <a:pt x="3277" y="2048"/>
                  </a:lnTo>
                  <a:cubicBezTo>
                    <a:pt x="3214" y="2080"/>
                    <a:pt x="3151" y="2080"/>
                    <a:pt x="3056" y="2080"/>
                  </a:cubicBezTo>
                  <a:cubicBezTo>
                    <a:pt x="2993" y="2080"/>
                    <a:pt x="2962" y="2080"/>
                    <a:pt x="2867" y="2048"/>
                  </a:cubicBezTo>
                  <a:lnTo>
                    <a:pt x="63" y="1"/>
                  </a:lnTo>
                  <a:close/>
                </a:path>
              </a:pathLst>
            </a:custGeom>
            <a:grpFill/>
            <a:ln>
              <a:noFill/>
            </a:ln>
          </p:spPr>
          <p:txBody>
            <a:bodyPr spcFirstLastPara="1" wrap="square" lIns="91425" tIns="91425" rIns="91425" bIns="91425" anchor="ctr" anchorCtr="0">
              <a:noAutofit/>
            </a:bodyPr>
            <a:lstStyle/>
            <a:p>
              <a:endParaRPr sz="1400"/>
            </a:p>
          </p:txBody>
        </p:sp>
        <p:sp>
          <p:nvSpPr>
            <p:cNvPr id="113" name="Google Shape;6780;p88"/>
            <p:cNvSpPr/>
            <p:nvPr/>
          </p:nvSpPr>
          <p:spPr>
            <a:xfrm>
              <a:off x="-34003850" y="3279250"/>
              <a:ext cx="189050" cy="188275"/>
            </a:xfrm>
            <a:custGeom>
              <a:avLst/>
              <a:gdLst/>
              <a:ahLst/>
              <a:cxnLst/>
              <a:rect l="l" t="t" r="r" b="b"/>
              <a:pathLst>
                <a:path w="7562" h="7531" extrusionOk="0">
                  <a:moveTo>
                    <a:pt x="3781" y="2017"/>
                  </a:moveTo>
                  <a:cubicBezTo>
                    <a:pt x="3970" y="2017"/>
                    <a:pt x="4128" y="2175"/>
                    <a:pt x="4128" y="2364"/>
                  </a:cubicBezTo>
                  <a:cubicBezTo>
                    <a:pt x="4128" y="2584"/>
                    <a:pt x="3970" y="2742"/>
                    <a:pt x="3781" y="2742"/>
                  </a:cubicBezTo>
                  <a:lnTo>
                    <a:pt x="1702" y="2742"/>
                  </a:lnTo>
                  <a:cubicBezTo>
                    <a:pt x="1482" y="2742"/>
                    <a:pt x="1324" y="2584"/>
                    <a:pt x="1324" y="2364"/>
                  </a:cubicBezTo>
                  <a:cubicBezTo>
                    <a:pt x="1324" y="2175"/>
                    <a:pt x="1482" y="2017"/>
                    <a:pt x="1702" y="2017"/>
                  </a:cubicBezTo>
                  <a:close/>
                  <a:moveTo>
                    <a:pt x="3057" y="3403"/>
                  </a:moveTo>
                  <a:cubicBezTo>
                    <a:pt x="3277" y="3403"/>
                    <a:pt x="3435" y="3561"/>
                    <a:pt x="3435" y="3750"/>
                  </a:cubicBezTo>
                  <a:cubicBezTo>
                    <a:pt x="3466" y="3939"/>
                    <a:pt x="3277" y="4096"/>
                    <a:pt x="3057" y="4096"/>
                  </a:cubicBezTo>
                  <a:lnTo>
                    <a:pt x="1702" y="4096"/>
                  </a:lnTo>
                  <a:cubicBezTo>
                    <a:pt x="1482" y="4096"/>
                    <a:pt x="1324" y="3939"/>
                    <a:pt x="1324" y="3750"/>
                  </a:cubicBezTo>
                  <a:cubicBezTo>
                    <a:pt x="1324" y="3561"/>
                    <a:pt x="1482" y="3403"/>
                    <a:pt x="1702" y="3403"/>
                  </a:cubicBezTo>
                  <a:close/>
                  <a:moveTo>
                    <a:pt x="2395" y="4790"/>
                  </a:moveTo>
                  <a:cubicBezTo>
                    <a:pt x="2584" y="4790"/>
                    <a:pt x="2742" y="4947"/>
                    <a:pt x="2742" y="5136"/>
                  </a:cubicBezTo>
                  <a:cubicBezTo>
                    <a:pt x="2742" y="5325"/>
                    <a:pt x="2584" y="5483"/>
                    <a:pt x="2395" y="5483"/>
                  </a:cubicBezTo>
                  <a:lnTo>
                    <a:pt x="1702" y="5483"/>
                  </a:lnTo>
                  <a:cubicBezTo>
                    <a:pt x="1482" y="5483"/>
                    <a:pt x="1324" y="5325"/>
                    <a:pt x="1324" y="5136"/>
                  </a:cubicBezTo>
                  <a:cubicBezTo>
                    <a:pt x="1324" y="4947"/>
                    <a:pt x="1482" y="4790"/>
                    <a:pt x="1702" y="4790"/>
                  </a:cubicBezTo>
                  <a:close/>
                  <a:moveTo>
                    <a:pt x="1" y="1"/>
                  </a:moveTo>
                  <a:lnTo>
                    <a:pt x="1" y="7530"/>
                  </a:lnTo>
                  <a:lnTo>
                    <a:pt x="7562" y="7530"/>
                  </a:lnTo>
                  <a:lnTo>
                    <a:pt x="7562" y="6837"/>
                  </a:lnTo>
                  <a:lnTo>
                    <a:pt x="6522" y="6837"/>
                  </a:lnTo>
                  <a:cubicBezTo>
                    <a:pt x="5577" y="6837"/>
                    <a:pt x="4853" y="6081"/>
                    <a:pt x="4853" y="5136"/>
                  </a:cubicBezTo>
                  <a:lnTo>
                    <a:pt x="4853" y="2395"/>
                  </a:lnTo>
                  <a:cubicBezTo>
                    <a:pt x="4853" y="1450"/>
                    <a:pt x="5577" y="725"/>
                    <a:pt x="6522" y="725"/>
                  </a:cubicBezTo>
                  <a:lnTo>
                    <a:pt x="7562" y="725"/>
                  </a:lnTo>
                  <a:lnTo>
                    <a:pt x="7562" y="1"/>
                  </a:lnTo>
                  <a:close/>
                </a:path>
              </a:pathLst>
            </a:custGeom>
            <a:grpFill/>
            <a:ln>
              <a:noFill/>
            </a:ln>
          </p:spPr>
          <p:txBody>
            <a:bodyPr spcFirstLastPara="1" wrap="square" lIns="91425" tIns="91425" rIns="91425" bIns="91425" anchor="ctr" anchorCtr="0">
              <a:noAutofit/>
            </a:bodyPr>
            <a:lstStyle/>
            <a:p>
              <a:endParaRPr sz="1400"/>
            </a:p>
          </p:txBody>
        </p:sp>
        <p:sp>
          <p:nvSpPr>
            <p:cNvPr id="114" name="Google Shape;6781;p88"/>
            <p:cNvSpPr/>
            <p:nvPr/>
          </p:nvSpPr>
          <p:spPr>
            <a:xfrm>
              <a:off x="-34003850" y="3227275"/>
              <a:ext cx="189050" cy="34675"/>
            </a:xfrm>
            <a:custGeom>
              <a:avLst/>
              <a:gdLst/>
              <a:ahLst/>
              <a:cxnLst/>
              <a:rect l="l" t="t" r="r" b="b"/>
              <a:pathLst>
                <a:path w="7562" h="1387" extrusionOk="0">
                  <a:moveTo>
                    <a:pt x="1009" y="1"/>
                  </a:moveTo>
                  <a:cubicBezTo>
                    <a:pt x="473" y="1"/>
                    <a:pt x="1" y="473"/>
                    <a:pt x="1" y="1040"/>
                  </a:cubicBezTo>
                  <a:lnTo>
                    <a:pt x="1" y="1387"/>
                  </a:lnTo>
                  <a:lnTo>
                    <a:pt x="7562" y="1387"/>
                  </a:lnTo>
                  <a:lnTo>
                    <a:pt x="7562" y="1040"/>
                  </a:lnTo>
                  <a:cubicBezTo>
                    <a:pt x="7562" y="473"/>
                    <a:pt x="7089" y="1"/>
                    <a:pt x="6522" y="1"/>
                  </a:cubicBezTo>
                  <a:close/>
                </a:path>
              </a:pathLst>
            </a:custGeom>
            <a:grpFill/>
            <a:ln>
              <a:noFill/>
            </a:ln>
          </p:spPr>
          <p:txBody>
            <a:bodyPr spcFirstLastPara="1" wrap="square" lIns="91425" tIns="91425" rIns="91425" bIns="91425" anchor="ctr" anchorCtr="0">
              <a:noAutofit/>
            </a:bodyPr>
            <a:lstStyle/>
            <a:p>
              <a:endParaRPr sz="1400"/>
            </a:p>
          </p:txBody>
        </p:sp>
        <p:sp>
          <p:nvSpPr>
            <p:cNvPr id="115" name="Google Shape;6782;p88"/>
            <p:cNvSpPr/>
            <p:nvPr/>
          </p:nvSpPr>
          <p:spPr>
            <a:xfrm>
              <a:off x="-34003850" y="3484050"/>
              <a:ext cx="189050" cy="34675"/>
            </a:xfrm>
            <a:custGeom>
              <a:avLst/>
              <a:gdLst/>
              <a:ahLst/>
              <a:cxnLst/>
              <a:rect l="l" t="t" r="r" b="b"/>
              <a:pathLst>
                <a:path w="7562" h="1387" extrusionOk="0">
                  <a:moveTo>
                    <a:pt x="1" y="0"/>
                  </a:moveTo>
                  <a:lnTo>
                    <a:pt x="1" y="347"/>
                  </a:lnTo>
                  <a:cubicBezTo>
                    <a:pt x="1" y="945"/>
                    <a:pt x="442" y="1386"/>
                    <a:pt x="1009" y="1386"/>
                  </a:cubicBezTo>
                  <a:lnTo>
                    <a:pt x="6522" y="1386"/>
                  </a:lnTo>
                  <a:cubicBezTo>
                    <a:pt x="7089" y="1386"/>
                    <a:pt x="7562" y="914"/>
                    <a:pt x="7562" y="347"/>
                  </a:cubicBezTo>
                  <a:lnTo>
                    <a:pt x="7562" y="0"/>
                  </a:lnTo>
                  <a:close/>
                </a:path>
              </a:pathLst>
            </a:custGeom>
            <a:grpFill/>
            <a:ln>
              <a:noFill/>
            </a:ln>
          </p:spPr>
          <p:txBody>
            <a:bodyPr spcFirstLastPara="1" wrap="square" lIns="91425" tIns="91425" rIns="91425" bIns="91425" anchor="ctr" anchorCtr="0">
              <a:noAutofit/>
            </a:bodyPr>
            <a:lstStyle/>
            <a:p>
              <a:endParaRPr sz="1400"/>
            </a:p>
          </p:txBody>
        </p:sp>
      </p:grpSp>
      <p:grpSp>
        <p:nvGrpSpPr>
          <p:cNvPr id="160" name="Google Shape;6827;p88"/>
          <p:cNvGrpSpPr/>
          <p:nvPr/>
        </p:nvGrpSpPr>
        <p:grpSpPr>
          <a:xfrm>
            <a:off x="8926588" y="1221809"/>
            <a:ext cx="607053" cy="598915"/>
            <a:chOff x="-33645475" y="3228075"/>
            <a:chExt cx="294600" cy="290650"/>
          </a:xfrm>
          <a:solidFill>
            <a:srgbClr val="002060"/>
          </a:solidFill>
        </p:grpSpPr>
        <p:sp>
          <p:nvSpPr>
            <p:cNvPr id="161" name="Google Shape;6828;p88"/>
            <p:cNvSpPr/>
            <p:nvPr/>
          </p:nvSpPr>
          <p:spPr>
            <a:xfrm>
              <a:off x="-33456451" y="3261925"/>
              <a:ext cx="84300" cy="85100"/>
            </a:xfrm>
            <a:custGeom>
              <a:avLst/>
              <a:gdLst/>
              <a:ahLst/>
              <a:cxnLst/>
              <a:rect l="l" t="t" r="r" b="b"/>
              <a:pathLst>
                <a:path w="3372" h="3404" extrusionOk="0">
                  <a:moveTo>
                    <a:pt x="347" y="1"/>
                  </a:moveTo>
                  <a:cubicBezTo>
                    <a:pt x="158" y="1"/>
                    <a:pt x="1" y="158"/>
                    <a:pt x="1" y="347"/>
                  </a:cubicBezTo>
                  <a:cubicBezTo>
                    <a:pt x="1" y="536"/>
                    <a:pt x="158" y="694"/>
                    <a:pt x="347" y="694"/>
                  </a:cubicBezTo>
                  <a:lnTo>
                    <a:pt x="1009" y="694"/>
                  </a:lnTo>
                  <a:cubicBezTo>
                    <a:pt x="1576" y="694"/>
                    <a:pt x="2049" y="1166"/>
                    <a:pt x="2049" y="1733"/>
                  </a:cubicBezTo>
                  <a:lnTo>
                    <a:pt x="2049" y="2269"/>
                  </a:lnTo>
                  <a:lnTo>
                    <a:pt x="1923" y="2175"/>
                  </a:lnTo>
                  <a:cubicBezTo>
                    <a:pt x="1860" y="2112"/>
                    <a:pt x="1773" y="2080"/>
                    <a:pt x="1686" y="2080"/>
                  </a:cubicBezTo>
                  <a:cubicBezTo>
                    <a:pt x="1600" y="2080"/>
                    <a:pt x="1513" y="2112"/>
                    <a:pt x="1450" y="2175"/>
                  </a:cubicBezTo>
                  <a:cubicBezTo>
                    <a:pt x="1324" y="2269"/>
                    <a:pt x="1324" y="2521"/>
                    <a:pt x="1450" y="2647"/>
                  </a:cubicBezTo>
                  <a:lnTo>
                    <a:pt x="2112" y="3309"/>
                  </a:lnTo>
                  <a:cubicBezTo>
                    <a:pt x="2175" y="3372"/>
                    <a:pt x="2269" y="3403"/>
                    <a:pt x="2360" y="3403"/>
                  </a:cubicBezTo>
                  <a:cubicBezTo>
                    <a:pt x="2450" y="3403"/>
                    <a:pt x="2537" y="3372"/>
                    <a:pt x="2584" y="3309"/>
                  </a:cubicBezTo>
                  <a:lnTo>
                    <a:pt x="3277" y="2647"/>
                  </a:lnTo>
                  <a:cubicBezTo>
                    <a:pt x="3372" y="2521"/>
                    <a:pt x="3372" y="2269"/>
                    <a:pt x="3277" y="2175"/>
                  </a:cubicBezTo>
                  <a:cubicBezTo>
                    <a:pt x="3214" y="2112"/>
                    <a:pt x="3120" y="2080"/>
                    <a:pt x="3029" y="2080"/>
                  </a:cubicBezTo>
                  <a:cubicBezTo>
                    <a:pt x="2939" y="2080"/>
                    <a:pt x="2852" y="2112"/>
                    <a:pt x="2805" y="2175"/>
                  </a:cubicBezTo>
                  <a:lnTo>
                    <a:pt x="2679" y="2269"/>
                  </a:lnTo>
                  <a:lnTo>
                    <a:pt x="2679" y="1733"/>
                  </a:lnTo>
                  <a:cubicBezTo>
                    <a:pt x="2742" y="788"/>
                    <a:pt x="1954" y="1"/>
                    <a:pt x="1009" y="1"/>
                  </a:cubicBezTo>
                  <a:close/>
                </a:path>
              </a:pathLst>
            </a:custGeom>
            <a:grpFill/>
            <a:ln>
              <a:noFill/>
            </a:ln>
          </p:spPr>
          <p:txBody>
            <a:bodyPr spcFirstLastPara="1" wrap="square" lIns="91425" tIns="91425" rIns="91425" bIns="91425" anchor="ctr" anchorCtr="0">
              <a:noAutofit/>
            </a:bodyPr>
            <a:lstStyle/>
            <a:p>
              <a:endParaRPr sz="1400"/>
            </a:p>
          </p:txBody>
        </p:sp>
        <p:sp>
          <p:nvSpPr>
            <p:cNvPr id="162" name="Google Shape;6829;p88"/>
            <p:cNvSpPr/>
            <p:nvPr/>
          </p:nvSpPr>
          <p:spPr>
            <a:xfrm>
              <a:off x="-33575374" y="3433625"/>
              <a:ext cx="85075" cy="85100"/>
            </a:xfrm>
            <a:custGeom>
              <a:avLst/>
              <a:gdLst/>
              <a:ahLst/>
              <a:cxnLst/>
              <a:rect l="l" t="t" r="r" b="b"/>
              <a:pathLst>
                <a:path w="3403" h="3404" extrusionOk="0">
                  <a:moveTo>
                    <a:pt x="1013" y="1"/>
                  </a:moveTo>
                  <a:cubicBezTo>
                    <a:pt x="922" y="1"/>
                    <a:pt x="835" y="32"/>
                    <a:pt x="788" y="95"/>
                  </a:cubicBezTo>
                  <a:lnTo>
                    <a:pt x="127" y="757"/>
                  </a:lnTo>
                  <a:cubicBezTo>
                    <a:pt x="1" y="883"/>
                    <a:pt x="1" y="1135"/>
                    <a:pt x="127" y="1229"/>
                  </a:cubicBezTo>
                  <a:cubicBezTo>
                    <a:pt x="174" y="1292"/>
                    <a:pt x="260" y="1324"/>
                    <a:pt x="351" y="1324"/>
                  </a:cubicBezTo>
                  <a:cubicBezTo>
                    <a:pt x="442" y="1324"/>
                    <a:pt x="536" y="1292"/>
                    <a:pt x="599" y="1229"/>
                  </a:cubicBezTo>
                  <a:lnTo>
                    <a:pt x="694" y="1135"/>
                  </a:lnTo>
                  <a:lnTo>
                    <a:pt x="694" y="1671"/>
                  </a:lnTo>
                  <a:cubicBezTo>
                    <a:pt x="694" y="2616"/>
                    <a:pt x="1450" y="3372"/>
                    <a:pt x="2395" y="3372"/>
                  </a:cubicBezTo>
                  <a:lnTo>
                    <a:pt x="3057" y="3372"/>
                  </a:lnTo>
                  <a:lnTo>
                    <a:pt x="3057" y="3403"/>
                  </a:lnTo>
                  <a:cubicBezTo>
                    <a:pt x="3246" y="3403"/>
                    <a:pt x="3403" y="3246"/>
                    <a:pt x="3403" y="3057"/>
                  </a:cubicBezTo>
                  <a:cubicBezTo>
                    <a:pt x="3403" y="2868"/>
                    <a:pt x="3246" y="2710"/>
                    <a:pt x="3057" y="2710"/>
                  </a:cubicBezTo>
                  <a:lnTo>
                    <a:pt x="2363" y="2710"/>
                  </a:lnTo>
                  <a:cubicBezTo>
                    <a:pt x="1796" y="2710"/>
                    <a:pt x="1324" y="2238"/>
                    <a:pt x="1324" y="1671"/>
                  </a:cubicBezTo>
                  <a:lnTo>
                    <a:pt x="1324" y="1135"/>
                  </a:lnTo>
                  <a:lnTo>
                    <a:pt x="1450" y="1229"/>
                  </a:lnTo>
                  <a:cubicBezTo>
                    <a:pt x="1513" y="1292"/>
                    <a:pt x="1599" y="1324"/>
                    <a:pt x="1686" y="1324"/>
                  </a:cubicBezTo>
                  <a:cubicBezTo>
                    <a:pt x="1773" y="1324"/>
                    <a:pt x="1859" y="1292"/>
                    <a:pt x="1922" y="1229"/>
                  </a:cubicBezTo>
                  <a:cubicBezTo>
                    <a:pt x="2048" y="1135"/>
                    <a:pt x="2048" y="883"/>
                    <a:pt x="1922" y="757"/>
                  </a:cubicBezTo>
                  <a:lnTo>
                    <a:pt x="1261" y="95"/>
                  </a:lnTo>
                  <a:cubicBezTo>
                    <a:pt x="1198" y="32"/>
                    <a:pt x="1103" y="1"/>
                    <a:pt x="1013" y="1"/>
                  </a:cubicBezTo>
                  <a:close/>
                </a:path>
              </a:pathLst>
            </a:custGeom>
            <a:grpFill/>
            <a:ln>
              <a:noFill/>
            </a:ln>
          </p:spPr>
          <p:txBody>
            <a:bodyPr spcFirstLastPara="1" wrap="square" lIns="91425" tIns="91425" rIns="91425" bIns="91425" anchor="ctr" anchorCtr="0">
              <a:noAutofit/>
            </a:bodyPr>
            <a:lstStyle/>
            <a:p>
              <a:endParaRPr sz="1400"/>
            </a:p>
          </p:txBody>
        </p:sp>
        <p:sp>
          <p:nvSpPr>
            <p:cNvPr id="163" name="Google Shape;6830;p88"/>
            <p:cNvSpPr/>
            <p:nvPr/>
          </p:nvSpPr>
          <p:spPr>
            <a:xfrm>
              <a:off x="-33645475" y="3228075"/>
              <a:ext cx="206375" cy="153600"/>
            </a:xfrm>
            <a:custGeom>
              <a:avLst/>
              <a:gdLst/>
              <a:ahLst/>
              <a:cxnLst/>
              <a:rect l="l" t="t" r="r" b="b"/>
              <a:pathLst>
                <a:path w="8255" h="6144" extrusionOk="0">
                  <a:moveTo>
                    <a:pt x="4191" y="0"/>
                  </a:moveTo>
                  <a:cubicBezTo>
                    <a:pt x="2300" y="0"/>
                    <a:pt x="757" y="1544"/>
                    <a:pt x="757" y="3434"/>
                  </a:cubicBezTo>
                  <a:lnTo>
                    <a:pt x="757" y="3529"/>
                  </a:lnTo>
                  <a:cubicBezTo>
                    <a:pt x="347" y="3686"/>
                    <a:pt x="95" y="4033"/>
                    <a:pt x="95" y="4474"/>
                  </a:cubicBezTo>
                  <a:lnTo>
                    <a:pt x="95" y="5135"/>
                  </a:lnTo>
                  <a:cubicBezTo>
                    <a:pt x="1" y="5671"/>
                    <a:pt x="473" y="6143"/>
                    <a:pt x="1009" y="6143"/>
                  </a:cubicBezTo>
                  <a:cubicBezTo>
                    <a:pt x="1135" y="6143"/>
                    <a:pt x="1261" y="6112"/>
                    <a:pt x="1387" y="6080"/>
                  </a:cubicBezTo>
                  <a:lnTo>
                    <a:pt x="1387" y="3403"/>
                  </a:lnTo>
                  <a:cubicBezTo>
                    <a:pt x="1387" y="1890"/>
                    <a:pt x="2647" y="630"/>
                    <a:pt x="4128" y="630"/>
                  </a:cubicBezTo>
                  <a:cubicBezTo>
                    <a:pt x="5640" y="630"/>
                    <a:pt x="6900" y="1890"/>
                    <a:pt x="6900" y="3403"/>
                  </a:cubicBezTo>
                  <a:lnTo>
                    <a:pt x="6900" y="6080"/>
                  </a:lnTo>
                  <a:cubicBezTo>
                    <a:pt x="6995" y="6112"/>
                    <a:pt x="7121" y="6143"/>
                    <a:pt x="7247" y="6143"/>
                  </a:cubicBezTo>
                  <a:cubicBezTo>
                    <a:pt x="7782" y="6143"/>
                    <a:pt x="8255" y="5671"/>
                    <a:pt x="8255" y="5135"/>
                  </a:cubicBezTo>
                  <a:lnTo>
                    <a:pt x="8255" y="4474"/>
                  </a:lnTo>
                  <a:cubicBezTo>
                    <a:pt x="8255" y="4033"/>
                    <a:pt x="8003" y="3623"/>
                    <a:pt x="7593" y="3529"/>
                  </a:cubicBezTo>
                  <a:lnTo>
                    <a:pt x="7593" y="3434"/>
                  </a:lnTo>
                  <a:cubicBezTo>
                    <a:pt x="7593" y="1544"/>
                    <a:pt x="6050" y="0"/>
                    <a:pt x="4191" y="0"/>
                  </a:cubicBezTo>
                  <a:close/>
                </a:path>
              </a:pathLst>
            </a:custGeom>
            <a:grpFill/>
            <a:ln>
              <a:noFill/>
            </a:ln>
          </p:spPr>
          <p:txBody>
            <a:bodyPr spcFirstLastPara="1" wrap="square" lIns="91425" tIns="91425" rIns="91425" bIns="91425" anchor="ctr" anchorCtr="0">
              <a:noAutofit/>
            </a:bodyPr>
            <a:lstStyle/>
            <a:p>
              <a:endParaRPr sz="1400"/>
            </a:p>
          </p:txBody>
        </p:sp>
        <p:sp>
          <p:nvSpPr>
            <p:cNvPr id="164" name="Google Shape;6831;p88"/>
            <p:cNvSpPr/>
            <p:nvPr/>
          </p:nvSpPr>
          <p:spPr>
            <a:xfrm>
              <a:off x="-33593500" y="3279250"/>
              <a:ext cx="104775" cy="52275"/>
            </a:xfrm>
            <a:custGeom>
              <a:avLst/>
              <a:gdLst/>
              <a:ahLst/>
              <a:cxnLst/>
              <a:rect l="l" t="t" r="r" b="b"/>
              <a:pathLst>
                <a:path w="4191" h="2091" extrusionOk="0">
                  <a:moveTo>
                    <a:pt x="1734" y="1"/>
                  </a:moveTo>
                  <a:cubicBezTo>
                    <a:pt x="789" y="1"/>
                    <a:pt x="1" y="757"/>
                    <a:pt x="1" y="1702"/>
                  </a:cubicBezTo>
                  <a:lnTo>
                    <a:pt x="1" y="2049"/>
                  </a:lnTo>
                  <a:lnTo>
                    <a:pt x="1230" y="2049"/>
                  </a:lnTo>
                  <a:cubicBezTo>
                    <a:pt x="1545" y="2049"/>
                    <a:pt x="1891" y="2049"/>
                    <a:pt x="2017" y="1986"/>
                  </a:cubicBezTo>
                  <a:cubicBezTo>
                    <a:pt x="2049" y="1954"/>
                    <a:pt x="2080" y="1828"/>
                    <a:pt x="2080" y="1734"/>
                  </a:cubicBezTo>
                  <a:cubicBezTo>
                    <a:pt x="2080" y="1545"/>
                    <a:pt x="2238" y="1387"/>
                    <a:pt x="2458" y="1387"/>
                  </a:cubicBezTo>
                  <a:cubicBezTo>
                    <a:pt x="2647" y="1387"/>
                    <a:pt x="2805" y="1545"/>
                    <a:pt x="2805" y="1734"/>
                  </a:cubicBezTo>
                  <a:cubicBezTo>
                    <a:pt x="2805" y="1828"/>
                    <a:pt x="2805" y="1954"/>
                    <a:pt x="2868" y="1986"/>
                  </a:cubicBezTo>
                  <a:cubicBezTo>
                    <a:pt x="2942" y="2059"/>
                    <a:pt x="3091" y="2090"/>
                    <a:pt x="3266" y="2090"/>
                  </a:cubicBezTo>
                  <a:cubicBezTo>
                    <a:pt x="3389" y="2090"/>
                    <a:pt x="3525" y="2075"/>
                    <a:pt x="3656" y="2049"/>
                  </a:cubicBezTo>
                  <a:lnTo>
                    <a:pt x="4191" y="2049"/>
                  </a:lnTo>
                  <a:lnTo>
                    <a:pt x="4191" y="1702"/>
                  </a:lnTo>
                  <a:lnTo>
                    <a:pt x="4128" y="1702"/>
                  </a:lnTo>
                  <a:cubicBezTo>
                    <a:pt x="4128" y="757"/>
                    <a:pt x="3340" y="1"/>
                    <a:pt x="2395" y="1"/>
                  </a:cubicBezTo>
                  <a:close/>
                </a:path>
              </a:pathLst>
            </a:custGeom>
            <a:grpFill/>
            <a:ln>
              <a:noFill/>
            </a:ln>
          </p:spPr>
          <p:txBody>
            <a:bodyPr spcFirstLastPara="1" wrap="square" lIns="91425" tIns="91425" rIns="91425" bIns="91425" anchor="ctr" anchorCtr="0">
              <a:noAutofit/>
            </a:bodyPr>
            <a:lstStyle/>
            <a:p>
              <a:endParaRPr sz="1400"/>
            </a:p>
          </p:txBody>
        </p:sp>
        <p:sp>
          <p:nvSpPr>
            <p:cNvPr id="165" name="Google Shape;6832;p88"/>
            <p:cNvSpPr/>
            <p:nvPr/>
          </p:nvSpPr>
          <p:spPr>
            <a:xfrm>
              <a:off x="-33593500" y="3341475"/>
              <a:ext cx="104775" cy="74075"/>
            </a:xfrm>
            <a:custGeom>
              <a:avLst/>
              <a:gdLst/>
              <a:ahLst/>
              <a:cxnLst/>
              <a:rect l="l" t="t" r="r" b="b"/>
              <a:pathLst>
                <a:path w="4191" h="2963" extrusionOk="0">
                  <a:moveTo>
                    <a:pt x="2395" y="1"/>
                  </a:moveTo>
                  <a:cubicBezTo>
                    <a:pt x="2080" y="253"/>
                    <a:pt x="1671" y="253"/>
                    <a:pt x="1230" y="253"/>
                  </a:cubicBezTo>
                  <a:lnTo>
                    <a:pt x="1" y="253"/>
                  </a:lnTo>
                  <a:lnTo>
                    <a:pt x="1" y="914"/>
                  </a:lnTo>
                  <a:cubicBezTo>
                    <a:pt x="1" y="2049"/>
                    <a:pt x="946" y="2962"/>
                    <a:pt x="2112" y="2962"/>
                  </a:cubicBezTo>
                  <a:cubicBezTo>
                    <a:pt x="3246" y="2962"/>
                    <a:pt x="4191" y="2049"/>
                    <a:pt x="4191" y="914"/>
                  </a:cubicBezTo>
                  <a:lnTo>
                    <a:pt x="4191" y="253"/>
                  </a:lnTo>
                  <a:lnTo>
                    <a:pt x="3466" y="253"/>
                  </a:lnTo>
                  <a:cubicBezTo>
                    <a:pt x="3088" y="253"/>
                    <a:pt x="2679" y="190"/>
                    <a:pt x="2395" y="1"/>
                  </a:cubicBezTo>
                  <a:close/>
                </a:path>
              </a:pathLst>
            </a:custGeom>
            <a:grpFill/>
            <a:ln>
              <a:noFill/>
            </a:ln>
          </p:spPr>
          <p:txBody>
            <a:bodyPr spcFirstLastPara="1" wrap="square" lIns="91425" tIns="91425" rIns="91425" bIns="91425" anchor="ctr" anchorCtr="0">
              <a:noAutofit/>
            </a:bodyPr>
            <a:lstStyle/>
            <a:p>
              <a:endParaRPr sz="1400"/>
            </a:p>
          </p:txBody>
        </p:sp>
        <p:sp>
          <p:nvSpPr>
            <p:cNvPr id="166" name="Google Shape;6833;p88"/>
            <p:cNvSpPr/>
            <p:nvPr/>
          </p:nvSpPr>
          <p:spPr>
            <a:xfrm>
              <a:off x="-33455651" y="3381650"/>
              <a:ext cx="104775" cy="52250"/>
            </a:xfrm>
            <a:custGeom>
              <a:avLst/>
              <a:gdLst/>
              <a:ahLst/>
              <a:cxnLst/>
              <a:rect l="l" t="t" r="r" b="b"/>
              <a:pathLst>
                <a:path w="4191" h="2090" extrusionOk="0">
                  <a:moveTo>
                    <a:pt x="1702" y="0"/>
                  </a:moveTo>
                  <a:cubicBezTo>
                    <a:pt x="756" y="0"/>
                    <a:pt x="0" y="757"/>
                    <a:pt x="0" y="1702"/>
                  </a:cubicBezTo>
                  <a:lnTo>
                    <a:pt x="0" y="2048"/>
                  </a:lnTo>
                  <a:lnTo>
                    <a:pt x="1229" y="2048"/>
                  </a:lnTo>
                  <a:cubicBezTo>
                    <a:pt x="1544" y="2048"/>
                    <a:pt x="1891" y="2048"/>
                    <a:pt x="2017" y="1985"/>
                  </a:cubicBezTo>
                  <a:cubicBezTo>
                    <a:pt x="2048" y="1954"/>
                    <a:pt x="2080" y="1828"/>
                    <a:pt x="2080" y="1733"/>
                  </a:cubicBezTo>
                  <a:cubicBezTo>
                    <a:pt x="2080" y="1544"/>
                    <a:pt x="2237" y="1387"/>
                    <a:pt x="2458" y="1387"/>
                  </a:cubicBezTo>
                  <a:cubicBezTo>
                    <a:pt x="2647" y="1387"/>
                    <a:pt x="2804" y="1544"/>
                    <a:pt x="2804" y="1733"/>
                  </a:cubicBezTo>
                  <a:cubicBezTo>
                    <a:pt x="2804" y="1828"/>
                    <a:pt x="2804" y="1954"/>
                    <a:pt x="2867" y="1985"/>
                  </a:cubicBezTo>
                  <a:cubicBezTo>
                    <a:pt x="2941" y="2059"/>
                    <a:pt x="3091" y="2090"/>
                    <a:pt x="3265" y="2090"/>
                  </a:cubicBezTo>
                  <a:cubicBezTo>
                    <a:pt x="3388" y="2090"/>
                    <a:pt x="3524" y="2074"/>
                    <a:pt x="3655" y="2048"/>
                  </a:cubicBezTo>
                  <a:lnTo>
                    <a:pt x="4190" y="2048"/>
                  </a:lnTo>
                  <a:lnTo>
                    <a:pt x="4190" y="1702"/>
                  </a:lnTo>
                  <a:cubicBezTo>
                    <a:pt x="4096" y="757"/>
                    <a:pt x="3308" y="0"/>
                    <a:pt x="2363" y="0"/>
                  </a:cubicBezTo>
                  <a:close/>
                </a:path>
              </a:pathLst>
            </a:custGeom>
            <a:grpFill/>
            <a:ln>
              <a:noFill/>
            </a:ln>
          </p:spPr>
          <p:txBody>
            <a:bodyPr spcFirstLastPara="1" wrap="square" lIns="91425" tIns="91425" rIns="91425" bIns="91425" anchor="ctr" anchorCtr="0">
              <a:noAutofit/>
            </a:bodyPr>
            <a:lstStyle/>
            <a:p>
              <a:endParaRPr sz="1400"/>
            </a:p>
          </p:txBody>
        </p:sp>
        <p:sp>
          <p:nvSpPr>
            <p:cNvPr id="167" name="Google Shape;6834;p88"/>
            <p:cNvSpPr/>
            <p:nvPr/>
          </p:nvSpPr>
          <p:spPr>
            <a:xfrm>
              <a:off x="-33456451" y="3443875"/>
              <a:ext cx="102425" cy="74850"/>
            </a:xfrm>
            <a:custGeom>
              <a:avLst/>
              <a:gdLst/>
              <a:ahLst/>
              <a:cxnLst/>
              <a:rect l="l" t="t" r="r" b="b"/>
              <a:pathLst>
                <a:path w="4097" h="2994" extrusionOk="0">
                  <a:moveTo>
                    <a:pt x="2395" y="0"/>
                  </a:moveTo>
                  <a:cubicBezTo>
                    <a:pt x="2080" y="252"/>
                    <a:pt x="1639" y="252"/>
                    <a:pt x="1230" y="252"/>
                  </a:cubicBezTo>
                  <a:lnTo>
                    <a:pt x="1" y="252"/>
                  </a:lnTo>
                  <a:lnTo>
                    <a:pt x="1" y="914"/>
                  </a:lnTo>
                  <a:cubicBezTo>
                    <a:pt x="1" y="2048"/>
                    <a:pt x="914" y="2993"/>
                    <a:pt x="2049" y="2993"/>
                  </a:cubicBezTo>
                  <a:cubicBezTo>
                    <a:pt x="3183" y="2993"/>
                    <a:pt x="4096" y="2048"/>
                    <a:pt x="4096" y="914"/>
                  </a:cubicBezTo>
                  <a:lnTo>
                    <a:pt x="4096" y="252"/>
                  </a:lnTo>
                  <a:lnTo>
                    <a:pt x="3435" y="252"/>
                  </a:lnTo>
                  <a:cubicBezTo>
                    <a:pt x="3025" y="252"/>
                    <a:pt x="2679" y="189"/>
                    <a:pt x="2395" y="0"/>
                  </a:cubicBezTo>
                  <a:close/>
                </a:path>
              </a:pathLst>
            </a:custGeom>
            <a:grpFill/>
            <a:ln>
              <a:noFill/>
            </a:ln>
          </p:spPr>
          <p:txBody>
            <a:bodyPr spcFirstLastPara="1" wrap="square" lIns="91425" tIns="91425" rIns="91425" bIns="91425" anchor="ctr" anchorCtr="0">
              <a:noAutofit/>
            </a:bodyPr>
            <a:lstStyle/>
            <a:p>
              <a:endParaRPr sz="1400"/>
            </a:p>
          </p:txBody>
        </p:sp>
      </p:grpSp>
      <p:grpSp>
        <p:nvGrpSpPr>
          <p:cNvPr id="206" name="Google Shape;6873;p88"/>
          <p:cNvGrpSpPr/>
          <p:nvPr/>
        </p:nvGrpSpPr>
        <p:grpSpPr>
          <a:xfrm>
            <a:off x="5860160" y="1222521"/>
            <a:ext cx="581037" cy="600563"/>
            <a:chOff x="-35118325" y="3202075"/>
            <a:chExt cx="281975" cy="291450"/>
          </a:xfrm>
          <a:solidFill>
            <a:srgbClr val="002060"/>
          </a:solidFill>
        </p:grpSpPr>
        <p:sp>
          <p:nvSpPr>
            <p:cNvPr id="207" name="Google Shape;6874;p88"/>
            <p:cNvSpPr/>
            <p:nvPr/>
          </p:nvSpPr>
          <p:spPr>
            <a:xfrm>
              <a:off x="-35008049" y="3202075"/>
              <a:ext cx="171700" cy="171250"/>
            </a:xfrm>
            <a:custGeom>
              <a:avLst/>
              <a:gdLst/>
              <a:ahLst/>
              <a:cxnLst/>
              <a:rect l="l" t="t" r="r" b="b"/>
              <a:pathLst>
                <a:path w="6867" h="6850" extrusionOk="0">
                  <a:moveTo>
                    <a:pt x="3466" y="1355"/>
                  </a:moveTo>
                  <a:cubicBezTo>
                    <a:pt x="4222" y="1355"/>
                    <a:pt x="4852" y="1985"/>
                    <a:pt x="4852" y="2741"/>
                  </a:cubicBezTo>
                  <a:lnTo>
                    <a:pt x="4852" y="4127"/>
                  </a:lnTo>
                  <a:cubicBezTo>
                    <a:pt x="4852" y="4348"/>
                    <a:pt x="4757" y="4600"/>
                    <a:pt x="4631" y="4821"/>
                  </a:cubicBezTo>
                  <a:lnTo>
                    <a:pt x="4726" y="4915"/>
                  </a:lnTo>
                  <a:cubicBezTo>
                    <a:pt x="4852" y="5041"/>
                    <a:pt x="4852" y="5262"/>
                    <a:pt x="4726" y="5388"/>
                  </a:cubicBezTo>
                  <a:cubicBezTo>
                    <a:pt x="4663" y="5451"/>
                    <a:pt x="4576" y="5482"/>
                    <a:pt x="4489" y="5482"/>
                  </a:cubicBezTo>
                  <a:cubicBezTo>
                    <a:pt x="4403" y="5482"/>
                    <a:pt x="4316" y="5451"/>
                    <a:pt x="4253" y="5388"/>
                  </a:cubicBezTo>
                  <a:lnTo>
                    <a:pt x="4190" y="5293"/>
                  </a:lnTo>
                  <a:cubicBezTo>
                    <a:pt x="3970" y="5419"/>
                    <a:pt x="3749" y="5514"/>
                    <a:pt x="3466" y="5514"/>
                  </a:cubicBezTo>
                  <a:cubicBezTo>
                    <a:pt x="2709" y="5514"/>
                    <a:pt x="2079" y="4884"/>
                    <a:pt x="2079" y="4127"/>
                  </a:cubicBezTo>
                  <a:lnTo>
                    <a:pt x="2079" y="2741"/>
                  </a:lnTo>
                  <a:cubicBezTo>
                    <a:pt x="2079" y="1985"/>
                    <a:pt x="2709" y="1355"/>
                    <a:pt x="3466" y="1355"/>
                  </a:cubicBezTo>
                  <a:close/>
                  <a:moveTo>
                    <a:pt x="3466" y="0"/>
                  </a:moveTo>
                  <a:cubicBezTo>
                    <a:pt x="1575" y="0"/>
                    <a:pt x="32" y="1576"/>
                    <a:pt x="32" y="3403"/>
                  </a:cubicBezTo>
                  <a:cubicBezTo>
                    <a:pt x="32" y="4001"/>
                    <a:pt x="189" y="4569"/>
                    <a:pt x="473" y="5104"/>
                  </a:cubicBezTo>
                  <a:lnTo>
                    <a:pt x="32" y="6396"/>
                  </a:lnTo>
                  <a:cubicBezTo>
                    <a:pt x="0" y="6522"/>
                    <a:pt x="32" y="6679"/>
                    <a:pt x="126" y="6774"/>
                  </a:cubicBezTo>
                  <a:cubicBezTo>
                    <a:pt x="172" y="6820"/>
                    <a:pt x="269" y="6849"/>
                    <a:pt x="367" y="6849"/>
                  </a:cubicBezTo>
                  <a:cubicBezTo>
                    <a:pt x="403" y="6849"/>
                    <a:pt x="439" y="6845"/>
                    <a:pt x="473" y="6837"/>
                  </a:cubicBezTo>
                  <a:lnTo>
                    <a:pt x="1764" y="6396"/>
                  </a:lnTo>
                  <a:cubicBezTo>
                    <a:pt x="2300" y="6679"/>
                    <a:pt x="2867" y="6837"/>
                    <a:pt x="3466" y="6837"/>
                  </a:cubicBezTo>
                  <a:cubicBezTo>
                    <a:pt x="5356" y="6837"/>
                    <a:pt x="6868" y="5293"/>
                    <a:pt x="6868" y="3403"/>
                  </a:cubicBezTo>
                  <a:cubicBezTo>
                    <a:pt x="6868" y="1513"/>
                    <a:pt x="5356" y="0"/>
                    <a:pt x="3466" y="0"/>
                  </a:cubicBezTo>
                  <a:close/>
                </a:path>
              </a:pathLst>
            </a:custGeom>
            <a:grpFill/>
            <a:ln>
              <a:noFill/>
            </a:ln>
          </p:spPr>
          <p:txBody>
            <a:bodyPr spcFirstLastPara="1" wrap="square" lIns="91425" tIns="91425" rIns="91425" bIns="91425" anchor="ctr" anchorCtr="0">
              <a:noAutofit/>
            </a:bodyPr>
            <a:lstStyle/>
            <a:p>
              <a:endParaRPr sz="1400"/>
            </a:p>
          </p:txBody>
        </p:sp>
        <p:sp>
          <p:nvSpPr>
            <p:cNvPr id="208" name="Google Shape;6875;p88"/>
            <p:cNvSpPr/>
            <p:nvPr/>
          </p:nvSpPr>
          <p:spPr>
            <a:xfrm>
              <a:off x="-34937976" y="3254050"/>
              <a:ext cx="33125" cy="67775"/>
            </a:xfrm>
            <a:custGeom>
              <a:avLst/>
              <a:gdLst/>
              <a:ahLst/>
              <a:cxnLst/>
              <a:rect l="l" t="t" r="r" b="b"/>
              <a:pathLst>
                <a:path w="1325" h="2711" extrusionOk="0">
                  <a:moveTo>
                    <a:pt x="663" y="1"/>
                  </a:moveTo>
                  <a:cubicBezTo>
                    <a:pt x="253" y="1"/>
                    <a:pt x="1" y="316"/>
                    <a:pt x="1" y="662"/>
                  </a:cubicBezTo>
                  <a:lnTo>
                    <a:pt x="1" y="2048"/>
                  </a:lnTo>
                  <a:cubicBezTo>
                    <a:pt x="1" y="2427"/>
                    <a:pt x="316" y="2710"/>
                    <a:pt x="663" y="2710"/>
                  </a:cubicBezTo>
                  <a:cubicBezTo>
                    <a:pt x="694" y="2710"/>
                    <a:pt x="789" y="2710"/>
                    <a:pt x="820" y="2679"/>
                  </a:cubicBezTo>
                  <a:lnTo>
                    <a:pt x="757" y="2584"/>
                  </a:lnTo>
                  <a:cubicBezTo>
                    <a:pt x="631" y="2490"/>
                    <a:pt x="631" y="2238"/>
                    <a:pt x="757" y="2111"/>
                  </a:cubicBezTo>
                  <a:cubicBezTo>
                    <a:pt x="804" y="2064"/>
                    <a:pt x="891" y="2041"/>
                    <a:pt x="978" y="2041"/>
                  </a:cubicBezTo>
                  <a:cubicBezTo>
                    <a:pt x="1064" y="2041"/>
                    <a:pt x="1151" y="2064"/>
                    <a:pt x="1198" y="2111"/>
                  </a:cubicBezTo>
                  <a:lnTo>
                    <a:pt x="1293" y="2206"/>
                  </a:lnTo>
                  <a:cubicBezTo>
                    <a:pt x="1293" y="2175"/>
                    <a:pt x="1324" y="2080"/>
                    <a:pt x="1324" y="2048"/>
                  </a:cubicBezTo>
                  <a:lnTo>
                    <a:pt x="1324" y="662"/>
                  </a:lnTo>
                  <a:cubicBezTo>
                    <a:pt x="1324" y="284"/>
                    <a:pt x="1041" y="1"/>
                    <a:pt x="663" y="1"/>
                  </a:cubicBezTo>
                  <a:close/>
                </a:path>
              </a:pathLst>
            </a:custGeom>
            <a:grpFill/>
            <a:ln>
              <a:noFill/>
            </a:ln>
          </p:spPr>
          <p:txBody>
            <a:bodyPr spcFirstLastPara="1" wrap="square" lIns="91425" tIns="91425" rIns="91425" bIns="91425" anchor="ctr" anchorCtr="0">
              <a:noAutofit/>
            </a:bodyPr>
            <a:lstStyle/>
            <a:p>
              <a:endParaRPr sz="1400"/>
            </a:p>
          </p:txBody>
        </p:sp>
        <p:sp>
          <p:nvSpPr>
            <p:cNvPr id="209" name="Google Shape;6876;p88"/>
            <p:cNvSpPr/>
            <p:nvPr/>
          </p:nvSpPr>
          <p:spPr>
            <a:xfrm>
              <a:off x="-35085251" y="3338325"/>
              <a:ext cx="69325" cy="69350"/>
            </a:xfrm>
            <a:custGeom>
              <a:avLst/>
              <a:gdLst/>
              <a:ahLst/>
              <a:cxnLst/>
              <a:rect l="l" t="t" r="r" b="b"/>
              <a:pathLst>
                <a:path w="2773" h="2774" extrusionOk="0">
                  <a:moveTo>
                    <a:pt x="1387" y="1"/>
                  </a:moveTo>
                  <a:cubicBezTo>
                    <a:pt x="631" y="1"/>
                    <a:pt x="1" y="631"/>
                    <a:pt x="1" y="1387"/>
                  </a:cubicBezTo>
                  <a:cubicBezTo>
                    <a:pt x="64" y="2143"/>
                    <a:pt x="631" y="2773"/>
                    <a:pt x="1387" y="2773"/>
                  </a:cubicBezTo>
                  <a:cubicBezTo>
                    <a:pt x="2143" y="2773"/>
                    <a:pt x="2773" y="2143"/>
                    <a:pt x="2773" y="1387"/>
                  </a:cubicBezTo>
                  <a:cubicBezTo>
                    <a:pt x="2773" y="631"/>
                    <a:pt x="2143" y="1"/>
                    <a:pt x="1387" y="1"/>
                  </a:cubicBezTo>
                  <a:close/>
                </a:path>
              </a:pathLst>
            </a:custGeom>
            <a:grpFill/>
            <a:ln>
              <a:noFill/>
            </a:ln>
          </p:spPr>
          <p:txBody>
            <a:bodyPr spcFirstLastPara="1" wrap="square" lIns="91425" tIns="91425" rIns="91425" bIns="91425" anchor="ctr" anchorCtr="0">
              <a:noAutofit/>
            </a:bodyPr>
            <a:lstStyle/>
            <a:p>
              <a:endParaRPr sz="1400"/>
            </a:p>
          </p:txBody>
        </p:sp>
        <p:sp>
          <p:nvSpPr>
            <p:cNvPr id="210" name="Google Shape;6877;p88"/>
            <p:cNvSpPr/>
            <p:nvPr/>
          </p:nvSpPr>
          <p:spPr>
            <a:xfrm>
              <a:off x="-35118325" y="3424175"/>
              <a:ext cx="137075" cy="69350"/>
            </a:xfrm>
            <a:custGeom>
              <a:avLst/>
              <a:gdLst/>
              <a:ahLst/>
              <a:cxnLst/>
              <a:rect l="l" t="t" r="r" b="b"/>
              <a:pathLst>
                <a:path w="5483" h="2774" extrusionOk="0">
                  <a:moveTo>
                    <a:pt x="2741" y="1"/>
                  </a:moveTo>
                  <a:cubicBezTo>
                    <a:pt x="1387" y="1"/>
                    <a:pt x="221" y="1040"/>
                    <a:pt x="32" y="2364"/>
                  </a:cubicBezTo>
                  <a:cubicBezTo>
                    <a:pt x="0" y="2553"/>
                    <a:pt x="158" y="2773"/>
                    <a:pt x="347" y="2773"/>
                  </a:cubicBezTo>
                  <a:lnTo>
                    <a:pt x="5104" y="2773"/>
                  </a:lnTo>
                  <a:cubicBezTo>
                    <a:pt x="5325" y="2773"/>
                    <a:pt x="5482" y="2553"/>
                    <a:pt x="5482" y="2364"/>
                  </a:cubicBezTo>
                  <a:cubicBezTo>
                    <a:pt x="5262" y="1040"/>
                    <a:pt x="4127" y="1"/>
                    <a:pt x="2741" y="1"/>
                  </a:cubicBezTo>
                  <a:close/>
                </a:path>
              </a:pathLst>
            </a:custGeom>
            <a:grpFill/>
            <a:ln>
              <a:noFill/>
            </a:ln>
          </p:spPr>
          <p:txBody>
            <a:bodyPr spcFirstLastPara="1" wrap="square" lIns="91425" tIns="91425" rIns="91425" bIns="91425" anchor="ctr" anchorCtr="0">
              <a:noAutofit/>
            </a:bodyPr>
            <a:lstStyle/>
            <a:p>
              <a:endParaRPr sz="1400"/>
            </a:p>
          </p:txBody>
        </p:sp>
      </p:grpSp>
      <p:grpSp>
        <p:nvGrpSpPr>
          <p:cNvPr id="217" name="Google Shape;6884;p88"/>
          <p:cNvGrpSpPr/>
          <p:nvPr/>
        </p:nvGrpSpPr>
        <p:grpSpPr>
          <a:xfrm>
            <a:off x="9993552" y="1221809"/>
            <a:ext cx="571352" cy="601387"/>
            <a:chOff x="-33277649" y="3226875"/>
            <a:chExt cx="277275" cy="291850"/>
          </a:xfrm>
          <a:solidFill>
            <a:srgbClr val="002060"/>
          </a:solidFill>
        </p:grpSpPr>
        <p:sp>
          <p:nvSpPr>
            <p:cNvPr id="218" name="Google Shape;6885;p88"/>
            <p:cNvSpPr/>
            <p:nvPr/>
          </p:nvSpPr>
          <p:spPr>
            <a:xfrm>
              <a:off x="-33071299" y="3440725"/>
              <a:ext cx="33100" cy="33900"/>
            </a:xfrm>
            <a:custGeom>
              <a:avLst/>
              <a:gdLst/>
              <a:ahLst/>
              <a:cxnLst/>
              <a:rect l="l" t="t" r="r" b="b"/>
              <a:pathLst>
                <a:path w="1324" h="1356" extrusionOk="0">
                  <a:moveTo>
                    <a:pt x="662" y="0"/>
                  </a:moveTo>
                  <a:cubicBezTo>
                    <a:pt x="284" y="0"/>
                    <a:pt x="1" y="315"/>
                    <a:pt x="1" y="693"/>
                  </a:cubicBezTo>
                  <a:cubicBezTo>
                    <a:pt x="1" y="1040"/>
                    <a:pt x="284" y="1355"/>
                    <a:pt x="662" y="1355"/>
                  </a:cubicBezTo>
                  <a:cubicBezTo>
                    <a:pt x="1040" y="1355"/>
                    <a:pt x="1324" y="1040"/>
                    <a:pt x="1324" y="693"/>
                  </a:cubicBezTo>
                  <a:cubicBezTo>
                    <a:pt x="1324" y="315"/>
                    <a:pt x="1040" y="0"/>
                    <a:pt x="662" y="0"/>
                  </a:cubicBezTo>
                  <a:close/>
                </a:path>
              </a:pathLst>
            </a:custGeom>
            <a:grpFill/>
            <a:ln>
              <a:noFill/>
            </a:ln>
          </p:spPr>
          <p:txBody>
            <a:bodyPr spcFirstLastPara="1" wrap="square" lIns="91425" tIns="91425" rIns="91425" bIns="91425" anchor="ctr" anchorCtr="0">
              <a:noAutofit/>
            </a:bodyPr>
            <a:lstStyle/>
            <a:p>
              <a:endParaRPr sz="1400"/>
            </a:p>
          </p:txBody>
        </p:sp>
        <p:sp>
          <p:nvSpPr>
            <p:cNvPr id="219" name="Google Shape;6886;p88"/>
            <p:cNvSpPr/>
            <p:nvPr/>
          </p:nvSpPr>
          <p:spPr>
            <a:xfrm>
              <a:off x="-33157926" y="3227275"/>
              <a:ext cx="17350" cy="103200"/>
            </a:xfrm>
            <a:custGeom>
              <a:avLst/>
              <a:gdLst/>
              <a:ahLst/>
              <a:cxnLst/>
              <a:rect l="l" t="t" r="r" b="b"/>
              <a:pathLst>
                <a:path w="694" h="4128" extrusionOk="0">
                  <a:moveTo>
                    <a:pt x="347" y="1"/>
                  </a:moveTo>
                  <a:cubicBezTo>
                    <a:pt x="158" y="1"/>
                    <a:pt x="0" y="158"/>
                    <a:pt x="0" y="347"/>
                  </a:cubicBezTo>
                  <a:lnTo>
                    <a:pt x="0" y="4128"/>
                  </a:lnTo>
                  <a:cubicBezTo>
                    <a:pt x="95" y="4096"/>
                    <a:pt x="221" y="4096"/>
                    <a:pt x="347" y="4096"/>
                  </a:cubicBezTo>
                  <a:cubicBezTo>
                    <a:pt x="473" y="4096"/>
                    <a:pt x="567" y="4096"/>
                    <a:pt x="693" y="4128"/>
                  </a:cubicBezTo>
                  <a:lnTo>
                    <a:pt x="693" y="347"/>
                  </a:lnTo>
                  <a:cubicBezTo>
                    <a:pt x="693" y="158"/>
                    <a:pt x="536" y="1"/>
                    <a:pt x="347" y="1"/>
                  </a:cubicBezTo>
                  <a:close/>
                </a:path>
              </a:pathLst>
            </a:custGeom>
            <a:grpFill/>
            <a:ln>
              <a:noFill/>
            </a:ln>
          </p:spPr>
          <p:txBody>
            <a:bodyPr spcFirstLastPara="1" wrap="square" lIns="91425" tIns="91425" rIns="91425" bIns="91425" anchor="ctr" anchorCtr="0">
              <a:noAutofit/>
            </a:bodyPr>
            <a:lstStyle/>
            <a:p>
              <a:endParaRPr sz="1400"/>
            </a:p>
          </p:txBody>
        </p:sp>
        <p:sp>
          <p:nvSpPr>
            <p:cNvPr id="220" name="Google Shape;6887;p88"/>
            <p:cNvSpPr/>
            <p:nvPr/>
          </p:nvSpPr>
          <p:spPr>
            <a:xfrm>
              <a:off x="-33175249" y="3347650"/>
              <a:ext cx="51200" cy="51350"/>
            </a:xfrm>
            <a:custGeom>
              <a:avLst/>
              <a:gdLst/>
              <a:ahLst/>
              <a:cxnLst/>
              <a:rect l="l" t="t" r="r" b="b"/>
              <a:pathLst>
                <a:path w="2048" h="2054" extrusionOk="0">
                  <a:moveTo>
                    <a:pt x="938" y="0"/>
                  </a:moveTo>
                  <a:cubicBezTo>
                    <a:pt x="417" y="0"/>
                    <a:pt x="0" y="451"/>
                    <a:pt x="0" y="1014"/>
                  </a:cubicBezTo>
                  <a:cubicBezTo>
                    <a:pt x="0" y="1549"/>
                    <a:pt x="473" y="2054"/>
                    <a:pt x="1040" y="2054"/>
                  </a:cubicBezTo>
                  <a:cubicBezTo>
                    <a:pt x="1575" y="2054"/>
                    <a:pt x="2048" y="1581"/>
                    <a:pt x="2048" y="1014"/>
                  </a:cubicBezTo>
                  <a:cubicBezTo>
                    <a:pt x="2048" y="447"/>
                    <a:pt x="1575" y="6"/>
                    <a:pt x="1040" y="6"/>
                  </a:cubicBezTo>
                  <a:cubicBezTo>
                    <a:pt x="1006" y="2"/>
                    <a:pt x="972" y="0"/>
                    <a:pt x="938" y="0"/>
                  </a:cubicBezTo>
                  <a:close/>
                </a:path>
              </a:pathLst>
            </a:custGeom>
            <a:grpFill/>
            <a:ln>
              <a:noFill/>
            </a:ln>
          </p:spPr>
          <p:txBody>
            <a:bodyPr spcFirstLastPara="1" wrap="square" lIns="91425" tIns="91425" rIns="91425" bIns="91425" anchor="ctr" anchorCtr="0">
              <a:noAutofit/>
            </a:bodyPr>
            <a:lstStyle/>
            <a:p>
              <a:endParaRPr sz="1400"/>
            </a:p>
          </p:txBody>
        </p:sp>
        <p:sp>
          <p:nvSpPr>
            <p:cNvPr id="221" name="Google Shape;6888;p88"/>
            <p:cNvSpPr/>
            <p:nvPr/>
          </p:nvSpPr>
          <p:spPr>
            <a:xfrm>
              <a:off x="-33224874" y="3404500"/>
              <a:ext cx="159900" cy="114225"/>
            </a:xfrm>
            <a:custGeom>
              <a:avLst/>
              <a:gdLst/>
              <a:ahLst/>
              <a:cxnLst/>
              <a:rect l="l" t="t" r="r" b="b"/>
              <a:pathLst>
                <a:path w="6396" h="4569" extrusionOk="0">
                  <a:moveTo>
                    <a:pt x="1954" y="0"/>
                  </a:moveTo>
                  <a:lnTo>
                    <a:pt x="0" y="2520"/>
                  </a:lnTo>
                  <a:lnTo>
                    <a:pt x="0" y="4222"/>
                  </a:lnTo>
                  <a:cubicBezTo>
                    <a:pt x="0" y="4411"/>
                    <a:pt x="158" y="4568"/>
                    <a:pt x="347" y="4568"/>
                  </a:cubicBezTo>
                  <a:lnTo>
                    <a:pt x="3781" y="4568"/>
                  </a:lnTo>
                  <a:cubicBezTo>
                    <a:pt x="3970" y="4568"/>
                    <a:pt x="4127" y="4411"/>
                    <a:pt x="4127" y="4222"/>
                  </a:cubicBezTo>
                  <a:lnTo>
                    <a:pt x="4127" y="3875"/>
                  </a:lnTo>
                  <a:lnTo>
                    <a:pt x="5136" y="3875"/>
                  </a:lnTo>
                  <a:cubicBezTo>
                    <a:pt x="5577" y="3844"/>
                    <a:pt x="6018" y="3718"/>
                    <a:pt x="6396" y="3434"/>
                  </a:cubicBezTo>
                  <a:cubicBezTo>
                    <a:pt x="5986" y="3277"/>
                    <a:pt x="5608" y="2930"/>
                    <a:pt x="5514" y="2489"/>
                  </a:cubicBezTo>
                  <a:lnTo>
                    <a:pt x="4442" y="2489"/>
                  </a:lnTo>
                  <a:cubicBezTo>
                    <a:pt x="3497" y="2489"/>
                    <a:pt x="2741" y="1733"/>
                    <a:pt x="2741" y="788"/>
                  </a:cubicBezTo>
                  <a:lnTo>
                    <a:pt x="2741" y="410"/>
                  </a:lnTo>
                  <a:cubicBezTo>
                    <a:pt x="2426" y="315"/>
                    <a:pt x="2206" y="189"/>
                    <a:pt x="1954" y="0"/>
                  </a:cubicBezTo>
                  <a:close/>
                </a:path>
              </a:pathLst>
            </a:custGeom>
            <a:grpFill/>
            <a:ln>
              <a:noFill/>
            </a:ln>
          </p:spPr>
          <p:txBody>
            <a:bodyPr spcFirstLastPara="1" wrap="square" lIns="91425" tIns="91425" rIns="91425" bIns="91425" anchor="ctr" anchorCtr="0">
              <a:noAutofit/>
            </a:bodyPr>
            <a:lstStyle/>
            <a:p>
              <a:endParaRPr sz="1400"/>
            </a:p>
          </p:txBody>
        </p:sp>
        <p:sp>
          <p:nvSpPr>
            <p:cNvPr id="222" name="Google Shape;6889;p88"/>
            <p:cNvSpPr/>
            <p:nvPr/>
          </p:nvSpPr>
          <p:spPr>
            <a:xfrm>
              <a:off x="-33141400" y="3312350"/>
              <a:ext cx="127625" cy="138625"/>
            </a:xfrm>
            <a:custGeom>
              <a:avLst/>
              <a:gdLst/>
              <a:ahLst/>
              <a:cxnLst/>
              <a:rect l="l" t="t" r="r" b="b"/>
              <a:pathLst>
                <a:path w="5105" h="5545" extrusionOk="0">
                  <a:moveTo>
                    <a:pt x="4128" y="0"/>
                  </a:moveTo>
                  <a:lnTo>
                    <a:pt x="694" y="662"/>
                  </a:lnTo>
                  <a:lnTo>
                    <a:pt x="694" y="1040"/>
                  </a:lnTo>
                  <a:cubicBezTo>
                    <a:pt x="1103" y="1355"/>
                    <a:pt x="1387" y="1827"/>
                    <a:pt x="1387" y="2426"/>
                  </a:cubicBezTo>
                  <a:cubicBezTo>
                    <a:pt x="1387" y="3245"/>
                    <a:pt x="788" y="3938"/>
                    <a:pt x="1" y="4127"/>
                  </a:cubicBezTo>
                  <a:lnTo>
                    <a:pt x="1" y="4505"/>
                  </a:lnTo>
                  <a:cubicBezTo>
                    <a:pt x="1" y="5072"/>
                    <a:pt x="473" y="5545"/>
                    <a:pt x="1009" y="5545"/>
                  </a:cubicBezTo>
                  <a:lnTo>
                    <a:pt x="2080" y="5545"/>
                  </a:lnTo>
                  <a:cubicBezTo>
                    <a:pt x="2238" y="4946"/>
                    <a:pt x="2742" y="4505"/>
                    <a:pt x="3372" y="4505"/>
                  </a:cubicBezTo>
                  <a:cubicBezTo>
                    <a:pt x="3624" y="4505"/>
                    <a:pt x="3844" y="4600"/>
                    <a:pt x="4065" y="4726"/>
                  </a:cubicBezTo>
                  <a:lnTo>
                    <a:pt x="4065" y="4127"/>
                  </a:lnTo>
                  <a:lnTo>
                    <a:pt x="4128" y="4127"/>
                  </a:lnTo>
                  <a:cubicBezTo>
                    <a:pt x="4443" y="4064"/>
                    <a:pt x="4758" y="3938"/>
                    <a:pt x="4916" y="3655"/>
                  </a:cubicBezTo>
                  <a:cubicBezTo>
                    <a:pt x="5105" y="3340"/>
                    <a:pt x="5105" y="2993"/>
                    <a:pt x="4947" y="2678"/>
                  </a:cubicBezTo>
                  <a:lnTo>
                    <a:pt x="4128" y="1008"/>
                  </a:lnTo>
                  <a:lnTo>
                    <a:pt x="4128" y="0"/>
                  </a:lnTo>
                  <a:close/>
                </a:path>
              </a:pathLst>
            </a:custGeom>
            <a:grpFill/>
            <a:ln>
              <a:noFill/>
            </a:ln>
          </p:spPr>
          <p:txBody>
            <a:bodyPr spcFirstLastPara="1" wrap="square" lIns="91425" tIns="91425" rIns="91425" bIns="91425" anchor="ctr" anchorCtr="0">
              <a:noAutofit/>
            </a:bodyPr>
            <a:lstStyle/>
            <a:p>
              <a:endParaRPr sz="1400"/>
            </a:p>
          </p:txBody>
        </p:sp>
        <p:sp>
          <p:nvSpPr>
            <p:cNvPr id="223" name="Google Shape;6890;p88"/>
            <p:cNvSpPr/>
            <p:nvPr/>
          </p:nvSpPr>
          <p:spPr>
            <a:xfrm>
              <a:off x="-33122499" y="3226875"/>
              <a:ext cx="122125" cy="83925"/>
            </a:xfrm>
            <a:custGeom>
              <a:avLst/>
              <a:gdLst/>
              <a:ahLst/>
              <a:cxnLst/>
              <a:rect l="l" t="t" r="r" b="b"/>
              <a:pathLst>
                <a:path w="4885" h="3357" extrusionOk="0">
                  <a:moveTo>
                    <a:pt x="3376" y="1"/>
                  </a:moveTo>
                  <a:cubicBezTo>
                    <a:pt x="3025" y="1"/>
                    <a:pt x="2679" y="143"/>
                    <a:pt x="2427" y="426"/>
                  </a:cubicBezTo>
                  <a:lnTo>
                    <a:pt x="2143" y="678"/>
                  </a:lnTo>
                  <a:lnTo>
                    <a:pt x="1" y="678"/>
                  </a:lnTo>
                  <a:lnTo>
                    <a:pt x="1" y="3356"/>
                  </a:lnTo>
                  <a:lnTo>
                    <a:pt x="4191" y="2537"/>
                  </a:lnTo>
                  <a:lnTo>
                    <a:pt x="4349" y="2379"/>
                  </a:lnTo>
                  <a:cubicBezTo>
                    <a:pt x="4884" y="1844"/>
                    <a:pt x="4884" y="962"/>
                    <a:pt x="4349" y="426"/>
                  </a:cubicBezTo>
                  <a:cubicBezTo>
                    <a:pt x="4081" y="143"/>
                    <a:pt x="3726" y="1"/>
                    <a:pt x="3376" y="1"/>
                  </a:cubicBezTo>
                  <a:close/>
                </a:path>
              </a:pathLst>
            </a:custGeom>
            <a:grpFill/>
            <a:ln>
              <a:noFill/>
            </a:ln>
          </p:spPr>
          <p:txBody>
            <a:bodyPr spcFirstLastPara="1" wrap="square" lIns="91425" tIns="91425" rIns="91425" bIns="91425" anchor="ctr" anchorCtr="0">
              <a:noAutofit/>
            </a:bodyPr>
            <a:lstStyle/>
            <a:p>
              <a:endParaRPr sz="1400"/>
            </a:p>
          </p:txBody>
        </p:sp>
        <p:sp>
          <p:nvSpPr>
            <p:cNvPr id="224" name="Google Shape;6891;p88"/>
            <p:cNvSpPr/>
            <p:nvPr/>
          </p:nvSpPr>
          <p:spPr>
            <a:xfrm>
              <a:off x="-33277649" y="3245400"/>
              <a:ext cx="102400" cy="198500"/>
            </a:xfrm>
            <a:custGeom>
              <a:avLst/>
              <a:gdLst/>
              <a:ahLst/>
              <a:cxnLst/>
              <a:rect l="l" t="t" r="r" b="b"/>
              <a:pathLst>
                <a:path w="4096" h="7940" extrusionOk="0">
                  <a:moveTo>
                    <a:pt x="4096" y="0"/>
                  </a:moveTo>
                  <a:cubicBezTo>
                    <a:pt x="1828" y="95"/>
                    <a:pt x="0" y="1985"/>
                    <a:pt x="0" y="4316"/>
                  </a:cubicBezTo>
                  <a:cubicBezTo>
                    <a:pt x="0" y="5766"/>
                    <a:pt x="757" y="7120"/>
                    <a:pt x="1954" y="7939"/>
                  </a:cubicBezTo>
                  <a:lnTo>
                    <a:pt x="3592" y="5829"/>
                  </a:lnTo>
                  <a:cubicBezTo>
                    <a:pt x="3466" y="5576"/>
                    <a:pt x="3434" y="5356"/>
                    <a:pt x="3434" y="5104"/>
                  </a:cubicBezTo>
                  <a:cubicBezTo>
                    <a:pt x="3434" y="4568"/>
                    <a:pt x="3718" y="4033"/>
                    <a:pt x="4096" y="3718"/>
                  </a:cubicBezTo>
                  <a:lnTo>
                    <a:pt x="4096" y="0"/>
                  </a:lnTo>
                  <a:close/>
                </a:path>
              </a:pathLst>
            </a:custGeom>
            <a:grpFill/>
            <a:ln>
              <a:noFill/>
            </a:ln>
          </p:spPr>
          <p:txBody>
            <a:bodyPr spcFirstLastPara="1" wrap="square" lIns="91425" tIns="91425" rIns="91425" bIns="91425" anchor="ctr" anchorCtr="0">
              <a:noAutofit/>
            </a:bodyPr>
            <a:lstStyle/>
            <a:p>
              <a:endParaRPr sz="1400"/>
            </a:p>
          </p:txBody>
        </p:sp>
      </p:grpSp>
      <p:grpSp>
        <p:nvGrpSpPr>
          <p:cNvPr id="255" name="Google Shape;6922;p88"/>
          <p:cNvGrpSpPr/>
          <p:nvPr/>
        </p:nvGrpSpPr>
        <p:grpSpPr>
          <a:xfrm>
            <a:off x="6627577" y="1222521"/>
            <a:ext cx="564811" cy="600563"/>
            <a:chOff x="-34755224" y="3202075"/>
            <a:chExt cx="274100" cy="291450"/>
          </a:xfrm>
          <a:solidFill>
            <a:srgbClr val="002060"/>
          </a:solidFill>
        </p:grpSpPr>
        <p:sp>
          <p:nvSpPr>
            <p:cNvPr id="256" name="Google Shape;6923;p88"/>
            <p:cNvSpPr/>
            <p:nvPr/>
          </p:nvSpPr>
          <p:spPr>
            <a:xfrm>
              <a:off x="-34703249" y="3389525"/>
              <a:ext cx="84300" cy="34675"/>
            </a:xfrm>
            <a:custGeom>
              <a:avLst/>
              <a:gdLst/>
              <a:ahLst/>
              <a:cxnLst/>
              <a:rect l="l" t="t" r="r" b="b"/>
              <a:pathLst>
                <a:path w="3372" h="1387" extrusionOk="0">
                  <a:moveTo>
                    <a:pt x="1670" y="1"/>
                  </a:moveTo>
                  <a:cubicBezTo>
                    <a:pt x="883" y="1"/>
                    <a:pt x="158" y="599"/>
                    <a:pt x="0" y="1387"/>
                  </a:cubicBezTo>
                  <a:lnTo>
                    <a:pt x="3371" y="1387"/>
                  </a:lnTo>
                  <a:cubicBezTo>
                    <a:pt x="3214" y="599"/>
                    <a:pt x="2489" y="1"/>
                    <a:pt x="1670" y="1"/>
                  </a:cubicBezTo>
                  <a:close/>
                </a:path>
              </a:pathLst>
            </a:custGeom>
            <a:grpFill/>
            <a:ln>
              <a:noFill/>
            </a:ln>
          </p:spPr>
          <p:txBody>
            <a:bodyPr spcFirstLastPara="1" wrap="square" lIns="91425" tIns="91425" rIns="91425" bIns="91425" anchor="ctr" anchorCtr="0">
              <a:noAutofit/>
            </a:bodyPr>
            <a:lstStyle/>
            <a:p>
              <a:endParaRPr sz="1400"/>
            </a:p>
          </p:txBody>
        </p:sp>
        <p:sp>
          <p:nvSpPr>
            <p:cNvPr id="257" name="Google Shape;6924;p88"/>
            <p:cNvSpPr/>
            <p:nvPr/>
          </p:nvSpPr>
          <p:spPr>
            <a:xfrm>
              <a:off x="-34636301" y="3348575"/>
              <a:ext cx="69325" cy="75625"/>
            </a:xfrm>
            <a:custGeom>
              <a:avLst/>
              <a:gdLst/>
              <a:ahLst/>
              <a:cxnLst/>
              <a:rect l="l" t="t" r="r" b="b"/>
              <a:pathLst>
                <a:path w="2773" h="3025" extrusionOk="0">
                  <a:moveTo>
                    <a:pt x="2111" y="0"/>
                  </a:moveTo>
                  <a:lnTo>
                    <a:pt x="1387" y="221"/>
                  </a:lnTo>
                  <a:cubicBezTo>
                    <a:pt x="1298" y="265"/>
                    <a:pt x="1179" y="290"/>
                    <a:pt x="1049" y="290"/>
                  </a:cubicBezTo>
                  <a:cubicBezTo>
                    <a:pt x="808" y="290"/>
                    <a:pt x="531" y="205"/>
                    <a:pt x="347" y="0"/>
                  </a:cubicBezTo>
                  <a:lnTo>
                    <a:pt x="347" y="0"/>
                  </a:lnTo>
                  <a:cubicBezTo>
                    <a:pt x="378" y="63"/>
                    <a:pt x="378" y="189"/>
                    <a:pt x="378" y="315"/>
                  </a:cubicBezTo>
                  <a:cubicBezTo>
                    <a:pt x="378" y="662"/>
                    <a:pt x="221" y="977"/>
                    <a:pt x="0" y="1229"/>
                  </a:cubicBezTo>
                  <a:cubicBezTo>
                    <a:pt x="725" y="1575"/>
                    <a:pt x="1229" y="2237"/>
                    <a:pt x="1355" y="3025"/>
                  </a:cubicBezTo>
                  <a:lnTo>
                    <a:pt x="2773" y="3025"/>
                  </a:lnTo>
                  <a:lnTo>
                    <a:pt x="2773" y="221"/>
                  </a:lnTo>
                  <a:cubicBezTo>
                    <a:pt x="2521" y="189"/>
                    <a:pt x="2300" y="126"/>
                    <a:pt x="2111" y="0"/>
                  </a:cubicBezTo>
                  <a:close/>
                </a:path>
              </a:pathLst>
            </a:custGeom>
            <a:grpFill/>
            <a:ln>
              <a:noFill/>
            </a:ln>
          </p:spPr>
          <p:txBody>
            <a:bodyPr spcFirstLastPara="1" wrap="square" lIns="91425" tIns="91425" rIns="91425" bIns="91425" anchor="ctr" anchorCtr="0">
              <a:noAutofit/>
            </a:bodyPr>
            <a:lstStyle/>
            <a:p>
              <a:endParaRPr sz="1400"/>
            </a:p>
          </p:txBody>
        </p:sp>
        <p:sp>
          <p:nvSpPr>
            <p:cNvPr id="258" name="Google Shape;6925;p88"/>
            <p:cNvSpPr/>
            <p:nvPr/>
          </p:nvSpPr>
          <p:spPr>
            <a:xfrm>
              <a:off x="-34752874" y="3253275"/>
              <a:ext cx="126050" cy="170925"/>
            </a:xfrm>
            <a:custGeom>
              <a:avLst/>
              <a:gdLst/>
              <a:ahLst/>
              <a:cxnLst/>
              <a:rect l="l" t="t" r="r" b="b"/>
              <a:pathLst>
                <a:path w="5042" h="6837" extrusionOk="0">
                  <a:moveTo>
                    <a:pt x="1" y="0"/>
                  </a:moveTo>
                  <a:lnTo>
                    <a:pt x="1" y="6837"/>
                  </a:lnTo>
                  <a:lnTo>
                    <a:pt x="1418" y="6837"/>
                  </a:lnTo>
                  <a:cubicBezTo>
                    <a:pt x="1450" y="6018"/>
                    <a:pt x="1954" y="5356"/>
                    <a:pt x="2679" y="4978"/>
                  </a:cubicBezTo>
                  <a:cubicBezTo>
                    <a:pt x="2427" y="4757"/>
                    <a:pt x="2301" y="4442"/>
                    <a:pt x="2301" y="4064"/>
                  </a:cubicBezTo>
                  <a:cubicBezTo>
                    <a:pt x="2301" y="3340"/>
                    <a:pt x="2931" y="2710"/>
                    <a:pt x="3687" y="2710"/>
                  </a:cubicBezTo>
                  <a:cubicBezTo>
                    <a:pt x="4128" y="2710"/>
                    <a:pt x="4474" y="2899"/>
                    <a:pt x="4758" y="3214"/>
                  </a:cubicBezTo>
                  <a:cubicBezTo>
                    <a:pt x="4726" y="3056"/>
                    <a:pt x="4758" y="2899"/>
                    <a:pt x="4789" y="2741"/>
                  </a:cubicBezTo>
                  <a:lnTo>
                    <a:pt x="5041" y="2016"/>
                  </a:lnTo>
                  <a:cubicBezTo>
                    <a:pt x="4821" y="1607"/>
                    <a:pt x="4758" y="1134"/>
                    <a:pt x="4758" y="662"/>
                  </a:cubicBezTo>
                  <a:cubicBezTo>
                    <a:pt x="4758" y="410"/>
                    <a:pt x="4789" y="189"/>
                    <a:pt x="4821" y="0"/>
                  </a:cubicBezTo>
                  <a:close/>
                </a:path>
              </a:pathLst>
            </a:custGeom>
            <a:grpFill/>
            <a:ln>
              <a:noFill/>
            </a:ln>
          </p:spPr>
          <p:txBody>
            <a:bodyPr spcFirstLastPara="1" wrap="square" lIns="91425" tIns="91425" rIns="91425" bIns="91425" anchor="ctr" anchorCtr="0">
              <a:noAutofit/>
            </a:bodyPr>
            <a:lstStyle/>
            <a:p>
              <a:endParaRPr sz="1400"/>
            </a:p>
          </p:txBody>
        </p:sp>
        <p:sp>
          <p:nvSpPr>
            <p:cNvPr id="259" name="Google Shape;6926;p88"/>
            <p:cNvSpPr/>
            <p:nvPr/>
          </p:nvSpPr>
          <p:spPr>
            <a:xfrm>
              <a:off x="-34677251" y="3338325"/>
              <a:ext cx="33875" cy="33900"/>
            </a:xfrm>
            <a:custGeom>
              <a:avLst/>
              <a:gdLst/>
              <a:ahLst/>
              <a:cxnLst/>
              <a:rect l="l" t="t" r="r" b="b"/>
              <a:pathLst>
                <a:path w="1355" h="1356" extrusionOk="0">
                  <a:moveTo>
                    <a:pt x="662" y="1"/>
                  </a:moveTo>
                  <a:cubicBezTo>
                    <a:pt x="315" y="1"/>
                    <a:pt x="0" y="316"/>
                    <a:pt x="0" y="694"/>
                  </a:cubicBezTo>
                  <a:cubicBezTo>
                    <a:pt x="0" y="1040"/>
                    <a:pt x="315" y="1355"/>
                    <a:pt x="662" y="1355"/>
                  </a:cubicBezTo>
                  <a:cubicBezTo>
                    <a:pt x="1040" y="1355"/>
                    <a:pt x="1355" y="1040"/>
                    <a:pt x="1355" y="694"/>
                  </a:cubicBezTo>
                  <a:cubicBezTo>
                    <a:pt x="1355" y="316"/>
                    <a:pt x="1040" y="1"/>
                    <a:pt x="662" y="1"/>
                  </a:cubicBezTo>
                  <a:close/>
                </a:path>
              </a:pathLst>
            </a:custGeom>
            <a:grpFill/>
            <a:ln>
              <a:noFill/>
            </a:ln>
          </p:spPr>
          <p:txBody>
            <a:bodyPr spcFirstLastPara="1" wrap="square" lIns="91425" tIns="91425" rIns="91425" bIns="91425" anchor="ctr" anchorCtr="0">
              <a:noAutofit/>
            </a:bodyPr>
            <a:lstStyle/>
            <a:p>
              <a:endParaRPr sz="1400"/>
            </a:p>
          </p:txBody>
        </p:sp>
        <p:sp>
          <p:nvSpPr>
            <p:cNvPr id="260" name="Google Shape;6927;p88"/>
            <p:cNvSpPr/>
            <p:nvPr/>
          </p:nvSpPr>
          <p:spPr>
            <a:xfrm>
              <a:off x="-34618200" y="3202500"/>
              <a:ext cx="137075" cy="135850"/>
            </a:xfrm>
            <a:custGeom>
              <a:avLst/>
              <a:gdLst/>
              <a:ahLst/>
              <a:cxnLst/>
              <a:rect l="l" t="t" r="r" b="b"/>
              <a:pathLst>
                <a:path w="5483" h="5434" extrusionOk="0">
                  <a:moveTo>
                    <a:pt x="2710" y="992"/>
                  </a:moveTo>
                  <a:cubicBezTo>
                    <a:pt x="2899" y="992"/>
                    <a:pt x="3057" y="1149"/>
                    <a:pt x="3057" y="1338"/>
                  </a:cubicBezTo>
                  <a:cubicBezTo>
                    <a:pt x="3057" y="1559"/>
                    <a:pt x="2899" y="1716"/>
                    <a:pt x="2710" y="1716"/>
                  </a:cubicBezTo>
                  <a:cubicBezTo>
                    <a:pt x="2521" y="1716"/>
                    <a:pt x="2364" y="1559"/>
                    <a:pt x="2364" y="1338"/>
                  </a:cubicBezTo>
                  <a:cubicBezTo>
                    <a:pt x="2395" y="1149"/>
                    <a:pt x="2553" y="992"/>
                    <a:pt x="2710" y="992"/>
                  </a:cubicBezTo>
                  <a:close/>
                  <a:moveTo>
                    <a:pt x="2742" y="2346"/>
                  </a:moveTo>
                  <a:cubicBezTo>
                    <a:pt x="2962" y="2346"/>
                    <a:pt x="3120" y="2504"/>
                    <a:pt x="3120" y="2693"/>
                  </a:cubicBezTo>
                  <a:lnTo>
                    <a:pt x="3120" y="4079"/>
                  </a:lnTo>
                  <a:cubicBezTo>
                    <a:pt x="3120" y="4268"/>
                    <a:pt x="2962" y="4426"/>
                    <a:pt x="2742" y="4426"/>
                  </a:cubicBezTo>
                  <a:cubicBezTo>
                    <a:pt x="2553" y="4426"/>
                    <a:pt x="2395" y="4268"/>
                    <a:pt x="2395" y="4079"/>
                  </a:cubicBezTo>
                  <a:lnTo>
                    <a:pt x="2395" y="2693"/>
                  </a:lnTo>
                  <a:cubicBezTo>
                    <a:pt x="2395" y="2504"/>
                    <a:pt x="2553" y="2346"/>
                    <a:pt x="2742" y="2346"/>
                  </a:cubicBezTo>
                  <a:close/>
                  <a:moveTo>
                    <a:pt x="2646" y="0"/>
                  </a:moveTo>
                  <a:cubicBezTo>
                    <a:pt x="1359" y="0"/>
                    <a:pt x="1" y="1099"/>
                    <a:pt x="1" y="2724"/>
                  </a:cubicBezTo>
                  <a:cubicBezTo>
                    <a:pt x="1" y="3197"/>
                    <a:pt x="127" y="3638"/>
                    <a:pt x="348" y="4016"/>
                  </a:cubicBezTo>
                  <a:lnTo>
                    <a:pt x="33" y="4961"/>
                  </a:lnTo>
                  <a:cubicBezTo>
                    <a:pt x="1" y="5087"/>
                    <a:pt x="33" y="5245"/>
                    <a:pt x="127" y="5339"/>
                  </a:cubicBezTo>
                  <a:cubicBezTo>
                    <a:pt x="167" y="5399"/>
                    <a:pt x="245" y="5421"/>
                    <a:pt x="329" y="5421"/>
                  </a:cubicBezTo>
                  <a:cubicBezTo>
                    <a:pt x="377" y="5421"/>
                    <a:pt x="427" y="5414"/>
                    <a:pt x="474" y="5402"/>
                  </a:cubicBezTo>
                  <a:lnTo>
                    <a:pt x="1419" y="5087"/>
                  </a:lnTo>
                  <a:cubicBezTo>
                    <a:pt x="1797" y="5339"/>
                    <a:pt x="2238" y="5434"/>
                    <a:pt x="2742" y="5434"/>
                  </a:cubicBezTo>
                  <a:cubicBezTo>
                    <a:pt x="4254" y="5434"/>
                    <a:pt x="5483" y="4237"/>
                    <a:pt x="5483" y="2724"/>
                  </a:cubicBezTo>
                  <a:cubicBezTo>
                    <a:pt x="5483" y="1275"/>
                    <a:pt x="4317" y="78"/>
                    <a:pt x="2899" y="15"/>
                  </a:cubicBezTo>
                  <a:cubicBezTo>
                    <a:pt x="2815" y="5"/>
                    <a:pt x="2731" y="0"/>
                    <a:pt x="2646" y="0"/>
                  </a:cubicBezTo>
                  <a:close/>
                </a:path>
              </a:pathLst>
            </a:custGeom>
            <a:grpFill/>
            <a:ln>
              <a:noFill/>
            </a:ln>
          </p:spPr>
          <p:txBody>
            <a:bodyPr spcFirstLastPara="1" wrap="square" lIns="91425" tIns="91425" rIns="91425" bIns="91425" anchor="ctr" anchorCtr="0">
              <a:noAutofit/>
            </a:bodyPr>
            <a:lstStyle/>
            <a:p>
              <a:endParaRPr sz="1400"/>
            </a:p>
          </p:txBody>
        </p:sp>
        <p:sp>
          <p:nvSpPr>
            <p:cNvPr id="261" name="Google Shape;6928;p88"/>
            <p:cNvSpPr/>
            <p:nvPr/>
          </p:nvSpPr>
          <p:spPr>
            <a:xfrm>
              <a:off x="-34755224" y="3440725"/>
              <a:ext cx="188250" cy="52800"/>
            </a:xfrm>
            <a:custGeom>
              <a:avLst/>
              <a:gdLst/>
              <a:ahLst/>
              <a:cxnLst/>
              <a:rect l="l" t="t" r="r" b="b"/>
              <a:pathLst>
                <a:path w="7530" h="2112" extrusionOk="0">
                  <a:moveTo>
                    <a:pt x="0" y="0"/>
                  </a:moveTo>
                  <a:lnTo>
                    <a:pt x="0" y="1071"/>
                  </a:lnTo>
                  <a:cubicBezTo>
                    <a:pt x="0" y="1670"/>
                    <a:pt x="473" y="2111"/>
                    <a:pt x="1040" y="2111"/>
                  </a:cubicBezTo>
                  <a:lnTo>
                    <a:pt x="6490" y="2111"/>
                  </a:lnTo>
                  <a:cubicBezTo>
                    <a:pt x="7057" y="2111"/>
                    <a:pt x="7530" y="1639"/>
                    <a:pt x="7530" y="1071"/>
                  </a:cubicBezTo>
                  <a:lnTo>
                    <a:pt x="7530" y="0"/>
                  </a:lnTo>
                  <a:close/>
                </a:path>
              </a:pathLst>
            </a:custGeom>
            <a:grpFill/>
            <a:ln>
              <a:noFill/>
            </a:ln>
          </p:spPr>
          <p:txBody>
            <a:bodyPr spcFirstLastPara="1" wrap="square" lIns="91425" tIns="91425" rIns="91425" bIns="91425" anchor="ctr" anchorCtr="0">
              <a:noAutofit/>
            </a:bodyPr>
            <a:lstStyle/>
            <a:p>
              <a:endParaRPr sz="1400"/>
            </a:p>
          </p:txBody>
        </p:sp>
        <p:sp>
          <p:nvSpPr>
            <p:cNvPr id="262" name="Google Shape;6929;p88"/>
            <p:cNvSpPr/>
            <p:nvPr/>
          </p:nvSpPr>
          <p:spPr>
            <a:xfrm>
              <a:off x="-34754449" y="3202075"/>
              <a:ext cx="153600" cy="33900"/>
            </a:xfrm>
            <a:custGeom>
              <a:avLst/>
              <a:gdLst/>
              <a:ahLst/>
              <a:cxnLst/>
              <a:rect l="l" t="t" r="r" b="b"/>
              <a:pathLst>
                <a:path w="6144" h="1356" extrusionOk="0">
                  <a:moveTo>
                    <a:pt x="1040" y="0"/>
                  </a:moveTo>
                  <a:cubicBezTo>
                    <a:pt x="473" y="0"/>
                    <a:pt x="1" y="473"/>
                    <a:pt x="1" y="1009"/>
                  </a:cubicBezTo>
                  <a:lnTo>
                    <a:pt x="1" y="1355"/>
                  </a:lnTo>
                  <a:lnTo>
                    <a:pt x="5104" y="1355"/>
                  </a:lnTo>
                  <a:cubicBezTo>
                    <a:pt x="5293" y="819"/>
                    <a:pt x="5672" y="347"/>
                    <a:pt x="6144" y="0"/>
                  </a:cubicBezTo>
                  <a:close/>
                </a:path>
              </a:pathLst>
            </a:custGeom>
            <a:grpFill/>
            <a:ln>
              <a:noFill/>
            </a:ln>
          </p:spPr>
          <p:txBody>
            <a:bodyPr spcFirstLastPara="1" wrap="square" lIns="91425" tIns="91425" rIns="91425" bIns="91425" anchor="ctr" anchorCtr="0">
              <a:noAutofit/>
            </a:bodyPr>
            <a:lstStyle/>
            <a:p>
              <a:endParaRPr sz="1400"/>
            </a:p>
          </p:txBody>
        </p:sp>
      </p:grpSp>
      <p:grpSp>
        <p:nvGrpSpPr>
          <p:cNvPr id="314" name="Google Shape;6981;p88"/>
          <p:cNvGrpSpPr/>
          <p:nvPr/>
        </p:nvGrpSpPr>
        <p:grpSpPr>
          <a:xfrm>
            <a:off x="7353717" y="1222090"/>
            <a:ext cx="608651" cy="601439"/>
            <a:chOff x="-34408675" y="3202075"/>
            <a:chExt cx="295375" cy="291875"/>
          </a:xfrm>
          <a:solidFill>
            <a:srgbClr val="002060"/>
          </a:solidFill>
        </p:grpSpPr>
        <p:sp>
          <p:nvSpPr>
            <p:cNvPr id="315" name="Google Shape;6982;p88"/>
            <p:cNvSpPr/>
            <p:nvPr/>
          </p:nvSpPr>
          <p:spPr>
            <a:xfrm>
              <a:off x="-34274776" y="3202075"/>
              <a:ext cx="161475" cy="161475"/>
            </a:xfrm>
            <a:custGeom>
              <a:avLst/>
              <a:gdLst/>
              <a:ahLst/>
              <a:cxnLst/>
              <a:rect l="l" t="t" r="r" b="b"/>
              <a:pathLst>
                <a:path w="6459" h="6459" extrusionOk="0">
                  <a:moveTo>
                    <a:pt x="3718" y="0"/>
                  </a:moveTo>
                  <a:cubicBezTo>
                    <a:pt x="3560" y="0"/>
                    <a:pt x="3434" y="63"/>
                    <a:pt x="3403" y="189"/>
                  </a:cubicBezTo>
                  <a:cubicBezTo>
                    <a:pt x="3340" y="315"/>
                    <a:pt x="3340" y="473"/>
                    <a:pt x="3466" y="536"/>
                  </a:cubicBezTo>
                  <a:lnTo>
                    <a:pt x="4190" y="1261"/>
                  </a:lnTo>
                  <a:lnTo>
                    <a:pt x="1260" y="4159"/>
                  </a:lnTo>
                  <a:lnTo>
                    <a:pt x="567" y="3466"/>
                  </a:lnTo>
                  <a:cubicBezTo>
                    <a:pt x="496" y="3395"/>
                    <a:pt x="390" y="3360"/>
                    <a:pt x="288" y="3360"/>
                  </a:cubicBezTo>
                  <a:cubicBezTo>
                    <a:pt x="254" y="3360"/>
                    <a:pt x="221" y="3363"/>
                    <a:pt x="189" y="3371"/>
                  </a:cubicBezTo>
                  <a:cubicBezTo>
                    <a:pt x="95" y="3403"/>
                    <a:pt x="0" y="3560"/>
                    <a:pt x="0" y="3686"/>
                  </a:cubicBezTo>
                  <a:lnTo>
                    <a:pt x="0" y="6081"/>
                  </a:lnTo>
                  <a:cubicBezTo>
                    <a:pt x="0" y="6301"/>
                    <a:pt x="158" y="6459"/>
                    <a:pt x="347" y="6459"/>
                  </a:cubicBezTo>
                  <a:lnTo>
                    <a:pt x="2773" y="6459"/>
                  </a:lnTo>
                  <a:cubicBezTo>
                    <a:pt x="2930" y="6459"/>
                    <a:pt x="3025" y="6364"/>
                    <a:pt x="3088" y="6238"/>
                  </a:cubicBezTo>
                  <a:cubicBezTo>
                    <a:pt x="3119" y="6144"/>
                    <a:pt x="3119" y="5986"/>
                    <a:pt x="2993" y="5892"/>
                  </a:cubicBezTo>
                  <a:lnTo>
                    <a:pt x="2300" y="5199"/>
                  </a:lnTo>
                  <a:lnTo>
                    <a:pt x="5198" y="2269"/>
                  </a:lnTo>
                  <a:lnTo>
                    <a:pt x="5923" y="2993"/>
                  </a:lnTo>
                  <a:cubicBezTo>
                    <a:pt x="5969" y="3039"/>
                    <a:pt x="6066" y="3069"/>
                    <a:pt x="6164" y="3069"/>
                  </a:cubicBezTo>
                  <a:cubicBezTo>
                    <a:pt x="6200" y="3069"/>
                    <a:pt x="6236" y="3065"/>
                    <a:pt x="6270" y="3056"/>
                  </a:cubicBezTo>
                  <a:cubicBezTo>
                    <a:pt x="6396" y="3025"/>
                    <a:pt x="6459" y="2867"/>
                    <a:pt x="6459" y="2741"/>
                  </a:cubicBezTo>
                  <a:lnTo>
                    <a:pt x="6459" y="347"/>
                  </a:lnTo>
                  <a:cubicBezTo>
                    <a:pt x="6459" y="158"/>
                    <a:pt x="6301" y="0"/>
                    <a:pt x="6112" y="0"/>
                  </a:cubicBezTo>
                  <a:close/>
                </a:path>
              </a:pathLst>
            </a:custGeom>
            <a:grpFill/>
            <a:ln>
              <a:noFill/>
            </a:ln>
          </p:spPr>
          <p:txBody>
            <a:bodyPr spcFirstLastPara="1" wrap="square" lIns="91425" tIns="91425" rIns="91425" bIns="91425" anchor="ctr" anchorCtr="0">
              <a:noAutofit/>
            </a:bodyPr>
            <a:lstStyle/>
            <a:p>
              <a:endParaRPr sz="1400"/>
            </a:p>
          </p:txBody>
        </p:sp>
        <p:sp>
          <p:nvSpPr>
            <p:cNvPr id="316" name="Google Shape;6983;p88"/>
            <p:cNvSpPr/>
            <p:nvPr/>
          </p:nvSpPr>
          <p:spPr>
            <a:xfrm>
              <a:off x="-34378751" y="3263175"/>
              <a:ext cx="76425" cy="73600"/>
            </a:xfrm>
            <a:custGeom>
              <a:avLst/>
              <a:gdLst/>
              <a:ahLst/>
              <a:cxnLst/>
              <a:rect l="l" t="t" r="r" b="b"/>
              <a:pathLst>
                <a:path w="3057" h="2944" extrusionOk="0">
                  <a:moveTo>
                    <a:pt x="970" y="1"/>
                  </a:moveTo>
                  <a:cubicBezTo>
                    <a:pt x="685" y="1"/>
                    <a:pt x="405" y="114"/>
                    <a:pt x="221" y="297"/>
                  </a:cubicBezTo>
                  <a:lnTo>
                    <a:pt x="1" y="549"/>
                  </a:lnTo>
                  <a:lnTo>
                    <a:pt x="2395" y="2944"/>
                  </a:lnTo>
                  <a:lnTo>
                    <a:pt x="2678" y="2755"/>
                  </a:lnTo>
                  <a:cubicBezTo>
                    <a:pt x="3056" y="2345"/>
                    <a:pt x="3056" y="1683"/>
                    <a:pt x="2678" y="1274"/>
                  </a:cubicBezTo>
                  <a:lnTo>
                    <a:pt x="1670" y="297"/>
                  </a:lnTo>
                  <a:cubicBezTo>
                    <a:pt x="1478" y="90"/>
                    <a:pt x="1222" y="1"/>
                    <a:pt x="970" y="1"/>
                  </a:cubicBezTo>
                  <a:close/>
                </a:path>
              </a:pathLst>
            </a:custGeom>
            <a:grpFill/>
            <a:ln>
              <a:noFill/>
            </a:ln>
          </p:spPr>
          <p:txBody>
            <a:bodyPr spcFirstLastPara="1" wrap="square" lIns="91425" tIns="91425" rIns="91425" bIns="91425" anchor="ctr" anchorCtr="0">
              <a:noAutofit/>
            </a:bodyPr>
            <a:lstStyle/>
            <a:p>
              <a:endParaRPr sz="1400"/>
            </a:p>
          </p:txBody>
        </p:sp>
        <p:sp>
          <p:nvSpPr>
            <p:cNvPr id="317" name="Google Shape;6984;p88"/>
            <p:cNvSpPr/>
            <p:nvPr/>
          </p:nvSpPr>
          <p:spPr>
            <a:xfrm>
              <a:off x="-34250375" y="3392300"/>
              <a:ext cx="77225" cy="74425"/>
            </a:xfrm>
            <a:custGeom>
              <a:avLst/>
              <a:gdLst/>
              <a:ahLst/>
              <a:cxnLst/>
              <a:rect l="l" t="t" r="r" b="b"/>
              <a:pathLst>
                <a:path w="3089" h="2977" extrusionOk="0">
                  <a:moveTo>
                    <a:pt x="999" y="0"/>
                  </a:moveTo>
                  <a:cubicBezTo>
                    <a:pt x="787" y="0"/>
                    <a:pt x="577" y="66"/>
                    <a:pt x="410" y="205"/>
                  </a:cubicBezTo>
                  <a:cubicBezTo>
                    <a:pt x="379" y="205"/>
                    <a:pt x="316" y="268"/>
                    <a:pt x="284" y="299"/>
                  </a:cubicBezTo>
                  <a:lnTo>
                    <a:pt x="1" y="583"/>
                  </a:lnTo>
                  <a:lnTo>
                    <a:pt x="2427" y="2977"/>
                  </a:lnTo>
                  <a:lnTo>
                    <a:pt x="2679" y="2693"/>
                  </a:lnTo>
                  <a:cubicBezTo>
                    <a:pt x="3088" y="2315"/>
                    <a:pt x="3088" y="1622"/>
                    <a:pt x="2679" y="1244"/>
                  </a:cubicBezTo>
                  <a:lnTo>
                    <a:pt x="1734" y="299"/>
                  </a:lnTo>
                  <a:cubicBezTo>
                    <a:pt x="1540" y="105"/>
                    <a:pt x="1267" y="0"/>
                    <a:pt x="999" y="0"/>
                  </a:cubicBezTo>
                  <a:close/>
                </a:path>
              </a:pathLst>
            </a:custGeom>
            <a:grpFill/>
            <a:ln>
              <a:noFill/>
            </a:ln>
          </p:spPr>
          <p:txBody>
            <a:bodyPr spcFirstLastPara="1" wrap="square" lIns="91425" tIns="91425" rIns="91425" bIns="91425" anchor="ctr" anchorCtr="0">
              <a:noAutofit/>
            </a:bodyPr>
            <a:lstStyle/>
            <a:p>
              <a:endParaRPr sz="1400"/>
            </a:p>
          </p:txBody>
        </p:sp>
        <p:sp>
          <p:nvSpPr>
            <p:cNvPr id="318" name="Google Shape;6985;p88"/>
            <p:cNvSpPr/>
            <p:nvPr/>
          </p:nvSpPr>
          <p:spPr>
            <a:xfrm>
              <a:off x="-34408675" y="3290275"/>
              <a:ext cx="207150" cy="203675"/>
            </a:xfrm>
            <a:custGeom>
              <a:avLst/>
              <a:gdLst/>
              <a:ahLst/>
              <a:cxnLst/>
              <a:rect l="l" t="t" r="r" b="b"/>
              <a:pathLst>
                <a:path w="8286" h="8147" extrusionOk="0">
                  <a:moveTo>
                    <a:pt x="725" y="1"/>
                  </a:moveTo>
                  <a:cubicBezTo>
                    <a:pt x="95" y="631"/>
                    <a:pt x="0" y="1387"/>
                    <a:pt x="284" y="2017"/>
                  </a:cubicBezTo>
                  <a:cubicBezTo>
                    <a:pt x="1387" y="4223"/>
                    <a:pt x="3938" y="6774"/>
                    <a:pt x="6270" y="7972"/>
                  </a:cubicBezTo>
                  <a:cubicBezTo>
                    <a:pt x="6499" y="8086"/>
                    <a:pt x="6745" y="8147"/>
                    <a:pt x="6996" y="8147"/>
                  </a:cubicBezTo>
                  <a:cubicBezTo>
                    <a:pt x="7434" y="8147"/>
                    <a:pt x="7886" y="7963"/>
                    <a:pt x="8286" y="7562"/>
                  </a:cubicBezTo>
                  <a:lnTo>
                    <a:pt x="725" y="1"/>
                  </a:lnTo>
                  <a:close/>
                </a:path>
              </a:pathLst>
            </a:custGeom>
            <a:grpFill/>
            <a:ln>
              <a:noFill/>
            </a:ln>
          </p:spPr>
          <p:txBody>
            <a:bodyPr spcFirstLastPara="1" wrap="square" lIns="91425" tIns="91425" rIns="91425" bIns="91425" anchor="ctr" anchorCtr="0">
              <a:noAutofit/>
            </a:bodyPr>
            <a:lstStyle/>
            <a:p>
              <a:endParaRPr sz="1400"/>
            </a:p>
          </p:txBody>
        </p:sp>
      </p:grpSp>
      <p:grpSp>
        <p:nvGrpSpPr>
          <p:cNvPr id="348" name="Google Shape;7015;p88"/>
          <p:cNvGrpSpPr/>
          <p:nvPr/>
        </p:nvGrpSpPr>
        <p:grpSpPr>
          <a:xfrm>
            <a:off x="10894401" y="2239460"/>
            <a:ext cx="664811" cy="661853"/>
            <a:chOff x="-30735200" y="3552550"/>
            <a:chExt cx="292225" cy="290925"/>
          </a:xfrm>
          <a:solidFill>
            <a:srgbClr val="002060"/>
          </a:solidFill>
        </p:grpSpPr>
        <p:sp>
          <p:nvSpPr>
            <p:cNvPr id="349" name="Google Shape;7016;p88"/>
            <p:cNvSpPr/>
            <p:nvPr/>
          </p:nvSpPr>
          <p:spPr>
            <a:xfrm>
              <a:off x="-30613899" y="3655750"/>
              <a:ext cx="170925" cy="187725"/>
            </a:xfrm>
            <a:custGeom>
              <a:avLst/>
              <a:gdLst/>
              <a:ahLst/>
              <a:cxnLst/>
              <a:rect l="l" t="t" r="r" b="b"/>
              <a:pathLst>
                <a:path w="6837" h="7507" extrusionOk="0">
                  <a:moveTo>
                    <a:pt x="5120" y="2079"/>
                  </a:moveTo>
                  <a:cubicBezTo>
                    <a:pt x="5206" y="2079"/>
                    <a:pt x="5293" y="2111"/>
                    <a:pt x="5356" y="2174"/>
                  </a:cubicBezTo>
                  <a:cubicBezTo>
                    <a:pt x="5451" y="2268"/>
                    <a:pt x="5451" y="2458"/>
                    <a:pt x="5356" y="2647"/>
                  </a:cubicBezTo>
                  <a:lnTo>
                    <a:pt x="3308" y="4694"/>
                  </a:lnTo>
                  <a:cubicBezTo>
                    <a:pt x="3214" y="4757"/>
                    <a:pt x="3151" y="4789"/>
                    <a:pt x="3056" y="4789"/>
                  </a:cubicBezTo>
                  <a:cubicBezTo>
                    <a:pt x="2993" y="4789"/>
                    <a:pt x="2899" y="4757"/>
                    <a:pt x="2836" y="4694"/>
                  </a:cubicBezTo>
                  <a:lnTo>
                    <a:pt x="2174" y="4001"/>
                  </a:lnTo>
                  <a:cubicBezTo>
                    <a:pt x="2048" y="3907"/>
                    <a:pt x="2048" y="3655"/>
                    <a:pt x="2174" y="3529"/>
                  </a:cubicBezTo>
                  <a:cubicBezTo>
                    <a:pt x="2221" y="3481"/>
                    <a:pt x="2308" y="3458"/>
                    <a:pt x="2399" y="3458"/>
                  </a:cubicBezTo>
                  <a:cubicBezTo>
                    <a:pt x="2489" y="3458"/>
                    <a:pt x="2584" y="3481"/>
                    <a:pt x="2647" y="3529"/>
                  </a:cubicBezTo>
                  <a:lnTo>
                    <a:pt x="3056" y="3970"/>
                  </a:lnTo>
                  <a:lnTo>
                    <a:pt x="4883" y="2174"/>
                  </a:lnTo>
                  <a:cubicBezTo>
                    <a:pt x="4946" y="2111"/>
                    <a:pt x="5033" y="2079"/>
                    <a:pt x="5120" y="2079"/>
                  </a:cubicBezTo>
                  <a:close/>
                  <a:moveTo>
                    <a:pt x="1701" y="0"/>
                  </a:moveTo>
                  <a:cubicBezTo>
                    <a:pt x="725" y="0"/>
                    <a:pt x="0" y="756"/>
                    <a:pt x="0" y="1701"/>
                  </a:cubicBezTo>
                  <a:lnTo>
                    <a:pt x="0" y="4411"/>
                  </a:lnTo>
                  <a:cubicBezTo>
                    <a:pt x="0" y="5356"/>
                    <a:pt x="725" y="6112"/>
                    <a:pt x="1701" y="6112"/>
                  </a:cubicBezTo>
                  <a:lnTo>
                    <a:pt x="2048" y="6112"/>
                  </a:lnTo>
                  <a:lnTo>
                    <a:pt x="2048" y="7152"/>
                  </a:lnTo>
                  <a:cubicBezTo>
                    <a:pt x="2048" y="7309"/>
                    <a:pt x="2111" y="7435"/>
                    <a:pt x="2237" y="7467"/>
                  </a:cubicBezTo>
                  <a:cubicBezTo>
                    <a:pt x="2289" y="7493"/>
                    <a:pt x="2347" y="7508"/>
                    <a:pt x="2401" y="7508"/>
                  </a:cubicBezTo>
                  <a:cubicBezTo>
                    <a:pt x="2477" y="7508"/>
                    <a:pt x="2547" y="7478"/>
                    <a:pt x="2584" y="7404"/>
                  </a:cubicBezTo>
                  <a:lnTo>
                    <a:pt x="3844" y="6112"/>
                  </a:lnTo>
                  <a:lnTo>
                    <a:pt x="5073" y="6112"/>
                  </a:lnTo>
                  <a:cubicBezTo>
                    <a:pt x="6018" y="6112"/>
                    <a:pt x="6805" y="5356"/>
                    <a:pt x="6805" y="4411"/>
                  </a:cubicBezTo>
                  <a:lnTo>
                    <a:pt x="6805" y="1701"/>
                  </a:lnTo>
                  <a:cubicBezTo>
                    <a:pt x="6837" y="756"/>
                    <a:pt x="6049" y="0"/>
                    <a:pt x="5104" y="0"/>
                  </a:cubicBezTo>
                  <a:close/>
                </a:path>
              </a:pathLst>
            </a:custGeom>
            <a:grpFill/>
            <a:ln>
              <a:noFill/>
            </a:ln>
          </p:spPr>
          <p:txBody>
            <a:bodyPr spcFirstLastPara="1" wrap="square" lIns="91425" tIns="91425" rIns="91425" bIns="91425" anchor="ctr" anchorCtr="0">
              <a:noAutofit/>
            </a:bodyPr>
            <a:lstStyle/>
            <a:p>
              <a:endParaRPr sz="1400"/>
            </a:p>
          </p:txBody>
        </p:sp>
        <p:sp>
          <p:nvSpPr>
            <p:cNvPr id="350" name="Google Shape;7017;p88"/>
            <p:cNvSpPr/>
            <p:nvPr/>
          </p:nvSpPr>
          <p:spPr>
            <a:xfrm>
              <a:off x="-30735200" y="3552550"/>
              <a:ext cx="188275" cy="205075"/>
            </a:xfrm>
            <a:custGeom>
              <a:avLst/>
              <a:gdLst/>
              <a:ahLst/>
              <a:cxnLst/>
              <a:rect l="l" t="t" r="r" b="b"/>
              <a:pathLst>
                <a:path w="7531" h="8203" extrusionOk="0">
                  <a:moveTo>
                    <a:pt x="3781" y="1356"/>
                  </a:moveTo>
                  <a:cubicBezTo>
                    <a:pt x="4317" y="1356"/>
                    <a:pt x="4789" y="1828"/>
                    <a:pt x="4789" y="2395"/>
                  </a:cubicBezTo>
                  <a:cubicBezTo>
                    <a:pt x="4789" y="2710"/>
                    <a:pt x="4632" y="3025"/>
                    <a:pt x="4411" y="3214"/>
                  </a:cubicBezTo>
                  <a:cubicBezTo>
                    <a:pt x="4254" y="3341"/>
                    <a:pt x="4128" y="3530"/>
                    <a:pt x="4128" y="3782"/>
                  </a:cubicBezTo>
                  <a:cubicBezTo>
                    <a:pt x="4128" y="3971"/>
                    <a:pt x="3970" y="4128"/>
                    <a:pt x="3781" y="4128"/>
                  </a:cubicBezTo>
                  <a:cubicBezTo>
                    <a:pt x="3592" y="4128"/>
                    <a:pt x="3434" y="3971"/>
                    <a:pt x="3434" y="3782"/>
                  </a:cubicBezTo>
                  <a:cubicBezTo>
                    <a:pt x="3434" y="3341"/>
                    <a:pt x="3624" y="2931"/>
                    <a:pt x="3970" y="2679"/>
                  </a:cubicBezTo>
                  <a:cubicBezTo>
                    <a:pt x="4065" y="2584"/>
                    <a:pt x="4096" y="2521"/>
                    <a:pt x="4096" y="2395"/>
                  </a:cubicBezTo>
                  <a:cubicBezTo>
                    <a:pt x="4096" y="2206"/>
                    <a:pt x="3939" y="2049"/>
                    <a:pt x="3750" y="2049"/>
                  </a:cubicBezTo>
                  <a:cubicBezTo>
                    <a:pt x="3529" y="2049"/>
                    <a:pt x="3371" y="2206"/>
                    <a:pt x="3371" y="2395"/>
                  </a:cubicBezTo>
                  <a:cubicBezTo>
                    <a:pt x="3371" y="2584"/>
                    <a:pt x="3214" y="2742"/>
                    <a:pt x="3025" y="2742"/>
                  </a:cubicBezTo>
                  <a:cubicBezTo>
                    <a:pt x="2836" y="2742"/>
                    <a:pt x="2678" y="2584"/>
                    <a:pt x="2678" y="2395"/>
                  </a:cubicBezTo>
                  <a:cubicBezTo>
                    <a:pt x="2741" y="1828"/>
                    <a:pt x="3214" y="1356"/>
                    <a:pt x="3781" y="1356"/>
                  </a:cubicBezTo>
                  <a:close/>
                  <a:moveTo>
                    <a:pt x="3781" y="4758"/>
                  </a:moveTo>
                  <a:cubicBezTo>
                    <a:pt x="3970" y="4758"/>
                    <a:pt x="4128" y="4916"/>
                    <a:pt x="4128" y="5105"/>
                  </a:cubicBezTo>
                  <a:cubicBezTo>
                    <a:pt x="4128" y="5294"/>
                    <a:pt x="3970" y="5451"/>
                    <a:pt x="3781" y="5451"/>
                  </a:cubicBezTo>
                  <a:cubicBezTo>
                    <a:pt x="3592" y="5451"/>
                    <a:pt x="3434" y="5294"/>
                    <a:pt x="3434" y="5105"/>
                  </a:cubicBezTo>
                  <a:cubicBezTo>
                    <a:pt x="3434" y="4916"/>
                    <a:pt x="3592" y="4758"/>
                    <a:pt x="3781" y="4758"/>
                  </a:cubicBezTo>
                  <a:close/>
                  <a:moveTo>
                    <a:pt x="1733" y="1"/>
                  </a:moveTo>
                  <a:cubicBezTo>
                    <a:pt x="788" y="1"/>
                    <a:pt x="0" y="789"/>
                    <a:pt x="0" y="1734"/>
                  </a:cubicBezTo>
                  <a:lnTo>
                    <a:pt x="0" y="5136"/>
                  </a:lnTo>
                  <a:cubicBezTo>
                    <a:pt x="0" y="5987"/>
                    <a:pt x="631" y="6649"/>
                    <a:pt x="1418" y="6806"/>
                  </a:cubicBezTo>
                  <a:lnTo>
                    <a:pt x="1418" y="7846"/>
                  </a:lnTo>
                  <a:cubicBezTo>
                    <a:pt x="1418" y="8003"/>
                    <a:pt x="1481" y="8129"/>
                    <a:pt x="1607" y="8161"/>
                  </a:cubicBezTo>
                  <a:cubicBezTo>
                    <a:pt x="1659" y="8187"/>
                    <a:pt x="1717" y="8202"/>
                    <a:pt x="1771" y="8202"/>
                  </a:cubicBezTo>
                  <a:cubicBezTo>
                    <a:pt x="1848" y="8202"/>
                    <a:pt x="1917" y="8172"/>
                    <a:pt x="1954" y="8098"/>
                  </a:cubicBezTo>
                  <a:lnTo>
                    <a:pt x="3214" y="6838"/>
                  </a:lnTo>
                  <a:lnTo>
                    <a:pt x="4096" y="6838"/>
                  </a:lnTo>
                  <a:lnTo>
                    <a:pt x="4096" y="5798"/>
                  </a:lnTo>
                  <a:cubicBezTo>
                    <a:pt x="4096" y="4475"/>
                    <a:pt x="5167" y="3404"/>
                    <a:pt x="6490" y="3404"/>
                  </a:cubicBezTo>
                  <a:lnTo>
                    <a:pt x="7530" y="3404"/>
                  </a:lnTo>
                  <a:lnTo>
                    <a:pt x="7530" y="1734"/>
                  </a:lnTo>
                  <a:cubicBezTo>
                    <a:pt x="7530" y="789"/>
                    <a:pt x="6774" y="1"/>
                    <a:pt x="5829" y="1"/>
                  </a:cubicBezTo>
                  <a:close/>
                </a:path>
              </a:pathLst>
            </a:custGeom>
            <a:grpFill/>
            <a:ln>
              <a:noFill/>
            </a:ln>
          </p:spPr>
          <p:txBody>
            <a:bodyPr spcFirstLastPara="1" wrap="square" lIns="91425" tIns="91425" rIns="91425" bIns="91425" anchor="ctr" anchorCtr="0">
              <a:noAutofit/>
            </a:bodyPr>
            <a:lstStyle/>
            <a:p>
              <a:endParaRPr sz="1400"/>
            </a:p>
          </p:txBody>
        </p:sp>
      </p:grpSp>
      <p:sp>
        <p:nvSpPr>
          <p:cNvPr id="132" name="Google Shape;6799;p88"/>
          <p:cNvSpPr/>
          <p:nvPr/>
        </p:nvSpPr>
        <p:spPr>
          <a:xfrm>
            <a:off x="5795469" y="2277204"/>
            <a:ext cx="593619" cy="595197"/>
          </a:xfrm>
          <a:custGeom>
            <a:avLst/>
            <a:gdLst/>
            <a:ahLst/>
            <a:cxnLst/>
            <a:rect l="l" t="t" r="r" b="b"/>
            <a:pathLst>
              <a:path w="11658" h="11689" extrusionOk="0">
                <a:moveTo>
                  <a:pt x="7877" y="1386"/>
                </a:moveTo>
                <a:cubicBezTo>
                  <a:pt x="9232" y="1386"/>
                  <a:pt x="10303" y="2458"/>
                  <a:pt x="10303" y="3781"/>
                </a:cubicBezTo>
                <a:lnTo>
                  <a:pt x="10303" y="4883"/>
                </a:lnTo>
                <a:cubicBezTo>
                  <a:pt x="10240" y="4883"/>
                  <a:pt x="10209" y="4946"/>
                  <a:pt x="10177" y="4946"/>
                </a:cubicBezTo>
                <a:cubicBezTo>
                  <a:pt x="10019" y="4190"/>
                  <a:pt x="9704" y="3529"/>
                  <a:pt x="9200" y="2962"/>
                </a:cubicBezTo>
                <a:lnTo>
                  <a:pt x="7720" y="4442"/>
                </a:lnTo>
                <a:cubicBezTo>
                  <a:pt x="8192" y="5072"/>
                  <a:pt x="8318" y="5860"/>
                  <a:pt x="8098" y="6648"/>
                </a:cubicBezTo>
                <a:cubicBezTo>
                  <a:pt x="8003" y="6868"/>
                  <a:pt x="7877" y="7057"/>
                  <a:pt x="7720" y="7278"/>
                </a:cubicBezTo>
                <a:lnTo>
                  <a:pt x="9200" y="8727"/>
                </a:lnTo>
                <a:cubicBezTo>
                  <a:pt x="9673" y="8160"/>
                  <a:pt x="10019" y="7498"/>
                  <a:pt x="10177" y="6742"/>
                </a:cubicBezTo>
                <a:cubicBezTo>
                  <a:pt x="10209" y="6742"/>
                  <a:pt x="10240" y="6805"/>
                  <a:pt x="10303" y="6805"/>
                </a:cubicBezTo>
                <a:lnTo>
                  <a:pt x="10303" y="7908"/>
                </a:lnTo>
                <a:cubicBezTo>
                  <a:pt x="10303" y="9231"/>
                  <a:pt x="9232" y="10302"/>
                  <a:pt x="7877" y="10302"/>
                </a:cubicBezTo>
                <a:lnTo>
                  <a:pt x="6774" y="10302"/>
                </a:lnTo>
                <a:cubicBezTo>
                  <a:pt x="6774" y="10271"/>
                  <a:pt x="6743" y="10208"/>
                  <a:pt x="6743" y="10176"/>
                </a:cubicBezTo>
                <a:cubicBezTo>
                  <a:pt x="7499" y="10019"/>
                  <a:pt x="8161" y="9704"/>
                  <a:pt x="8728" y="9200"/>
                </a:cubicBezTo>
                <a:lnTo>
                  <a:pt x="7279" y="7750"/>
                </a:lnTo>
                <a:cubicBezTo>
                  <a:pt x="7058" y="7908"/>
                  <a:pt x="6869" y="8002"/>
                  <a:pt x="6648" y="8097"/>
                </a:cubicBezTo>
                <a:cubicBezTo>
                  <a:pt x="6365" y="8160"/>
                  <a:pt x="6081" y="8223"/>
                  <a:pt x="5861" y="8223"/>
                </a:cubicBezTo>
                <a:cubicBezTo>
                  <a:pt x="5325" y="8223"/>
                  <a:pt x="4821" y="8065"/>
                  <a:pt x="4443" y="7750"/>
                </a:cubicBezTo>
                <a:lnTo>
                  <a:pt x="2962" y="9200"/>
                </a:lnTo>
                <a:cubicBezTo>
                  <a:pt x="3529" y="9672"/>
                  <a:pt x="4191" y="10019"/>
                  <a:pt x="4947" y="10176"/>
                </a:cubicBezTo>
                <a:cubicBezTo>
                  <a:pt x="4947" y="10208"/>
                  <a:pt x="4916" y="10271"/>
                  <a:pt x="4916" y="10302"/>
                </a:cubicBezTo>
                <a:lnTo>
                  <a:pt x="3813" y="10302"/>
                </a:lnTo>
                <a:cubicBezTo>
                  <a:pt x="2458" y="10302"/>
                  <a:pt x="1387" y="9231"/>
                  <a:pt x="1387" y="7908"/>
                </a:cubicBezTo>
                <a:lnTo>
                  <a:pt x="1387" y="6805"/>
                </a:lnTo>
                <a:cubicBezTo>
                  <a:pt x="1450" y="6805"/>
                  <a:pt x="1482" y="6742"/>
                  <a:pt x="1513" y="6742"/>
                </a:cubicBezTo>
                <a:cubicBezTo>
                  <a:pt x="1671" y="7498"/>
                  <a:pt x="1986" y="8160"/>
                  <a:pt x="2490" y="8727"/>
                </a:cubicBezTo>
                <a:lnTo>
                  <a:pt x="3971" y="7278"/>
                </a:lnTo>
                <a:cubicBezTo>
                  <a:pt x="3498" y="6648"/>
                  <a:pt x="3372" y="5860"/>
                  <a:pt x="3592" y="5072"/>
                </a:cubicBezTo>
                <a:cubicBezTo>
                  <a:pt x="3687" y="4820"/>
                  <a:pt x="3813" y="4631"/>
                  <a:pt x="3971" y="4442"/>
                </a:cubicBezTo>
                <a:lnTo>
                  <a:pt x="2490" y="2962"/>
                </a:lnTo>
                <a:cubicBezTo>
                  <a:pt x="2017" y="3529"/>
                  <a:pt x="1671" y="4190"/>
                  <a:pt x="1513" y="4946"/>
                </a:cubicBezTo>
                <a:cubicBezTo>
                  <a:pt x="1482" y="4946"/>
                  <a:pt x="1450" y="4883"/>
                  <a:pt x="1387" y="4883"/>
                </a:cubicBezTo>
                <a:lnTo>
                  <a:pt x="1387" y="3781"/>
                </a:lnTo>
                <a:cubicBezTo>
                  <a:pt x="1387" y="2458"/>
                  <a:pt x="2458" y="1386"/>
                  <a:pt x="3813" y="1386"/>
                </a:cubicBezTo>
                <a:lnTo>
                  <a:pt x="4916" y="1386"/>
                </a:lnTo>
                <a:cubicBezTo>
                  <a:pt x="4916" y="1418"/>
                  <a:pt x="4947" y="1481"/>
                  <a:pt x="4947" y="1512"/>
                </a:cubicBezTo>
                <a:cubicBezTo>
                  <a:pt x="4191" y="1670"/>
                  <a:pt x="3529" y="1985"/>
                  <a:pt x="2962" y="2489"/>
                </a:cubicBezTo>
                <a:lnTo>
                  <a:pt x="4443" y="3938"/>
                </a:lnTo>
                <a:cubicBezTo>
                  <a:pt x="4632" y="3781"/>
                  <a:pt x="4821" y="3686"/>
                  <a:pt x="5073" y="3592"/>
                </a:cubicBezTo>
                <a:cubicBezTo>
                  <a:pt x="5339" y="3496"/>
                  <a:pt x="5605" y="3451"/>
                  <a:pt x="5865" y="3451"/>
                </a:cubicBezTo>
                <a:cubicBezTo>
                  <a:pt x="6375" y="3451"/>
                  <a:pt x="6861" y="3625"/>
                  <a:pt x="7279" y="3938"/>
                </a:cubicBezTo>
                <a:lnTo>
                  <a:pt x="8728" y="2489"/>
                </a:lnTo>
                <a:cubicBezTo>
                  <a:pt x="8161" y="2016"/>
                  <a:pt x="7499" y="1670"/>
                  <a:pt x="6743" y="1512"/>
                </a:cubicBezTo>
                <a:cubicBezTo>
                  <a:pt x="6743" y="1481"/>
                  <a:pt x="6774" y="1418"/>
                  <a:pt x="6774" y="1386"/>
                </a:cubicBezTo>
                <a:close/>
                <a:moveTo>
                  <a:pt x="5829" y="0"/>
                </a:moveTo>
                <a:cubicBezTo>
                  <a:pt x="5420" y="0"/>
                  <a:pt x="5010" y="315"/>
                  <a:pt x="4884" y="725"/>
                </a:cubicBezTo>
                <a:lnTo>
                  <a:pt x="3782" y="725"/>
                </a:lnTo>
                <a:cubicBezTo>
                  <a:pt x="2112" y="725"/>
                  <a:pt x="726" y="2111"/>
                  <a:pt x="726" y="3781"/>
                </a:cubicBezTo>
                <a:lnTo>
                  <a:pt x="726" y="4883"/>
                </a:lnTo>
                <a:cubicBezTo>
                  <a:pt x="316" y="5041"/>
                  <a:pt x="1" y="5419"/>
                  <a:pt x="1" y="5829"/>
                </a:cubicBezTo>
                <a:cubicBezTo>
                  <a:pt x="1" y="6270"/>
                  <a:pt x="316" y="6679"/>
                  <a:pt x="726" y="6774"/>
                </a:cubicBezTo>
                <a:lnTo>
                  <a:pt x="726" y="7876"/>
                </a:lnTo>
                <a:cubicBezTo>
                  <a:pt x="726" y="9578"/>
                  <a:pt x="2112" y="10964"/>
                  <a:pt x="3782" y="10964"/>
                </a:cubicBezTo>
                <a:lnTo>
                  <a:pt x="4884" y="10964"/>
                </a:lnTo>
                <a:cubicBezTo>
                  <a:pt x="5042" y="11342"/>
                  <a:pt x="5420" y="11688"/>
                  <a:pt x="5829" y="11688"/>
                </a:cubicBezTo>
                <a:cubicBezTo>
                  <a:pt x="6270" y="11688"/>
                  <a:pt x="6680" y="11342"/>
                  <a:pt x="6774" y="10964"/>
                </a:cubicBezTo>
                <a:lnTo>
                  <a:pt x="7877" y="10964"/>
                </a:lnTo>
                <a:cubicBezTo>
                  <a:pt x="9578" y="10964"/>
                  <a:pt x="10965" y="9578"/>
                  <a:pt x="10965" y="7876"/>
                </a:cubicBezTo>
                <a:lnTo>
                  <a:pt x="10965" y="6774"/>
                </a:lnTo>
                <a:cubicBezTo>
                  <a:pt x="11343" y="6616"/>
                  <a:pt x="11658" y="6270"/>
                  <a:pt x="11658" y="5829"/>
                </a:cubicBezTo>
                <a:cubicBezTo>
                  <a:pt x="11658" y="5419"/>
                  <a:pt x="11343" y="5072"/>
                  <a:pt x="10965" y="4883"/>
                </a:cubicBezTo>
                <a:lnTo>
                  <a:pt x="10965" y="3781"/>
                </a:lnTo>
                <a:cubicBezTo>
                  <a:pt x="10965" y="2111"/>
                  <a:pt x="9578" y="725"/>
                  <a:pt x="7877" y="725"/>
                </a:cubicBezTo>
                <a:lnTo>
                  <a:pt x="6774" y="725"/>
                </a:lnTo>
                <a:cubicBezTo>
                  <a:pt x="6617" y="315"/>
                  <a:pt x="6270" y="0"/>
                  <a:pt x="5829" y="0"/>
                </a:cubicBezTo>
                <a:close/>
              </a:path>
            </a:pathLst>
          </a:custGeom>
          <a:solidFill>
            <a:srgbClr val="002060"/>
          </a:solidFill>
          <a:ln>
            <a:noFill/>
          </a:ln>
        </p:spPr>
        <p:txBody>
          <a:bodyPr spcFirstLastPara="1" wrap="square" lIns="91425" tIns="91425" rIns="91425" bIns="91425" anchor="ctr" anchorCtr="0">
            <a:noAutofit/>
          </a:bodyPr>
          <a:lstStyle/>
          <a:p>
            <a:endParaRPr sz="1400"/>
          </a:p>
        </p:txBody>
      </p:sp>
      <p:grpSp>
        <p:nvGrpSpPr>
          <p:cNvPr id="195" name="Google Shape;6862;p88"/>
          <p:cNvGrpSpPr/>
          <p:nvPr/>
        </p:nvGrpSpPr>
        <p:grpSpPr>
          <a:xfrm>
            <a:off x="6543579" y="2275189"/>
            <a:ext cx="614444" cy="598967"/>
            <a:chOff x="-31817401" y="3910025"/>
            <a:chExt cx="301675" cy="294075"/>
          </a:xfrm>
          <a:solidFill>
            <a:srgbClr val="002060"/>
          </a:solidFill>
        </p:grpSpPr>
        <p:sp>
          <p:nvSpPr>
            <p:cNvPr id="196" name="Google Shape;6863;p88"/>
            <p:cNvSpPr/>
            <p:nvPr/>
          </p:nvSpPr>
          <p:spPr>
            <a:xfrm>
              <a:off x="-31817401" y="3911550"/>
              <a:ext cx="301675" cy="292550"/>
            </a:xfrm>
            <a:custGeom>
              <a:avLst/>
              <a:gdLst/>
              <a:ahLst/>
              <a:cxnLst/>
              <a:rect l="l" t="t" r="r" b="b"/>
              <a:pathLst>
                <a:path w="12067" h="11702" extrusionOk="0">
                  <a:moveTo>
                    <a:pt x="2558" y="0"/>
                  </a:moveTo>
                  <a:cubicBezTo>
                    <a:pt x="2357" y="0"/>
                    <a:pt x="2155" y="24"/>
                    <a:pt x="1954" y="70"/>
                  </a:cubicBezTo>
                  <a:cubicBezTo>
                    <a:pt x="1828" y="102"/>
                    <a:pt x="1733" y="196"/>
                    <a:pt x="1702" y="322"/>
                  </a:cubicBezTo>
                  <a:cubicBezTo>
                    <a:pt x="1670" y="448"/>
                    <a:pt x="1702" y="543"/>
                    <a:pt x="1796" y="637"/>
                  </a:cubicBezTo>
                  <a:lnTo>
                    <a:pt x="2679" y="1551"/>
                  </a:lnTo>
                  <a:cubicBezTo>
                    <a:pt x="2962" y="1803"/>
                    <a:pt x="2962" y="2244"/>
                    <a:pt x="2679" y="2528"/>
                  </a:cubicBezTo>
                  <a:cubicBezTo>
                    <a:pt x="2553" y="2669"/>
                    <a:pt x="2379" y="2740"/>
                    <a:pt x="2202" y="2740"/>
                  </a:cubicBezTo>
                  <a:cubicBezTo>
                    <a:pt x="2025" y="2740"/>
                    <a:pt x="1844" y="2669"/>
                    <a:pt x="1702" y="2528"/>
                  </a:cubicBezTo>
                  <a:lnTo>
                    <a:pt x="788" y="1614"/>
                  </a:lnTo>
                  <a:cubicBezTo>
                    <a:pt x="744" y="1569"/>
                    <a:pt x="668" y="1525"/>
                    <a:pt x="582" y="1525"/>
                  </a:cubicBezTo>
                  <a:cubicBezTo>
                    <a:pt x="547" y="1525"/>
                    <a:pt x="510" y="1532"/>
                    <a:pt x="473" y="1551"/>
                  </a:cubicBezTo>
                  <a:cubicBezTo>
                    <a:pt x="347" y="1582"/>
                    <a:pt x="284" y="1645"/>
                    <a:pt x="253" y="1771"/>
                  </a:cubicBezTo>
                  <a:cubicBezTo>
                    <a:pt x="1" y="2591"/>
                    <a:pt x="253" y="3473"/>
                    <a:pt x="883" y="4103"/>
                  </a:cubicBezTo>
                  <a:cubicBezTo>
                    <a:pt x="1366" y="4494"/>
                    <a:pt x="1932" y="4750"/>
                    <a:pt x="2619" y="4750"/>
                  </a:cubicBezTo>
                  <a:cubicBezTo>
                    <a:pt x="2874" y="4750"/>
                    <a:pt x="3145" y="4715"/>
                    <a:pt x="3435" y="4638"/>
                  </a:cubicBezTo>
                  <a:lnTo>
                    <a:pt x="7247" y="8482"/>
                  </a:lnTo>
                  <a:cubicBezTo>
                    <a:pt x="6963" y="9522"/>
                    <a:pt x="7215" y="10372"/>
                    <a:pt x="7814" y="10971"/>
                  </a:cubicBezTo>
                  <a:cubicBezTo>
                    <a:pt x="8291" y="11472"/>
                    <a:pt x="8895" y="11702"/>
                    <a:pt x="9516" y="11702"/>
                  </a:cubicBezTo>
                  <a:cubicBezTo>
                    <a:pt x="9714" y="11702"/>
                    <a:pt x="9915" y="11678"/>
                    <a:pt x="10114" y="11632"/>
                  </a:cubicBezTo>
                  <a:cubicBezTo>
                    <a:pt x="10240" y="11569"/>
                    <a:pt x="10334" y="11506"/>
                    <a:pt x="10366" y="11380"/>
                  </a:cubicBezTo>
                  <a:cubicBezTo>
                    <a:pt x="10397" y="11254"/>
                    <a:pt x="10366" y="11128"/>
                    <a:pt x="10271" y="11065"/>
                  </a:cubicBezTo>
                  <a:lnTo>
                    <a:pt x="9389" y="10152"/>
                  </a:lnTo>
                  <a:cubicBezTo>
                    <a:pt x="9106" y="9868"/>
                    <a:pt x="9106" y="9459"/>
                    <a:pt x="9389" y="9175"/>
                  </a:cubicBezTo>
                  <a:cubicBezTo>
                    <a:pt x="9515" y="9033"/>
                    <a:pt x="9688" y="8962"/>
                    <a:pt x="9866" y="8962"/>
                  </a:cubicBezTo>
                  <a:cubicBezTo>
                    <a:pt x="10043" y="8962"/>
                    <a:pt x="10224" y="9033"/>
                    <a:pt x="10366" y="9175"/>
                  </a:cubicBezTo>
                  <a:lnTo>
                    <a:pt x="11279" y="10089"/>
                  </a:lnTo>
                  <a:cubicBezTo>
                    <a:pt x="11326" y="10135"/>
                    <a:pt x="11405" y="10164"/>
                    <a:pt x="11494" y="10164"/>
                  </a:cubicBezTo>
                  <a:cubicBezTo>
                    <a:pt x="11527" y="10164"/>
                    <a:pt x="11561" y="10160"/>
                    <a:pt x="11594" y="10152"/>
                  </a:cubicBezTo>
                  <a:cubicBezTo>
                    <a:pt x="11720" y="10120"/>
                    <a:pt x="11783" y="10026"/>
                    <a:pt x="11815" y="9931"/>
                  </a:cubicBezTo>
                  <a:cubicBezTo>
                    <a:pt x="12067" y="9081"/>
                    <a:pt x="11815" y="8230"/>
                    <a:pt x="11185" y="7600"/>
                  </a:cubicBezTo>
                  <a:cubicBezTo>
                    <a:pt x="10778" y="7170"/>
                    <a:pt x="10224" y="6903"/>
                    <a:pt x="9537" y="6903"/>
                  </a:cubicBezTo>
                  <a:cubicBezTo>
                    <a:pt x="9266" y="6903"/>
                    <a:pt x="8975" y="6944"/>
                    <a:pt x="8665" y="7033"/>
                  </a:cubicBezTo>
                  <a:lnTo>
                    <a:pt x="4852" y="3221"/>
                  </a:lnTo>
                  <a:lnTo>
                    <a:pt x="4884" y="3032"/>
                  </a:lnTo>
                  <a:cubicBezTo>
                    <a:pt x="5136" y="2213"/>
                    <a:pt x="4884" y="1330"/>
                    <a:pt x="4254" y="700"/>
                  </a:cubicBezTo>
                  <a:cubicBezTo>
                    <a:pt x="3778" y="225"/>
                    <a:pt x="3177" y="0"/>
                    <a:pt x="2558" y="0"/>
                  </a:cubicBezTo>
                  <a:close/>
                </a:path>
              </a:pathLst>
            </a:custGeom>
            <a:grpFill/>
            <a:ln>
              <a:noFill/>
            </a:ln>
          </p:spPr>
          <p:txBody>
            <a:bodyPr spcFirstLastPara="1" wrap="square" lIns="91425" tIns="91425" rIns="91425" bIns="91425" anchor="ctr" anchorCtr="0">
              <a:noAutofit/>
            </a:bodyPr>
            <a:lstStyle/>
            <a:p>
              <a:endParaRPr sz="1400"/>
            </a:p>
          </p:txBody>
        </p:sp>
        <p:sp>
          <p:nvSpPr>
            <p:cNvPr id="197" name="Google Shape;6864;p88"/>
            <p:cNvSpPr/>
            <p:nvPr/>
          </p:nvSpPr>
          <p:spPr>
            <a:xfrm>
              <a:off x="-31816601" y="4062950"/>
              <a:ext cx="144150" cy="140600"/>
            </a:xfrm>
            <a:custGeom>
              <a:avLst/>
              <a:gdLst/>
              <a:ahLst/>
              <a:cxnLst/>
              <a:rect l="l" t="t" r="r" b="b"/>
              <a:pathLst>
                <a:path w="5766" h="5624" extrusionOk="0">
                  <a:moveTo>
                    <a:pt x="4080" y="1504"/>
                  </a:moveTo>
                  <a:cubicBezTo>
                    <a:pt x="4167" y="1504"/>
                    <a:pt x="4253" y="1528"/>
                    <a:pt x="4316" y="1575"/>
                  </a:cubicBezTo>
                  <a:cubicBezTo>
                    <a:pt x="4442" y="1701"/>
                    <a:pt x="4442" y="1953"/>
                    <a:pt x="4316" y="2048"/>
                  </a:cubicBezTo>
                  <a:lnTo>
                    <a:pt x="2205" y="4159"/>
                  </a:lnTo>
                  <a:cubicBezTo>
                    <a:pt x="2158" y="4206"/>
                    <a:pt x="2072" y="4230"/>
                    <a:pt x="1985" y="4230"/>
                  </a:cubicBezTo>
                  <a:cubicBezTo>
                    <a:pt x="1898" y="4230"/>
                    <a:pt x="1812" y="4206"/>
                    <a:pt x="1764" y="4159"/>
                  </a:cubicBezTo>
                  <a:cubicBezTo>
                    <a:pt x="1638" y="4033"/>
                    <a:pt x="1638" y="3781"/>
                    <a:pt x="1764" y="3686"/>
                  </a:cubicBezTo>
                  <a:lnTo>
                    <a:pt x="3844" y="1575"/>
                  </a:lnTo>
                  <a:cubicBezTo>
                    <a:pt x="3907" y="1528"/>
                    <a:pt x="3993" y="1504"/>
                    <a:pt x="4080" y="1504"/>
                  </a:cubicBezTo>
                  <a:close/>
                  <a:moveTo>
                    <a:pt x="3844" y="0"/>
                  </a:moveTo>
                  <a:lnTo>
                    <a:pt x="567" y="3277"/>
                  </a:lnTo>
                  <a:cubicBezTo>
                    <a:pt x="0" y="3844"/>
                    <a:pt x="0" y="4694"/>
                    <a:pt x="567" y="5198"/>
                  </a:cubicBezTo>
                  <a:cubicBezTo>
                    <a:pt x="835" y="5482"/>
                    <a:pt x="1189" y="5624"/>
                    <a:pt x="1540" y="5624"/>
                  </a:cubicBezTo>
                  <a:cubicBezTo>
                    <a:pt x="1890" y="5624"/>
                    <a:pt x="2237" y="5482"/>
                    <a:pt x="2489" y="5198"/>
                  </a:cubicBezTo>
                  <a:lnTo>
                    <a:pt x="5766" y="1953"/>
                  </a:lnTo>
                  <a:lnTo>
                    <a:pt x="3844" y="0"/>
                  </a:lnTo>
                  <a:close/>
                </a:path>
              </a:pathLst>
            </a:custGeom>
            <a:grpFill/>
            <a:ln>
              <a:noFill/>
            </a:ln>
          </p:spPr>
          <p:txBody>
            <a:bodyPr spcFirstLastPara="1" wrap="square" lIns="91425" tIns="91425" rIns="91425" bIns="91425" anchor="ctr" anchorCtr="0">
              <a:noAutofit/>
            </a:bodyPr>
            <a:lstStyle/>
            <a:p>
              <a:endParaRPr sz="1400"/>
            </a:p>
          </p:txBody>
        </p:sp>
        <p:sp>
          <p:nvSpPr>
            <p:cNvPr id="198" name="Google Shape;6865;p88"/>
            <p:cNvSpPr/>
            <p:nvPr/>
          </p:nvSpPr>
          <p:spPr>
            <a:xfrm>
              <a:off x="-31648050" y="3910025"/>
              <a:ext cx="129175" cy="127725"/>
            </a:xfrm>
            <a:custGeom>
              <a:avLst/>
              <a:gdLst/>
              <a:ahLst/>
              <a:cxnLst/>
              <a:rect l="l" t="t" r="r" b="b"/>
              <a:pathLst>
                <a:path w="5167" h="5109" extrusionOk="0">
                  <a:moveTo>
                    <a:pt x="4249" y="1"/>
                  </a:moveTo>
                  <a:cubicBezTo>
                    <a:pt x="4179" y="1"/>
                    <a:pt x="4106" y="24"/>
                    <a:pt x="4033" y="68"/>
                  </a:cubicBezTo>
                  <a:lnTo>
                    <a:pt x="2206" y="1171"/>
                  </a:lnTo>
                  <a:cubicBezTo>
                    <a:pt x="2017" y="1265"/>
                    <a:pt x="1985" y="1549"/>
                    <a:pt x="2143" y="1706"/>
                  </a:cubicBezTo>
                  <a:lnTo>
                    <a:pt x="2300" y="1864"/>
                  </a:lnTo>
                  <a:lnTo>
                    <a:pt x="0" y="4164"/>
                  </a:lnTo>
                  <a:lnTo>
                    <a:pt x="945" y="5109"/>
                  </a:lnTo>
                  <a:lnTo>
                    <a:pt x="3245" y="2809"/>
                  </a:lnTo>
                  <a:lnTo>
                    <a:pt x="3434" y="2998"/>
                  </a:lnTo>
                  <a:cubicBezTo>
                    <a:pt x="3502" y="3066"/>
                    <a:pt x="3594" y="3099"/>
                    <a:pt x="3684" y="3099"/>
                  </a:cubicBezTo>
                  <a:cubicBezTo>
                    <a:pt x="3802" y="3099"/>
                    <a:pt x="3916" y="3042"/>
                    <a:pt x="3970" y="2935"/>
                  </a:cubicBezTo>
                  <a:lnTo>
                    <a:pt x="5073" y="1108"/>
                  </a:lnTo>
                  <a:cubicBezTo>
                    <a:pt x="5167" y="1013"/>
                    <a:pt x="5167" y="793"/>
                    <a:pt x="5041" y="698"/>
                  </a:cubicBezTo>
                  <a:lnTo>
                    <a:pt x="4474" y="100"/>
                  </a:lnTo>
                  <a:cubicBezTo>
                    <a:pt x="4406" y="32"/>
                    <a:pt x="4330" y="1"/>
                    <a:pt x="4249" y="1"/>
                  </a:cubicBezTo>
                  <a:close/>
                </a:path>
              </a:pathLst>
            </a:custGeom>
            <a:grpFill/>
            <a:ln>
              <a:noFill/>
            </a:ln>
          </p:spPr>
          <p:txBody>
            <a:bodyPr spcFirstLastPara="1" wrap="square" lIns="91425" tIns="91425" rIns="91425" bIns="91425" anchor="ctr" anchorCtr="0">
              <a:noAutofit/>
            </a:bodyPr>
            <a:lstStyle/>
            <a:p>
              <a:endParaRPr sz="1400"/>
            </a:p>
          </p:txBody>
        </p:sp>
      </p:grpSp>
      <p:grpSp>
        <p:nvGrpSpPr>
          <p:cNvPr id="246" name="Google Shape;6913;p88"/>
          <p:cNvGrpSpPr/>
          <p:nvPr/>
        </p:nvGrpSpPr>
        <p:grpSpPr>
          <a:xfrm>
            <a:off x="7300493" y="2275464"/>
            <a:ext cx="600035" cy="598405"/>
            <a:chOff x="-31455100" y="3909350"/>
            <a:chExt cx="294600" cy="293800"/>
          </a:xfrm>
          <a:solidFill>
            <a:srgbClr val="002060"/>
          </a:solidFill>
        </p:grpSpPr>
        <p:sp>
          <p:nvSpPr>
            <p:cNvPr id="247" name="Google Shape;6914;p88"/>
            <p:cNvSpPr/>
            <p:nvPr/>
          </p:nvSpPr>
          <p:spPr>
            <a:xfrm>
              <a:off x="-31455100" y="3909350"/>
              <a:ext cx="294600" cy="293800"/>
            </a:xfrm>
            <a:custGeom>
              <a:avLst/>
              <a:gdLst/>
              <a:ahLst/>
              <a:cxnLst/>
              <a:rect l="l" t="t" r="r" b="b"/>
              <a:pathLst>
                <a:path w="11784" h="11752" extrusionOk="0">
                  <a:moveTo>
                    <a:pt x="5199" y="1"/>
                  </a:moveTo>
                  <a:cubicBezTo>
                    <a:pt x="5042" y="1"/>
                    <a:pt x="4916" y="127"/>
                    <a:pt x="4884" y="284"/>
                  </a:cubicBezTo>
                  <a:lnTo>
                    <a:pt x="4727" y="883"/>
                  </a:lnTo>
                  <a:cubicBezTo>
                    <a:pt x="4191" y="977"/>
                    <a:pt x="3655" y="1229"/>
                    <a:pt x="3151" y="1513"/>
                  </a:cubicBezTo>
                  <a:lnTo>
                    <a:pt x="2647" y="1229"/>
                  </a:lnTo>
                  <a:cubicBezTo>
                    <a:pt x="2599" y="1205"/>
                    <a:pt x="2542" y="1195"/>
                    <a:pt x="2482" y="1195"/>
                  </a:cubicBezTo>
                  <a:cubicBezTo>
                    <a:pt x="2386" y="1195"/>
                    <a:pt x="2284" y="1222"/>
                    <a:pt x="2206" y="1261"/>
                  </a:cubicBezTo>
                  <a:lnTo>
                    <a:pt x="1261" y="2206"/>
                  </a:lnTo>
                  <a:cubicBezTo>
                    <a:pt x="1135" y="2332"/>
                    <a:pt x="1135" y="2490"/>
                    <a:pt x="1230" y="2647"/>
                  </a:cubicBezTo>
                  <a:lnTo>
                    <a:pt x="1513" y="3151"/>
                  </a:lnTo>
                  <a:cubicBezTo>
                    <a:pt x="1198" y="3624"/>
                    <a:pt x="978" y="4191"/>
                    <a:pt x="883" y="4726"/>
                  </a:cubicBezTo>
                  <a:lnTo>
                    <a:pt x="284" y="4884"/>
                  </a:lnTo>
                  <a:cubicBezTo>
                    <a:pt x="127" y="4947"/>
                    <a:pt x="1" y="5041"/>
                    <a:pt x="1" y="5199"/>
                  </a:cubicBezTo>
                  <a:lnTo>
                    <a:pt x="1" y="6585"/>
                  </a:lnTo>
                  <a:cubicBezTo>
                    <a:pt x="1" y="6743"/>
                    <a:pt x="127" y="6869"/>
                    <a:pt x="284" y="6900"/>
                  </a:cubicBezTo>
                  <a:lnTo>
                    <a:pt x="883" y="7058"/>
                  </a:lnTo>
                  <a:cubicBezTo>
                    <a:pt x="946" y="7404"/>
                    <a:pt x="1072" y="7782"/>
                    <a:pt x="1230" y="8129"/>
                  </a:cubicBezTo>
                  <a:cubicBezTo>
                    <a:pt x="1504" y="7854"/>
                    <a:pt x="2843" y="6486"/>
                    <a:pt x="2841" y="6486"/>
                  </a:cubicBezTo>
                  <a:lnTo>
                    <a:pt x="2841" y="6486"/>
                  </a:lnTo>
                  <a:cubicBezTo>
                    <a:pt x="2841" y="6486"/>
                    <a:pt x="2839" y="6488"/>
                    <a:pt x="2836" y="6491"/>
                  </a:cubicBezTo>
                  <a:cubicBezTo>
                    <a:pt x="2836" y="6459"/>
                    <a:pt x="2805" y="6050"/>
                    <a:pt x="2805" y="5955"/>
                  </a:cubicBezTo>
                  <a:cubicBezTo>
                    <a:pt x="2773" y="4222"/>
                    <a:pt x="4191" y="2836"/>
                    <a:pt x="5861" y="2836"/>
                  </a:cubicBezTo>
                  <a:cubicBezTo>
                    <a:pt x="7562" y="2836"/>
                    <a:pt x="8948" y="4222"/>
                    <a:pt x="8948" y="5924"/>
                  </a:cubicBezTo>
                  <a:cubicBezTo>
                    <a:pt x="8948" y="7499"/>
                    <a:pt x="7751" y="8822"/>
                    <a:pt x="6113" y="8948"/>
                  </a:cubicBezTo>
                  <a:cubicBezTo>
                    <a:pt x="6066" y="8948"/>
                    <a:pt x="5963" y="8956"/>
                    <a:pt x="5821" y="8956"/>
                  </a:cubicBezTo>
                  <a:cubicBezTo>
                    <a:pt x="5680" y="8956"/>
                    <a:pt x="5499" y="8948"/>
                    <a:pt x="5294" y="8917"/>
                  </a:cubicBezTo>
                  <a:lnTo>
                    <a:pt x="3655" y="10523"/>
                  </a:lnTo>
                  <a:cubicBezTo>
                    <a:pt x="4034" y="10681"/>
                    <a:pt x="4349" y="10807"/>
                    <a:pt x="4727" y="10870"/>
                  </a:cubicBezTo>
                  <a:lnTo>
                    <a:pt x="4884" y="11468"/>
                  </a:lnTo>
                  <a:cubicBezTo>
                    <a:pt x="4916" y="11626"/>
                    <a:pt x="5042" y="11752"/>
                    <a:pt x="5199" y="11752"/>
                  </a:cubicBezTo>
                  <a:lnTo>
                    <a:pt x="6585" y="11752"/>
                  </a:lnTo>
                  <a:cubicBezTo>
                    <a:pt x="6743" y="11752"/>
                    <a:pt x="6869" y="11626"/>
                    <a:pt x="6901" y="11468"/>
                  </a:cubicBezTo>
                  <a:lnTo>
                    <a:pt x="7058" y="10870"/>
                  </a:lnTo>
                  <a:cubicBezTo>
                    <a:pt x="7594" y="10775"/>
                    <a:pt x="8129" y="10523"/>
                    <a:pt x="8633" y="10240"/>
                  </a:cubicBezTo>
                  <a:lnTo>
                    <a:pt x="9137" y="10523"/>
                  </a:lnTo>
                  <a:cubicBezTo>
                    <a:pt x="9185" y="10547"/>
                    <a:pt x="9243" y="10558"/>
                    <a:pt x="9302" y="10558"/>
                  </a:cubicBezTo>
                  <a:cubicBezTo>
                    <a:pt x="9399" y="10558"/>
                    <a:pt x="9501" y="10531"/>
                    <a:pt x="9578" y="10492"/>
                  </a:cubicBezTo>
                  <a:lnTo>
                    <a:pt x="10524" y="9547"/>
                  </a:lnTo>
                  <a:cubicBezTo>
                    <a:pt x="10650" y="9421"/>
                    <a:pt x="10650" y="9263"/>
                    <a:pt x="10555" y="9106"/>
                  </a:cubicBezTo>
                  <a:lnTo>
                    <a:pt x="10303" y="8601"/>
                  </a:lnTo>
                  <a:cubicBezTo>
                    <a:pt x="10618" y="8129"/>
                    <a:pt x="10807" y="7562"/>
                    <a:pt x="10933" y="7026"/>
                  </a:cubicBezTo>
                  <a:lnTo>
                    <a:pt x="11500" y="6869"/>
                  </a:lnTo>
                  <a:cubicBezTo>
                    <a:pt x="11658" y="6806"/>
                    <a:pt x="11784" y="6711"/>
                    <a:pt x="11784" y="6554"/>
                  </a:cubicBezTo>
                  <a:lnTo>
                    <a:pt x="11784" y="5167"/>
                  </a:lnTo>
                  <a:cubicBezTo>
                    <a:pt x="11752" y="5041"/>
                    <a:pt x="11658" y="4915"/>
                    <a:pt x="11500" y="4884"/>
                  </a:cubicBezTo>
                  <a:lnTo>
                    <a:pt x="10902" y="4726"/>
                  </a:lnTo>
                  <a:cubicBezTo>
                    <a:pt x="10807" y="4191"/>
                    <a:pt x="10555" y="3687"/>
                    <a:pt x="10272" y="3151"/>
                  </a:cubicBezTo>
                  <a:lnTo>
                    <a:pt x="10555" y="2647"/>
                  </a:lnTo>
                  <a:cubicBezTo>
                    <a:pt x="10650" y="2521"/>
                    <a:pt x="10587" y="2332"/>
                    <a:pt x="10524" y="2206"/>
                  </a:cubicBezTo>
                  <a:lnTo>
                    <a:pt x="9578" y="1261"/>
                  </a:lnTo>
                  <a:cubicBezTo>
                    <a:pt x="9509" y="1209"/>
                    <a:pt x="9430" y="1185"/>
                    <a:pt x="9347" y="1185"/>
                  </a:cubicBezTo>
                  <a:cubicBezTo>
                    <a:pt x="9279" y="1185"/>
                    <a:pt x="9208" y="1201"/>
                    <a:pt x="9137" y="1229"/>
                  </a:cubicBezTo>
                  <a:lnTo>
                    <a:pt x="8633" y="1513"/>
                  </a:lnTo>
                  <a:cubicBezTo>
                    <a:pt x="8161" y="1198"/>
                    <a:pt x="7594" y="977"/>
                    <a:pt x="7058" y="883"/>
                  </a:cubicBezTo>
                  <a:lnTo>
                    <a:pt x="6901" y="284"/>
                  </a:lnTo>
                  <a:cubicBezTo>
                    <a:pt x="6869" y="127"/>
                    <a:pt x="6743" y="1"/>
                    <a:pt x="6585" y="1"/>
                  </a:cubicBezTo>
                  <a:close/>
                </a:path>
              </a:pathLst>
            </a:custGeom>
            <a:grpFill/>
            <a:ln>
              <a:noFill/>
            </a:ln>
          </p:spPr>
          <p:txBody>
            <a:bodyPr spcFirstLastPara="1" wrap="square" lIns="91425" tIns="91425" rIns="91425" bIns="91425" anchor="ctr" anchorCtr="0">
              <a:noAutofit/>
            </a:bodyPr>
            <a:lstStyle/>
            <a:p>
              <a:endParaRPr sz="1400"/>
            </a:p>
          </p:txBody>
        </p:sp>
        <p:sp>
          <p:nvSpPr>
            <p:cNvPr id="248" name="Google Shape;6915;p88"/>
            <p:cNvSpPr/>
            <p:nvPr/>
          </p:nvSpPr>
          <p:spPr>
            <a:xfrm>
              <a:off x="-31455100" y="3997350"/>
              <a:ext cx="215050" cy="205025"/>
            </a:xfrm>
            <a:custGeom>
              <a:avLst/>
              <a:gdLst/>
              <a:ahLst/>
              <a:cxnLst/>
              <a:rect l="l" t="t" r="r" b="b"/>
              <a:pathLst>
                <a:path w="8602" h="8201" extrusionOk="0">
                  <a:moveTo>
                    <a:pt x="5939" y="0"/>
                  </a:moveTo>
                  <a:cubicBezTo>
                    <a:pt x="4729" y="0"/>
                    <a:pt x="3750" y="854"/>
                    <a:pt x="3561" y="1963"/>
                  </a:cubicBezTo>
                  <a:cubicBezTo>
                    <a:pt x="3466" y="2404"/>
                    <a:pt x="3498" y="2813"/>
                    <a:pt x="3624" y="3223"/>
                  </a:cubicBezTo>
                  <a:lnTo>
                    <a:pt x="410" y="6468"/>
                  </a:lnTo>
                  <a:cubicBezTo>
                    <a:pt x="1" y="6846"/>
                    <a:pt x="1" y="7507"/>
                    <a:pt x="410" y="7917"/>
                  </a:cubicBezTo>
                  <a:cubicBezTo>
                    <a:pt x="600" y="8106"/>
                    <a:pt x="852" y="8200"/>
                    <a:pt x="1111" y="8200"/>
                  </a:cubicBezTo>
                  <a:cubicBezTo>
                    <a:pt x="1371" y="8200"/>
                    <a:pt x="1639" y="8106"/>
                    <a:pt x="1860" y="7917"/>
                  </a:cubicBezTo>
                  <a:lnTo>
                    <a:pt x="5136" y="4640"/>
                  </a:lnTo>
                  <a:cubicBezTo>
                    <a:pt x="5388" y="4735"/>
                    <a:pt x="5664" y="4782"/>
                    <a:pt x="5947" y="4782"/>
                  </a:cubicBezTo>
                  <a:cubicBezTo>
                    <a:pt x="6231" y="4782"/>
                    <a:pt x="6522" y="4735"/>
                    <a:pt x="6806" y="4640"/>
                  </a:cubicBezTo>
                  <a:cubicBezTo>
                    <a:pt x="7846" y="4294"/>
                    <a:pt x="8602" y="3065"/>
                    <a:pt x="8224" y="1773"/>
                  </a:cubicBezTo>
                  <a:cubicBezTo>
                    <a:pt x="8192" y="1647"/>
                    <a:pt x="8129" y="1553"/>
                    <a:pt x="8003" y="1521"/>
                  </a:cubicBezTo>
                  <a:cubicBezTo>
                    <a:pt x="7972" y="1514"/>
                    <a:pt x="7942" y="1510"/>
                    <a:pt x="7914" y="1510"/>
                  </a:cubicBezTo>
                  <a:cubicBezTo>
                    <a:pt x="7830" y="1510"/>
                    <a:pt x="7759" y="1545"/>
                    <a:pt x="7688" y="1616"/>
                  </a:cubicBezTo>
                  <a:lnTo>
                    <a:pt x="6901" y="2404"/>
                  </a:lnTo>
                  <a:cubicBezTo>
                    <a:pt x="6759" y="2530"/>
                    <a:pt x="6578" y="2593"/>
                    <a:pt x="6400" y="2593"/>
                  </a:cubicBezTo>
                  <a:cubicBezTo>
                    <a:pt x="6223" y="2593"/>
                    <a:pt x="6050" y="2530"/>
                    <a:pt x="5924" y="2404"/>
                  </a:cubicBezTo>
                  <a:cubicBezTo>
                    <a:pt x="5640" y="2120"/>
                    <a:pt x="5640" y="1679"/>
                    <a:pt x="5924" y="1395"/>
                  </a:cubicBezTo>
                  <a:lnTo>
                    <a:pt x="6711" y="608"/>
                  </a:lnTo>
                  <a:cubicBezTo>
                    <a:pt x="6774" y="545"/>
                    <a:pt x="6806" y="419"/>
                    <a:pt x="6774" y="293"/>
                  </a:cubicBezTo>
                  <a:cubicBezTo>
                    <a:pt x="6743" y="198"/>
                    <a:pt x="6648" y="104"/>
                    <a:pt x="6554" y="72"/>
                  </a:cubicBezTo>
                  <a:cubicBezTo>
                    <a:pt x="6344" y="23"/>
                    <a:pt x="6139" y="0"/>
                    <a:pt x="5939" y="0"/>
                  </a:cubicBezTo>
                  <a:close/>
                </a:path>
              </a:pathLst>
            </a:custGeom>
            <a:grpFill/>
            <a:ln>
              <a:noFill/>
            </a:ln>
          </p:spPr>
          <p:txBody>
            <a:bodyPr spcFirstLastPara="1" wrap="square" lIns="91425" tIns="91425" rIns="91425" bIns="91425" anchor="ctr" anchorCtr="0">
              <a:noAutofit/>
            </a:bodyPr>
            <a:lstStyle/>
            <a:p>
              <a:endParaRPr sz="1400"/>
            </a:p>
          </p:txBody>
        </p:sp>
      </p:grpSp>
      <p:grpSp>
        <p:nvGrpSpPr>
          <p:cNvPr id="280" name="Google Shape;6947;p88"/>
          <p:cNvGrpSpPr/>
          <p:nvPr/>
        </p:nvGrpSpPr>
        <p:grpSpPr>
          <a:xfrm>
            <a:off x="4197136" y="2301045"/>
            <a:ext cx="595197" cy="596827"/>
            <a:chOff x="-32927950" y="3944800"/>
            <a:chExt cx="292225" cy="293025"/>
          </a:xfrm>
          <a:solidFill>
            <a:srgbClr val="002060"/>
          </a:solidFill>
        </p:grpSpPr>
        <p:sp>
          <p:nvSpPr>
            <p:cNvPr id="281" name="Google Shape;6948;p88"/>
            <p:cNvSpPr/>
            <p:nvPr/>
          </p:nvSpPr>
          <p:spPr>
            <a:xfrm>
              <a:off x="-32927950" y="3944800"/>
              <a:ext cx="69325" cy="292225"/>
            </a:xfrm>
            <a:custGeom>
              <a:avLst/>
              <a:gdLst/>
              <a:ahLst/>
              <a:cxnLst/>
              <a:rect l="l" t="t" r="r" b="b"/>
              <a:pathLst>
                <a:path w="2773" h="11689" extrusionOk="0">
                  <a:moveTo>
                    <a:pt x="1418" y="0"/>
                  </a:moveTo>
                  <a:cubicBezTo>
                    <a:pt x="1072" y="0"/>
                    <a:pt x="757" y="315"/>
                    <a:pt x="757" y="662"/>
                  </a:cubicBezTo>
                  <a:lnTo>
                    <a:pt x="757" y="9578"/>
                  </a:lnTo>
                  <a:cubicBezTo>
                    <a:pt x="757" y="9830"/>
                    <a:pt x="914" y="10050"/>
                    <a:pt x="1103" y="10176"/>
                  </a:cubicBezTo>
                  <a:lnTo>
                    <a:pt x="1103" y="10996"/>
                  </a:lnTo>
                  <a:lnTo>
                    <a:pt x="347" y="10996"/>
                  </a:lnTo>
                  <a:cubicBezTo>
                    <a:pt x="158" y="10996"/>
                    <a:pt x="1" y="11153"/>
                    <a:pt x="1" y="11342"/>
                  </a:cubicBezTo>
                  <a:cubicBezTo>
                    <a:pt x="1" y="11531"/>
                    <a:pt x="158" y="11689"/>
                    <a:pt x="347" y="11689"/>
                  </a:cubicBezTo>
                  <a:lnTo>
                    <a:pt x="2395" y="11689"/>
                  </a:lnTo>
                  <a:cubicBezTo>
                    <a:pt x="2616" y="11689"/>
                    <a:pt x="2773" y="11531"/>
                    <a:pt x="2773" y="11342"/>
                  </a:cubicBezTo>
                  <a:cubicBezTo>
                    <a:pt x="2773" y="11153"/>
                    <a:pt x="2616" y="10996"/>
                    <a:pt x="2395" y="10996"/>
                  </a:cubicBezTo>
                  <a:lnTo>
                    <a:pt x="1733" y="10996"/>
                  </a:lnTo>
                  <a:lnTo>
                    <a:pt x="1733" y="10176"/>
                  </a:lnTo>
                  <a:cubicBezTo>
                    <a:pt x="1922" y="10050"/>
                    <a:pt x="2080" y="9861"/>
                    <a:pt x="2080" y="9578"/>
                  </a:cubicBezTo>
                  <a:lnTo>
                    <a:pt x="2080" y="662"/>
                  </a:lnTo>
                  <a:cubicBezTo>
                    <a:pt x="2080" y="284"/>
                    <a:pt x="1765" y="0"/>
                    <a:pt x="1418" y="0"/>
                  </a:cubicBezTo>
                  <a:close/>
                </a:path>
              </a:pathLst>
            </a:custGeom>
            <a:grpFill/>
            <a:ln>
              <a:noFill/>
            </a:ln>
          </p:spPr>
          <p:txBody>
            <a:bodyPr spcFirstLastPara="1" wrap="square" lIns="91425" tIns="91425" rIns="91425" bIns="91425" anchor="ctr" anchorCtr="0">
              <a:noAutofit/>
            </a:bodyPr>
            <a:lstStyle/>
            <a:p>
              <a:endParaRPr sz="1400"/>
            </a:p>
          </p:txBody>
        </p:sp>
        <p:sp>
          <p:nvSpPr>
            <p:cNvPr id="282" name="Google Shape;6949;p88"/>
            <p:cNvSpPr/>
            <p:nvPr/>
          </p:nvSpPr>
          <p:spPr>
            <a:xfrm>
              <a:off x="-32720800" y="4057425"/>
              <a:ext cx="85075" cy="25225"/>
            </a:xfrm>
            <a:custGeom>
              <a:avLst/>
              <a:gdLst/>
              <a:ahLst/>
              <a:cxnLst/>
              <a:rect l="l" t="t" r="r" b="b"/>
              <a:pathLst>
                <a:path w="3403" h="1009" extrusionOk="0">
                  <a:moveTo>
                    <a:pt x="505" y="1"/>
                  </a:moveTo>
                  <a:cubicBezTo>
                    <a:pt x="221" y="1"/>
                    <a:pt x="0" y="221"/>
                    <a:pt x="0" y="505"/>
                  </a:cubicBezTo>
                  <a:cubicBezTo>
                    <a:pt x="0" y="788"/>
                    <a:pt x="221" y="1009"/>
                    <a:pt x="505" y="1009"/>
                  </a:cubicBezTo>
                  <a:lnTo>
                    <a:pt x="2899" y="1009"/>
                  </a:lnTo>
                  <a:cubicBezTo>
                    <a:pt x="3182" y="1009"/>
                    <a:pt x="3403" y="788"/>
                    <a:pt x="3403" y="505"/>
                  </a:cubicBezTo>
                  <a:cubicBezTo>
                    <a:pt x="3403" y="190"/>
                    <a:pt x="3182" y="1"/>
                    <a:pt x="2899" y="1"/>
                  </a:cubicBezTo>
                  <a:close/>
                </a:path>
              </a:pathLst>
            </a:custGeom>
            <a:grpFill/>
            <a:ln>
              <a:noFill/>
            </a:ln>
          </p:spPr>
          <p:txBody>
            <a:bodyPr spcFirstLastPara="1" wrap="square" lIns="91425" tIns="91425" rIns="91425" bIns="91425" anchor="ctr" anchorCtr="0">
              <a:noAutofit/>
            </a:bodyPr>
            <a:lstStyle/>
            <a:p>
              <a:endParaRPr sz="1400"/>
            </a:p>
          </p:txBody>
        </p:sp>
        <p:sp>
          <p:nvSpPr>
            <p:cNvPr id="283" name="Google Shape;6950;p88"/>
            <p:cNvSpPr/>
            <p:nvPr/>
          </p:nvSpPr>
          <p:spPr>
            <a:xfrm>
              <a:off x="-32720800" y="4099950"/>
              <a:ext cx="85075" cy="25225"/>
            </a:xfrm>
            <a:custGeom>
              <a:avLst/>
              <a:gdLst/>
              <a:ahLst/>
              <a:cxnLst/>
              <a:rect l="l" t="t" r="r" b="b"/>
              <a:pathLst>
                <a:path w="3403" h="1009" extrusionOk="0">
                  <a:moveTo>
                    <a:pt x="505" y="1"/>
                  </a:moveTo>
                  <a:cubicBezTo>
                    <a:pt x="221" y="1"/>
                    <a:pt x="0" y="221"/>
                    <a:pt x="0" y="505"/>
                  </a:cubicBezTo>
                  <a:cubicBezTo>
                    <a:pt x="0" y="788"/>
                    <a:pt x="221" y="1009"/>
                    <a:pt x="505" y="1009"/>
                  </a:cubicBezTo>
                  <a:lnTo>
                    <a:pt x="2899" y="1009"/>
                  </a:lnTo>
                  <a:cubicBezTo>
                    <a:pt x="3182" y="1009"/>
                    <a:pt x="3403" y="788"/>
                    <a:pt x="3403" y="505"/>
                  </a:cubicBezTo>
                  <a:cubicBezTo>
                    <a:pt x="3403" y="221"/>
                    <a:pt x="3182" y="1"/>
                    <a:pt x="2899" y="1"/>
                  </a:cubicBezTo>
                  <a:close/>
                </a:path>
              </a:pathLst>
            </a:custGeom>
            <a:grpFill/>
            <a:ln>
              <a:noFill/>
            </a:ln>
          </p:spPr>
          <p:txBody>
            <a:bodyPr spcFirstLastPara="1" wrap="square" lIns="91425" tIns="91425" rIns="91425" bIns="91425" anchor="ctr" anchorCtr="0">
              <a:noAutofit/>
            </a:bodyPr>
            <a:lstStyle/>
            <a:p>
              <a:endParaRPr sz="1400"/>
            </a:p>
          </p:txBody>
        </p:sp>
        <p:sp>
          <p:nvSpPr>
            <p:cNvPr id="284" name="Google Shape;6951;p88"/>
            <p:cNvSpPr/>
            <p:nvPr/>
          </p:nvSpPr>
          <p:spPr>
            <a:xfrm>
              <a:off x="-32720800" y="4141700"/>
              <a:ext cx="67750" cy="26025"/>
            </a:xfrm>
            <a:custGeom>
              <a:avLst/>
              <a:gdLst/>
              <a:ahLst/>
              <a:cxnLst/>
              <a:rect l="l" t="t" r="r" b="b"/>
              <a:pathLst>
                <a:path w="2710" h="1041" extrusionOk="0">
                  <a:moveTo>
                    <a:pt x="505" y="1"/>
                  </a:moveTo>
                  <a:cubicBezTo>
                    <a:pt x="221" y="1"/>
                    <a:pt x="0" y="253"/>
                    <a:pt x="0" y="536"/>
                  </a:cubicBezTo>
                  <a:cubicBezTo>
                    <a:pt x="0" y="788"/>
                    <a:pt x="221" y="1040"/>
                    <a:pt x="505" y="1040"/>
                  </a:cubicBezTo>
                  <a:lnTo>
                    <a:pt x="2206" y="1040"/>
                  </a:lnTo>
                  <a:cubicBezTo>
                    <a:pt x="2458" y="1040"/>
                    <a:pt x="2710" y="788"/>
                    <a:pt x="2710" y="536"/>
                  </a:cubicBezTo>
                  <a:cubicBezTo>
                    <a:pt x="2710" y="253"/>
                    <a:pt x="2521" y="1"/>
                    <a:pt x="2206" y="1"/>
                  </a:cubicBezTo>
                  <a:close/>
                </a:path>
              </a:pathLst>
            </a:custGeom>
            <a:grpFill/>
            <a:ln>
              <a:noFill/>
            </a:ln>
          </p:spPr>
          <p:txBody>
            <a:bodyPr spcFirstLastPara="1" wrap="square" lIns="91425" tIns="91425" rIns="91425" bIns="91425" anchor="ctr" anchorCtr="0">
              <a:noAutofit/>
            </a:bodyPr>
            <a:lstStyle/>
            <a:p>
              <a:endParaRPr sz="1400"/>
            </a:p>
          </p:txBody>
        </p:sp>
        <p:sp>
          <p:nvSpPr>
            <p:cNvPr id="285" name="Google Shape;6952;p88"/>
            <p:cNvSpPr/>
            <p:nvPr/>
          </p:nvSpPr>
          <p:spPr>
            <a:xfrm>
              <a:off x="-32754674" y="3944800"/>
              <a:ext cx="51225" cy="52000"/>
            </a:xfrm>
            <a:custGeom>
              <a:avLst/>
              <a:gdLst/>
              <a:ahLst/>
              <a:cxnLst/>
              <a:rect l="l" t="t" r="r" b="b"/>
              <a:pathLst>
                <a:path w="2049" h="2080" extrusionOk="0">
                  <a:moveTo>
                    <a:pt x="1702" y="0"/>
                  </a:moveTo>
                  <a:cubicBezTo>
                    <a:pt x="757" y="0"/>
                    <a:pt x="1" y="788"/>
                    <a:pt x="1" y="1733"/>
                  </a:cubicBezTo>
                  <a:lnTo>
                    <a:pt x="1" y="2080"/>
                  </a:lnTo>
                  <a:lnTo>
                    <a:pt x="2049" y="2080"/>
                  </a:lnTo>
                  <a:lnTo>
                    <a:pt x="2049" y="0"/>
                  </a:lnTo>
                  <a:close/>
                </a:path>
              </a:pathLst>
            </a:custGeom>
            <a:grpFill/>
            <a:ln>
              <a:noFill/>
            </a:ln>
          </p:spPr>
          <p:txBody>
            <a:bodyPr spcFirstLastPara="1" wrap="square" lIns="91425" tIns="91425" rIns="91425" bIns="91425" anchor="ctr" anchorCtr="0">
              <a:noAutofit/>
            </a:bodyPr>
            <a:lstStyle/>
            <a:p>
              <a:endParaRPr sz="1400"/>
            </a:p>
          </p:txBody>
        </p:sp>
        <p:sp>
          <p:nvSpPr>
            <p:cNvPr id="286" name="Google Shape;6953;p88"/>
            <p:cNvSpPr/>
            <p:nvPr/>
          </p:nvSpPr>
          <p:spPr>
            <a:xfrm>
              <a:off x="-32687726" y="3944800"/>
              <a:ext cx="34675" cy="55150"/>
            </a:xfrm>
            <a:custGeom>
              <a:avLst/>
              <a:gdLst/>
              <a:ahLst/>
              <a:cxnLst/>
              <a:rect l="l" t="t" r="r" b="b"/>
              <a:pathLst>
                <a:path w="1387" h="2206" extrusionOk="0">
                  <a:moveTo>
                    <a:pt x="1" y="0"/>
                  </a:moveTo>
                  <a:lnTo>
                    <a:pt x="1" y="2111"/>
                  </a:lnTo>
                  <a:lnTo>
                    <a:pt x="883" y="2111"/>
                  </a:lnTo>
                  <a:cubicBezTo>
                    <a:pt x="1072" y="2111"/>
                    <a:pt x="1261" y="2143"/>
                    <a:pt x="1387" y="2206"/>
                  </a:cubicBezTo>
                  <a:lnTo>
                    <a:pt x="1387" y="1040"/>
                  </a:lnTo>
                  <a:cubicBezTo>
                    <a:pt x="1387" y="473"/>
                    <a:pt x="914" y="0"/>
                    <a:pt x="347" y="0"/>
                  </a:cubicBezTo>
                  <a:close/>
                </a:path>
              </a:pathLst>
            </a:custGeom>
            <a:grpFill/>
            <a:ln>
              <a:noFill/>
            </a:ln>
          </p:spPr>
          <p:txBody>
            <a:bodyPr spcFirstLastPara="1" wrap="square" lIns="91425" tIns="91425" rIns="91425" bIns="91425" anchor="ctr" anchorCtr="0">
              <a:noAutofit/>
            </a:bodyPr>
            <a:lstStyle/>
            <a:p>
              <a:endParaRPr sz="1400"/>
            </a:p>
          </p:txBody>
        </p:sp>
        <p:sp>
          <p:nvSpPr>
            <p:cNvPr id="287" name="Google Shape;6954;p88"/>
            <p:cNvSpPr/>
            <p:nvPr/>
          </p:nvSpPr>
          <p:spPr>
            <a:xfrm>
              <a:off x="-32860199" y="4014100"/>
              <a:ext cx="207150" cy="153625"/>
            </a:xfrm>
            <a:custGeom>
              <a:avLst/>
              <a:gdLst/>
              <a:ahLst/>
              <a:cxnLst/>
              <a:rect l="l" t="t" r="r" b="b"/>
              <a:pathLst>
                <a:path w="8286" h="6145" extrusionOk="0">
                  <a:moveTo>
                    <a:pt x="0" y="1"/>
                  </a:moveTo>
                  <a:lnTo>
                    <a:pt x="0" y="6144"/>
                  </a:lnTo>
                  <a:lnTo>
                    <a:pt x="378" y="6144"/>
                  </a:lnTo>
                  <a:cubicBezTo>
                    <a:pt x="756" y="6144"/>
                    <a:pt x="1071" y="5892"/>
                    <a:pt x="1260" y="5577"/>
                  </a:cubicBezTo>
                  <a:lnTo>
                    <a:pt x="2016" y="5955"/>
                  </a:lnTo>
                  <a:cubicBezTo>
                    <a:pt x="2268" y="6050"/>
                    <a:pt x="2552" y="6144"/>
                    <a:pt x="2773" y="6144"/>
                  </a:cubicBezTo>
                  <a:lnTo>
                    <a:pt x="3497" y="6144"/>
                  </a:lnTo>
                  <a:lnTo>
                    <a:pt x="3497" y="3057"/>
                  </a:lnTo>
                  <a:cubicBezTo>
                    <a:pt x="3214" y="3309"/>
                    <a:pt x="2867" y="3435"/>
                    <a:pt x="2457" y="3435"/>
                  </a:cubicBezTo>
                  <a:cubicBezTo>
                    <a:pt x="2268" y="3435"/>
                    <a:pt x="2111" y="3277"/>
                    <a:pt x="2111" y="3057"/>
                  </a:cubicBezTo>
                  <a:cubicBezTo>
                    <a:pt x="2111" y="2868"/>
                    <a:pt x="2268" y="2710"/>
                    <a:pt x="2457" y="2710"/>
                  </a:cubicBezTo>
                  <a:cubicBezTo>
                    <a:pt x="3025" y="2710"/>
                    <a:pt x="3497" y="2238"/>
                    <a:pt x="3497" y="1702"/>
                  </a:cubicBezTo>
                  <a:lnTo>
                    <a:pt x="3497" y="1009"/>
                  </a:lnTo>
                  <a:lnTo>
                    <a:pt x="7782" y="1009"/>
                  </a:lnTo>
                  <a:cubicBezTo>
                    <a:pt x="8065" y="1009"/>
                    <a:pt x="8286" y="788"/>
                    <a:pt x="8286" y="505"/>
                  </a:cubicBezTo>
                  <a:cubicBezTo>
                    <a:pt x="8286" y="221"/>
                    <a:pt x="8065" y="1"/>
                    <a:pt x="7782" y="1"/>
                  </a:cubicBezTo>
                  <a:lnTo>
                    <a:pt x="3560" y="1"/>
                  </a:lnTo>
                  <a:cubicBezTo>
                    <a:pt x="3308" y="1"/>
                    <a:pt x="2899" y="158"/>
                    <a:pt x="2583" y="442"/>
                  </a:cubicBezTo>
                  <a:cubicBezTo>
                    <a:pt x="2426" y="599"/>
                    <a:pt x="2205" y="662"/>
                    <a:pt x="1985" y="662"/>
                  </a:cubicBezTo>
                  <a:lnTo>
                    <a:pt x="1323" y="662"/>
                  </a:lnTo>
                  <a:cubicBezTo>
                    <a:pt x="1166" y="284"/>
                    <a:pt x="788" y="1"/>
                    <a:pt x="378" y="1"/>
                  </a:cubicBezTo>
                  <a:close/>
                </a:path>
              </a:pathLst>
            </a:custGeom>
            <a:grpFill/>
            <a:ln>
              <a:noFill/>
            </a:ln>
          </p:spPr>
          <p:txBody>
            <a:bodyPr spcFirstLastPara="1" wrap="square" lIns="91425" tIns="91425" rIns="91425" bIns="91425" anchor="ctr" anchorCtr="0">
              <a:noAutofit/>
            </a:bodyPr>
            <a:lstStyle/>
            <a:p>
              <a:endParaRPr sz="1400"/>
            </a:p>
          </p:txBody>
        </p:sp>
        <p:sp>
          <p:nvSpPr>
            <p:cNvPr id="288" name="Google Shape;6955;p88"/>
            <p:cNvSpPr/>
            <p:nvPr/>
          </p:nvSpPr>
          <p:spPr>
            <a:xfrm>
              <a:off x="-32755449" y="4055850"/>
              <a:ext cx="51200" cy="181175"/>
            </a:xfrm>
            <a:custGeom>
              <a:avLst/>
              <a:gdLst/>
              <a:ahLst/>
              <a:cxnLst/>
              <a:rect l="l" t="t" r="r" b="b"/>
              <a:pathLst>
                <a:path w="2048" h="7246" extrusionOk="0">
                  <a:moveTo>
                    <a:pt x="0" y="1"/>
                  </a:moveTo>
                  <a:lnTo>
                    <a:pt x="0" y="64"/>
                  </a:lnTo>
                  <a:lnTo>
                    <a:pt x="0" y="5514"/>
                  </a:lnTo>
                  <a:cubicBezTo>
                    <a:pt x="0" y="6459"/>
                    <a:pt x="756" y="7247"/>
                    <a:pt x="1701" y="7247"/>
                  </a:cubicBezTo>
                  <a:lnTo>
                    <a:pt x="2048" y="7247"/>
                  </a:lnTo>
                  <a:lnTo>
                    <a:pt x="2048" y="5167"/>
                  </a:lnTo>
                  <a:lnTo>
                    <a:pt x="1891" y="5167"/>
                  </a:lnTo>
                  <a:cubicBezTo>
                    <a:pt x="1229" y="5167"/>
                    <a:pt x="725" y="4632"/>
                    <a:pt x="725" y="4002"/>
                  </a:cubicBezTo>
                  <a:cubicBezTo>
                    <a:pt x="725" y="3624"/>
                    <a:pt x="882" y="3372"/>
                    <a:pt x="1071" y="3120"/>
                  </a:cubicBezTo>
                  <a:cubicBezTo>
                    <a:pt x="819" y="2899"/>
                    <a:pt x="725" y="2615"/>
                    <a:pt x="725" y="2269"/>
                  </a:cubicBezTo>
                  <a:cubicBezTo>
                    <a:pt x="725" y="1922"/>
                    <a:pt x="882" y="1639"/>
                    <a:pt x="1071" y="1387"/>
                  </a:cubicBezTo>
                  <a:cubicBezTo>
                    <a:pt x="819" y="1166"/>
                    <a:pt x="725" y="883"/>
                    <a:pt x="725" y="536"/>
                  </a:cubicBezTo>
                  <a:cubicBezTo>
                    <a:pt x="725" y="316"/>
                    <a:pt x="756" y="190"/>
                    <a:pt x="819" y="1"/>
                  </a:cubicBezTo>
                  <a:close/>
                </a:path>
              </a:pathLst>
            </a:custGeom>
            <a:grpFill/>
            <a:ln>
              <a:noFill/>
            </a:ln>
          </p:spPr>
          <p:txBody>
            <a:bodyPr spcFirstLastPara="1" wrap="square" lIns="91425" tIns="91425" rIns="91425" bIns="91425" anchor="ctr" anchorCtr="0">
              <a:noAutofit/>
            </a:bodyPr>
            <a:lstStyle/>
            <a:p>
              <a:endParaRPr sz="1400"/>
            </a:p>
          </p:txBody>
        </p:sp>
        <p:sp>
          <p:nvSpPr>
            <p:cNvPr id="289" name="Google Shape;6956;p88"/>
            <p:cNvSpPr/>
            <p:nvPr/>
          </p:nvSpPr>
          <p:spPr>
            <a:xfrm>
              <a:off x="-32686926" y="4182650"/>
              <a:ext cx="34675" cy="55175"/>
            </a:xfrm>
            <a:custGeom>
              <a:avLst/>
              <a:gdLst/>
              <a:ahLst/>
              <a:cxnLst/>
              <a:rect l="l" t="t" r="r" b="b"/>
              <a:pathLst>
                <a:path w="1387" h="2207" extrusionOk="0">
                  <a:moveTo>
                    <a:pt x="1386" y="1"/>
                  </a:moveTo>
                  <a:cubicBezTo>
                    <a:pt x="1229" y="64"/>
                    <a:pt x="1071" y="95"/>
                    <a:pt x="882" y="95"/>
                  </a:cubicBezTo>
                  <a:lnTo>
                    <a:pt x="0" y="95"/>
                  </a:lnTo>
                  <a:lnTo>
                    <a:pt x="0" y="2206"/>
                  </a:lnTo>
                  <a:lnTo>
                    <a:pt x="378" y="2206"/>
                  </a:lnTo>
                  <a:cubicBezTo>
                    <a:pt x="914" y="2206"/>
                    <a:pt x="1386" y="1734"/>
                    <a:pt x="1386" y="1167"/>
                  </a:cubicBezTo>
                  <a:lnTo>
                    <a:pt x="1386" y="1"/>
                  </a:lnTo>
                  <a:close/>
                </a:path>
              </a:pathLst>
            </a:custGeom>
            <a:grpFill/>
            <a:ln>
              <a:noFill/>
            </a:ln>
          </p:spPr>
          <p:txBody>
            <a:bodyPr spcFirstLastPara="1" wrap="square" lIns="91425" tIns="91425" rIns="91425" bIns="91425" anchor="ctr" anchorCtr="0">
              <a:noAutofit/>
            </a:bodyPr>
            <a:lstStyle/>
            <a:p>
              <a:endParaRPr sz="1400"/>
            </a:p>
          </p:txBody>
        </p:sp>
      </p:grpSp>
      <p:grpSp>
        <p:nvGrpSpPr>
          <p:cNvPr id="304" name="Google Shape;6971;p88"/>
          <p:cNvGrpSpPr/>
          <p:nvPr/>
        </p:nvGrpSpPr>
        <p:grpSpPr>
          <a:xfrm>
            <a:off x="8143665" y="2266959"/>
            <a:ext cx="593619" cy="593568"/>
            <a:chOff x="-31093575" y="3911725"/>
            <a:chExt cx="291450" cy="291425"/>
          </a:xfrm>
          <a:solidFill>
            <a:srgbClr val="002060"/>
          </a:solidFill>
        </p:grpSpPr>
        <p:sp>
          <p:nvSpPr>
            <p:cNvPr id="305" name="Google Shape;6972;p88"/>
            <p:cNvSpPr/>
            <p:nvPr/>
          </p:nvSpPr>
          <p:spPr>
            <a:xfrm>
              <a:off x="-31093575" y="3911725"/>
              <a:ext cx="291450" cy="291425"/>
            </a:xfrm>
            <a:custGeom>
              <a:avLst/>
              <a:gdLst/>
              <a:ahLst/>
              <a:cxnLst/>
              <a:rect l="l" t="t" r="r" b="b"/>
              <a:pathLst>
                <a:path w="11658" h="11657" extrusionOk="0">
                  <a:moveTo>
                    <a:pt x="5829" y="0"/>
                  </a:moveTo>
                  <a:cubicBezTo>
                    <a:pt x="3372" y="0"/>
                    <a:pt x="1261" y="1796"/>
                    <a:pt x="788" y="4159"/>
                  </a:cubicBezTo>
                  <a:cubicBezTo>
                    <a:pt x="347" y="4285"/>
                    <a:pt x="1" y="4694"/>
                    <a:pt x="1" y="5167"/>
                  </a:cubicBezTo>
                  <a:lnTo>
                    <a:pt x="1" y="7876"/>
                  </a:lnTo>
                  <a:cubicBezTo>
                    <a:pt x="1" y="8412"/>
                    <a:pt x="473" y="8885"/>
                    <a:pt x="1009" y="8885"/>
                  </a:cubicBezTo>
                  <a:lnTo>
                    <a:pt x="1702" y="8885"/>
                  </a:lnTo>
                  <a:cubicBezTo>
                    <a:pt x="1891" y="8885"/>
                    <a:pt x="2049" y="8727"/>
                    <a:pt x="2049" y="8538"/>
                  </a:cubicBezTo>
                  <a:lnTo>
                    <a:pt x="2049" y="4442"/>
                  </a:lnTo>
                  <a:cubicBezTo>
                    <a:pt x="2049" y="4253"/>
                    <a:pt x="1891" y="4096"/>
                    <a:pt x="1702" y="4096"/>
                  </a:cubicBezTo>
                  <a:lnTo>
                    <a:pt x="1481" y="4096"/>
                  </a:lnTo>
                  <a:cubicBezTo>
                    <a:pt x="1954" y="2111"/>
                    <a:pt x="3781" y="630"/>
                    <a:pt x="5829" y="630"/>
                  </a:cubicBezTo>
                  <a:cubicBezTo>
                    <a:pt x="7877" y="630"/>
                    <a:pt x="9673" y="2111"/>
                    <a:pt x="10145" y="4096"/>
                  </a:cubicBezTo>
                  <a:lnTo>
                    <a:pt x="9956" y="4096"/>
                  </a:lnTo>
                  <a:cubicBezTo>
                    <a:pt x="9767" y="4096"/>
                    <a:pt x="9610" y="4253"/>
                    <a:pt x="9610" y="4442"/>
                  </a:cubicBezTo>
                  <a:lnTo>
                    <a:pt x="9610" y="8538"/>
                  </a:lnTo>
                  <a:cubicBezTo>
                    <a:pt x="9610" y="8727"/>
                    <a:pt x="9767" y="8885"/>
                    <a:pt x="9956" y="8885"/>
                  </a:cubicBezTo>
                  <a:lnTo>
                    <a:pt x="10271" y="8885"/>
                  </a:lnTo>
                  <a:cubicBezTo>
                    <a:pt x="10114" y="9672"/>
                    <a:pt x="9421" y="10271"/>
                    <a:pt x="8570" y="10271"/>
                  </a:cubicBezTo>
                  <a:lnTo>
                    <a:pt x="6774" y="10271"/>
                  </a:lnTo>
                  <a:cubicBezTo>
                    <a:pt x="6617" y="9893"/>
                    <a:pt x="6270" y="9609"/>
                    <a:pt x="5829" y="9609"/>
                  </a:cubicBezTo>
                  <a:cubicBezTo>
                    <a:pt x="5262" y="9609"/>
                    <a:pt x="4789" y="10082"/>
                    <a:pt x="4789" y="10617"/>
                  </a:cubicBezTo>
                  <a:cubicBezTo>
                    <a:pt x="4789" y="11184"/>
                    <a:pt x="5262" y="11657"/>
                    <a:pt x="5829" y="11657"/>
                  </a:cubicBezTo>
                  <a:cubicBezTo>
                    <a:pt x="6270" y="11657"/>
                    <a:pt x="6648" y="11373"/>
                    <a:pt x="6774" y="10995"/>
                  </a:cubicBezTo>
                  <a:lnTo>
                    <a:pt x="8570" y="10995"/>
                  </a:lnTo>
                  <a:cubicBezTo>
                    <a:pt x="9799" y="10995"/>
                    <a:pt x="10775" y="10082"/>
                    <a:pt x="10933" y="8885"/>
                  </a:cubicBezTo>
                  <a:cubicBezTo>
                    <a:pt x="11342" y="8790"/>
                    <a:pt x="11658" y="8380"/>
                    <a:pt x="11658" y="7908"/>
                  </a:cubicBezTo>
                  <a:lnTo>
                    <a:pt x="11658" y="5198"/>
                  </a:lnTo>
                  <a:cubicBezTo>
                    <a:pt x="11658" y="4694"/>
                    <a:pt x="11311" y="4253"/>
                    <a:pt x="10870" y="4159"/>
                  </a:cubicBezTo>
                  <a:cubicBezTo>
                    <a:pt x="10397" y="1796"/>
                    <a:pt x="8255" y="0"/>
                    <a:pt x="5829" y="0"/>
                  </a:cubicBezTo>
                  <a:close/>
                </a:path>
              </a:pathLst>
            </a:custGeom>
            <a:grpFill/>
            <a:ln>
              <a:noFill/>
            </a:ln>
          </p:spPr>
          <p:txBody>
            <a:bodyPr spcFirstLastPara="1" wrap="square" lIns="91425" tIns="91425" rIns="91425" bIns="91425" anchor="ctr" anchorCtr="0">
              <a:noAutofit/>
            </a:bodyPr>
            <a:lstStyle/>
            <a:p>
              <a:endParaRPr sz="1400"/>
            </a:p>
          </p:txBody>
        </p:sp>
        <p:sp>
          <p:nvSpPr>
            <p:cNvPr id="306" name="Google Shape;6973;p88"/>
            <p:cNvSpPr/>
            <p:nvPr/>
          </p:nvSpPr>
          <p:spPr>
            <a:xfrm>
              <a:off x="-31025824" y="3980250"/>
              <a:ext cx="156750" cy="154250"/>
            </a:xfrm>
            <a:custGeom>
              <a:avLst/>
              <a:gdLst/>
              <a:ahLst/>
              <a:cxnLst/>
              <a:rect l="l" t="t" r="r" b="b"/>
              <a:pathLst>
                <a:path w="6270" h="6170" extrusionOk="0">
                  <a:moveTo>
                    <a:pt x="3119" y="1386"/>
                  </a:moveTo>
                  <a:cubicBezTo>
                    <a:pt x="3308" y="1386"/>
                    <a:pt x="3466" y="1544"/>
                    <a:pt x="3466" y="1733"/>
                  </a:cubicBezTo>
                  <a:cubicBezTo>
                    <a:pt x="3466" y="1953"/>
                    <a:pt x="3308" y="2079"/>
                    <a:pt x="3119" y="2079"/>
                  </a:cubicBezTo>
                  <a:cubicBezTo>
                    <a:pt x="2930" y="2079"/>
                    <a:pt x="2773" y="1953"/>
                    <a:pt x="2773" y="1733"/>
                  </a:cubicBezTo>
                  <a:cubicBezTo>
                    <a:pt x="2773" y="1544"/>
                    <a:pt x="2930" y="1386"/>
                    <a:pt x="3119" y="1386"/>
                  </a:cubicBezTo>
                  <a:close/>
                  <a:moveTo>
                    <a:pt x="3119" y="2741"/>
                  </a:moveTo>
                  <a:cubicBezTo>
                    <a:pt x="3308" y="2741"/>
                    <a:pt x="3466" y="2867"/>
                    <a:pt x="3466" y="3088"/>
                  </a:cubicBezTo>
                  <a:lnTo>
                    <a:pt x="3466" y="4474"/>
                  </a:lnTo>
                  <a:cubicBezTo>
                    <a:pt x="3466" y="4663"/>
                    <a:pt x="3308" y="4820"/>
                    <a:pt x="3119" y="4820"/>
                  </a:cubicBezTo>
                  <a:cubicBezTo>
                    <a:pt x="2930" y="4820"/>
                    <a:pt x="2773" y="4663"/>
                    <a:pt x="2773" y="4474"/>
                  </a:cubicBezTo>
                  <a:lnTo>
                    <a:pt x="2773" y="3088"/>
                  </a:lnTo>
                  <a:cubicBezTo>
                    <a:pt x="2773" y="2867"/>
                    <a:pt x="2930" y="2741"/>
                    <a:pt x="3119" y="2741"/>
                  </a:cubicBezTo>
                  <a:close/>
                  <a:moveTo>
                    <a:pt x="3151" y="0"/>
                  </a:moveTo>
                  <a:cubicBezTo>
                    <a:pt x="1449" y="0"/>
                    <a:pt x="63" y="1386"/>
                    <a:pt x="63" y="3088"/>
                  </a:cubicBezTo>
                  <a:cubicBezTo>
                    <a:pt x="63" y="3592"/>
                    <a:pt x="158" y="4096"/>
                    <a:pt x="441" y="4568"/>
                  </a:cubicBezTo>
                  <a:lnTo>
                    <a:pt x="63" y="5734"/>
                  </a:lnTo>
                  <a:cubicBezTo>
                    <a:pt x="0" y="5828"/>
                    <a:pt x="0" y="5955"/>
                    <a:pt x="126" y="6081"/>
                  </a:cubicBezTo>
                  <a:cubicBezTo>
                    <a:pt x="171" y="6125"/>
                    <a:pt x="263" y="6170"/>
                    <a:pt x="357" y="6170"/>
                  </a:cubicBezTo>
                  <a:cubicBezTo>
                    <a:pt x="396" y="6170"/>
                    <a:pt x="436" y="6162"/>
                    <a:pt x="473" y="6144"/>
                  </a:cubicBezTo>
                  <a:lnTo>
                    <a:pt x="1638" y="5765"/>
                  </a:lnTo>
                  <a:cubicBezTo>
                    <a:pt x="2079" y="6049"/>
                    <a:pt x="2615" y="6144"/>
                    <a:pt x="3151" y="6144"/>
                  </a:cubicBezTo>
                  <a:cubicBezTo>
                    <a:pt x="4852" y="6144"/>
                    <a:pt x="6270" y="4789"/>
                    <a:pt x="6270" y="3088"/>
                  </a:cubicBezTo>
                  <a:cubicBezTo>
                    <a:pt x="6270" y="1386"/>
                    <a:pt x="4852" y="0"/>
                    <a:pt x="3151" y="0"/>
                  </a:cubicBezTo>
                  <a:close/>
                </a:path>
              </a:pathLst>
            </a:custGeom>
            <a:grpFill/>
            <a:ln>
              <a:noFill/>
            </a:ln>
          </p:spPr>
          <p:txBody>
            <a:bodyPr spcFirstLastPara="1" wrap="square" lIns="91425" tIns="91425" rIns="91425" bIns="91425" anchor="ctr" anchorCtr="0">
              <a:noAutofit/>
            </a:bodyPr>
            <a:lstStyle/>
            <a:p>
              <a:endParaRPr sz="1400"/>
            </a:p>
          </p:txBody>
        </p:sp>
      </p:grpSp>
      <p:grpSp>
        <p:nvGrpSpPr>
          <p:cNvPr id="337" name="Google Shape;7004;p88"/>
          <p:cNvGrpSpPr/>
          <p:nvPr/>
        </p:nvGrpSpPr>
        <p:grpSpPr>
          <a:xfrm>
            <a:off x="5042045" y="2277274"/>
            <a:ext cx="625697" cy="594791"/>
            <a:chOff x="-32576675" y="3944600"/>
            <a:chExt cx="307200" cy="292025"/>
          </a:xfrm>
          <a:solidFill>
            <a:srgbClr val="002060"/>
          </a:solidFill>
        </p:grpSpPr>
        <p:sp>
          <p:nvSpPr>
            <p:cNvPr id="338" name="Google Shape;7005;p88"/>
            <p:cNvSpPr/>
            <p:nvPr/>
          </p:nvSpPr>
          <p:spPr>
            <a:xfrm>
              <a:off x="-32482951" y="3944600"/>
              <a:ext cx="213475" cy="214650"/>
            </a:xfrm>
            <a:custGeom>
              <a:avLst/>
              <a:gdLst/>
              <a:ahLst/>
              <a:cxnLst/>
              <a:rect l="l" t="t" r="r" b="b"/>
              <a:pathLst>
                <a:path w="8539" h="8586" extrusionOk="0">
                  <a:moveTo>
                    <a:pt x="5156" y="1"/>
                  </a:moveTo>
                  <a:cubicBezTo>
                    <a:pt x="4372" y="1"/>
                    <a:pt x="3593" y="308"/>
                    <a:pt x="2994" y="922"/>
                  </a:cubicBezTo>
                  <a:lnTo>
                    <a:pt x="1450" y="2466"/>
                  </a:lnTo>
                  <a:cubicBezTo>
                    <a:pt x="1681" y="2417"/>
                    <a:pt x="1916" y="2392"/>
                    <a:pt x="2152" y="2392"/>
                  </a:cubicBezTo>
                  <a:cubicBezTo>
                    <a:pt x="2529" y="2392"/>
                    <a:pt x="2909" y="2456"/>
                    <a:pt x="3277" y="2592"/>
                  </a:cubicBezTo>
                  <a:lnTo>
                    <a:pt x="3939" y="1899"/>
                  </a:lnTo>
                  <a:cubicBezTo>
                    <a:pt x="4270" y="1568"/>
                    <a:pt x="4703" y="1402"/>
                    <a:pt x="5136" y="1402"/>
                  </a:cubicBezTo>
                  <a:cubicBezTo>
                    <a:pt x="5569" y="1402"/>
                    <a:pt x="6003" y="1568"/>
                    <a:pt x="6333" y="1899"/>
                  </a:cubicBezTo>
                  <a:cubicBezTo>
                    <a:pt x="7027" y="2592"/>
                    <a:pt x="7027" y="3631"/>
                    <a:pt x="6333" y="4325"/>
                  </a:cubicBezTo>
                  <a:lnTo>
                    <a:pt x="3939" y="6719"/>
                  </a:lnTo>
                  <a:cubicBezTo>
                    <a:pt x="3608" y="7050"/>
                    <a:pt x="3175" y="7215"/>
                    <a:pt x="2742" y="7215"/>
                  </a:cubicBezTo>
                  <a:cubicBezTo>
                    <a:pt x="2309" y="7215"/>
                    <a:pt x="1875" y="7050"/>
                    <a:pt x="1545" y="6719"/>
                  </a:cubicBezTo>
                  <a:cubicBezTo>
                    <a:pt x="1261" y="6435"/>
                    <a:pt x="1104" y="6089"/>
                    <a:pt x="1072" y="5742"/>
                  </a:cubicBezTo>
                  <a:lnTo>
                    <a:pt x="1" y="6782"/>
                  </a:lnTo>
                  <a:cubicBezTo>
                    <a:pt x="158" y="7097"/>
                    <a:pt x="348" y="7381"/>
                    <a:pt x="600" y="7664"/>
                  </a:cubicBezTo>
                  <a:cubicBezTo>
                    <a:pt x="1214" y="8278"/>
                    <a:pt x="2002" y="8586"/>
                    <a:pt x="2781" y="8586"/>
                  </a:cubicBezTo>
                  <a:cubicBezTo>
                    <a:pt x="3561" y="8586"/>
                    <a:pt x="4333" y="8278"/>
                    <a:pt x="4916" y="7664"/>
                  </a:cubicBezTo>
                  <a:lnTo>
                    <a:pt x="7342" y="5270"/>
                  </a:lnTo>
                  <a:cubicBezTo>
                    <a:pt x="8539" y="4073"/>
                    <a:pt x="8539" y="2151"/>
                    <a:pt x="7342" y="922"/>
                  </a:cubicBezTo>
                  <a:cubicBezTo>
                    <a:pt x="6727" y="308"/>
                    <a:pt x="5940" y="1"/>
                    <a:pt x="5156" y="1"/>
                  </a:cubicBezTo>
                  <a:close/>
                </a:path>
              </a:pathLst>
            </a:custGeom>
            <a:grpFill/>
            <a:ln>
              <a:noFill/>
            </a:ln>
          </p:spPr>
          <p:txBody>
            <a:bodyPr spcFirstLastPara="1" wrap="square" lIns="91425" tIns="91425" rIns="91425" bIns="91425" anchor="ctr" anchorCtr="0">
              <a:noAutofit/>
            </a:bodyPr>
            <a:lstStyle/>
            <a:p>
              <a:endParaRPr sz="1400"/>
            </a:p>
          </p:txBody>
        </p:sp>
        <p:sp>
          <p:nvSpPr>
            <p:cNvPr id="339" name="Google Shape;7006;p88"/>
            <p:cNvSpPr/>
            <p:nvPr/>
          </p:nvSpPr>
          <p:spPr>
            <a:xfrm>
              <a:off x="-32576675" y="4020200"/>
              <a:ext cx="215850" cy="216425"/>
            </a:xfrm>
            <a:custGeom>
              <a:avLst/>
              <a:gdLst/>
              <a:ahLst/>
              <a:cxnLst/>
              <a:rect l="l" t="t" r="r" b="b"/>
              <a:pathLst>
                <a:path w="8634" h="8657" extrusionOk="0">
                  <a:moveTo>
                    <a:pt x="5865" y="1"/>
                  </a:moveTo>
                  <a:cubicBezTo>
                    <a:pt x="5081" y="1"/>
                    <a:pt x="4301" y="308"/>
                    <a:pt x="3718" y="922"/>
                  </a:cubicBezTo>
                  <a:lnTo>
                    <a:pt x="1230" y="3411"/>
                  </a:lnTo>
                  <a:cubicBezTo>
                    <a:pt x="1" y="4640"/>
                    <a:pt x="1" y="6562"/>
                    <a:pt x="1230" y="7759"/>
                  </a:cubicBezTo>
                  <a:cubicBezTo>
                    <a:pt x="1844" y="8358"/>
                    <a:pt x="2632" y="8657"/>
                    <a:pt x="3415" y="8657"/>
                  </a:cubicBezTo>
                  <a:cubicBezTo>
                    <a:pt x="4199" y="8657"/>
                    <a:pt x="4979" y="8358"/>
                    <a:pt x="5577" y="7759"/>
                  </a:cubicBezTo>
                  <a:lnTo>
                    <a:pt x="7152" y="6184"/>
                  </a:lnTo>
                  <a:lnTo>
                    <a:pt x="7152" y="6184"/>
                  </a:lnTo>
                  <a:cubicBezTo>
                    <a:pt x="6938" y="6218"/>
                    <a:pt x="6719" y="6235"/>
                    <a:pt x="6499" y="6235"/>
                  </a:cubicBezTo>
                  <a:cubicBezTo>
                    <a:pt x="6106" y="6235"/>
                    <a:pt x="5709" y="6179"/>
                    <a:pt x="5325" y="6058"/>
                  </a:cubicBezTo>
                  <a:lnTo>
                    <a:pt x="4569" y="6814"/>
                  </a:lnTo>
                  <a:cubicBezTo>
                    <a:pt x="4238" y="7145"/>
                    <a:pt x="3805" y="7310"/>
                    <a:pt x="3372" y="7310"/>
                  </a:cubicBezTo>
                  <a:cubicBezTo>
                    <a:pt x="2939" y="7310"/>
                    <a:pt x="2505" y="7145"/>
                    <a:pt x="2175" y="6814"/>
                  </a:cubicBezTo>
                  <a:cubicBezTo>
                    <a:pt x="1513" y="6121"/>
                    <a:pt x="1513" y="5081"/>
                    <a:pt x="2175" y="4388"/>
                  </a:cubicBezTo>
                  <a:lnTo>
                    <a:pt x="4664" y="1899"/>
                  </a:lnTo>
                  <a:cubicBezTo>
                    <a:pt x="4994" y="1568"/>
                    <a:pt x="5428" y="1403"/>
                    <a:pt x="5861" y="1403"/>
                  </a:cubicBezTo>
                  <a:cubicBezTo>
                    <a:pt x="6294" y="1403"/>
                    <a:pt x="6727" y="1568"/>
                    <a:pt x="7058" y="1899"/>
                  </a:cubicBezTo>
                  <a:cubicBezTo>
                    <a:pt x="7342" y="2183"/>
                    <a:pt x="7499" y="2561"/>
                    <a:pt x="7531" y="2907"/>
                  </a:cubicBezTo>
                  <a:lnTo>
                    <a:pt x="8287" y="2151"/>
                  </a:lnTo>
                  <a:lnTo>
                    <a:pt x="8633" y="1805"/>
                  </a:lnTo>
                  <a:cubicBezTo>
                    <a:pt x="8476" y="1490"/>
                    <a:pt x="8287" y="1206"/>
                    <a:pt x="8035" y="922"/>
                  </a:cubicBezTo>
                  <a:cubicBezTo>
                    <a:pt x="7436" y="308"/>
                    <a:pt x="6648" y="1"/>
                    <a:pt x="5865" y="1"/>
                  </a:cubicBezTo>
                  <a:close/>
                </a:path>
              </a:pathLst>
            </a:custGeom>
            <a:grpFill/>
            <a:ln>
              <a:noFill/>
            </a:ln>
          </p:spPr>
          <p:txBody>
            <a:bodyPr spcFirstLastPara="1" wrap="square" lIns="91425" tIns="91425" rIns="91425" bIns="91425" anchor="ctr" anchorCtr="0">
              <a:noAutofit/>
            </a:bodyPr>
            <a:lstStyle/>
            <a:p>
              <a:endParaRPr sz="1400"/>
            </a:p>
          </p:txBody>
        </p:sp>
      </p:grpSp>
      <p:grpSp>
        <p:nvGrpSpPr>
          <p:cNvPr id="351" name="Google Shape;7018;p88"/>
          <p:cNvGrpSpPr/>
          <p:nvPr/>
        </p:nvGrpSpPr>
        <p:grpSpPr>
          <a:xfrm>
            <a:off x="8973796" y="2276317"/>
            <a:ext cx="595197" cy="593619"/>
            <a:chOff x="-30735200" y="3910925"/>
            <a:chExt cx="292225" cy="291450"/>
          </a:xfrm>
          <a:solidFill>
            <a:srgbClr val="002060"/>
          </a:solidFill>
        </p:grpSpPr>
        <p:sp>
          <p:nvSpPr>
            <p:cNvPr id="352" name="Google Shape;7019;p88"/>
            <p:cNvSpPr/>
            <p:nvPr/>
          </p:nvSpPr>
          <p:spPr>
            <a:xfrm>
              <a:off x="-30683225" y="3962900"/>
              <a:ext cx="188275" cy="186700"/>
            </a:xfrm>
            <a:custGeom>
              <a:avLst/>
              <a:gdLst/>
              <a:ahLst/>
              <a:cxnLst/>
              <a:rect l="l" t="t" r="r" b="b"/>
              <a:pathLst>
                <a:path w="7531" h="7468" extrusionOk="0">
                  <a:moveTo>
                    <a:pt x="3750" y="663"/>
                  </a:moveTo>
                  <a:cubicBezTo>
                    <a:pt x="3939" y="663"/>
                    <a:pt x="4096" y="820"/>
                    <a:pt x="4096" y="1009"/>
                  </a:cubicBezTo>
                  <a:lnTo>
                    <a:pt x="4096" y="3624"/>
                  </a:lnTo>
                  <a:lnTo>
                    <a:pt x="5357" y="4884"/>
                  </a:lnTo>
                  <a:cubicBezTo>
                    <a:pt x="5514" y="5042"/>
                    <a:pt x="5514" y="5231"/>
                    <a:pt x="5357" y="5357"/>
                  </a:cubicBezTo>
                  <a:cubicBezTo>
                    <a:pt x="5294" y="5420"/>
                    <a:pt x="5207" y="5451"/>
                    <a:pt x="5120" y="5451"/>
                  </a:cubicBezTo>
                  <a:cubicBezTo>
                    <a:pt x="5034" y="5451"/>
                    <a:pt x="4947" y="5420"/>
                    <a:pt x="4884" y="5357"/>
                  </a:cubicBezTo>
                  <a:lnTo>
                    <a:pt x="3498" y="3971"/>
                  </a:lnTo>
                  <a:cubicBezTo>
                    <a:pt x="3435" y="3908"/>
                    <a:pt x="3403" y="3813"/>
                    <a:pt x="3403" y="3719"/>
                  </a:cubicBezTo>
                  <a:lnTo>
                    <a:pt x="3403" y="1009"/>
                  </a:lnTo>
                  <a:cubicBezTo>
                    <a:pt x="3403" y="820"/>
                    <a:pt x="3561" y="663"/>
                    <a:pt x="3750" y="663"/>
                  </a:cubicBezTo>
                  <a:close/>
                  <a:moveTo>
                    <a:pt x="3750" y="1"/>
                  </a:moveTo>
                  <a:cubicBezTo>
                    <a:pt x="1671" y="1"/>
                    <a:pt x="1" y="1702"/>
                    <a:pt x="1" y="3750"/>
                  </a:cubicBezTo>
                  <a:cubicBezTo>
                    <a:pt x="1" y="5829"/>
                    <a:pt x="1702" y="7468"/>
                    <a:pt x="3750" y="7468"/>
                  </a:cubicBezTo>
                  <a:cubicBezTo>
                    <a:pt x="5798" y="7468"/>
                    <a:pt x="7499" y="5798"/>
                    <a:pt x="7499" y="3750"/>
                  </a:cubicBezTo>
                  <a:cubicBezTo>
                    <a:pt x="7530" y="1702"/>
                    <a:pt x="5829" y="1"/>
                    <a:pt x="3750" y="1"/>
                  </a:cubicBezTo>
                  <a:close/>
                </a:path>
              </a:pathLst>
            </a:custGeom>
            <a:grpFill/>
            <a:ln>
              <a:noFill/>
            </a:ln>
          </p:spPr>
          <p:txBody>
            <a:bodyPr spcFirstLastPara="1" wrap="square" lIns="91425" tIns="91425" rIns="91425" bIns="91425" anchor="ctr" anchorCtr="0">
              <a:noAutofit/>
            </a:bodyPr>
            <a:lstStyle/>
            <a:p>
              <a:endParaRPr sz="1400"/>
            </a:p>
          </p:txBody>
        </p:sp>
        <p:sp>
          <p:nvSpPr>
            <p:cNvPr id="353" name="Google Shape;7020;p88"/>
            <p:cNvSpPr/>
            <p:nvPr/>
          </p:nvSpPr>
          <p:spPr>
            <a:xfrm>
              <a:off x="-30735200" y="3910925"/>
              <a:ext cx="292225" cy="291450"/>
            </a:xfrm>
            <a:custGeom>
              <a:avLst/>
              <a:gdLst/>
              <a:ahLst/>
              <a:cxnLst/>
              <a:rect l="l" t="t" r="r" b="b"/>
              <a:pathLst>
                <a:path w="11689" h="11658" extrusionOk="0">
                  <a:moveTo>
                    <a:pt x="5829" y="1355"/>
                  </a:moveTo>
                  <a:cubicBezTo>
                    <a:pt x="8286" y="1355"/>
                    <a:pt x="10271" y="3372"/>
                    <a:pt x="10271" y="5829"/>
                  </a:cubicBezTo>
                  <a:cubicBezTo>
                    <a:pt x="10271" y="8286"/>
                    <a:pt x="8318" y="10271"/>
                    <a:pt x="5829" y="10271"/>
                  </a:cubicBezTo>
                  <a:cubicBezTo>
                    <a:pt x="3403" y="10271"/>
                    <a:pt x="1387" y="8255"/>
                    <a:pt x="1387" y="5829"/>
                  </a:cubicBezTo>
                  <a:cubicBezTo>
                    <a:pt x="1387" y="3372"/>
                    <a:pt x="3371" y="1355"/>
                    <a:pt x="5829" y="1355"/>
                  </a:cubicBezTo>
                  <a:close/>
                  <a:moveTo>
                    <a:pt x="5829" y="1"/>
                  </a:moveTo>
                  <a:cubicBezTo>
                    <a:pt x="2647" y="1"/>
                    <a:pt x="0" y="2616"/>
                    <a:pt x="0" y="5829"/>
                  </a:cubicBezTo>
                  <a:cubicBezTo>
                    <a:pt x="0" y="9011"/>
                    <a:pt x="2647" y="11657"/>
                    <a:pt x="5829" y="11657"/>
                  </a:cubicBezTo>
                  <a:cubicBezTo>
                    <a:pt x="9011" y="11657"/>
                    <a:pt x="11657" y="9011"/>
                    <a:pt x="11657" y="5829"/>
                  </a:cubicBezTo>
                  <a:cubicBezTo>
                    <a:pt x="11689" y="2616"/>
                    <a:pt x="9042" y="1"/>
                    <a:pt x="5829" y="1"/>
                  </a:cubicBezTo>
                  <a:close/>
                </a:path>
              </a:pathLst>
            </a:custGeom>
            <a:grpFill/>
            <a:ln>
              <a:noFill/>
            </a:ln>
          </p:spPr>
          <p:txBody>
            <a:bodyPr spcFirstLastPara="1" wrap="square" lIns="91425" tIns="91425" rIns="91425" bIns="91425" anchor="ctr" anchorCtr="0">
              <a:noAutofit/>
            </a:bodyPr>
            <a:lstStyle/>
            <a:p>
              <a:endParaRPr sz="1400"/>
            </a:p>
          </p:txBody>
        </p:sp>
      </p:grpSp>
      <p:sp>
        <p:nvSpPr>
          <p:cNvPr id="355" name="Google Shape;5917;p86"/>
          <p:cNvSpPr/>
          <p:nvPr/>
        </p:nvSpPr>
        <p:spPr>
          <a:xfrm>
            <a:off x="5786368" y="3436131"/>
            <a:ext cx="601377" cy="617564"/>
          </a:xfrm>
          <a:custGeom>
            <a:avLst/>
            <a:gdLst/>
            <a:ahLst/>
            <a:cxnLst/>
            <a:rect l="l" t="t" r="r" b="b"/>
            <a:pathLst>
              <a:path w="12446" h="12698" extrusionOk="0">
                <a:moveTo>
                  <a:pt x="6239" y="1"/>
                </a:moveTo>
                <a:cubicBezTo>
                  <a:pt x="5105" y="1"/>
                  <a:pt x="4191" y="915"/>
                  <a:pt x="4159" y="2112"/>
                </a:cubicBezTo>
                <a:cubicBezTo>
                  <a:pt x="4159" y="3088"/>
                  <a:pt x="4852" y="3939"/>
                  <a:pt x="5798" y="4097"/>
                </a:cubicBezTo>
                <a:lnTo>
                  <a:pt x="5798" y="5294"/>
                </a:lnTo>
                <a:cubicBezTo>
                  <a:pt x="4852" y="5483"/>
                  <a:pt x="4159" y="6333"/>
                  <a:pt x="4159" y="7310"/>
                </a:cubicBezTo>
                <a:cubicBezTo>
                  <a:pt x="4159" y="7657"/>
                  <a:pt x="4222" y="7972"/>
                  <a:pt x="4380" y="8255"/>
                </a:cubicBezTo>
                <a:lnTo>
                  <a:pt x="3403" y="9043"/>
                </a:lnTo>
                <a:cubicBezTo>
                  <a:pt x="3057" y="8728"/>
                  <a:pt x="2584" y="8570"/>
                  <a:pt x="2112" y="8570"/>
                </a:cubicBezTo>
                <a:cubicBezTo>
                  <a:pt x="946" y="8602"/>
                  <a:pt x="1" y="9515"/>
                  <a:pt x="1" y="10650"/>
                </a:cubicBezTo>
                <a:cubicBezTo>
                  <a:pt x="1" y="11784"/>
                  <a:pt x="946" y="12697"/>
                  <a:pt x="2112" y="12697"/>
                </a:cubicBezTo>
                <a:cubicBezTo>
                  <a:pt x="3246" y="12697"/>
                  <a:pt x="4128" y="11752"/>
                  <a:pt x="4191" y="10650"/>
                </a:cubicBezTo>
                <a:cubicBezTo>
                  <a:pt x="4191" y="10303"/>
                  <a:pt x="4096" y="9988"/>
                  <a:pt x="3939" y="9704"/>
                </a:cubicBezTo>
                <a:lnTo>
                  <a:pt x="4947" y="8917"/>
                </a:lnTo>
                <a:cubicBezTo>
                  <a:pt x="5294" y="9232"/>
                  <a:pt x="5766" y="9389"/>
                  <a:pt x="6239" y="9389"/>
                </a:cubicBezTo>
                <a:cubicBezTo>
                  <a:pt x="6743" y="9389"/>
                  <a:pt x="7184" y="9200"/>
                  <a:pt x="7530" y="8917"/>
                </a:cubicBezTo>
                <a:lnTo>
                  <a:pt x="8507" y="9704"/>
                </a:lnTo>
                <a:cubicBezTo>
                  <a:pt x="8350" y="9988"/>
                  <a:pt x="8287" y="10303"/>
                  <a:pt x="8287" y="10650"/>
                </a:cubicBezTo>
                <a:cubicBezTo>
                  <a:pt x="8287" y="11784"/>
                  <a:pt x="9232" y="12697"/>
                  <a:pt x="10366" y="12697"/>
                </a:cubicBezTo>
                <a:cubicBezTo>
                  <a:pt x="11500" y="12697"/>
                  <a:pt x="12414" y="11752"/>
                  <a:pt x="12445" y="10650"/>
                </a:cubicBezTo>
                <a:cubicBezTo>
                  <a:pt x="12445" y="9515"/>
                  <a:pt x="11563" y="8602"/>
                  <a:pt x="10366" y="8570"/>
                </a:cubicBezTo>
                <a:cubicBezTo>
                  <a:pt x="9862" y="8570"/>
                  <a:pt x="9421" y="8759"/>
                  <a:pt x="9074" y="9043"/>
                </a:cubicBezTo>
                <a:lnTo>
                  <a:pt x="8097" y="8255"/>
                </a:lnTo>
                <a:cubicBezTo>
                  <a:pt x="8255" y="7972"/>
                  <a:pt x="8318" y="7657"/>
                  <a:pt x="8318" y="7310"/>
                </a:cubicBezTo>
                <a:cubicBezTo>
                  <a:pt x="8318" y="6333"/>
                  <a:pt x="7625" y="5451"/>
                  <a:pt x="6680" y="5294"/>
                </a:cubicBezTo>
                <a:lnTo>
                  <a:pt x="6680" y="4097"/>
                </a:lnTo>
                <a:cubicBezTo>
                  <a:pt x="7625" y="3908"/>
                  <a:pt x="8318" y="3088"/>
                  <a:pt x="8318" y="2112"/>
                </a:cubicBezTo>
                <a:cubicBezTo>
                  <a:pt x="8318" y="946"/>
                  <a:pt x="7404" y="64"/>
                  <a:pt x="6239" y="1"/>
                </a:cubicBezTo>
                <a:close/>
              </a:path>
            </a:pathLst>
          </a:custGeom>
          <a:solidFill>
            <a:srgbClr val="002060"/>
          </a:solidFill>
          <a:ln>
            <a:noFill/>
          </a:ln>
        </p:spPr>
        <p:txBody>
          <a:bodyPr spcFirstLastPara="1" wrap="square" lIns="91425" tIns="91425" rIns="91425" bIns="91425" anchor="ctr" anchorCtr="0">
            <a:noAutofit/>
          </a:bodyPr>
          <a:lstStyle/>
          <a:p>
            <a:endParaRPr sz="1400"/>
          </a:p>
        </p:txBody>
      </p:sp>
      <p:sp>
        <p:nvSpPr>
          <p:cNvPr id="356" name="Google Shape;5955;p86"/>
          <p:cNvSpPr/>
          <p:nvPr/>
        </p:nvSpPr>
        <p:spPr>
          <a:xfrm>
            <a:off x="6505835" y="3532661"/>
            <a:ext cx="612007" cy="521024"/>
          </a:xfrm>
          <a:custGeom>
            <a:avLst/>
            <a:gdLst/>
            <a:ahLst/>
            <a:cxnLst/>
            <a:rect l="l" t="t" r="r" b="b"/>
            <a:pathLst>
              <a:path w="12666" h="10713" extrusionOk="0">
                <a:moveTo>
                  <a:pt x="1765" y="3309"/>
                </a:moveTo>
                <a:lnTo>
                  <a:pt x="1765" y="7058"/>
                </a:lnTo>
                <a:cubicBezTo>
                  <a:pt x="1765" y="7278"/>
                  <a:pt x="1954" y="7436"/>
                  <a:pt x="2206" y="7436"/>
                </a:cubicBezTo>
                <a:lnTo>
                  <a:pt x="2615" y="7436"/>
                </a:lnTo>
                <a:lnTo>
                  <a:pt x="2615" y="9925"/>
                </a:lnTo>
                <a:lnTo>
                  <a:pt x="788" y="9925"/>
                </a:lnTo>
                <a:lnTo>
                  <a:pt x="788" y="3309"/>
                </a:lnTo>
                <a:close/>
                <a:moveTo>
                  <a:pt x="5073" y="3309"/>
                </a:moveTo>
                <a:lnTo>
                  <a:pt x="5073" y="7058"/>
                </a:lnTo>
                <a:cubicBezTo>
                  <a:pt x="5073" y="7278"/>
                  <a:pt x="5262" y="7436"/>
                  <a:pt x="5514" y="7436"/>
                </a:cubicBezTo>
                <a:lnTo>
                  <a:pt x="5892" y="7436"/>
                </a:lnTo>
                <a:lnTo>
                  <a:pt x="5892" y="9925"/>
                </a:lnTo>
                <a:lnTo>
                  <a:pt x="3403" y="9925"/>
                </a:lnTo>
                <a:lnTo>
                  <a:pt x="3403" y="7436"/>
                </a:lnTo>
                <a:lnTo>
                  <a:pt x="3813" y="7436"/>
                </a:lnTo>
                <a:cubicBezTo>
                  <a:pt x="4033" y="7436"/>
                  <a:pt x="4254" y="7247"/>
                  <a:pt x="4254" y="7058"/>
                </a:cubicBezTo>
                <a:lnTo>
                  <a:pt x="4254" y="3309"/>
                </a:lnTo>
                <a:close/>
                <a:moveTo>
                  <a:pt x="8412" y="3309"/>
                </a:moveTo>
                <a:lnTo>
                  <a:pt x="8412" y="7058"/>
                </a:lnTo>
                <a:cubicBezTo>
                  <a:pt x="8412" y="7278"/>
                  <a:pt x="8601" y="7436"/>
                  <a:pt x="8853" y="7436"/>
                </a:cubicBezTo>
                <a:lnTo>
                  <a:pt x="9294" y="7436"/>
                </a:lnTo>
                <a:lnTo>
                  <a:pt x="9294" y="9925"/>
                </a:lnTo>
                <a:lnTo>
                  <a:pt x="6711" y="9925"/>
                </a:lnTo>
                <a:lnTo>
                  <a:pt x="6711" y="7436"/>
                </a:lnTo>
                <a:lnTo>
                  <a:pt x="7152" y="7436"/>
                </a:lnTo>
                <a:cubicBezTo>
                  <a:pt x="7404" y="7436"/>
                  <a:pt x="7593" y="7247"/>
                  <a:pt x="7593" y="7058"/>
                </a:cubicBezTo>
                <a:lnTo>
                  <a:pt x="7593" y="3309"/>
                </a:lnTo>
                <a:close/>
                <a:moveTo>
                  <a:pt x="11815" y="3309"/>
                </a:moveTo>
                <a:lnTo>
                  <a:pt x="11815" y="9925"/>
                </a:lnTo>
                <a:lnTo>
                  <a:pt x="9988" y="9925"/>
                </a:lnTo>
                <a:lnTo>
                  <a:pt x="9988" y="7436"/>
                </a:lnTo>
                <a:lnTo>
                  <a:pt x="10429" y="7436"/>
                </a:lnTo>
                <a:cubicBezTo>
                  <a:pt x="10649" y="7436"/>
                  <a:pt x="10870" y="7247"/>
                  <a:pt x="10870" y="7058"/>
                </a:cubicBezTo>
                <a:lnTo>
                  <a:pt x="10870" y="3309"/>
                </a:lnTo>
                <a:close/>
                <a:moveTo>
                  <a:pt x="379" y="1"/>
                </a:moveTo>
                <a:cubicBezTo>
                  <a:pt x="158" y="1"/>
                  <a:pt x="1" y="190"/>
                  <a:pt x="1" y="379"/>
                </a:cubicBezTo>
                <a:lnTo>
                  <a:pt x="1" y="10334"/>
                </a:lnTo>
                <a:cubicBezTo>
                  <a:pt x="1" y="10555"/>
                  <a:pt x="190" y="10712"/>
                  <a:pt x="379" y="10712"/>
                </a:cubicBezTo>
                <a:lnTo>
                  <a:pt x="12224" y="10712"/>
                </a:lnTo>
                <a:cubicBezTo>
                  <a:pt x="12476" y="10712"/>
                  <a:pt x="12665" y="10523"/>
                  <a:pt x="12665" y="10334"/>
                </a:cubicBezTo>
                <a:lnTo>
                  <a:pt x="12665" y="379"/>
                </a:lnTo>
                <a:cubicBezTo>
                  <a:pt x="12634" y="190"/>
                  <a:pt x="12445" y="1"/>
                  <a:pt x="12224" y="1"/>
                </a:cubicBezTo>
                <a:close/>
              </a:path>
            </a:pathLst>
          </a:custGeom>
          <a:solidFill>
            <a:srgbClr val="002060"/>
          </a:solidFill>
          <a:ln>
            <a:noFill/>
          </a:ln>
        </p:spPr>
        <p:txBody>
          <a:bodyPr spcFirstLastPara="1" wrap="square" lIns="91425" tIns="91425" rIns="91425" bIns="91425" anchor="ctr" anchorCtr="0">
            <a:noAutofit/>
          </a:bodyPr>
          <a:lstStyle/>
          <a:p>
            <a:endParaRPr sz="1400"/>
          </a:p>
        </p:txBody>
      </p:sp>
      <p:grpSp>
        <p:nvGrpSpPr>
          <p:cNvPr id="357" name="Google Shape;5983;p86"/>
          <p:cNvGrpSpPr/>
          <p:nvPr/>
        </p:nvGrpSpPr>
        <p:grpSpPr>
          <a:xfrm>
            <a:off x="7369113" y="3452315"/>
            <a:ext cx="615051" cy="616007"/>
            <a:chOff x="-38538975" y="3954250"/>
            <a:chExt cx="318225" cy="316650"/>
          </a:xfrm>
          <a:solidFill>
            <a:srgbClr val="002060"/>
          </a:solidFill>
        </p:grpSpPr>
        <p:sp>
          <p:nvSpPr>
            <p:cNvPr id="358" name="Google Shape;5984;p86"/>
            <p:cNvSpPr/>
            <p:nvPr/>
          </p:nvSpPr>
          <p:spPr>
            <a:xfrm>
              <a:off x="-38538975" y="3954250"/>
              <a:ext cx="254425" cy="253625"/>
            </a:xfrm>
            <a:custGeom>
              <a:avLst/>
              <a:gdLst/>
              <a:ahLst/>
              <a:cxnLst/>
              <a:rect l="l" t="t" r="r" b="b"/>
              <a:pathLst>
                <a:path w="10177" h="10145" extrusionOk="0">
                  <a:moveTo>
                    <a:pt x="5104" y="3813"/>
                  </a:moveTo>
                  <a:cubicBezTo>
                    <a:pt x="5797" y="3813"/>
                    <a:pt x="6364" y="4348"/>
                    <a:pt x="6364" y="5073"/>
                  </a:cubicBezTo>
                  <a:cubicBezTo>
                    <a:pt x="6364" y="5766"/>
                    <a:pt x="5797" y="6333"/>
                    <a:pt x="5104" y="6333"/>
                  </a:cubicBezTo>
                  <a:cubicBezTo>
                    <a:pt x="4379" y="6333"/>
                    <a:pt x="3844" y="5766"/>
                    <a:pt x="3844" y="5073"/>
                  </a:cubicBezTo>
                  <a:cubicBezTo>
                    <a:pt x="3844" y="4411"/>
                    <a:pt x="4411" y="3813"/>
                    <a:pt x="5104" y="3813"/>
                  </a:cubicBezTo>
                  <a:close/>
                  <a:moveTo>
                    <a:pt x="5104" y="0"/>
                  </a:moveTo>
                  <a:cubicBezTo>
                    <a:pt x="2300" y="0"/>
                    <a:pt x="0" y="2269"/>
                    <a:pt x="0" y="5073"/>
                  </a:cubicBezTo>
                  <a:cubicBezTo>
                    <a:pt x="63" y="7908"/>
                    <a:pt x="2300" y="10145"/>
                    <a:pt x="5104" y="10145"/>
                  </a:cubicBezTo>
                  <a:cubicBezTo>
                    <a:pt x="7877" y="10145"/>
                    <a:pt x="10176" y="7877"/>
                    <a:pt x="10176" y="5073"/>
                  </a:cubicBezTo>
                  <a:cubicBezTo>
                    <a:pt x="10176" y="2269"/>
                    <a:pt x="7877" y="0"/>
                    <a:pt x="5104" y="0"/>
                  </a:cubicBezTo>
                  <a:close/>
                </a:path>
              </a:pathLst>
            </a:custGeom>
            <a:grpFill/>
            <a:ln>
              <a:noFill/>
            </a:ln>
          </p:spPr>
          <p:txBody>
            <a:bodyPr spcFirstLastPara="1" wrap="square" lIns="91425" tIns="91425" rIns="91425" bIns="91425" anchor="ctr" anchorCtr="0">
              <a:noAutofit/>
            </a:bodyPr>
            <a:lstStyle/>
            <a:p>
              <a:endParaRPr sz="1400"/>
            </a:p>
          </p:txBody>
        </p:sp>
        <p:sp>
          <p:nvSpPr>
            <p:cNvPr id="359" name="Google Shape;5985;p86"/>
            <p:cNvSpPr/>
            <p:nvPr/>
          </p:nvSpPr>
          <p:spPr>
            <a:xfrm>
              <a:off x="-38496450" y="4081725"/>
              <a:ext cx="275700" cy="189175"/>
            </a:xfrm>
            <a:custGeom>
              <a:avLst/>
              <a:gdLst/>
              <a:ahLst/>
              <a:cxnLst/>
              <a:rect l="l" t="t" r="r" b="b"/>
              <a:pathLst>
                <a:path w="11028" h="7566" extrusionOk="0">
                  <a:moveTo>
                    <a:pt x="9774" y="0"/>
                  </a:moveTo>
                  <a:cubicBezTo>
                    <a:pt x="9040" y="0"/>
                    <a:pt x="8444" y="548"/>
                    <a:pt x="8444" y="1265"/>
                  </a:cubicBezTo>
                  <a:cubicBezTo>
                    <a:pt x="8444" y="1801"/>
                    <a:pt x="8790" y="2305"/>
                    <a:pt x="9295" y="2463"/>
                  </a:cubicBezTo>
                  <a:lnTo>
                    <a:pt x="9295" y="2967"/>
                  </a:lnTo>
                  <a:cubicBezTo>
                    <a:pt x="9295" y="4416"/>
                    <a:pt x="8192" y="5645"/>
                    <a:pt x="6774" y="5834"/>
                  </a:cubicBezTo>
                  <a:lnTo>
                    <a:pt x="6774" y="4825"/>
                  </a:lnTo>
                  <a:cubicBezTo>
                    <a:pt x="5829" y="5487"/>
                    <a:pt x="4663" y="5865"/>
                    <a:pt x="3403" y="5865"/>
                  </a:cubicBezTo>
                  <a:cubicBezTo>
                    <a:pt x="2143" y="5865"/>
                    <a:pt x="977" y="5487"/>
                    <a:pt x="1" y="4825"/>
                  </a:cubicBezTo>
                  <a:lnTo>
                    <a:pt x="1" y="6306"/>
                  </a:lnTo>
                  <a:cubicBezTo>
                    <a:pt x="1" y="7031"/>
                    <a:pt x="568" y="7566"/>
                    <a:pt x="1261" y="7566"/>
                  </a:cubicBezTo>
                  <a:lnTo>
                    <a:pt x="5388" y="7566"/>
                  </a:lnTo>
                  <a:cubicBezTo>
                    <a:pt x="5955" y="7566"/>
                    <a:pt x="6459" y="7220"/>
                    <a:pt x="6617" y="6716"/>
                  </a:cubicBezTo>
                  <a:cubicBezTo>
                    <a:pt x="8601" y="6495"/>
                    <a:pt x="10082" y="4920"/>
                    <a:pt x="10114" y="2904"/>
                  </a:cubicBezTo>
                  <a:lnTo>
                    <a:pt x="10114" y="2400"/>
                  </a:lnTo>
                  <a:cubicBezTo>
                    <a:pt x="10649" y="2211"/>
                    <a:pt x="11027" y="1706"/>
                    <a:pt x="10996" y="1108"/>
                  </a:cubicBezTo>
                  <a:cubicBezTo>
                    <a:pt x="10964" y="572"/>
                    <a:pt x="10492" y="100"/>
                    <a:pt x="9893" y="5"/>
                  </a:cubicBezTo>
                  <a:cubicBezTo>
                    <a:pt x="9853" y="2"/>
                    <a:pt x="9813" y="0"/>
                    <a:pt x="9774" y="0"/>
                  </a:cubicBezTo>
                  <a:close/>
                </a:path>
              </a:pathLst>
            </a:custGeom>
            <a:grpFill/>
            <a:ln>
              <a:noFill/>
            </a:ln>
          </p:spPr>
          <p:txBody>
            <a:bodyPr spcFirstLastPara="1" wrap="square" lIns="91425" tIns="91425" rIns="91425" bIns="91425" anchor="ctr" anchorCtr="0">
              <a:noAutofit/>
            </a:bodyPr>
            <a:lstStyle/>
            <a:p>
              <a:endParaRPr sz="1400"/>
            </a:p>
          </p:txBody>
        </p:sp>
      </p:grpSp>
      <p:grpSp>
        <p:nvGrpSpPr>
          <p:cNvPr id="360" name="Google Shape;5986;p86"/>
          <p:cNvGrpSpPr/>
          <p:nvPr/>
        </p:nvGrpSpPr>
        <p:grpSpPr>
          <a:xfrm>
            <a:off x="9805137" y="3428810"/>
            <a:ext cx="621091" cy="619071"/>
            <a:chOff x="-37385101" y="3949908"/>
            <a:chExt cx="321350" cy="318225"/>
          </a:xfrm>
          <a:solidFill>
            <a:srgbClr val="002060"/>
          </a:solidFill>
        </p:grpSpPr>
        <p:sp>
          <p:nvSpPr>
            <p:cNvPr id="361" name="Google Shape;5987;p86"/>
            <p:cNvSpPr/>
            <p:nvPr/>
          </p:nvSpPr>
          <p:spPr>
            <a:xfrm>
              <a:off x="-37190576" y="4145233"/>
              <a:ext cx="126825" cy="122900"/>
            </a:xfrm>
            <a:custGeom>
              <a:avLst/>
              <a:gdLst/>
              <a:ahLst/>
              <a:cxnLst/>
              <a:rect l="l" t="t" r="r" b="b"/>
              <a:pathLst>
                <a:path w="5073" h="4916" extrusionOk="0">
                  <a:moveTo>
                    <a:pt x="2238" y="1"/>
                  </a:moveTo>
                  <a:cubicBezTo>
                    <a:pt x="1986" y="442"/>
                    <a:pt x="1671" y="820"/>
                    <a:pt x="1324" y="1229"/>
                  </a:cubicBezTo>
                  <a:cubicBezTo>
                    <a:pt x="946" y="1671"/>
                    <a:pt x="473" y="1986"/>
                    <a:pt x="1" y="2238"/>
                  </a:cubicBezTo>
                  <a:lnTo>
                    <a:pt x="2206" y="4443"/>
                  </a:lnTo>
                  <a:cubicBezTo>
                    <a:pt x="2521" y="4758"/>
                    <a:pt x="2923" y="4916"/>
                    <a:pt x="3325" y="4916"/>
                  </a:cubicBezTo>
                  <a:cubicBezTo>
                    <a:pt x="3726" y="4916"/>
                    <a:pt x="4128" y="4758"/>
                    <a:pt x="4443" y="4443"/>
                  </a:cubicBezTo>
                  <a:cubicBezTo>
                    <a:pt x="5073" y="3813"/>
                    <a:pt x="5073" y="2836"/>
                    <a:pt x="4443" y="2206"/>
                  </a:cubicBezTo>
                  <a:lnTo>
                    <a:pt x="2238" y="1"/>
                  </a:lnTo>
                  <a:close/>
                </a:path>
              </a:pathLst>
            </a:custGeom>
            <a:grpFill/>
            <a:ln>
              <a:noFill/>
            </a:ln>
          </p:spPr>
          <p:txBody>
            <a:bodyPr spcFirstLastPara="1" wrap="square" lIns="91425" tIns="91425" rIns="91425" bIns="91425" anchor="ctr" anchorCtr="0">
              <a:noAutofit/>
            </a:bodyPr>
            <a:lstStyle/>
            <a:p>
              <a:endParaRPr sz="1400"/>
            </a:p>
          </p:txBody>
        </p:sp>
        <p:sp>
          <p:nvSpPr>
            <p:cNvPr id="362" name="Google Shape;5988;p86"/>
            <p:cNvSpPr/>
            <p:nvPr/>
          </p:nvSpPr>
          <p:spPr>
            <a:xfrm>
              <a:off x="-37385101" y="3949908"/>
              <a:ext cx="248125" cy="248950"/>
            </a:xfrm>
            <a:custGeom>
              <a:avLst/>
              <a:gdLst/>
              <a:ahLst/>
              <a:cxnLst/>
              <a:rect l="l" t="t" r="r" b="b"/>
              <a:pathLst>
                <a:path w="9925" h="9958" extrusionOk="0">
                  <a:moveTo>
                    <a:pt x="4978" y="1702"/>
                  </a:moveTo>
                  <a:cubicBezTo>
                    <a:pt x="6774" y="1702"/>
                    <a:pt x="8286" y="3214"/>
                    <a:pt x="8286" y="5010"/>
                  </a:cubicBezTo>
                  <a:cubicBezTo>
                    <a:pt x="8254" y="5892"/>
                    <a:pt x="7939" y="6711"/>
                    <a:pt x="7341" y="7310"/>
                  </a:cubicBezTo>
                  <a:cubicBezTo>
                    <a:pt x="6742" y="7908"/>
                    <a:pt x="5923" y="8318"/>
                    <a:pt x="4978" y="8318"/>
                  </a:cubicBezTo>
                  <a:cubicBezTo>
                    <a:pt x="3151" y="8318"/>
                    <a:pt x="1670" y="6837"/>
                    <a:pt x="1670" y="5010"/>
                  </a:cubicBezTo>
                  <a:cubicBezTo>
                    <a:pt x="1670" y="3214"/>
                    <a:pt x="3151" y="1702"/>
                    <a:pt x="4978" y="1702"/>
                  </a:cubicBezTo>
                  <a:close/>
                  <a:moveTo>
                    <a:pt x="4978" y="1"/>
                  </a:moveTo>
                  <a:cubicBezTo>
                    <a:pt x="2268" y="1"/>
                    <a:pt x="0" y="2269"/>
                    <a:pt x="0" y="4978"/>
                  </a:cubicBezTo>
                  <a:cubicBezTo>
                    <a:pt x="0" y="7688"/>
                    <a:pt x="2268" y="9956"/>
                    <a:pt x="4978" y="9956"/>
                  </a:cubicBezTo>
                  <a:cubicBezTo>
                    <a:pt x="5013" y="9957"/>
                    <a:pt x="5048" y="9957"/>
                    <a:pt x="5083" y="9957"/>
                  </a:cubicBezTo>
                  <a:cubicBezTo>
                    <a:pt x="6367" y="9957"/>
                    <a:pt x="7586" y="9395"/>
                    <a:pt x="8506" y="8444"/>
                  </a:cubicBezTo>
                  <a:cubicBezTo>
                    <a:pt x="9420" y="7499"/>
                    <a:pt x="9924" y="6270"/>
                    <a:pt x="9924" y="4978"/>
                  </a:cubicBezTo>
                  <a:cubicBezTo>
                    <a:pt x="9924" y="2269"/>
                    <a:pt x="7687" y="1"/>
                    <a:pt x="4978" y="1"/>
                  </a:cubicBezTo>
                  <a:close/>
                </a:path>
              </a:pathLst>
            </a:custGeom>
            <a:grpFill/>
            <a:ln>
              <a:noFill/>
            </a:ln>
          </p:spPr>
          <p:txBody>
            <a:bodyPr spcFirstLastPara="1" wrap="square" lIns="91425" tIns="91425" rIns="91425" bIns="91425" anchor="ctr" anchorCtr="0">
              <a:noAutofit/>
            </a:bodyPr>
            <a:lstStyle/>
            <a:p>
              <a:endParaRPr sz="1400"/>
            </a:p>
          </p:txBody>
        </p:sp>
      </p:grpSp>
      <p:grpSp>
        <p:nvGrpSpPr>
          <p:cNvPr id="363" name="Google Shape;6005;p86"/>
          <p:cNvGrpSpPr/>
          <p:nvPr/>
        </p:nvGrpSpPr>
        <p:grpSpPr>
          <a:xfrm>
            <a:off x="6535134" y="4660387"/>
            <a:ext cx="541719" cy="545216"/>
            <a:chOff x="-40011049" y="3972375"/>
            <a:chExt cx="316650" cy="316625"/>
          </a:xfrm>
          <a:solidFill>
            <a:srgbClr val="002060"/>
          </a:solidFill>
        </p:grpSpPr>
        <p:sp>
          <p:nvSpPr>
            <p:cNvPr id="364" name="Google Shape;6006;p86"/>
            <p:cNvSpPr/>
            <p:nvPr/>
          </p:nvSpPr>
          <p:spPr>
            <a:xfrm>
              <a:off x="-40011049" y="3972375"/>
              <a:ext cx="316650" cy="232350"/>
            </a:xfrm>
            <a:custGeom>
              <a:avLst/>
              <a:gdLst/>
              <a:ahLst/>
              <a:cxnLst/>
              <a:rect l="l" t="t" r="r" b="b"/>
              <a:pathLst>
                <a:path w="12666" h="9294" extrusionOk="0">
                  <a:moveTo>
                    <a:pt x="11405" y="1701"/>
                  </a:moveTo>
                  <a:cubicBezTo>
                    <a:pt x="11626" y="1701"/>
                    <a:pt x="11846" y="1890"/>
                    <a:pt x="11846" y="2142"/>
                  </a:cubicBezTo>
                  <a:cubicBezTo>
                    <a:pt x="11846" y="3749"/>
                    <a:pt x="11090" y="4663"/>
                    <a:pt x="9956" y="4978"/>
                  </a:cubicBezTo>
                  <a:cubicBezTo>
                    <a:pt x="10051" y="4631"/>
                    <a:pt x="10145" y="4222"/>
                    <a:pt x="10145" y="3844"/>
                  </a:cubicBezTo>
                  <a:lnTo>
                    <a:pt x="10145" y="1701"/>
                  </a:lnTo>
                  <a:close/>
                  <a:moveTo>
                    <a:pt x="2584" y="1701"/>
                  </a:moveTo>
                  <a:lnTo>
                    <a:pt x="2584" y="3812"/>
                  </a:lnTo>
                  <a:cubicBezTo>
                    <a:pt x="2584" y="4222"/>
                    <a:pt x="2647" y="4600"/>
                    <a:pt x="2773" y="5009"/>
                  </a:cubicBezTo>
                  <a:cubicBezTo>
                    <a:pt x="1639" y="4694"/>
                    <a:pt x="851" y="3781"/>
                    <a:pt x="851" y="2142"/>
                  </a:cubicBezTo>
                  <a:cubicBezTo>
                    <a:pt x="851" y="1890"/>
                    <a:pt x="1040" y="1701"/>
                    <a:pt x="1292" y="1701"/>
                  </a:cubicBezTo>
                  <a:close/>
                  <a:moveTo>
                    <a:pt x="4065" y="3655"/>
                  </a:moveTo>
                  <a:cubicBezTo>
                    <a:pt x="4317" y="3655"/>
                    <a:pt x="4506" y="3875"/>
                    <a:pt x="4506" y="4096"/>
                  </a:cubicBezTo>
                  <a:cubicBezTo>
                    <a:pt x="4506" y="4631"/>
                    <a:pt x="4821" y="5041"/>
                    <a:pt x="5262" y="5261"/>
                  </a:cubicBezTo>
                  <a:cubicBezTo>
                    <a:pt x="5451" y="5324"/>
                    <a:pt x="5577" y="5608"/>
                    <a:pt x="5482" y="5797"/>
                  </a:cubicBezTo>
                  <a:cubicBezTo>
                    <a:pt x="5431" y="5952"/>
                    <a:pt x="5229" y="6065"/>
                    <a:pt x="5054" y="6065"/>
                  </a:cubicBezTo>
                  <a:cubicBezTo>
                    <a:pt x="5017" y="6065"/>
                    <a:pt x="4980" y="6060"/>
                    <a:pt x="4947" y="6049"/>
                  </a:cubicBezTo>
                  <a:cubicBezTo>
                    <a:pt x="4128" y="5734"/>
                    <a:pt x="3655" y="4946"/>
                    <a:pt x="3655" y="4096"/>
                  </a:cubicBezTo>
                  <a:cubicBezTo>
                    <a:pt x="3655" y="3875"/>
                    <a:pt x="3844" y="3655"/>
                    <a:pt x="4065" y="3655"/>
                  </a:cubicBezTo>
                  <a:close/>
                  <a:moveTo>
                    <a:pt x="2993" y="0"/>
                  </a:moveTo>
                  <a:cubicBezTo>
                    <a:pt x="2741" y="0"/>
                    <a:pt x="2552" y="189"/>
                    <a:pt x="2552" y="441"/>
                  </a:cubicBezTo>
                  <a:lnTo>
                    <a:pt x="2552" y="882"/>
                  </a:lnTo>
                  <a:lnTo>
                    <a:pt x="1261" y="882"/>
                  </a:lnTo>
                  <a:cubicBezTo>
                    <a:pt x="536" y="882"/>
                    <a:pt x="1" y="1418"/>
                    <a:pt x="1" y="2142"/>
                  </a:cubicBezTo>
                  <a:cubicBezTo>
                    <a:pt x="1" y="4568"/>
                    <a:pt x="1513" y="5797"/>
                    <a:pt x="3183" y="5923"/>
                  </a:cubicBezTo>
                  <a:cubicBezTo>
                    <a:pt x="4159" y="7372"/>
                    <a:pt x="5073" y="7089"/>
                    <a:pt x="5073" y="7687"/>
                  </a:cubicBezTo>
                  <a:cubicBezTo>
                    <a:pt x="5073" y="8286"/>
                    <a:pt x="4821" y="8884"/>
                    <a:pt x="4443" y="9294"/>
                  </a:cubicBezTo>
                  <a:lnTo>
                    <a:pt x="8192" y="9294"/>
                  </a:lnTo>
                  <a:cubicBezTo>
                    <a:pt x="7782" y="8884"/>
                    <a:pt x="7562" y="8286"/>
                    <a:pt x="7562" y="7687"/>
                  </a:cubicBezTo>
                  <a:cubicBezTo>
                    <a:pt x="7562" y="7089"/>
                    <a:pt x="8507" y="7372"/>
                    <a:pt x="9484" y="5923"/>
                  </a:cubicBezTo>
                  <a:cubicBezTo>
                    <a:pt x="11216" y="5797"/>
                    <a:pt x="12666" y="4537"/>
                    <a:pt x="12666" y="2142"/>
                  </a:cubicBezTo>
                  <a:cubicBezTo>
                    <a:pt x="12666" y="1418"/>
                    <a:pt x="12098" y="882"/>
                    <a:pt x="11405" y="882"/>
                  </a:cubicBezTo>
                  <a:lnTo>
                    <a:pt x="10145" y="882"/>
                  </a:lnTo>
                  <a:lnTo>
                    <a:pt x="10145" y="441"/>
                  </a:lnTo>
                  <a:cubicBezTo>
                    <a:pt x="10145" y="189"/>
                    <a:pt x="9956" y="0"/>
                    <a:pt x="9704" y="0"/>
                  </a:cubicBezTo>
                  <a:close/>
                </a:path>
              </a:pathLst>
            </a:custGeom>
            <a:grpFill/>
            <a:ln>
              <a:noFill/>
            </a:ln>
          </p:spPr>
          <p:txBody>
            <a:bodyPr spcFirstLastPara="1" wrap="square" lIns="91425" tIns="91425" rIns="91425" bIns="91425" anchor="ctr" anchorCtr="0">
              <a:noAutofit/>
            </a:bodyPr>
            <a:lstStyle/>
            <a:p>
              <a:endParaRPr sz="1400"/>
            </a:p>
          </p:txBody>
        </p:sp>
        <p:sp>
          <p:nvSpPr>
            <p:cNvPr id="365" name="Google Shape;6007;p86"/>
            <p:cNvSpPr/>
            <p:nvPr/>
          </p:nvSpPr>
          <p:spPr>
            <a:xfrm>
              <a:off x="-39950399" y="4225975"/>
              <a:ext cx="194575" cy="63025"/>
            </a:xfrm>
            <a:custGeom>
              <a:avLst/>
              <a:gdLst/>
              <a:ahLst/>
              <a:cxnLst/>
              <a:rect l="l" t="t" r="r" b="b"/>
              <a:pathLst>
                <a:path w="7783" h="2521" extrusionOk="0">
                  <a:moveTo>
                    <a:pt x="757" y="1"/>
                  </a:moveTo>
                  <a:lnTo>
                    <a:pt x="63" y="1954"/>
                  </a:lnTo>
                  <a:cubicBezTo>
                    <a:pt x="0" y="2237"/>
                    <a:pt x="158" y="2521"/>
                    <a:pt x="473" y="2521"/>
                  </a:cubicBezTo>
                  <a:lnTo>
                    <a:pt x="7278" y="2521"/>
                  </a:lnTo>
                  <a:cubicBezTo>
                    <a:pt x="7593" y="2521"/>
                    <a:pt x="7782" y="2237"/>
                    <a:pt x="7688" y="1954"/>
                  </a:cubicBezTo>
                  <a:lnTo>
                    <a:pt x="6995" y="1"/>
                  </a:lnTo>
                  <a:close/>
                </a:path>
              </a:pathLst>
            </a:custGeom>
            <a:grpFill/>
            <a:ln>
              <a:noFill/>
            </a:ln>
          </p:spPr>
          <p:txBody>
            <a:bodyPr spcFirstLastPara="1" wrap="square" lIns="91425" tIns="91425" rIns="91425" bIns="91425" anchor="ctr" anchorCtr="0">
              <a:noAutofit/>
            </a:bodyPr>
            <a:lstStyle/>
            <a:p>
              <a:endParaRPr sz="1400"/>
            </a:p>
          </p:txBody>
        </p:sp>
      </p:grpSp>
      <p:grpSp>
        <p:nvGrpSpPr>
          <p:cNvPr id="366" name="Google Shape;6020;p86"/>
          <p:cNvGrpSpPr/>
          <p:nvPr/>
        </p:nvGrpSpPr>
        <p:grpSpPr>
          <a:xfrm>
            <a:off x="8197749" y="3444015"/>
            <a:ext cx="363891" cy="616007"/>
            <a:chOff x="-38109727" y="3955025"/>
            <a:chExt cx="188275" cy="316650"/>
          </a:xfrm>
          <a:solidFill>
            <a:srgbClr val="002060"/>
          </a:solidFill>
        </p:grpSpPr>
        <p:sp>
          <p:nvSpPr>
            <p:cNvPr id="367" name="Google Shape;6021;p86"/>
            <p:cNvSpPr/>
            <p:nvPr/>
          </p:nvSpPr>
          <p:spPr>
            <a:xfrm>
              <a:off x="-38109727" y="3955025"/>
              <a:ext cx="188275" cy="220575"/>
            </a:xfrm>
            <a:custGeom>
              <a:avLst/>
              <a:gdLst/>
              <a:ahLst/>
              <a:cxnLst/>
              <a:rect l="l" t="t" r="r" b="b"/>
              <a:pathLst>
                <a:path w="7531" h="8823" extrusionOk="0">
                  <a:moveTo>
                    <a:pt x="3372" y="1"/>
                  </a:moveTo>
                  <a:lnTo>
                    <a:pt x="95" y="5703"/>
                  </a:lnTo>
                  <a:cubicBezTo>
                    <a:pt x="1" y="5829"/>
                    <a:pt x="1" y="5987"/>
                    <a:pt x="95" y="6113"/>
                  </a:cubicBezTo>
                  <a:lnTo>
                    <a:pt x="1418" y="8822"/>
                  </a:lnTo>
                  <a:lnTo>
                    <a:pt x="6081" y="8822"/>
                  </a:lnTo>
                  <a:lnTo>
                    <a:pt x="7467" y="6113"/>
                  </a:lnTo>
                  <a:cubicBezTo>
                    <a:pt x="7530" y="5987"/>
                    <a:pt x="7499" y="5829"/>
                    <a:pt x="7467" y="5703"/>
                  </a:cubicBezTo>
                  <a:lnTo>
                    <a:pt x="4191" y="1"/>
                  </a:lnTo>
                  <a:lnTo>
                    <a:pt x="4191" y="4727"/>
                  </a:lnTo>
                  <a:cubicBezTo>
                    <a:pt x="4663" y="4884"/>
                    <a:pt x="5010" y="5357"/>
                    <a:pt x="5010" y="5892"/>
                  </a:cubicBezTo>
                  <a:cubicBezTo>
                    <a:pt x="5010" y="6585"/>
                    <a:pt x="4474" y="7121"/>
                    <a:pt x="3750" y="7121"/>
                  </a:cubicBezTo>
                  <a:cubicBezTo>
                    <a:pt x="3088" y="7121"/>
                    <a:pt x="2521" y="6585"/>
                    <a:pt x="2521" y="5892"/>
                  </a:cubicBezTo>
                  <a:cubicBezTo>
                    <a:pt x="2521" y="5357"/>
                    <a:pt x="2899" y="4916"/>
                    <a:pt x="3372" y="4727"/>
                  </a:cubicBezTo>
                  <a:lnTo>
                    <a:pt x="3372" y="1"/>
                  </a:lnTo>
                  <a:close/>
                </a:path>
              </a:pathLst>
            </a:custGeom>
            <a:grpFill/>
            <a:ln>
              <a:noFill/>
            </a:ln>
          </p:spPr>
          <p:txBody>
            <a:bodyPr spcFirstLastPara="1" wrap="square" lIns="91425" tIns="91425" rIns="91425" bIns="91425" anchor="ctr" anchorCtr="0">
              <a:noAutofit/>
            </a:bodyPr>
            <a:lstStyle/>
            <a:p>
              <a:endParaRPr sz="1400"/>
            </a:p>
          </p:txBody>
        </p:sp>
        <p:sp>
          <p:nvSpPr>
            <p:cNvPr id="368" name="Google Shape;6022;p86"/>
            <p:cNvSpPr/>
            <p:nvPr/>
          </p:nvSpPr>
          <p:spPr>
            <a:xfrm>
              <a:off x="-38067199" y="4196050"/>
              <a:ext cx="104775" cy="75625"/>
            </a:xfrm>
            <a:custGeom>
              <a:avLst/>
              <a:gdLst/>
              <a:ahLst/>
              <a:cxnLst/>
              <a:rect l="l" t="t" r="r" b="b"/>
              <a:pathLst>
                <a:path w="4191" h="3025" extrusionOk="0">
                  <a:moveTo>
                    <a:pt x="32" y="0"/>
                  </a:moveTo>
                  <a:lnTo>
                    <a:pt x="32" y="2615"/>
                  </a:lnTo>
                  <a:cubicBezTo>
                    <a:pt x="1" y="2836"/>
                    <a:pt x="190" y="3025"/>
                    <a:pt x="442" y="3025"/>
                  </a:cubicBezTo>
                  <a:lnTo>
                    <a:pt x="3750" y="3025"/>
                  </a:lnTo>
                  <a:cubicBezTo>
                    <a:pt x="3970" y="3025"/>
                    <a:pt x="4191" y="2836"/>
                    <a:pt x="4191" y="2615"/>
                  </a:cubicBezTo>
                  <a:lnTo>
                    <a:pt x="4191" y="0"/>
                  </a:lnTo>
                  <a:close/>
                </a:path>
              </a:pathLst>
            </a:custGeom>
            <a:grpFill/>
            <a:ln>
              <a:noFill/>
            </a:ln>
          </p:spPr>
          <p:txBody>
            <a:bodyPr spcFirstLastPara="1" wrap="square" lIns="91425" tIns="91425" rIns="91425" bIns="91425" anchor="ctr" anchorCtr="0">
              <a:noAutofit/>
            </a:bodyPr>
            <a:lstStyle/>
            <a:p>
              <a:endParaRPr sz="1400"/>
            </a:p>
          </p:txBody>
        </p:sp>
      </p:grpSp>
      <p:grpSp>
        <p:nvGrpSpPr>
          <p:cNvPr id="369" name="Google Shape;6038;p86"/>
          <p:cNvGrpSpPr/>
          <p:nvPr/>
        </p:nvGrpSpPr>
        <p:grpSpPr>
          <a:xfrm>
            <a:off x="5061410" y="3472665"/>
            <a:ext cx="605919" cy="616785"/>
            <a:chOff x="-39647174" y="3972000"/>
            <a:chExt cx="313500" cy="317050"/>
          </a:xfrm>
          <a:solidFill>
            <a:srgbClr val="002060"/>
          </a:solidFill>
        </p:grpSpPr>
        <p:sp>
          <p:nvSpPr>
            <p:cNvPr id="370" name="Google Shape;6039;p86"/>
            <p:cNvSpPr/>
            <p:nvPr/>
          </p:nvSpPr>
          <p:spPr>
            <a:xfrm>
              <a:off x="-39647174" y="3972000"/>
              <a:ext cx="95325" cy="153975"/>
            </a:xfrm>
            <a:custGeom>
              <a:avLst/>
              <a:gdLst/>
              <a:ahLst/>
              <a:cxnLst/>
              <a:rect l="l" t="t" r="r" b="b"/>
              <a:pathLst>
                <a:path w="3812" h="6159" extrusionOk="0">
                  <a:moveTo>
                    <a:pt x="1698" y="1"/>
                  </a:moveTo>
                  <a:cubicBezTo>
                    <a:pt x="1520" y="1"/>
                    <a:pt x="1373" y="138"/>
                    <a:pt x="1293" y="299"/>
                  </a:cubicBezTo>
                  <a:lnTo>
                    <a:pt x="1" y="5119"/>
                  </a:lnTo>
                  <a:cubicBezTo>
                    <a:pt x="1" y="5308"/>
                    <a:pt x="127" y="5528"/>
                    <a:pt x="316" y="5623"/>
                  </a:cubicBezTo>
                  <a:lnTo>
                    <a:pt x="2332" y="6158"/>
                  </a:lnTo>
                  <a:cubicBezTo>
                    <a:pt x="3277" y="2630"/>
                    <a:pt x="2868" y="4111"/>
                    <a:pt x="3813" y="582"/>
                  </a:cubicBezTo>
                  <a:lnTo>
                    <a:pt x="1797" y="15"/>
                  </a:lnTo>
                  <a:cubicBezTo>
                    <a:pt x="1763" y="5"/>
                    <a:pt x="1730" y="1"/>
                    <a:pt x="1698" y="1"/>
                  </a:cubicBezTo>
                  <a:close/>
                </a:path>
              </a:pathLst>
            </a:custGeom>
            <a:grpFill/>
            <a:ln>
              <a:noFill/>
            </a:ln>
          </p:spPr>
          <p:txBody>
            <a:bodyPr spcFirstLastPara="1" wrap="square" lIns="91425" tIns="91425" rIns="91425" bIns="91425" anchor="ctr" anchorCtr="0">
              <a:noAutofit/>
            </a:bodyPr>
            <a:lstStyle/>
            <a:p>
              <a:endParaRPr sz="1400"/>
            </a:p>
          </p:txBody>
        </p:sp>
        <p:sp>
          <p:nvSpPr>
            <p:cNvPr id="371" name="Google Shape;6040;p86"/>
            <p:cNvSpPr/>
            <p:nvPr/>
          </p:nvSpPr>
          <p:spPr>
            <a:xfrm>
              <a:off x="-39588873" y="4011750"/>
              <a:ext cx="216600" cy="277300"/>
            </a:xfrm>
            <a:custGeom>
              <a:avLst/>
              <a:gdLst/>
              <a:ahLst/>
              <a:cxnLst/>
              <a:rect l="l" t="t" r="r" b="b"/>
              <a:pathLst>
                <a:path w="8664" h="11092" extrusionOk="0">
                  <a:moveTo>
                    <a:pt x="4348" y="3466"/>
                  </a:moveTo>
                  <a:cubicBezTo>
                    <a:pt x="4820" y="3466"/>
                    <a:pt x="5199" y="3844"/>
                    <a:pt x="5199" y="4316"/>
                  </a:cubicBezTo>
                  <a:cubicBezTo>
                    <a:pt x="5199" y="4789"/>
                    <a:pt x="4820" y="5136"/>
                    <a:pt x="4348" y="5136"/>
                  </a:cubicBezTo>
                  <a:cubicBezTo>
                    <a:pt x="3907" y="5136"/>
                    <a:pt x="3529" y="4789"/>
                    <a:pt x="3529" y="4316"/>
                  </a:cubicBezTo>
                  <a:cubicBezTo>
                    <a:pt x="3529" y="3875"/>
                    <a:pt x="3875" y="3466"/>
                    <a:pt x="4348" y="3466"/>
                  </a:cubicBezTo>
                  <a:close/>
                  <a:moveTo>
                    <a:pt x="5104" y="5766"/>
                  </a:moveTo>
                  <a:lnTo>
                    <a:pt x="6081" y="7624"/>
                  </a:lnTo>
                  <a:lnTo>
                    <a:pt x="2615" y="7624"/>
                  </a:lnTo>
                  <a:lnTo>
                    <a:pt x="3560" y="5766"/>
                  </a:lnTo>
                  <a:cubicBezTo>
                    <a:pt x="3812" y="5892"/>
                    <a:pt x="4096" y="5955"/>
                    <a:pt x="4348" y="5955"/>
                  </a:cubicBezTo>
                  <a:cubicBezTo>
                    <a:pt x="4631" y="5955"/>
                    <a:pt x="4883" y="5892"/>
                    <a:pt x="5104" y="5766"/>
                  </a:cubicBezTo>
                  <a:close/>
                  <a:moveTo>
                    <a:pt x="2048" y="0"/>
                  </a:moveTo>
                  <a:cubicBezTo>
                    <a:pt x="1386" y="2458"/>
                    <a:pt x="1638" y="1544"/>
                    <a:pt x="977" y="4001"/>
                  </a:cubicBezTo>
                  <a:lnTo>
                    <a:pt x="2678" y="4474"/>
                  </a:lnTo>
                  <a:cubicBezTo>
                    <a:pt x="2678" y="4726"/>
                    <a:pt x="2741" y="5010"/>
                    <a:pt x="2899" y="5199"/>
                  </a:cubicBezTo>
                  <a:lnTo>
                    <a:pt x="32" y="10523"/>
                  </a:lnTo>
                  <a:cubicBezTo>
                    <a:pt x="0" y="10680"/>
                    <a:pt x="63" y="10964"/>
                    <a:pt x="252" y="11027"/>
                  </a:cubicBezTo>
                  <a:cubicBezTo>
                    <a:pt x="328" y="11070"/>
                    <a:pt x="404" y="11091"/>
                    <a:pt x="475" y="11091"/>
                  </a:cubicBezTo>
                  <a:cubicBezTo>
                    <a:pt x="613" y="11091"/>
                    <a:pt x="737" y="11014"/>
                    <a:pt x="819" y="10869"/>
                  </a:cubicBezTo>
                  <a:lnTo>
                    <a:pt x="2143" y="8475"/>
                  </a:lnTo>
                  <a:lnTo>
                    <a:pt x="6490" y="8475"/>
                  </a:lnTo>
                  <a:lnTo>
                    <a:pt x="7845" y="10869"/>
                  </a:lnTo>
                  <a:cubicBezTo>
                    <a:pt x="7907" y="11014"/>
                    <a:pt x="8037" y="11091"/>
                    <a:pt x="8173" y="11091"/>
                  </a:cubicBezTo>
                  <a:cubicBezTo>
                    <a:pt x="8243" y="11091"/>
                    <a:pt x="8316" y="11070"/>
                    <a:pt x="8381" y="11027"/>
                  </a:cubicBezTo>
                  <a:cubicBezTo>
                    <a:pt x="8570" y="10932"/>
                    <a:pt x="8664" y="10680"/>
                    <a:pt x="8538" y="10491"/>
                  </a:cubicBezTo>
                  <a:lnTo>
                    <a:pt x="5734" y="5262"/>
                  </a:lnTo>
                  <a:lnTo>
                    <a:pt x="6585" y="5482"/>
                  </a:lnTo>
                  <a:cubicBezTo>
                    <a:pt x="7120" y="3434"/>
                    <a:pt x="6931" y="4222"/>
                    <a:pt x="7624" y="1513"/>
                  </a:cubicBezTo>
                  <a:lnTo>
                    <a:pt x="2048" y="0"/>
                  </a:lnTo>
                  <a:close/>
                </a:path>
              </a:pathLst>
            </a:custGeom>
            <a:grpFill/>
            <a:ln>
              <a:noFill/>
            </a:ln>
          </p:spPr>
          <p:txBody>
            <a:bodyPr spcFirstLastPara="1" wrap="square" lIns="91425" tIns="91425" rIns="91425" bIns="91425" anchor="ctr" anchorCtr="0">
              <a:noAutofit/>
            </a:bodyPr>
            <a:lstStyle/>
            <a:p>
              <a:endParaRPr sz="1400"/>
            </a:p>
          </p:txBody>
        </p:sp>
        <p:sp>
          <p:nvSpPr>
            <p:cNvPr id="372" name="Google Shape;6041;p86"/>
            <p:cNvSpPr/>
            <p:nvPr/>
          </p:nvSpPr>
          <p:spPr>
            <a:xfrm>
              <a:off x="-39398274" y="4073975"/>
              <a:ext cx="64600" cy="71600"/>
            </a:xfrm>
            <a:custGeom>
              <a:avLst/>
              <a:gdLst/>
              <a:ahLst/>
              <a:cxnLst/>
              <a:rect l="l" t="t" r="r" b="b"/>
              <a:pathLst>
                <a:path w="2584" h="2864" extrusionOk="0">
                  <a:moveTo>
                    <a:pt x="630" y="0"/>
                  </a:moveTo>
                  <a:cubicBezTo>
                    <a:pt x="252" y="1449"/>
                    <a:pt x="410" y="945"/>
                    <a:pt x="0" y="2395"/>
                  </a:cubicBezTo>
                  <a:lnTo>
                    <a:pt x="1607" y="2836"/>
                  </a:lnTo>
                  <a:cubicBezTo>
                    <a:pt x="1658" y="2855"/>
                    <a:pt x="1707" y="2864"/>
                    <a:pt x="1753" y="2864"/>
                  </a:cubicBezTo>
                  <a:cubicBezTo>
                    <a:pt x="1932" y="2864"/>
                    <a:pt x="2067" y="2728"/>
                    <a:pt x="2143" y="2552"/>
                  </a:cubicBezTo>
                  <a:lnTo>
                    <a:pt x="2584" y="945"/>
                  </a:lnTo>
                  <a:cubicBezTo>
                    <a:pt x="2552" y="725"/>
                    <a:pt x="2458" y="473"/>
                    <a:pt x="2237" y="441"/>
                  </a:cubicBezTo>
                  <a:lnTo>
                    <a:pt x="630" y="0"/>
                  </a:lnTo>
                  <a:close/>
                </a:path>
              </a:pathLst>
            </a:custGeom>
            <a:grpFill/>
            <a:ln>
              <a:noFill/>
            </a:ln>
          </p:spPr>
          <p:txBody>
            <a:bodyPr spcFirstLastPara="1" wrap="square" lIns="91425" tIns="91425" rIns="91425" bIns="91425" anchor="ctr" anchorCtr="0">
              <a:noAutofit/>
            </a:bodyPr>
            <a:lstStyle/>
            <a:p>
              <a:endParaRPr sz="1400"/>
            </a:p>
          </p:txBody>
        </p:sp>
      </p:grpSp>
      <p:grpSp>
        <p:nvGrpSpPr>
          <p:cNvPr id="373" name="Google Shape;6048;p86"/>
          <p:cNvGrpSpPr/>
          <p:nvPr/>
        </p:nvGrpSpPr>
        <p:grpSpPr>
          <a:xfrm>
            <a:off x="8940377" y="3435038"/>
            <a:ext cx="608963" cy="619071"/>
            <a:chOff x="-37804927" y="3953450"/>
            <a:chExt cx="315075" cy="318225"/>
          </a:xfrm>
          <a:solidFill>
            <a:srgbClr val="002060"/>
          </a:solidFill>
        </p:grpSpPr>
        <p:sp>
          <p:nvSpPr>
            <p:cNvPr id="374" name="Google Shape;6049;p86"/>
            <p:cNvSpPr/>
            <p:nvPr/>
          </p:nvSpPr>
          <p:spPr>
            <a:xfrm>
              <a:off x="-37614299" y="3955025"/>
              <a:ext cx="124450" cy="186200"/>
            </a:xfrm>
            <a:custGeom>
              <a:avLst/>
              <a:gdLst/>
              <a:ahLst/>
              <a:cxnLst/>
              <a:rect l="l" t="t" r="r" b="b"/>
              <a:pathLst>
                <a:path w="4978" h="7448" extrusionOk="0">
                  <a:moveTo>
                    <a:pt x="2489" y="820"/>
                  </a:moveTo>
                  <a:cubicBezTo>
                    <a:pt x="3403" y="820"/>
                    <a:pt x="4127" y="1576"/>
                    <a:pt x="4127" y="2490"/>
                  </a:cubicBezTo>
                  <a:cubicBezTo>
                    <a:pt x="4127" y="3372"/>
                    <a:pt x="3403" y="4128"/>
                    <a:pt x="2489" y="4128"/>
                  </a:cubicBezTo>
                  <a:cubicBezTo>
                    <a:pt x="1575" y="4128"/>
                    <a:pt x="819" y="3372"/>
                    <a:pt x="819" y="2490"/>
                  </a:cubicBezTo>
                  <a:cubicBezTo>
                    <a:pt x="819" y="1576"/>
                    <a:pt x="1575" y="820"/>
                    <a:pt x="2489" y="820"/>
                  </a:cubicBezTo>
                  <a:close/>
                  <a:moveTo>
                    <a:pt x="2489" y="1"/>
                  </a:moveTo>
                  <a:cubicBezTo>
                    <a:pt x="1103" y="1"/>
                    <a:pt x="0" y="1104"/>
                    <a:pt x="0" y="2490"/>
                  </a:cubicBezTo>
                  <a:cubicBezTo>
                    <a:pt x="0" y="3214"/>
                    <a:pt x="315" y="3845"/>
                    <a:pt x="819" y="4317"/>
                  </a:cubicBezTo>
                  <a:lnTo>
                    <a:pt x="819" y="7058"/>
                  </a:lnTo>
                  <a:cubicBezTo>
                    <a:pt x="819" y="7287"/>
                    <a:pt x="1012" y="7448"/>
                    <a:pt x="1225" y="7448"/>
                  </a:cubicBezTo>
                  <a:cubicBezTo>
                    <a:pt x="1334" y="7448"/>
                    <a:pt x="1448" y="7406"/>
                    <a:pt x="1544" y="7310"/>
                  </a:cubicBezTo>
                  <a:lnTo>
                    <a:pt x="2489" y="6365"/>
                  </a:lnTo>
                  <a:lnTo>
                    <a:pt x="3434" y="7310"/>
                  </a:lnTo>
                  <a:cubicBezTo>
                    <a:pt x="3530" y="7406"/>
                    <a:pt x="3640" y="7448"/>
                    <a:pt x="3744" y="7448"/>
                  </a:cubicBezTo>
                  <a:cubicBezTo>
                    <a:pt x="3948" y="7448"/>
                    <a:pt x="4127" y="7287"/>
                    <a:pt x="4127" y="7058"/>
                  </a:cubicBezTo>
                  <a:lnTo>
                    <a:pt x="4127" y="4317"/>
                  </a:lnTo>
                  <a:cubicBezTo>
                    <a:pt x="4663" y="3845"/>
                    <a:pt x="4978" y="3214"/>
                    <a:pt x="4978" y="2490"/>
                  </a:cubicBezTo>
                  <a:cubicBezTo>
                    <a:pt x="4978" y="1104"/>
                    <a:pt x="3875" y="1"/>
                    <a:pt x="2489" y="1"/>
                  </a:cubicBezTo>
                  <a:close/>
                </a:path>
              </a:pathLst>
            </a:custGeom>
            <a:grpFill/>
            <a:ln>
              <a:noFill/>
            </a:ln>
          </p:spPr>
          <p:txBody>
            <a:bodyPr spcFirstLastPara="1" wrap="square" lIns="91425" tIns="91425" rIns="91425" bIns="91425" anchor="ctr" anchorCtr="0">
              <a:noAutofit/>
            </a:bodyPr>
            <a:lstStyle/>
            <a:p>
              <a:endParaRPr sz="1400"/>
            </a:p>
          </p:txBody>
        </p:sp>
        <p:sp>
          <p:nvSpPr>
            <p:cNvPr id="375" name="Google Shape;6050;p86"/>
            <p:cNvSpPr/>
            <p:nvPr/>
          </p:nvSpPr>
          <p:spPr>
            <a:xfrm>
              <a:off x="-37761599" y="4230700"/>
              <a:ext cx="270175" cy="40975"/>
            </a:xfrm>
            <a:custGeom>
              <a:avLst/>
              <a:gdLst/>
              <a:ahLst/>
              <a:cxnLst/>
              <a:rect l="l" t="t" r="r" b="b"/>
              <a:pathLst>
                <a:path w="10807" h="1639" extrusionOk="0">
                  <a:moveTo>
                    <a:pt x="1450" y="1"/>
                  </a:moveTo>
                  <a:cubicBezTo>
                    <a:pt x="1292" y="788"/>
                    <a:pt x="662" y="1387"/>
                    <a:pt x="1" y="1639"/>
                  </a:cubicBezTo>
                  <a:lnTo>
                    <a:pt x="8822" y="1639"/>
                  </a:lnTo>
                  <a:cubicBezTo>
                    <a:pt x="9799" y="1639"/>
                    <a:pt x="10649" y="946"/>
                    <a:pt x="10807" y="1"/>
                  </a:cubicBezTo>
                  <a:close/>
                </a:path>
              </a:pathLst>
            </a:custGeom>
            <a:grpFill/>
            <a:ln>
              <a:noFill/>
            </a:ln>
          </p:spPr>
          <p:txBody>
            <a:bodyPr spcFirstLastPara="1" wrap="square" lIns="91425" tIns="91425" rIns="91425" bIns="91425" anchor="ctr" anchorCtr="0">
              <a:noAutofit/>
            </a:bodyPr>
            <a:lstStyle/>
            <a:p>
              <a:endParaRPr sz="1400"/>
            </a:p>
          </p:txBody>
        </p:sp>
        <p:sp>
          <p:nvSpPr>
            <p:cNvPr id="376" name="Google Shape;6051;p86"/>
            <p:cNvSpPr/>
            <p:nvPr/>
          </p:nvSpPr>
          <p:spPr>
            <a:xfrm>
              <a:off x="-37804927" y="3953450"/>
              <a:ext cx="274125" cy="295675"/>
            </a:xfrm>
            <a:custGeom>
              <a:avLst/>
              <a:gdLst/>
              <a:ahLst/>
              <a:cxnLst/>
              <a:rect l="l" t="t" r="r" b="b"/>
              <a:pathLst>
                <a:path w="10965" h="11827" extrusionOk="0">
                  <a:moveTo>
                    <a:pt x="379" y="1"/>
                  </a:moveTo>
                  <a:cubicBezTo>
                    <a:pt x="158" y="1"/>
                    <a:pt x="1" y="221"/>
                    <a:pt x="1" y="411"/>
                  </a:cubicBezTo>
                  <a:lnTo>
                    <a:pt x="1" y="10618"/>
                  </a:lnTo>
                  <a:cubicBezTo>
                    <a:pt x="1" y="11280"/>
                    <a:pt x="537" y="11815"/>
                    <a:pt x="1198" y="11815"/>
                  </a:cubicBezTo>
                  <a:cubicBezTo>
                    <a:pt x="1247" y="11823"/>
                    <a:pt x="1295" y="11826"/>
                    <a:pt x="1342" y="11826"/>
                  </a:cubicBezTo>
                  <a:cubicBezTo>
                    <a:pt x="1912" y="11826"/>
                    <a:pt x="2395" y="11318"/>
                    <a:pt x="2395" y="10650"/>
                  </a:cubicBezTo>
                  <a:cubicBezTo>
                    <a:pt x="2395" y="10398"/>
                    <a:pt x="2584" y="10272"/>
                    <a:pt x="2836" y="10272"/>
                  </a:cubicBezTo>
                  <a:lnTo>
                    <a:pt x="10965" y="10272"/>
                  </a:lnTo>
                  <a:lnTo>
                    <a:pt x="10965" y="8255"/>
                  </a:lnTo>
                  <a:cubicBezTo>
                    <a:pt x="10807" y="8161"/>
                    <a:pt x="10650" y="8098"/>
                    <a:pt x="10492" y="7972"/>
                  </a:cubicBezTo>
                  <a:lnTo>
                    <a:pt x="10146" y="7625"/>
                  </a:lnTo>
                  <a:lnTo>
                    <a:pt x="9799" y="7972"/>
                  </a:lnTo>
                  <a:cubicBezTo>
                    <a:pt x="9547" y="8224"/>
                    <a:pt x="9232" y="8318"/>
                    <a:pt x="8917" y="8318"/>
                  </a:cubicBezTo>
                  <a:cubicBezTo>
                    <a:pt x="8255" y="8318"/>
                    <a:pt x="7720" y="7783"/>
                    <a:pt x="7720" y="7058"/>
                  </a:cubicBezTo>
                  <a:lnTo>
                    <a:pt x="7720" y="4664"/>
                  </a:lnTo>
                  <a:cubicBezTo>
                    <a:pt x="7184" y="4065"/>
                    <a:pt x="6869" y="3309"/>
                    <a:pt x="6869" y="2490"/>
                  </a:cubicBezTo>
                  <a:cubicBezTo>
                    <a:pt x="6869" y="1513"/>
                    <a:pt x="7310" y="600"/>
                    <a:pt x="8035" y="1"/>
                  </a:cubicBezTo>
                  <a:close/>
                </a:path>
              </a:pathLst>
            </a:custGeom>
            <a:grpFill/>
            <a:ln>
              <a:noFill/>
            </a:ln>
          </p:spPr>
          <p:txBody>
            <a:bodyPr spcFirstLastPara="1" wrap="square" lIns="91425" tIns="91425" rIns="91425" bIns="91425" anchor="ctr" anchorCtr="0">
              <a:noAutofit/>
            </a:bodyPr>
            <a:lstStyle/>
            <a:p>
              <a:endParaRPr sz="1400"/>
            </a:p>
          </p:txBody>
        </p:sp>
      </p:grpSp>
      <p:grpSp>
        <p:nvGrpSpPr>
          <p:cNvPr id="377" name="Google Shape;5717;p85"/>
          <p:cNvGrpSpPr/>
          <p:nvPr/>
        </p:nvGrpSpPr>
        <p:grpSpPr>
          <a:xfrm>
            <a:off x="7423788" y="4698063"/>
            <a:ext cx="656485" cy="517252"/>
            <a:chOff x="5629975" y="3255775"/>
            <a:chExt cx="504500" cy="397500"/>
          </a:xfrm>
          <a:solidFill>
            <a:srgbClr val="002060"/>
          </a:solidFill>
        </p:grpSpPr>
        <p:sp>
          <p:nvSpPr>
            <p:cNvPr id="378" name="Google Shape;5718;p85"/>
            <p:cNvSpPr/>
            <p:nvPr/>
          </p:nvSpPr>
          <p:spPr>
            <a:xfrm>
              <a:off x="5756375" y="3255775"/>
              <a:ext cx="112950" cy="143425"/>
            </a:xfrm>
            <a:custGeom>
              <a:avLst/>
              <a:gdLst/>
              <a:ahLst/>
              <a:cxnLst/>
              <a:rect l="l" t="t" r="r" b="b"/>
              <a:pathLst>
                <a:path w="4518" h="5737" extrusionOk="0">
                  <a:moveTo>
                    <a:pt x="2259" y="0"/>
                  </a:moveTo>
                  <a:cubicBezTo>
                    <a:pt x="793" y="0"/>
                    <a:pt x="1" y="2469"/>
                    <a:pt x="1" y="3478"/>
                  </a:cubicBezTo>
                  <a:cubicBezTo>
                    <a:pt x="1" y="4725"/>
                    <a:pt x="1013" y="5733"/>
                    <a:pt x="2259" y="5736"/>
                  </a:cubicBezTo>
                  <a:cubicBezTo>
                    <a:pt x="3506" y="5733"/>
                    <a:pt x="4518" y="4725"/>
                    <a:pt x="4518" y="3478"/>
                  </a:cubicBezTo>
                  <a:cubicBezTo>
                    <a:pt x="4518" y="2469"/>
                    <a:pt x="3729" y="0"/>
                    <a:pt x="2259" y="0"/>
                  </a:cubicBezTo>
                  <a:close/>
                </a:path>
              </a:pathLst>
            </a:custGeom>
            <a:grpFill/>
            <a:ln>
              <a:noFill/>
            </a:ln>
          </p:spPr>
          <p:txBody>
            <a:bodyPr spcFirstLastPara="1" wrap="square" lIns="91425" tIns="91425" rIns="91425" bIns="91425" anchor="ctr" anchorCtr="0">
              <a:noAutofit/>
            </a:bodyPr>
            <a:lstStyle/>
            <a:p>
              <a:endParaRPr sz="1400">
                <a:solidFill>
                  <a:srgbClr val="435D74"/>
                </a:solidFill>
              </a:endParaRPr>
            </a:p>
          </p:txBody>
        </p:sp>
        <p:sp>
          <p:nvSpPr>
            <p:cNvPr id="379" name="Google Shape;5719;p85"/>
            <p:cNvSpPr/>
            <p:nvPr/>
          </p:nvSpPr>
          <p:spPr>
            <a:xfrm>
              <a:off x="5629975" y="3374400"/>
              <a:ext cx="140575" cy="136175"/>
            </a:xfrm>
            <a:custGeom>
              <a:avLst/>
              <a:gdLst/>
              <a:ahLst/>
              <a:cxnLst/>
              <a:rect l="l" t="t" r="r" b="b"/>
              <a:pathLst>
                <a:path w="5623" h="5447" extrusionOk="0">
                  <a:moveTo>
                    <a:pt x="1951" y="0"/>
                  </a:moveTo>
                  <a:cubicBezTo>
                    <a:pt x="1711" y="0"/>
                    <a:pt x="1480" y="53"/>
                    <a:pt x="1269" y="175"/>
                  </a:cubicBezTo>
                  <a:cubicBezTo>
                    <a:pt x="1" y="907"/>
                    <a:pt x="582" y="3443"/>
                    <a:pt x="1088" y="4316"/>
                  </a:cubicBezTo>
                  <a:cubicBezTo>
                    <a:pt x="1506" y="5041"/>
                    <a:pt x="2265" y="5447"/>
                    <a:pt x="3045" y="5447"/>
                  </a:cubicBezTo>
                  <a:cubicBezTo>
                    <a:pt x="3428" y="5447"/>
                    <a:pt x="3816" y="5349"/>
                    <a:pt x="4172" y="5144"/>
                  </a:cubicBezTo>
                  <a:cubicBezTo>
                    <a:pt x="5253" y="4521"/>
                    <a:pt x="5623" y="3138"/>
                    <a:pt x="5000" y="2057"/>
                  </a:cubicBezTo>
                  <a:cubicBezTo>
                    <a:pt x="4578" y="1330"/>
                    <a:pt x="3149" y="0"/>
                    <a:pt x="1951" y="0"/>
                  </a:cubicBezTo>
                  <a:close/>
                </a:path>
              </a:pathLst>
            </a:custGeom>
            <a:grpFill/>
            <a:ln>
              <a:noFill/>
            </a:ln>
          </p:spPr>
          <p:txBody>
            <a:bodyPr spcFirstLastPara="1" wrap="square" lIns="91425" tIns="91425" rIns="91425" bIns="91425" anchor="ctr" anchorCtr="0">
              <a:noAutofit/>
            </a:bodyPr>
            <a:lstStyle/>
            <a:p>
              <a:endParaRPr sz="1400">
                <a:solidFill>
                  <a:srgbClr val="435D74"/>
                </a:solidFill>
              </a:endParaRPr>
            </a:p>
          </p:txBody>
        </p:sp>
        <p:sp>
          <p:nvSpPr>
            <p:cNvPr id="380" name="Google Shape;5720;p85"/>
            <p:cNvSpPr/>
            <p:nvPr/>
          </p:nvSpPr>
          <p:spPr>
            <a:xfrm>
              <a:off x="5897525" y="3255775"/>
              <a:ext cx="112950" cy="143425"/>
            </a:xfrm>
            <a:custGeom>
              <a:avLst/>
              <a:gdLst/>
              <a:ahLst/>
              <a:cxnLst/>
              <a:rect l="l" t="t" r="r" b="b"/>
              <a:pathLst>
                <a:path w="4518" h="5737" extrusionOk="0">
                  <a:moveTo>
                    <a:pt x="2259" y="0"/>
                  </a:moveTo>
                  <a:cubicBezTo>
                    <a:pt x="793" y="0"/>
                    <a:pt x="1" y="2469"/>
                    <a:pt x="1" y="3478"/>
                  </a:cubicBezTo>
                  <a:cubicBezTo>
                    <a:pt x="1" y="4725"/>
                    <a:pt x="1013" y="5736"/>
                    <a:pt x="2259" y="5736"/>
                  </a:cubicBezTo>
                  <a:cubicBezTo>
                    <a:pt x="3506" y="5736"/>
                    <a:pt x="4518" y="4725"/>
                    <a:pt x="4518" y="3478"/>
                  </a:cubicBezTo>
                  <a:cubicBezTo>
                    <a:pt x="4518" y="2469"/>
                    <a:pt x="3729" y="0"/>
                    <a:pt x="2259" y="0"/>
                  </a:cubicBezTo>
                  <a:close/>
                </a:path>
              </a:pathLst>
            </a:custGeom>
            <a:grpFill/>
            <a:ln>
              <a:noFill/>
            </a:ln>
          </p:spPr>
          <p:txBody>
            <a:bodyPr spcFirstLastPara="1" wrap="square" lIns="91425" tIns="91425" rIns="91425" bIns="91425" anchor="ctr" anchorCtr="0">
              <a:noAutofit/>
            </a:bodyPr>
            <a:lstStyle/>
            <a:p>
              <a:endParaRPr sz="1400">
                <a:solidFill>
                  <a:srgbClr val="435D74"/>
                </a:solidFill>
              </a:endParaRPr>
            </a:p>
          </p:txBody>
        </p:sp>
        <p:sp>
          <p:nvSpPr>
            <p:cNvPr id="381" name="Google Shape;5721;p85"/>
            <p:cNvSpPr/>
            <p:nvPr/>
          </p:nvSpPr>
          <p:spPr>
            <a:xfrm>
              <a:off x="5996075" y="3373900"/>
              <a:ext cx="138400" cy="136200"/>
            </a:xfrm>
            <a:custGeom>
              <a:avLst/>
              <a:gdLst/>
              <a:ahLst/>
              <a:cxnLst/>
              <a:rect l="l" t="t" r="r" b="b"/>
              <a:pathLst>
                <a:path w="5536" h="5448" extrusionOk="0">
                  <a:moveTo>
                    <a:pt x="3670" y="1"/>
                  </a:moveTo>
                  <a:cubicBezTo>
                    <a:pt x="2471" y="1"/>
                    <a:pt x="1045" y="1330"/>
                    <a:pt x="624" y="2059"/>
                  </a:cubicBezTo>
                  <a:cubicBezTo>
                    <a:pt x="1" y="3137"/>
                    <a:pt x="371" y="4523"/>
                    <a:pt x="1452" y="5146"/>
                  </a:cubicBezTo>
                  <a:cubicBezTo>
                    <a:pt x="1808" y="5351"/>
                    <a:pt x="2199" y="5448"/>
                    <a:pt x="2586" y="5448"/>
                  </a:cubicBezTo>
                  <a:cubicBezTo>
                    <a:pt x="3381" y="5448"/>
                    <a:pt x="4158" y="5039"/>
                    <a:pt x="4575" y="4318"/>
                  </a:cubicBezTo>
                  <a:cubicBezTo>
                    <a:pt x="5168" y="3288"/>
                    <a:pt x="5535" y="858"/>
                    <a:pt x="4355" y="177"/>
                  </a:cubicBezTo>
                  <a:cubicBezTo>
                    <a:pt x="4142" y="54"/>
                    <a:pt x="3911" y="1"/>
                    <a:pt x="3670" y="1"/>
                  </a:cubicBezTo>
                  <a:close/>
                </a:path>
              </a:pathLst>
            </a:custGeom>
            <a:grpFill/>
            <a:ln>
              <a:noFill/>
            </a:ln>
          </p:spPr>
          <p:txBody>
            <a:bodyPr spcFirstLastPara="1" wrap="square" lIns="91425" tIns="91425" rIns="91425" bIns="91425" anchor="ctr" anchorCtr="0">
              <a:noAutofit/>
            </a:bodyPr>
            <a:lstStyle/>
            <a:p>
              <a:endParaRPr sz="1400">
                <a:solidFill>
                  <a:srgbClr val="435D74"/>
                </a:solidFill>
              </a:endParaRPr>
            </a:p>
          </p:txBody>
        </p:sp>
        <p:sp>
          <p:nvSpPr>
            <p:cNvPr id="382" name="Google Shape;5722;p85"/>
            <p:cNvSpPr/>
            <p:nvPr/>
          </p:nvSpPr>
          <p:spPr>
            <a:xfrm>
              <a:off x="5728150" y="3427400"/>
              <a:ext cx="310575" cy="225875"/>
            </a:xfrm>
            <a:custGeom>
              <a:avLst/>
              <a:gdLst/>
              <a:ahLst/>
              <a:cxnLst/>
              <a:rect l="l" t="t" r="r" b="b"/>
              <a:pathLst>
                <a:path w="12423" h="9035" extrusionOk="0">
                  <a:moveTo>
                    <a:pt x="6213" y="1"/>
                  </a:moveTo>
                  <a:cubicBezTo>
                    <a:pt x="5234" y="1"/>
                    <a:pt x="2259" y="1"/>
                    <a:pt x="2259" y="2822"/>
                  </a:cubicBezTo>
                  <a:lnTo>
                    <a:pt x="2259" y="3147"/>
                  </a:lnTo>
                  <a:cubicBezTo>
                    <a:pt x="2259" y="3376"/>
                    <a:pt x="2121" y="3584"/>
                    <a:pt x="1907" y="3671"/>
                  </a:cubicBezTo>
                  <a:cubicBezTo>
                    <a:pt x="750" y="4144"/>
                    <a:pt x="1" y="5141"/>
                    <a:pt x="1" y="6210"/>
                  </a:cubicBezTo>
                  <a:cubicBezTo>
                    <a:pt x="1" y="7767"/>
                    <a:pt x="1521" y="9034"/>
                    <a:pt x="3388" y="9034"/>
                  </a:cubicBezTo>
                  <a:cubicBezTo>
                    <a:pt x="3400" y="9035"/>
                    <a:pt x="3413" y="9035"/>
                    <a:pt x="3425" y="9035"/>
                  </a:cubicBezTo>
                  <a:cubicBezTo>
                    <a:pt x="3753" y="9035"/>
                    <a:pt x="4081" y="8995"/>
                    <a:pt x="4400" y="8917"/>
                  </a:cubicBezTo>
                  <a:cubicBezTo>
                    <a:pt x="4995" y="8766"/>
                    <a:pt x="5604" y="8691"/>
                    <a:pt x="6213" y="8691"/>
                  </a:cubicBezTo>
                  <a:cubicBezTo>
                    <a:pt x="6823" y="8691"/>
                    <a:pt x="7432" y="8766"/>
                    <a:pt x="8029" y="8917"/>
                  </a:cubicBezTo>
                  <a:cubicBezTo>
                    <a:pt x="8345" y="8995"/>
                    <a:pt x="8670" y="9035"/>
                    <a:pt x="8998" y="9035"/>
                  </a:cubicBezTo>
                  <a:cubicBezTo>
                    <a:pt x="9010" y="9035"/>
                    <a:pt x="9022" y="9035"/>
                    <a:pt x="9034" y="9034"/>
                  </a:cubicBezTo>
                  <a:cubicBezTo>
                    <a:pt x="10901" y="9034"/>
                    <a:pt x="12422" y="7767"/>
                    <a:pt x="12422" y="6210"/>
                  </a:cubicBezTo>
                  <a:cubicBezTo>
                    <a:pt x="12422" y="5138"/>
                    <a:pt x="11675" y="4141"/>
                    <a:pt x="10516" y="3671"/>
                  </a:cubicBezTo>
                  <a:cubicBezTo>
                    <a:pt x="10302" y="3584"/>
                    <a:pt x="10164" y="3376"/>
                    <a:pt x="10164" y="3147"/>
                  </a:cubicBezTo>
                  <a:lnTo>
                    <a:pt x="10164" y="2822"/>
                  </a:lnTo>
                  <a:cubicBezTo>
                    <a:pt x="10164" y="1"/>
                    <a:pt x="7191" y="1"/>
                    <a:pt x="6213" y="1"/>
                  </a:cubicBezTo>
                  <a:close/>
                </a:path>
              </a:pathLst>
            </a:custGeom>
            <a:grpFill/>
            <a:ln>
              <a:noFill/>
            </a:ln>
          </p:spPr>
          <p:txBody>
            <a:bodyPr spcFirstLastPara="1" wrap="square" lIns="91425" tIns="91425" rIns="91425" bIns="91425" anchor="ctr" anchorCtr="0">
              <a:noAutofit/>
            </a:bodyPr>
            <a:lstStyle/>
            <a:p>
              <a:endParaRPr sz="1400">
                <a:solidFill>
                  <a:srgbClr val="435D74"/>
                </a:solidFill>
              </a:endParaRPr>
            </a:p>
          </p:txBody>
        </p:sp>
      </p:grpSp>
      <p:grpSp>
        <p:nvGrpSpPr>
          <p:cNvPr id="383" name="Google Shape;5723;p85"/>
          <p:cNvGrpSpPr/>
          <p:nvPr/>
        </p:nvGrpSpPr>
        <p:grpSpPr>
          <a:xfrm>
            <a:off x="4103930" y="3461127"/>
            <a:ext cx="741943" cy="609831"/>
            <a:chOff x="6234950" y="3255925"/>
            <a:chExt cx="483250" cy="397200"/>
          </a:xfrm>
          <a:solidFill>
            <a:srgbClr val="002060"/>
          </a:solidFill>
        </p:grpSpPr>
        <p:sp>
          <p:nvSpPr>
            <p:cNvPr id="384" name="Google Shape;5724;p85"/>
            <p:cNvSpPr/>
            <p:nvPr/>
          </p:nvSpPr>
          <p:spPr>
            <a:xfrm>
              <a:off x="6444675" y="3255925"/>
              <a:ext cx="128300" cy="90200"/>
            </a:xfrm>
            <a:custGeom>
              <a:avLst/>
              <a:gdLst/>
              <a:ahLst/>
              <a:cxnLst/>
              <a:rect l="l" t="t" r="r" b="b"/>
              <a:pathLst>
                <a:path w="5132" h="3608" extrusionOk="0">
                  <a:moveTo>
                    <a:pt x="567" y="0"/>
                  </a:moveTo>
                  <a:cubicBezTo>
                    <a:pt x="254" y="0"/>
                    <a:pt x="1" y="253"/>
                    <a:pt x="1" y="563"/>
                  </a:cubicBezTo>
                  <a:cubicBezTo>
                    <a:pt x="7" y="1662"/>
                    <a:pt x="368" y="2731"/>
                    <a:pt x="1034" y="3608"/>
                  </a:cubicBezTo>
                  <a:cubicBezTo>
                    <a:pt x="2097" y="3138"/>
                    <a:pt x="3325" y="2864"/>
                    <a:pt x="5014" y="2864"/>
                  </a:cubicBezTo>
                  <a:cubicBezTo>
                    <a:pt x="5054" y="2864"/>
                    <a:pt x="5093" y="2873"/>
                    <a:pt x="5132" y="2873"/>
                  </a:cubicBezTo>
                  <a:cubicBezTo>
                    <a:pt x="4289" y="1117"/>
                    <a:pt x="2515" y="0"/>
                    <a:pt x="567" y="0"/>
                  </a:cubicBezTo>
                  <a:close/>
                </a:path>
              </a:pathLst>
            </a:custGeom>
            <a:grpFill/>
            <a:ln>
              <a:noFill/>
            </a:ln>
          </p:spPr>
          <p:txBody>
            <a:bodyPr spcFirstLastPara="1" wrap="square" lIns="91425" tIns="91425" rIns="91425" bIns="91425" anchor="ctr" anchorCtr="0">
              <a:noAutofit/>
            </a:bodyPr>
            <a:lstStyle/>
            <a:p>
              <a:endParaRPr sz="1400">
                <a:solidFill>
                  <a:srgbClr val="435D74"/>
                </a:solidFill>
              </a:endParaRPr>
            </a:p>
          </p:txBody>
        </p:sp>
        <p:sp>
          <p:nvSpPr>
            <p:cNvPr id="385" name="Google Shape;5725;p85"/>
            <p:cNvSpPr/>
            <p:nvPr/>
          </p:nvSpPr>
          <p:spPr>
            <a:xfrm>
              <a:off x="6444750" y="3563200"/>
              <a:ext cx="128225" cy="89925"/>
            </a:xfrm>
            <a:custGeom>
              <a:avLst/>
              <a:gdLst/>
              <a:ahLst/>
              <a:cxnLst/>
              <a:rect l="l" t="t" r="r" b="b"/>
              <a:pathLst>
                <a:path w="5129" h="3597" extrusionOk="0">
                  <a:moveTo>
                    <a:pt x="1022" y="1"/>
                  </a:moveTo>
                  <a:cubicBezTo>
                    <a:pt x="362" y="874"/>
                    <a:pt x="4" y="1937"/>
                    <a:pt x="1" y="3033"/>
                  </a:cubicBezTo>
                  <a:cubicBezTo>
                    <a:pt x="1" y="3343"/>
                    <a:pt x="251" y="3596"/>
                    <a:pt x="564" y="3596"/>
                  </a:cubicBezTo>
                  <a:cubicBezTo>
                    <a:pt x="2512" y="3596"/>
                    <a:pt x="4286" y="2479"/>
                    <a:pt x="5129" y="724"/>
                  </a:cubicBezTo>
                  <a:cubicBezTo>
                    <a:pt x="5093" y="724"/>
                    <a:pt x="5051" y="736"/>
                    <a:pt x="5011" y="736"/>
                  </a:cubicBezTo>
                  <a:cubicBezTo>
                    <a:pt x="3319" y="736"/>
                    <a:pt x="2088" y="462"/>
                    <a:pt x="1022" y="1"/>
                  </a:cubicBezTo>
                  <a:close/>
                </a:path>
              </a:pathLst>
            </a:custGeom>
            <a:grpFill/>
            <a:ln>
              <a:noFill/>
            </a:ln>
          </p:spPr>
          <p:txBody>
            <a:bodyPr spcFirstLastPara="1" wrap="square" lIns="91425" tIns="91425" rIns="91425" bIns="91425" anchor="ctr" anchorCtr="0">
              <a:noAutofit/>
            </a:bodyPr>
            <a:lstStyle/>
            <a:p>
              <a:endParaRPr sz="1400">
                <a:solidFill>
                  <a:srgbClr val="435D74"/>
                </a:solidFill>
              </a:endParaRPr>
            </a:p>
          </p:txBody>
        </p:sp>
        <p:sp>
          <p:nvSpPr>
            <p:cNvPr id="386" name="Google Shape;5726;p85"/>
            <p:cNvSpPr/>
            <p:nvPr/>
          </p:nvSpPr>
          <p:spPr>
            <a:xfrm>
              <a:off x="6375350" y="3355650"/>
              <a:ext cx="244750" cy="197650"/>
            </a:xfrm>
            <a:custGeom>
              <a:avLst/>
              <a:gdLst/>
              <a:ahLst/>
              <a:cxnLst/>
              <a:rect l="l" t="t" r="r" b="b"/>
              <a:pathLst>
                <a:path w="9790" h="7906" extrusionOk="0">
                  <a:moveTo>
                    <a:pt x="6045" y="2610"/>
                  </a:moveTo>
                  <a:cubicBezTo>
                    <a:pt x="6190" y="2610"/>
                    <a:pt x="6335" y="2666"/>
                    <a:pt x="6444" y="2777"/>
                  </a:cubicBezTo>
                  <a:cubicBezTo>
                    <a:pt x="6664" y="2997"/>
                    <a:pt x="6664" y="3356"/>
                    <a:pt x="6444" y="3575"/>
                  </a:cubicBezTo>
                  <a:cubicBezTo>
                    <a:pt x="6225" y="3795"/>
                    <a:pt x="6225" y="4153"/>
                    <a:pt x="6444" y="4373"/>
                  </a:cubicBezTo>
                  <a:cubicBezTo>
                    <a:pt x="6664" y="4593"/>
                    <a:pt x="6664" y="4951"/>
                    <a:pt x="6444" y="5171"/>
                  </a:cubicBezTo>
                  <a:cubicBezTo>
                    <a:pt x="6335" y="5281"/>
                    <a:pt x="6190" y="5336"/>
                    <a:pt x="6045" y="5336"/>
                  </a:cubicBezTo>
                  <a:cubicBezTo>
                    <a:pt x="5901" y="5336"/>
                    <a:pt x="5756" y="5281"/>
                    <a:pt x="5646" y="5171"/>
                  </a:cubicBezTo>
                  <a:cubicBezTo>
                    <a:pt x="4984" y="4509"/>
                    <a:pt x="4984" y="3440"/>
                    <a:pt x="5646" y="2777"/>
                  </a:cubicBezTo>
                  <a:cubicBezTo>
                    <a:pt x="5756" y="2666"/>
                    <a:pt x="5901" y="2610"/>
                    <a:pt x="6045" y="2610"/>
                  </a:cubicBezTo>
                  <a:close/>
                  <a:moveTo>
                    <a:pt x="7787" y="1"/>
                  </a:moveTo>
                  <a:cubicBezTo>
                    <a:pt x="4463" y="1"/>
                    <a:pt x="3204" y="1064"/>
                    <a:pt x="919" y="2997"/>
                  </a:cubicBezTo>
                  <a:lnTo>
                    <a:pt x="271" y="3542"/>
                  </a:lnTo>
                  <a:cubicBezTo>
                    <a:pt x="0" y="3765"/>
                    <a:pt x="0" y="4181"/>
                    <a:pt x="271" y="4406"/>
                  </a:cubicBezTo>
                  <a:lnTo>
                    <a:pt x="856" y="4897"/>
                  </a:lnTo>
                  <a:cubicBezTo>
                    <a:pt x="3147" y="6837"/>
                    <a:pt x="4412" y="7906"/>
                    <a:pt x="7787" y="7906"/>
                  </a:cubicBezTo>
                  <a:cubicBezTo>
                    <a:pt x="8450" y="7902"/>
                    <a:pt x="9106" y="7788"/>
                    <a:pt x="9730" y="7574"/>
                  </a:cubicBezTo>
                  <a:cubicBezTo>
                    <a:pt x="8357" y="6951"/>
                    <a:pt x="7456" y="5602"/>
                    <a:pt x="7411" y="4093"/>
                  </a:cubicBezTo>
                  <a:cubicBezTo>
                    <a:pt x="7366" y="2588"/>
                    <a:pt x="8179" y="1184"/>
                    <a:pt x="9513" y="480"/>
                  </a:cubicBezTo>
                  <a:cubicBezTo>
                    <a:pt x="9603" y="432"/>
                    <a:pt x="9697" y="398"/>
                    <a:pt x="9790" y="356"/>
                  </a:cubicBezTo>
                  <a:cubicBezTo>
                    <a:pt x="9149" y="124"/>
                    <a:pt x="8471" y="4"/>
                    <a:pt x="7787" y="1"/>
                  </a:cubicBezTo>
                  <a:close/>
                </a:path>
              </a:pathLst>
            </a:custGeom>
            <a:grpFill/>
            <a:ln>
              <a:noFill/>
            </a:ln>
          </p:spPr>
          <p:txBody>
            <a:bodyPr spcFirstLastPara="1" wrap="square" lIns="91425" tIns="91425" rIns="91425" bIns="91425" anchor="ctr" anchorCtr="0">
              <a:noAutofit/>
            </a:bodyPr>
            <a:lstStyle/>
            <a:p>
              <a:endParaRPr sz="1400">
                <a:solidFill>
                  <a:srgbClr val="435D74"/>
                </a:solidFill>
              </a:endParaRPr>
            </a:p>
          </p:txBody>
        </p:sp>
        <p:sp>
          <p:nvSpPr>
            <p:cNvPr id="387" name="Google Shape;5727;p85"/>
            <p:cNvSpPr/>
            <p:nvPr/>
          </p:nvSpPr>
          <p:spPr>
            <a:xfrm>
              <a:off x="6587875" y="3385100"/>
              <a:ext cx="130325" cy="140500"/>
            </a:xfrm>
            <a:custGeom>
              <a:avLst/>
              <a:gdLst/>
              <a:ahLst/>
              <a:cxnLst/>
              <a:rect l="l" t="t" r="r" b="b"/>
              <a:pathLst>
                <a:path w="5213" h="5620" extrusionOk="0">
                  <a:moveTo>
                    <a:pt x="2343" y="1789"/>
                  </a:moveTo>
                  <a:cubicBezTo>
                    <a:pt x="2633" y="1789"/>
                    <a:pt x="2912" y="2015"/>
                    <a:pt x="2912" y="2355"/>
                  </a:cubicBezTo>
                  <a:cubicBezTo>
                    <a:pt x="2912" y="2665"/>
                    <a:pt x="2659" y="2918"/>
                    <a:pt x="2349" y="2918"/>
                  </a:cubicBezTo>
                  <a:cubicBezTo>
                    <a:pt x="1846" y="2918"/>
                    <a:pt x="1593" y="2310"/>
                    <a:pt x="1948" y="1955"/>
                  </a:cubicBezTo>
                  <a:cubicBezTo>
                    <a:pt x="2063" y="1840"/>
                    <a:pt x="2204" y="1789"/>
                    <a:pt x="2343" y="1789"/>
                  </a:cubicBezTo>
                  <a:close/>
                  <a:moveTo>
                    <a:pt x="2846" y="0"/>
                  </a:moveTo>
                  <a:cubicBezTo>
                    <a:pt x="2394" y="0"/>
                    <a:pt x="1947" y="85"/>
                    <a:pt x="1539" y="301"/>
                  </a:cubicBezTo>
                  <a:cubicBezTo>
                    <a:pt x="645" y="774"/>
                    <a:pt x="72" y="1687"/>
                    <a:pt x="36" y="2698"/>
                  </a:cubicBezTo>
                  <a:cubicBezTo>
                    <a:pt x="0" y="3707"/>
                    <a:pt x="506" y="4662"/>
                    <a:pt x="1367" y="5195"/>
                  </a:cubicBezTo>
                  <a:cubicBezTo>
                    <a:pt x="1792" y="5460"/>
                    <a:pt x="2280" y="5607"/>
                    <a:pt x="2782" y="5619"/>
                  </a:cubicBezTo>
                  <a:cubicBezTo>
                    <a:pt x="3752" y="4957"/>
                    <a:pt x="4550" y="4078"/>
                    <a:pt x="5119" y="3051"/>
                  </a:cubicBezTo>
                  <a:cubicBezTo>
                    <a:pt x="5213" y="2882"/>
                    <a:pt x="5213" y="2674"/>
                    <a:pt x="5119" y="2506"/>
                  </a:cubicBezTo>
                  <a:cubicBezTo>
                    <a:pt x="4568" y="1512"/>
                    <a:pt x="3797" y="654"/>
                    <a:pt x="2870" y="0"/>
                  </a:cubicBezTo>
                  <a:cubicBezTo>
                    <a:pt x="2862" y="0"/>
                    <a:pt x="2854" y="0"/>
                    <a:pt x="2846" y="0"/>
                  </a:cubicBezTo>
                  <a:close/>
                </a:path>
              </a:pathLst>
            </a:custGeom>
            <a:grpFill/>
            <a:ln>
              <a:noFill/>
            </a:ln>
          </p:spPr>
          <p:txBody>
            <a:bodyPr spcFirstLastPara="1" wrap="square" lIns="91425" tIns="91425" rIns="91425" bIns="91425" anchor="ctr" anchorCtr="0">
              <a:noAutofit/>
            </a:bodyPr>
            <a:lstStyle/>
            <a:p>
              <a:endParaRPr sz="1400">
                <a:solidFill>
                  <a:srgbClr val="435D74"/>
                </a:solidFill>
              </a:endParaRPr>
            </a:p>
          </p:txBody>
        </p:sp>
        <p:sp>
          <p:nvSpPr>
            <p:cNvPr id="388" name="Google Shape;5728;p85"/>
            <p:cNvSpPr/>
            <p:nvPr/>
          </p:nvSpPr>
          <p:spPr>
            <a:xfrm>
              <a:off x="6234950" y="3469100"/>
              <a:ext cx="165050" cy="141200"/>
            </a:xfrm>
            <a:custGeom>
              <a:avLst/>
              <a:gdLst/>
              <a:ahLst/>
              <a:cxnLst/>
              <a:rect l="l" t="t" r="r" b="b"/>
              <a:pathLst>
                <a:path w="6602" h="5648" extrusionOk="0">
                  <a:moveTo>
                    <a:pt x="3990" y="1"/>
                  </a:moveTo>
                  <a:cubicBezTo>
                    <a:pt x="1807" y="1"/>
                    <a:pt x="0" y="1772"/>
                    <a:pt x="0" y="3955"/>
                  </a:cubicBezTo>
                  <a:lnTo>
                    <a:pt x="0" y="5084"/>
                  </a:lnTo>
                  <a:cubicBezTo>
                    <a:pt x="0" y="5394"/>
                    <a:pt x="253" y="5647"/>
                    <a:pt x="566" y="5647"/>
                  </a:cubicBezTo>
                  <a:lnTo>
                    <a:pt x="1696" y="5647"/>
                  </a:lnTo>
                  <a:cubicBezTo>
                    <a:pt x="4014" y="5647"/>
                    <a:pt x="5996" y="4075"/>
                    <a:pt x="6601" y="1943"/>
                  </a:cubicBezTo>
                  <a:cubicBezTo>
                    <a:pt x="6324" y="1717"/>
                    <a:pt x="6041" y="1476"/>
                    <a:pt x="5740" y="1223"/>
                  </a:cubicBezTo>
                  <a:lnTo>
                    <a:pt x="5481" y="1004"/>
                  </a:lnTo>
                  <a:lnTo>
                    <a:pt x="4391" y="2097"/>
                  </a:lnTo>
                  <a:cubicBezTo>
                    <a:pt x="4281" y="2203"/>
                    <a:pt x="4139" y="2255"/>
                    <a:pt x="3997" y="2255"/>
                  </a:cubicBezTo>
                  <a:cubicBezTo>
                    <a:pt x="3852" y="2255"/>
                    <a:pt x="3708" y="2200"/>
                    <a:pt x="3599" y="2091"/>
                  </a:cubicBezTo>
                  <a:cubicBezTo>
                    <a:pt x="3379" y="1871"/>
                    <a:pt x="3376" y="1519"/>
                    <a:pt x="3593" y="1299"/>
                  </a:cubicBezTo>
                  <a:lnTo>
                    <a:pt x="4611" y="278"/>
                  </a:lnTo>
                  <a:lnTo>
                    <a:pt x="4285" y="1"/>
                  </a:lnTo>
                  <a:close/>
                </a:path>
              </a:pathLst>
            </a:custGeom>
            <a:grpFill/>
            <a:ln>
              <a:noFill/>
            </a:ln>
          </p:spPr>
          <p:txBody>
            <a:bodyPr spcFirstLastPara="1" wrap="square" lIns="91425" tIns="91425" rIns="91425" bIns="91425" anchor="ctr" anchorCtr="0">
              <a:noAutofit/>
            </a:bodyPr>
            <a:lstStyle/>
            <a:p>
              <a:endParaRPr sz="1400">
                <a:solidFill>
                  <a:srgbClr val="435D74"/>
                </a:solidFill>
              </a:endParaRPr>
            </a:p>
          </p:txBody>
        </p:sp>
        <p:sp>
          <p:nvSpPr>
            <p:cNvPr id="389" name="Google Shape;5729;p85"/>
            <p:cNvSpPr/>
            <p:nvPr/>
          </p:nvSpPr>
          <p:spPr>
            <a:xfrm>
              <a:off x="6234950" y="3299725"/>
              <a:ext cx="165050" cy="141175"/>
            </a:xfrm>
            <a:custGeom>
              <a:avLst/>
              <a:gdLst/>
              <a:ahLst/>
              <a:cxnLst/>
              <a:rect l="l" t="t" r="r" b="b"/>
              <a:pathLst>
                <a:path w="6602" h="5647" extrusionOk="0">
                  <a:moveTo>
                    <a:pt x="566" y="1"/>
                  </a:moveTo>
                  <a:cubicBezTo>
                    <a:pt x="253" y="1"/>
                    <a:pt x="3" y="254"/>
                    <a:pt x="3" y="567"/>
                  </a:cubicBezTo>
                  <a:lnTo>
                    <a:pt x="3" y="1699"/>
                  </a:lnTo>
                  <a:cubicBezTo>
                    <a:pt x="0" y="3879"/>
                    <a:pt x="1807" y="5647"/>
                    <a:pt x="3990" y="5647"/>
                  </a:cubicBezTo>
                  <a:lnTo>
                    <a:pt x="4285" y="5647"/>
                  </a:lnTo>
                  <a:lnTo>
                    <a:pt x="4611" y="5373"/>
                  </a:lnTo>
                  <a:lnTo>
                    <a:pt x="3593" y="4352"/>
                  </a:lnTo>
                  <a:cubicBezTo>
                    <a:pt x="3379" y="4132"/>
                    <a:pt x="3382" y="3780"/>
                    <a:pt x="3599" y="3563"/>
                  </a:cubicBezTo>
                  <a:cubicBezTo>
                    <a:pt x="3710" y="3451"/>
                    <a:pt x="3856" y="3396"/>
                    <a:pt x="4001" y="3396"/>
                  </a:cubicBezTo>
                  <a:cubicBezTo>
                    <a:pt x="4142" y="3396"/>
                    <a:pt x="4282" y="3448"/>
                    <a:pt x="4391" y="3554"/>
                  </a:cubicBezTo>
                  <a:lnTo>
                    <a:pt x="5481" y="4644"/>
                  </a:lnTo>
                  <a:lnTo>
                    <a:pt x="5809" y="4370"/>
                  </a:lnTo>
                  <a:cubicBezTo>
                    <a:pt x="6083" y="4138"/>
                    <a:pt x="6345" y="3918"/>
                    <a:pt x="6601" y="3704"/>
                  </a:cubicBezTo>
                  <a:cubicBezTo>
                    <a:pt x="5996" y="1575"/>
                    <a:pt x="4017" y="1"/>
                    <a:pt x="1696" y="1"/>
                  </a:cubicBezTo>
                  <a:close/>
                </a:path>
              </a:pathLst>
            </a:custGeom>
            <a:grpFill/>
            <a:ln>
              <a:noFill/>
            </a:ln>
          </p:spPr>
          <p:txBody>
            <a:bodyPr spcFirstLastPara="1" wrap="square" lIns="91425" tIns="91425" rIns="91425" bIns="91425" anchor="ctr" anchorCtr="0">
              <a:noAutofit/>
            </a:bodyPr>
            <a:lstStyle/>
            <a:p>
              <a:endParaRPr sz="1400">
                <a:solidFill>
                  <a:srgbClr val="435D74"/>
                </a:solidFill>
              </a:endParaRPr>
            </a:p>
          </p:txBody>
        </p:sp>
      </p:grpSp>
    </p:spTree>
    <p:extLst>
      <p:ext uri="{BB962C8B-B14F-4D97-AF65-F5344CB8AC3E}">
        <p14:creationId xmlns:p14="http://schemas.microsoft.com/office/powerpoint/2010/main" val="675131865"/>
      </p:ext>
    </p:extLst>
  </p:cSld>
  <p:clrMapOvr>
    <a:masterClrMapping/>
  </p:clrMapOv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EF19333F-7F8E-D55C-A72E-CD36AC20C257}"/>
              </a:ext>
            </a:extLst>
          </p:cNvPr>
          <p:cNvSpPr/>
          <p:nvPr/>
        </p:nvSpPr>
        <p:spPr>
          <a:xfrm>
            <a:off x="4410693" y="2272445"/>
            <a:ext cx="3089307" cy="400110"/>
          </a:xfrm>
          <a:prstGeom prst="rect">
            <a:avLst/>
          </a:prstGeom>
        </p:spPr>
        <p:txBody>
          <a:bodyPr wrap="none">
            <a:spAutoFit/>
          </a:bodyPr>
          <a:lstStyle/>
          <a:p>
            <a:r>
              <a:rPr lang="en-US" altLang="ko-KR" sz="2000" dirty="0"/>
              <a:t>Presentation template by </a:t>
            </a:r>
            <a:endParaRPr lang="ko-KR" altLang="en-US" sz="2000" dirty="0"/>
          </a:p>
        </p:txBody>
      </p:sp>
      <p:sp>
        <p:nvSpPr>
          <p:cNvPr id="4" name="Título 1">
            <a:extLst>
              <a:ext uri="{FF2B5EF4-FFF2-40B4-BE49-F238E27FC236}">
                <a16:creationId xmlns:a16="http://schemas.microsoft.com/office/drawing/2014/main" id="{2B8C37F1-2D05-2424-DCA9-A4078AAF746E}"/>
              </a:ext>
            </a:extLst>
          </p:cNvPr>
          <p:cNvSpPr txBox="1">
            <a:spLocks/>
          </p:cNvSpPr>
          <p:nvPr/>
        </p:nvSpPr>
        <p:spPr>
          <a:xfrm>
            <a:off x="890906" y="5870077"/>
            <a:ext cx="10485575" cy="77686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ts val="1860"/>
              </a:lnSpc>
            </a:pPr>
            <a:r>
              <a:rPr lang="en-US" sz="1200" dirty="0">
                <a:solidFill>
                  <a:schemeClr val="tx1">
                    <a:lumMod val="75000"/>
                    <a:lumOff val="25000"/>
                  </a:schemeClr>
                </a:solidFill>
              </a:rPr>
              <a:t>You are free to use this presentation for educational, personal and work purposes under Creative Commons Attribution License. But, keep the credits slide or mention Slidesppt in your presentation. Visit </a:t>
            </a:r>
            <a:r>
              <a:rPr lang="en-US" sz="1200" u="sng" dirty="0">
                <a:solidFill>
                  <a:schemeClr val="tx1">
                    <a:lumMod val="75000"/>
                    <a:lumOff val="25000"/>
                  </a:schemeClr>
                </a:solidFill>
                <a:hlinkClick r:id="rId2"/>
              </a:rPr>
              <a:t>slidesppt.net</a:t>
            </a:r>
            <a:br>
              <a:rPr lang="en" sz="1200" dirty="0">
                <a:solidFill>
                  <a:schemeClr val="tx1">
                    <a:lumMod val="75000"/>
                    <a:lumOff val="25000"/>
                  </a:schemeClr>
                </a:solidFill>
                <a:latin typeface="Barlow" pitchFamily="2" charset="77"/>
              </a:rPr>
            </a:br>
            <a:endParaRPr lang="en" sz="1200" dirty="0">
              <a:solidFill>
                <a:schemeClr val="tx1">
                  <a:lumMod val="75000"/>
                  <a:lumOff val="25000"/>
                </a:schemeClr>
              </a:solidFill>
              <a:latin typeface="Barlow" pitchFamily="2" charset="77"/>
            </a:endParaRPr>
          </a:p>
        </p:txBody>
      </p:sp>
      <p:grpSp>
        <p:nvGrpSpPr>
          <p:cNvPr id="5" name="Gráfico 10">
            <a:extLst>
              <a:ext uri="{FF2B5EF4-FFF2-40B4-BE49-F238E27FC236}">
                <a16:creationId xmlns:a16="http://schemas.microsoft.com/office/drawing/2014/main" id="{93BC3FB7-6B34-BA33-5D1E-3D3C4B3BB1D6}"/>
              </a:ext>
            </a:extLst>
          </p:cNvPr>
          <p:cNvGrpSpPr/>
          <p:nvPr/>
        </p:nvGrpSpPr>
        <p:grpSpPr>
          <a:xfrm>
            <a:off x="2673740" y="2333651"/>
            <a:ext cx="1591037" cy="1591037"/>
            <a:chOff x="627235" y="5458033"/>
            <a:chExt cx="849367" cy="849367"/>
          </a:xfrm>
          <a:solidFill>
            <a:srgbClr val="00BFF3"/>
          </a:solidFill>
        </p:grpSpPr>
        <p:sp>
          <p:nvSpPr>
            <p:cNvPr id="6" name="Forma libre: forma 5">
              <a:extLst>
                <a:ext uri="{FF2B5EF4-FFF2-40B4-BE49-F238E27FC236}">
                  <a16:creationId xmlns:a16="http://schemas.microsoft.com/office/drawing/2014/main" id="{C8BE2E0F-9529-3AAF-EAB9-2EE572F224E0}"/>
                </a:ext>
              </a:extLst>
            </p:cNvPr>
            <p:cNvSpPr/>
            <p:nvPr userDrawn="1"/>
          </p:nvSpPr>
          <p:spPr>
            <a:xfrm>
              <a:off x="627235" y="5458033"/>
              <a:ext cx="849367" cy="849367"/>
            </a:xfrm>
            <a:custGeom>
              <a:avLst/>
              <a:gdLst>
                <a:gd name="connsiteX0" fmla="*/ 849367 w 849367"/>
                <a:gd name="connsiteY0" fmla="*/ 424684 h 849367"/>
                <a:gd name="connsiteX1" fmla="*/ 424684 w 849367"/>
                <a:gd name="connsiteY1" fmla="*/ 849367 h 849367"/>
                <a:gd name="connsiteX2" fmla="*/ 0 w 849367"/>
                <a:gd name="connsiteY2" fmla="*/ 424684 h 849367"/>
                <a:gd name="connsiteX3" fmla="*/ 424684 w 849367"/>
                <a:gd name="connsiteY3" fmla="*/ 0 h 849367"/>
                <a:gd name="connsiteX4" fmla="*/ 849367 w 849367"/>
                <a:gd name="connsiteY4" fmla="*/ 424684 h 8493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49367" h="849367">
                  <a:moveTo>
                    <a:pt x="849367" y="424684"/>
                  </a:moveTo>
                  <a:cubicBezTo>
                    <a:pt x="849367" y="659230"/>
                    <a:pt x="659230" y="849367"/>
                    <a:pt x="424684" y="849367"/>
                  </a:cubicBezTo>
                  <a:cubicBezTo>
                    <a:pt x="190137" y="849367"/>
                    <a:pt x="0" y="659230"/>
                    <a:pt x="0" y="424684"/>
                  </a:cubicBezTo>
                  <a:cubicBezTo>
                    <a:pt x="0" y="190137"/>
                    <a:pt x="190137" y="0"/>
                    <a:pt x="424684" y="0"/>
                  </a:cubicBezTo>
                  <a:cubicBezTo>
                    <a:pt x="659230" y="0"/>
                    <a:pt x="849367" y="190137"/>
                    <a:pt x="849367" y="424684"/>
                  </a:cubicBezTo>
                  <a:close/>
                </a:path>
              </a:pathLst>
            </a:custGeom>
            <a:solidFill>
              <a:schemeClr val="tx1"/>
            </a:solidFill>
            <a:ln w="2285" cap="flat">
              <a:noFill/>
              <a:prstDash val="solid"/>
              <a:miter/>
            </a:ln>
          </p:spPr>
          <p:txBody>
            <a:bodyPr rtlCol="0" anchor="ctr"/>
            <a:lstStyle>
              <a:defPPr/>
            </a:lstStyle>
            <a:p>
              <a:endParaRPr lang="es-PE" sz="1400" dirty="0"/>
            </a:p>
          </p:txBody>
        </p:sp>
        <p:sp>
          <p:nvSpPr>
            <p:cNvPr id="7" name="Forma libre: forma 6">
              <a:extLst>
                <a:ext uri="{FF2B5EF4-FFF2-40B4-BE49-F238E27FC236}">
                  <a16:creationId xmlns:a16="http://schemas.microsoft.com/office/drawing/2014/main" id="{A1FB90C0-AC09-0AE7-12E8-BAA4ECD59C4D}"/>
                </a:ext>
              </a:extLst>
            </p:cNvPr>
            <p:cNvSpPr/>
            <p:nvPr/>
          </p:nvSpPr>
          <p:spPr>
            <a:xfrm>
              <a:off x="736500" y="5562370"/>
              <a:ext cx="662009" cy="640647"/>
            </a:xfrm>
            <a:custGeom>
              <a:avLst/>
              <a:gdLst>
                <a:gd name="connsiteX0" fmla="*/ 398577 w 662009"/>
                <a:gd name="connsiteY0" fmla="*/ 121941 h 640647"/>
                <a:gd name="connsiteX1" fmla="*/ 398577 w 662009"/>
                <a:gd name="connsiteY1" fmla="*/ 121941 h 640647"/>
                <a:gd name="connsiteX2" fmla="*/ 383196 w 662009"/>
                <a:gd name="connsiteY2" fmla="*/ 121941 h 640647"/>
                <a:gd name="connsiteX3" fmla="*/ 383219 w 662009"/>
                <a:gd name="connsiteY3" fmla="*/ 0 h 640647"/>
                <a:gd name="connsiteX4" fmla="*/ 0 w 662009"/>
                <a:gd name="connsiteY4" fmla="*/ 64133 h 640647"/>
                <a:gd name="connsiteX5" fmla="*/ 0 w 662009"/>
                <a:gd name="connsiteY5" fmla="*/ 576124 h 640647"/>
                <a:gd name="connsiteX6" fmla="*/ 383128 w 662009"/>
                <a:gd name="connsiteY6" fmla="*/ 640647 h 640647"/>
                <a:gd name="connsiteX7" fmla="*/ 383219 w 662009"/>
                <a:gd name="connsiteY7" fmla="*/ 122514 h 640647"/>
                <a:gd name="connsiteX8" fmla="*/ 398072 w 662009"/>
                <a:gd name="connsiteY8" fmla="*/ 122514 h 640647"/>
                <a:gd name="connsiteX9" fmla="*/ 398049 w 662009"/>
                <a:gd name="connsiteY9" fmla="*/ 152655 h 640647"/>
                <a:gd name="connsiteX10" fmla="*/ 630608 w 662009"/>
                <a:gd name="connsiteY10" fmla="*/ 152655 h 640647"/>
                <a:gd name="connsiteX11" fmla="*/ 630608 w 662009"/>
                <a:gd name="connsiteY11" fmla="*/ 440087 h 640647"/>
                <a:gd name="connsiteX12" fmla="*/ 614907 w 662009"/>
                <a:gd name="connsiteY12" fmla="*/ 440087 h 640647"/>
                <a:gd name="connsiteX13" fmla="*/ 614907 w 662009"/>
                <a:gd name="connsiteY13" fmla="*/ 168264 h 640647"/>
                <a:gd name="connsiteX14" fmla="*/ 397958 w 662009"/>
                <a:gd name="connsiteY14" fmla="*/ 168242 h 640647"/>
                <a:gd name="connsiteX15" fmla="*/ 397958 w 662009"/>
                <a:gd name="connsiteY15" fmla="*/ 208010 h 640647"/>
                <a:gd name="connsiteX16" fmla="*/ 413177 w 662009"/>
                <a:gd name="connsiteY16" fmla="*/ 206337 h 640647"/>
                <a:gd name="connsiteX17" fmla="*/ 427457 w 662009"/>
                <a:gd name="connsiteY17" fmla="*/ 205236 h 640647"/>
                <a:gd name="connsiteX18" fmla="*/ 427457 w 662009"/>
                <a:gd name="connsiteY18" fmla="*/ 287340 h 640647"/>
                <a:gd name="connsiteX19" fmla="*/ 511509 w 662009"/>
                <a:gd name="connsiteY19" fmla="*/ 287340 h 640647"/>
                <a:gd name="connsiteX20" fmla="*/ 497298 w 662009"/>
                <a:gd name="connsiteY20" fmla="*/ 333435 h 640647"/>
                <a:gd name="connsiteX21" fmla="*/ 455879 w 662009"/>
                <a:gd name="connsiteY21" fmla="*/ 363003 h 640647"/>
                <a:gd name="connsiteX22" fmla="*/ 421933 w 662009"/>
                <a:gd name="connsiteY22" fmla="*/ 366624 h 640647"/>
                <a:gd name="connsiteX23" fmla="*/ 397958 w 662009"/>
                <a:gd name="connsiteY23" fmla="*/ 363988 h 640647"/>
                <a:gd name="connsiteX24" fmla="*/ 397958 w 662009"/>
                <a:gd name="connsiteY24" fmla="*/ 394428 h 640647"/>
                <a:gd name="connsiteX25" fmla="*/ 548412 w 662009"/>
                <a:gd name="connsiteY25" fmla="*/ 394428 h 640647"/>
                <a:gd name="connsiteX26" fmla="*/ 548412 w 662009"/>
                <a:gd name="connsiteY26" fmla="*/ 423079 h 640647"/>
                <a:gd name="connsiteX27" fmla="*/ 397935 w 662009"/>
                <a:gd name="connsiteY27" fmla="*/ 423079 h 640647"/>
                <a:gd name="connsiteX28" fmla="*/ 397935 w 662009"/>
                <a:gd name="connsiteY28" fmla="*/ 449851 h 640647"/>
                <a:gd name="connsiteX29" fmla="*/ 547518 w 662009"/>
                <a:gd name="connsiteY29" fmla="*/ 449851 h 640647"/>
                <a:gd name="connsiteX30" fmla="*/ 547518 w 662009"/>
                <a:gd name="connsiteY30" fmla="*/ 480313 h 640647"/>
                <a:gd name="connsiteX31" fmla="*/ 397912 w 662009"/>
                <a:gd name="connsiteY31" fmla="*/ 480313 h 640647"/>
                <a:gd name="connsiteX32" fmla="*/ 397912 w 662009"/>
                <a:gd name="connsiteY32" fmla="*/ 515406 h 640647"/>
                <a:gd name="connsiteX33" fmla="*/ 614907 w 662009"/>
                <a:gd name="connsiteY33" fmla="*/ 515406 h 640647"/>
                <a:gd name="connsiteX34" fmla="*/ 614907 w 662009"/>
                <a:gd name="connsiteY34" fmla="*/ 440591 h 640647"/>
                <a:gd name="connsiteX35" fmla="*/ 630608 w 662009"/>
                <a:gd name="connsiteY35" fmla="*/ 440591 h 640647"/>
                <a:gd name="connsiteX36" fmla="*/ 630608 w 662009"/>
                <a:gd name="connsiteY36" fmla="*/ 440591 h 640647"/>
                <a:gd name="connsiteX37" fmla="*/ 662010 w 662009"/>
                <a:gd name="connsiteY37" fmla="*/ 440591 h 640647"/>
                <a:gd name="connsiteX38" fmla="*/ 662010 w 662009"/>
                <a:gd name="connsiteY38" fmla="*/ 122101 h 640647"/>
                <a:gd name="connsiteX39" fmla="*/ 398577 w 662009"/>
                <a:gd name="connsiteY39" fmla="*/ 121941 h 640647"/>
                <a:gd name="connsiteX40" fmla="*/ 267834 w 662009"/>
                <a:gd name="connsiteY40" fmla="*/ 452946 h 640647"/>
                <a:gd name="connsiteX41" fmla="*/ 177387 w 662009"/>
                <a:gd name="connsiteY41" fmla="*/ 482743 h 640647"/>
                <a:gd name="connsiteX42" fmla="*/ 90470 w 662009"/>
                <a:gd name="connsiteY42" fmla="*/ 460808 h 640647"/>
                <a:gd name="connsiteX43" fmla="*/ 86230 w 662009"/>
                <a:gd name="connsiteY43" fmla="*/ 457988 h 640647"/>
                <a:gd name="connsiteX44" fmla="*/ 100899 w 662009"/>
                <a:gd name="connsiteY44" fmla="*/ 409281 h 640647"/>
                <a:gd name="connsiteX45" fmla="*/ 108509 w 662009"/>
                <a:gd name="connsiteY45" fmla="*/ 413957 h 640647"/>
                <a:gd name="connsiteX46" fmla="*/ 180275 w 662009"/>
                <a:gd name="connsiteY46" fmla="*/ 434196 h 640647"/>
                <a:gd name="connsiteX47" fmla="*/ 241521 w 662009"/>
                <a:gd name="connsiteY47" fmla="*/ 385511 h 640647"/>
                <a:gd name="connsiteX48" fmla="*/ 184561 w 662009"/>
                <a:gd name="connsiteY48" fmla="*/ 327177 h 640647"/>
                <a:gd name="connsiteX49" fmla="*/ 94160 w 662009"/>
                <a:gd name="connsiteY49" fmla="*/ 228478 h 640647"/>
                <a:gd name="connsiteX50" fmla="*/ 206359 w 662009"/>
                <a:gd name="connsiteY50" fmla="*/ 133195 h 640647"/>
                <a:gd name="connsiteX51" fmla="*/ 281747 w 662009"/>
                <a:gd name="connsiteY51" fmla="*/ 150042 h 640647"/>
                <a:gd name="connsiteX52" fmla="*/ 286698 w 662009"/>
                <a:gd name="connsiteY52" fmla="*/ 152838 h 640647"/>
                <a:gd name="connsiteX53" fmla="*/ 270653 w 662009"/>
                <a:gd name="connsiteY53" fmla="*/ 200285 h 640647"/>
                <a:gd name="connsiteX54" fmla="*/ 263479 w 662009"/>
                <a:gd name="connsiteY54" fmla="*/ 196366 h 640647"/>
                <a:gd name="connsiteX55" fmla="*/ 204938 w 662009"/>
                <a:gd name="connsiteY55" fmla="*/ 181742 h 640647"/>
                <a:gd name="connsiteX56" fmla="*/ 150455 w 662009"/>
                <a:gd name="connsiteY56" fmla="*/ 223665 h 640647"/>
                <a:gd name="connsiteX57" fmla="*/ 210806 w 662009"/>
                <a:gd name="connsiteY57" fmla="*/ 280051 h 640647"/>
                <a:gd name="connsiteX58" fmla="*/ 298296 w 662009"/>
                <a:gd name="connsiteY58" fmla="*/ 382119 h 640647"/>
                <a:gd name="connsiteX59" fmla="*/ 267834 w 662009"/>
                <a:gd name="connsiteY59" fmla="*/ 452946 h 6406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Lst>
              <a:rect l="l" t="t" r="r" b="b"/>
              <a:pathLst>
                <a:path w="662009" h="640647">
                  <a:moveTo>
                    <a:pt x="398577" y="121941"/>
                  </a:moveTo>
                  <a:lnTo>
                    <a:pt x="398577" y="121941"/>
                  </a:lnTo>
                  <a:lnTo>
                    <a:pt x="383196" y="121941"/>
                  </a:lnTo>
                  <a:cubicBezTo>
                    <a:pt x="383196" y="81301"/>
                    <a:pt x="383219" y="40662"/>
                    <a:pt x="383219" y="0"/>
                  </a:cubicBezTo>
                  <a:cubicBezTo>
                    <a:pt x="255480" y="21385"/>
                    <a:pt x="127740" y="42748"/>
                    <a:pt x="0" y="64133"/>
                  </a:cubicBezTo>
                  <a:cubicBezTo>
                    <a:pt x="0" y="234805"/>
                    <a:pt x="0" y="405476"/>
                    <a:pt x="0" y="576124"/>
                  </a:cubicBezTo>
                  <a:cubicBezTo>
                    <a:pt x="127717" y="597624"/>
                    <a:pt x="255411" y="619147"/>
                    <a:pt x="383128" y="640647"/>
                  </a:cubicBezTo>
                  <a:cubicBezTo>
                    <a:pt x="383151" y="467982"/>
                    <a:pt x="383196" y="295179"/>
                    <a:pt x="383219" y="122514"/>
                  </a:cubicBezTo>
                  <a:lnTo>
                    <a:pt x="398072" y="122514"/>
                  </a:lnTo>
                  <a:cubicBezTo>
                    <a:pt x="398072" y="132530"/>
                    <a:pt x="398049" y="142639"/>
                    <a:pt x="398049" y="152655"/>
                  </a:cubicBezTo>
                  <a:cubicBezTo>
                    <a:pt x="475569" y="152655"/>
                    <a:pt x="553088" y="152655"/>
                    <a:pt x="630608" y="152655"/>
                  </a:cubicBezTo>
                  <a:cubicBezTo>
                    <a:pt x="630608" y="248397"/>
                    <a:pt x="630608" y="344322"/>
                    <a:pt x="630608" y="440087"/>
                  </a:cubicBezTo>
                  <a:lnTo>
                    <a:pt x="614907" y="440087"/>
                  </a:lnTo>
                  <a:cubicBezTo>
                    <a:pt x="614907" y="349548"/>
                    <a:pt x="614907" y="258803"/>
                    <a:pt x="614907" y="168264"/>
                  </a:cubicBezTo>
                  <a:cubicBezTo>
                    <a:pt x="542590" y="168264"/>
                    <a:pt x="470274" y="168242"/>
                    <a:pt x="397958" y="168242"/>
                  </a:cubicBezTo>
                  <a:cubicBezTo>
                    <a:pt x="397958" y="181490"/>
                    <a:pt x="397958" y="194761"/>
                    <a:pt x="397958" y="208010"/>
                  </a:cubicBezTo>
                  <a:cubicBezTo>
                    <a:pt x="400296" y="207781"/>
                    <a:pt x="407149" y="206910"/>
                    <a:pt x="413177" y="206337"/>
                  </a:cubicBezTo>
                  <a:cubicBezTo>
                    <a:pt x="419435" y="205741"/>
                    <a:pt x="424890" y="205488"/>
                    <a:pt x="427457" y="205236"/>
                  </a:cubicBezTo>
                  <a:cubicBezTo>
                    <a:pt x="427457" y="232604"/>
                    <a:pt x="427457" y="259972"/>
                    <a:pt x="427457" y="287340"/>
                  </a:cubicBezTo>
                  <a:cubicBezTo>
                    <a:pt x="455467" y="287340"/>
                    <a:pt x="483499" y="287340"/>
                    <a:pt x="511509" y="287340"/>
                  </a:cubicBezTo>
                  <a:cubicBezTo>
                    <a:pt x="511601" y="294491"/>
                    <a:pt x="510867" y="314272"/>
                    <a:pt x="497298" y="333435"/>
                  </a:cubicBezTo>
                  <a:cubicBezTo>
                    <a:pt x="495648" y="335772"/>
                    <a:pt x="481551" y="355118"/>
                    <a:pt x="455879" y="363003"/>
                  </a:cubicBezTo>
                  <a:cubicBezTo>
                    <a:pt x="442677" y="367060"/>
                    <a:pt x="430597" y="366808"/>
                    <a:pt x="421933" y="366624"/>
                  </a:cubicBezTo>
                  <a:cubicBezTo>
                    <a:pt x="412100" y="366418"/>
                    <a:pt x="403894" y="365180"/>
                    <a:pt x="397958" y="363988"/>
                  </a:cubicBezTo>
                  <a:cubicBezTo>
                    <a:pt x="397958" y="374143"/>
                    <a:pt x="397958" y="384274"/>
                    <a:pt x="397958" y="394428"/>
                  </a:cubicBezTo>
                  <a:cubicBezTo>
                    <a:pt x="448109" y="394428"/>
                    <a:pt x="498261" y="394428"/>
                    <a:pt x="548412" y="394428"/>
                  </a:cubicBezTo>
                  <a:cubicBezTo>
                    <a:pt x="548412" y="403986"/>
                    <a:pt x="548412" y="413521"/>
                    <a:pt x="548412" y="423079"/>
                  </a:cubicBezTo>
                  <a:cubicBezTo>
                    <a:pt x="498261" y="423079"/>
                    <a:pt x="448086" y="423079"/>
                    <a:pt x="397935" y="423079"/>
                  </a:cubicBezTo>
                  <a:cubicBezTo>
                    <a:pt x="397935" y="431996"/>
                    <a:pt x="397935" y="440935"/>
                    <a:pt x="397935" y="449851"/>
                  </a:cubicBezTo>
                  <a:cubicBezTo>
                    <a:pt x="447788" y="449851"/>
                    <a:pt x="497665" y="449851"/>
                    <a:pt x="547518" y="449851"/>
                  </a:cubicBezTo>
                  <a:cubicBezTo>
                    <a:pt x="547518" y="460005"/>
                    <a:pt x="547518" y="470159"/>
                    <a:pt x="547518" y="480313"/>
                  </a:cubicBezTo>
                  <a:cubicBezTo>
                    <a:pt x="497642" y="480313"/>
                    <a:pt x="447765" y="480313"/>
                    <a:pt x="397912" y="480313"/>
                  </a:cubicBezTo>
                  <a:cubicBezTo>
                    <a:pt x="397912" y="492003"/>
                    <a:pt x="397912" y="503693"/>
                    <a:pt x="397912" y="515406"/>
                  </a:cubicBezTo>
                  <a:cubicBezTo>
                    <a:pt x="470251" y="515406"/>
                    <a:pt x="542567" y="515406"/>
                    <a:pt x="614907" y="515406"/>
                  </a:cubicBezTo>
                  <a:cubicBezTo>
                    <a:pt x="614907" y="490468"/>
                    <a:pt x="614907" y="465529"/>
                    <a:pt x="614907" y="440591"/>
                  </a:cubicBezTo>
                  <a:lnTo>
                    <a:pt x="630608" y="440591"/>
                  </a:lnTo>
                  <a:cubicBezTo>
                    <a:pt x="630608" y="440591"/>
                    <a:pt x="630608" y="440591"/>
                    <a:pt x="630608" y="440591"/>
                  </a:cubicBezTo>
                  <a:cubicBezTo>
                    <a:pt x="641083" y="440591"/>
                    <a:pt x="651535" y="440591"/>
                    <a:pt x="662010" y="440591"/>
                  </a:cubicBezTo>
                  <a:cubicBezTo>
                    <a:pt x="662010" y="334420"/>
                    <a:pt x="662010" y="228249"/>
                    <a:pt x="662010" y="122101"/>
                  </a:cubicBezTo>
                  <a:cubicBezTo>
                    <a:pt x="574199" y="122032"/>
                    <a:pt x="486388" y="121987"/>
                    <a:pt x="398577" y="121941"/>
                  </a:cubicBezTo>
                  <a:close/>
                  <a:moveTo>
                    <a:pt x="267834" y="452946"/>
                  </a:moveTo>
                  <a:cubicBezTo>
                    <a:pt x="246334" y="472451"/>
                    <a:pt x="215070" y="482743"/>
                    <a:pt x="177387" y="482743"/>
                  </a:cubicBezTo>
                  <a:cubicBezTo>
                    <a:pt x="145572" y="482743"/>
                    <a:pt x="109838" y="473735"/>
                    <a:pt x="90470" y="460808"/>
                  </a:cubicBezTo>
                  <a:lnTo>
                    <a:pt x="86230" y="457988"/>
                  </a:lnTo>
                  <a:lnTo>
                    <a:pt x="100899" y="409281"/>
                  </a:lnTo>
                  <a:lnTo>
                    <a:pt x="108509" y="413957"/>
                  </a:lnTo>
                  <a:cubicBezTo>
                    <a:pt x="129092" y="426632"/>
                    <a:pt x="155933" y="434196"/>
                    <a:pt x="180275" y="434196"/>
                  </a:cubicBezTo>
                  <a:cubicBezTo>
                    <a:pt x="218049" y="434196"/>
                    <a:pt x="241521" y="415538"/>
                    <a:pt x="241521" y="385511"/>
                  </a:cubicBezTo>
                  <a:cubicBezTo>
                    <a:pt x="241521" y="358625"/>
                    <a:pt x="226622" y="343359"/>
                    <a:pt x="184561" y="327177"/>
                  </a:cubicBezTo>
                  <a:cubicBezTo>
                    <a:pt x="122926" y="305333"/>
                    <a:pt x="94160" y="273954"/>
                    <a:pt x="94160" y="228478"/>
                  </a:cubicBezTo>
                  <a:cubicBezTo>
                    <a:pt x="94160" y="172367"/>
                    <a:pt x="140301" y="133195"/>
                    <a:pt x="206359" y="133195"/>
                  </a:cubicBezTo>
                  <a:cubicBezTo>
                    <a:pt x="246082" y="133195"/>
                    <a:pt x="270630" y="143739"/>
                    <a:pt x="281747" y="150042"/>
                  </a:cubicBezTo>
                  <a:lnTo>
                    <a:pt x="286698" y="152838"/>
                  </a:lnTo>
                  <a:lnTo>
                    <a:pt x="270653" y="200285"/>
                  </a:lnTo>
                  <a:lnTo>
                    <a:pt x="263479" y="196366"/>
                  </a:lnTo>
                  <a:cubicBezTo>
                    <a:pt x="251262" y="189696"/>
                    <a:pt x="231160" y="181742"/>
                    <a:pt x="204938" y="181742"/>
                  </a:cubicBezTo>
                  <a:cubicBezTo>
                    <a:pt x="167302" y="181742"/>
                    <a:pt x="150455" y="202807"/>
                    <a:pt x="150455" y="223665"/>
                  </a:cubicBezTo>
                  <a:cubicBezTo>
                    <a:pt x="150455" y="248672"/>
                    <a:pt x="165124" y="262379"/>
                    <a:pt x="210806" y="280051"/>
                  </a:cubicBezTo>
                  <a:cubicBezTo>
                    <a:pt x="272143" y="303729"/>
                    <a:pt x="298296" y="334260"/>
                    <a:pt x="298296" y="382119"/>
                  </a:cubicBezTo>
                  <a:cubicBezTo>
                    <a:pt x="298296" y="409968"/>
                    <a:pt x="287478" y="435113"/>
                    <a:pt x="267834" y="452946"/>
                  </a:cubicBezTo>
                  <a:close/>
                </a:path>
              </a:pathLst>
            </a:custGeom>
            <a:solidFill>
              <a:srgbClr val="FFFFFF"/>
            </a:solidFill>
            <a:ln w="2285" cap="flat">
              <a:noFill/>
              <a:prstDash val="solid"/>
              <a:miter/>
            </a:ln>
          </p:spPr>
          <p:txBody>
            <a:bodyPr rtlCol="0" anchor="ctr"/>
            <a:lstStyle>
              <a:defPPr/>
            </a:lstStyle>
            <a:p>
              <a:endParaRPr lang="es-PE" sz="1400" dirty="0"/>
            </a:p>
          </p:txBody>
        </p:sp>
      </p:grpSp>
      <p:sp>
        <p:nvSpPr>
          <p:cNvPr id="8" name="Rectangle 2">
            <a:extLst>
              <a:ext uri="{FF2B5EF4-FFF2-40B4-BE49-F238E27FC236}">
                <a16:creationId xmlns:a16="http://schemas.microsoft.com/office/drawing/2014/main" id="{B243B82C-BF1F-E13C-7787-D02A669D9872}"/>
              </a:ext>
            </a:extLst>
          </p:cNvPr>
          <p:cNvSpPr/>
          <p:nvPr/>
        </p:nvSpPr>
        <p:spPr>
          <a:xfrm>
            <a:off x="4313417" y="2575172"/>
            <a:ext cx="5059184" cy="1107996"/>
          </a:xfrm>
          <a:prstGeom prst="rect">
            <a:avLst/>
          </a:prstGeom>
        </p:spPr>
        <p:txBody>
          <a:bodyPr wrap="square">
            <a:spAutoFit/>
          </a:bodyPr>
          <a:lstStyle/>
          <a:p>
            <a:r>
              <a:rPr lang="en-US" altLang="ko-KR" sz="6600" dirty="0">
                <a:latin typeface="Bahnschrift" panose="020B0502040204020203" pitchFamily="34" charset="0"/>
                <a:cs typeface="Calibri" panose="020F0502020204030204" pitchFamily="34" charset="0"/>
              </a:rPr>
              <a:t>Slidesppt.net</a:t>
            </a:r>
            <a:endParaRPr lang="ko-KR" altLang="en-US" sz="6600" dirty="0">
              <a:latin typeface="Bahnschrift" panose="020B0502040204020203" pitchFamily="34" charset="0"/>
              <a:cs typeface="Calibri" panose="020F0502020204030204" pitchFamily="34" charset="0"/>
            </a:endParaRPr>
          </a:p>
        </p:txBody>
      </p:sp>
    </p:spTree>
    <p:extLst>
      <p:ext uri="{BB962C8B-B14F-4D97-AF65-F5344CB8AC3E}">
        <p14:creationId xmlns:p14="http://schemas.microsoft.com/office/powerpoint/2010/main" val="1228206074"/>
      </p:ext>
    </p:extLst>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Marcador de posición de imagen 4">
            <a:extLst>
              <a:ext uri="{FF2B5EF4-FFF2-40B4-BE49-F238E27FC236}">
                <a16:creationId xmlns:a16="http://schemas.microsoft.com/office/drawing/2014/main" id="{2C92C2C6-0D40-4ED8-93EC-1446889A31BC}"/>
              </a:ext>
            </a:extLst>
          </p:cNvPr>
          <p:cNvPicPr>
            <a:picLocks noGrp="1" noChangeAspect="1"/>
          </p:cNvPicPr>
          <p:nvPr>
            <p:ph type="pic" sz="quarter" idx="10"/>
          </p:nvPr>
        </p:nvPicPr>
        <p:blipFill>
          <a:blip r:embed="rId3" cstate="email">
            <a:extLst>
              <a:ext uri="{28A0092B-C50C-407E-A947-70E740481C1C}">
                <a14:useLocalDpi xmlns:a14="http://schemas.microsoft.com/office/drawing/2010/main"/>
              </a:ext>
            </a:extLst>
          </a:blip>
          <a:srcRect/>
          <a:stretch>
            <a:fillRect/>
          </a:stretch>
        </p:blipFill>
        <p:spPr/>
      </p:pic>
      <p:grpSp>
        <p:nvGrpSpPr>
          <p:cNvPr id="33" name="Group 4">
            <a:extLst>
              <a:ext uri="{FF2B5EF4-FFF2-40B4-BE49-F238E27FC236}">
                <a16:creationId xmlns:a16="http://schemas.microsoft.com/office/drawing/2014/main" id="{E6F8FFBA-9C45-E2A9-604B-2D8571AF9F3F}"/>
              </a:ext>
            </a:extLst>
          </p:cNvPr>
          <p:cNvGrpSpPr/>
          <p:nvPr/>
        </p:nvGrpSpPr>
        <p:grpSpPr>
          <a:xfrm>
            <a:off x="362457" y="1985374"/>
            <a:ext cx="6477533" cy="1042119"/>
            <a:chOff x="1228208" y="1021323"/>
            <a:chExt cx="6732356" cy="1042119"/>
          </a:xfrm>
        </p:grpSpPr>
        <p:sp>
          <p:nvSpPr>
            <p:cNvPr id="50" name="TextBox 5">
              <a:extLst>
                <a:ext uri="{FF2B5EF4-FFF2-40B4-BE49-F238E27FC236}">
                  <a16:creationId xmlns:a16="http://schemas.microsoft.com/office/drawing/2014/main" id="{A7141CDF-758C-A5BA-30C4-158B1ADE990A}"/>
                </a:ext>
              </a:extLst>
            </p:cNvPr>
            <p:cNvSpPr txBox="1"/>
            <p:nvPr/>
          </p:nvSpPr>
          <p:spPr>
            <a:xfrm>
              <a:off x="1228208" y="1021323"/>
              <a:ext cx="6732356" cy="338554"/>
            </a:xfrm>
            <a:prstGeom prst="rect">
              <a:avLst/>
            </a:prstGeom>
            <a:noFill/>
          </p:spPr>
          <p:txBody>
            <a:bodyPr wrap="square" lIns="108000" rIns="108000"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ct val="0"/>
                </a:spcBef>
                <a:spcAft>
                  <a:spcPct val="0"/>
                </a:spcAft>
                <a:buClrTx/>
                <a:buSzTx/>
                <a:buFontTx/>
                <a:buNone/>
                <a:defRPr/>
              </a:pPr>
              <a:r>
                <a:rPr kumimoji="0" lang="en-GB" altLang="ko-KR" sz="1600" b="1" i="0" u="none" strike="noStrike" kern="1200" cap="none" spc="0" normalizeH="0" baseline="0" noProof="0">
                  <a:ln>
                    <a:noFill/>
                  </a:ln>
                  <a:solidFill>
                    <a:sysClr val="windowText" lastClr="000000">
                      <a:lumMod val="85000"/>
                      <a:lumOff val="15000"/>
                    </a:sysClr>
                  </a:solidFill>
                  <a:effectLst/>
                  <a:uLnTx/>
                  <a:uFillTx/>
                  <a:latin typeface="Century Gothic" panose="020B0502020202020204" pitchFamily="34" charset="0"/>
                  <a:cs typeface="Arial" pitchFamily="34" charset="0"/>
                </a:rPr>
                <a:t>Layout Clean Text Slide</a:t>
              </a:r>
              <a:endParaRPr kumimoji="0" lang="ko-KR" altLang="en-US" sz="1600" b="1" i="0" u="none" strike="noStrike" kern="1200" cap="none" spc="0" normalizeH="0" baseline="0" noProof="0">
                <a:ln>
                  <a:noFill/>
                </a:ln>
                <a:solidFill>
                  <a:sysClr val="windowText" lastClr="000000">
                    <a:lumMod val="85000"/>
                    <a:lumOff val="15000"/>
                  </a:sysClr>
                </a:solidFill>
                <a:effectLst/>
                <a:uLnTx/>
                <a:uFillTx/>
                <a:latin typeface="Century Gothic" panose="020B0502020202020204" pitchFamily="34" charset="0"/>
                <a:cs typeface="Arial" pitchFamily="34" charset="0"/>
              </a:endParaRPr>
            </a:p>
          </p:txBody>
        </p:sp>
        <p:sp>
          <p:nvSpPr>
            <p:cNvPr id="51" name="TextBox 6">
              <a:extLst>
                <a:ext uri="{FF2B5EF4-FFF2-40B4-BE49-F238E27FC236}">
                  <a16:creationId xmlns:a16="http://schemas.microsoft.com/office/drawing/2014/main" id="{F0D040C2-FA8A-CDB5-871D-B6632E81D4CD}"/>
                </a:ext>
              </a:extLst>
            </p:cNvPr>
            <p:cNvSpPr txBox="1"/>
            <p:nvPr/>
          </p:nvSpPr>
          <p:spPr>
            <a:xfrm>
              <a:off x="2147565" y="1463278"/>
              <a:ext cx="5812998" cy="276999"/>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171450" marR="0" lvl="0" indent="-171450" algn="l" defTabSz="914400" rtl="0" eaLnBrk="1" fontAlgn="auto" latinLnBrk="0" hangingPunct="1">
                <a:lnSpc>
                  <a:spcPct val="100000"/>
                </a:lnSpc>
                <a:spcBef>
                  <a:spcPct val="0"/>
                </a:spcBef>
                <a:spcAft>
                  <a:spcPct val="0"/>
                </a:spcAft>
                <a:buClrTx/>
                <a:buSzTx/>
                <a:buFont typeface="Wingdings" panose="05000000000000000000" pitchFamily="2" charset="2"/>
                <a:buChar char="Ø"/>
                <a:defRPr/>
              </a:pPr>
              <a:r>
                <a:rPr kumimoji="0" lang="en-US" altLang="ko-KR" sz="1200" b="0" i="0" u="none" strike="noStrike" kern="1200" cap="none" spc="0" normalizeH="0" baseline="0" noProof="0">
                  <a:ln>
                    <a:noFill/>
                  </a:ln>
                  <a:solidFill>
                    <a:sysClr val="windowText" lastClr="000000">
                      <a:lumMod val="75000"/>
                      <a:lumOff val="25000"/>
                    </a:sysClr>
                  </a:solidFill>
                  <a:effectLst/>
                  <a:uLnTx/>
                  <a:uFillTx/>
                  <a:latin typeface="Arial"/>
                  <a:cs typeface="Arial" pitchFamily="34" charset="0"/>
                </a:rPr>
                <a:t>I hope and I believe that this Template will your Time, Money and Reputation.</a:t>
              </a:r>
              <a:endParaRPr kumimoji="0" lang="ko-KR" altLang="en-US" sz="1200" b="0" i="0" u="none" strike="noStrike" kern="1200" cap="none" spc="0" normalizeH="0" baseline="0" noProof="0">
                <a:ln>
                  <a:noFill/>
                </a:ln>
                <a:solidFill>
                  <a:sysClr val="windowText" lastClr="000000">
                    <a:lumMod val="75000"/>
                    <a:lumOff val="25000"/>
                  </a:sysClr>
                </a:solidFill>
                <a:effectLst/>
                <a:uLnTx/>
                <a:uFillTx/>
                <a:latin typeface="Arial"/>
                <a:cs typeface="Arial" pitchFamily="34" charset="0"/>
              </a:endParaRPr>
            </a:p>
          </p:txBody>
        </p:sp>
        <p:sp>
          <p:nvSpPr>
            <p:cNvPr id="52" name="TextBox 7">
              <a:extLst>
                <a:ext uri="{FF2B5EF4-FFF2-40B4-BE49-F238E27FC236}">
                  <a16:creationId xmlns:a16="http://schemas.microsoft.com/office/drawing/2014/main" id="{8EF4A53A-5427-11F3-B5FD-2E2503D95885}"/>
                </a:ext>
              </a:extLst>
            </p:cNvPr>
            <p:cNvSpPr txBox="1"/>
            <p:nvPr/>
          </p:nvSpPr>
          <p:spPr>
            <a:xfrm>
              <a:off x="2147565" y="1786443"/>
              <a:ext cx="5812998" cy="276999"/>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171450" marR="0" lvl="0" indent="-171450" algn="l" defTabSz="914400" rtl="0" eaLnBrk="1" fontAlgn="auto" latinLnBrk="0" hangingPunct="1">
                <a:lnSpc>
                  <a:spcPct val="100000"/>
                </a:lnSpc>
                <a:spcBef>
                  <a:spcPct val="0"/>
                </a:spcBef>
                <a:spcAft>
                  <a:spcPct val="0"/>
                </a:spcAft>
                <a:buClrTx/>
                <a:buSzTx/>
                <a:buFont typeface="Wingdings" panose="05000000000000000000" pitchFamily="2" charset="2"/>
                <a:buChar char="Ø"/>
                <a:defRPr/>
              </a:pPr>
              <a:r>
                <a:rPr kumimoji="0" lang="en-US" altLang="ko-KR" sz="1200" b="0" i="0" u="none" strike="noStrike" kern="1200" cap="none" spc="0" normalizeH="0" baseline="0" noProof="0">
                  <a:ln>
                    <a:noFill/>
                  </a:ln>
                  <a:solidFill>
                    <a:sysClr val="windowText" lastClr="000000">
                      <a:lumMod val="85000"/>
                      <a:lumOff val="15000"/>
                    </a:sysClr>
                  </a:solidFill>
                  <a:effectLst/>
                  <a:uLnTx/>
                  <a:uFillTx/>
                  <a:latin typeface="Arial"/>
                  <a:cs typeface="Arial" pitchFamily="34" charset="0"/>
                </a:rPr>
                <a:t>Easy to change colors, photos and Text. </a:t>
              </a:r>
              <a:endParaRPr kumimoji="0" lang="ko-KR" altLang="en-US" sz="1200" b="0" i="0" u="none" strike="noStrike" kern="1200" cap="none" spc="0" normalizeH="0" baseline="0" noProof="0">
                <a:ln>
                  <a:noFill/>
                </a:ln>
                <a:solidFill>
                  <a:sysClr val="windowText" lastClr="000000">
                    <a:lumMod val="85000"/>
                    <a:lumOff val="15000"/>
                  </a:sysClr>
                </a:solidFill>
                <a:effectLst/>
                <a:uLnTx/>
                <a:uFillTx/>
                <a:latin typeface="Arial"/>
                <a:cs typeface="Arial" pitchFamily="34" charset="0"/>
              </a:endParaRPr>
            </a:p>
          </p:txBody>
        </p:sp>
      </p:grpSp>
      <p:sp>
        <p:nvSpPr>
          <p:cNvPr id="34" name="TextBox 10">
            <a:extLst>
              <a:ext uri="{FF2B5EF4-FFF2-40B4-BE49-F238E27FC236}">
                <a16:creationId xmlns:a16="http://schemas.microsoft.com/office/drawing/2014/main" id="{5E703290-D4DD-7F32-CCAA-7F085984847E}"/>
              </a:ext>
            </a:extLst>
          </p:cNvPr>
          <p:cNvSpPr txBox="1"/>
          <p:nvPr/>
        </p:nvSpPr>
        <p:spPr>
          <a:xfrm>
            <a:off x="284710" y="2358733"/>
            <a:ext cx="1040651" cy="707886"/>
          </a:xfrm>
          <a:prstGeom prst="rect">
            <a:avLst/>
          </a:prstGeom>
          <a:noFill/>
        </p:spPr>
        <p:txBody>
          <a:bodyPr wrap="square" lIns="108000" rIns="108000"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altLang="ko-KR" sz="4000" b="1" dirty="0">
                <a:solidFill>
                  <a:srgbClr val="CE1126"/>
                </a:solidFill>
                <a:cs typeface="Arial" pitchFamily="34" charset="0"/>
              </a:rPr>
              <a:t>01</a:t>
            </a:r>
            <a:endParaRPr lang="ko-KR" altLang="en-US" sz="4000" b="1" dirty="0">
              <a:solidFill>
                <a:srgbClr val="CE1126"/>
              </a:solidFill>
              <a:cs typeface="Arial" pitchFamily="34" charset="0"/>
            </a:endParaRPr>
          </a:p>
        </p:txBody>
      </p:sp>
      <p:grpSp>
        <p:nvGrpSpPr>
          <p:cNvPr id="35" name="Group 37">
            <a:extLst>
              <a:ext uri="{FF2B5EF4-FFF2-40B4-BE49-F238E27FC236}">
                <a16:creationId xmlns:a16="http://schemas.microsoft.com/office/drawing/2014/main" id="{609E211C-D25F-32D1-365F-AB34A2F381CB}"/>
              </a:ext>
            </a:extLst>
          </p:cNvPr>
          <p:cNvGrpSpPr/>
          <p:nvPr/>
        </p:nvGrpSpPr>
        <p:grpSpPr>
          <a:xfrm>
            <a:off x="362459" y="3201679"/>
            <a:ext cx="6477532" cy="1042119"/>
            <a:chOff x="1228208" y="1021323"/>
            <a:chExt cx="6732356" cy="1042119"/>
          </a:xfrm>
        </p:grpSpPr>
        <p:sp>
          <p:nvSpPr>
            <p:cNvPr id="47" name="TextBox 38">
              <a:extLst>
                <a:ext uri="{FF2B5EF4-FFF2-40B4-BE49-F238E27FC236}">
                  <a16:creationId xmlns:a16="http://schemas.microsoft.com/office/drawing/2014/main" id="{31EB5E05-BA9C-CA3D-DEA7-ACA0FB822ADB}"/>
                </a:ext>
              </a:extLst>
            </p:cNvPr>
            <p:cNvSpPr txBox="1"/>
            <p:nvPr/>
          </p:nvSpPr>
          <p:spPr>
            <a:xfrm>
              <a:off x="1228208" y="1021323"/>
              <a:ext cx="6732356" cy="338554"/>
            </a:xfrm>
            <a:prstGeom prst="rect">
              <a:avLst/>
            </a:prstGeom>
            <a:noFill/>
          </p:spPr>
          <p:txBody>
            <a:bodyPr wrap="square" lIns="108000" rIns="108000"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ct val="0"/>
                </a:spcBef>
                <a:spcAft>
                  <a:spcPct val="0"/>
                </a:spcAft>
                <a:buClrTx/>
                <a:buSzTx/>
                <a:buFontTx/>
                <a:buNone/>
                <a:defRPr/>
              </a:pPr>
              <a:r>
                <a:rPr kumimoji="0" lang="en-GB" altLang="ko-KR" sz="1600" b="1" i="0" u="none" strike="noStrike" kern="1200" cap="none" spc="0" normalizeH="0" baseline="0" noProof="0">
                  <a:ln>
                    <a:noFill/>
                  </a:ln>
                  <a:solidFill>
                    <a:sysClr val="windowText" lastClr="000000">
                      <a:lumMod val="85000"/>
                      <a:lumOff val="15000"/>
                    </a:sysClr>
                  </a:solidFill>
                  <a:effectLst/>
                  <a:uLnTx/>
                  <a:uFillTx/>
                  <a:latin typeface="Century Gothic" panose="020B0502020202020204" pitchFamily="34" charset="0"/>
                  <a:cs typeface="Arial" pitchFamily="34" charset="0"/>
                </a:rPr>
                <a:t>Layout Clean Text Slide</a:t>
              </a:r>
              <a:endParaRPr kumimoji="0" lang="ko-KR" altLang="en-US" sz="1600" b="1" i="0" u="none" strike="noStrike" kern="1200" cap="none" spc="0" normalizeH="0" baseline="0" noProof="0">
                <a:ln>
                  <a:noFill/>
                </a:ln>
                <a:solidFill>
                  <a:sysClr val="windowText" lastClr="000000">
                    <a:lumMod val="85000"/>
                    <a:lumOff val="15000"/>
                  </a:sysClr>
                </a:solidFill>
                <a:effectLst/>
                <a:uLnTx/>
                <a:uFillTx/>
                <a:latin typeface="Century Gothic" panose="020B0502020202020204" pitchFamily="34" charset="0"/>
                <a:cs typeface="Arial" pitchFamily="34" charset="0"/>
              </a:endParaRPr>
            </a:p>
          </p:txBody>
        </p:sp>
        <p:sp>
          <p:nvSpPr>
            <p:cNvPr id="48" name="TextBox 39">
              <a:extLst>
                <a:ext uri="{FF2B5EF4-FFF2-40B4-BE49-F238E27FC236}">
                  <a16:creationId xmlns:a16="http://schemas.microsoft.com/office/drawing/2014/main" id="{8EED4B7F-FE82-2C49-0536-9E39D54E87A3}"/>
                </a:ext>
              </a:extLst>
            </p:cNvPr>
            <p:cNvSpPr txBox="1"/>
            <p:nvPr/>
          </p:nvSpPr>
          <p:spPr>
            <a:xfrm>
              <a:off x="2147565" y="1463278"/>
              <a:ext cx="5812998" cy="276999"/>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171450" marR="0" lvl="0" indent="-171450" algn="l" defTabSz="914400" rtl="0" eaLnBrk="1" fontAlgn="auto" latinLnBrk="0" hangingPunct="1">
                <a:lnSpc>
                  <a:spcPct val="100000"/>
                </a:lnSpc>
                <a:spcBef>
                  <a:spcPct val="0"/>
                </a:spcBef>
                <a:spcAft>
                  <a:spcPct val="0"/>
                </a:spcAft>
                <a:buClrTx/>
                <a:buSzTx/>
                <a:buFont typeface="Wingdings" panose="05000000000000000000" pitchFamily="2" charset="2"/>
                <a:buChar char="Ø"/>
                <a:defRPr/>
              </a:pPr>
              <a:r>
                <a:rPr kumimoji="0" lang="en-US" altLang="ko-KR" sz="1200" b="0" i="0" u="none" strike="noStrike" kern="1200" cap="none" spc="0" normalizeH="0" baseline="0" noProof="0">
                  <a:ln>
                    <a:noFill/>
                  </a:ln>
                  <a:solidFill>
                    <a:sysClr val="windowText" lastClr="000000">
                      <a:lumMod val="75000"/>
                      <a:lumOff val="25000"/>
                    </a:sysClr>
                  </a:solidFill>
                  <a:effectLst/>
                  <a:uLnTx/>
                  <a:uFillTx/>
                  <a:latin typeface="Arial"/>
                  <a:cs typeface="Arial" pitchFamily="34" charset="0"/>
                </a:rPr>
                <a:t>I hope and I believe that this Template will your Time, Money and Reputation.</a:t>
              </a:r>
              <a:endParaRPr kumimoji="0" lang="ko-KR" altLang="en-US" sz="1200" b="0" i="0" u="none" strike="noStrike" kern="1200" cap="none" spc="0" normalizeH="0" baseline="0" noProof="0">
                <a:ln>
                  <a:noFill/>
                </a:ln>
                <a:solidFill>
                  <a:sysClr val="windowText" lastClr="000000">
                    <a:lumMod val="75000"/>
                    <a:lumOff val="25000"/>
                  </a:sysClr>
                </a:solidFill>
                <a:effectLst/>
                <a:uLnTx/>
                <a:uFillTx/>
                <a:latin typeface="Arial"/>
                <a:cs typeface="Arial" pitchFamily="34" charset="0"/>
              </a:endParaRPr>
            </a:p>
          </p:txBody>
        </p:sp>
        <p:sp>
          <p:nvSpPr>
            <p:cNvPr id="49" name="TextBox 40">
              <a:extLst>
                <a:ext uri="{FF2B5EF4-FFF2-40B4-BE49-F238E27FC236}">
                  <a16:creationId xmlns:a16="http://schemas.microsoft.com/office/drawing/2014/main" id="{3BC19F75-F31F-A0A5-AAE6-97DB30431C51}"/>
                </a:ext>
              </a:extLst>
            </p:cNvPr>
            <p:cNvSpPr txBox="1"/>
            <p:nvPr/>
          </p:nvSpPr>
          <p:spPr>
            <a:xfrm>
              <a:off x="2147565" y="1786443"/>
              <a:ext cx="5812998" cy="276999"/>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171450" marR="0" lvl="0" indent="-171450" algn="l" defTabSz="914400" rtl="0" eaLnBrk="1" fontAlgn="auto" latinLnBrk="0" hangingPunct="1">
                <a:lnSpc>
                  <a:spcPct val="100000"/>
                </a:lnSpc>
                <a:spcBef>
                  <a:spcPct val="0"/>
                </a:spcBef>
                <a:spcAft>
                  <a:spcPct val="0"/>
                </a:spcAft>
                <a:buClrTx/>
                <a:buSzTx/>
                <a:buFont typeface="Wingdings" panose="05000000000000000000" pitchFamily="2" charset="2"/>
                <a:buChar char="Ø"/>
                <a:defRPr/>
              </a:pPr>
              <a:r>
                <a:rPr kumimoji="0" lang="en-US" altLang="ko-KR" sz="1200" b="0" i="0" u="none" strike="noStrike" kern="1200" cap="none" spc="0" normalizeH="0" baseline="0" noProof="0">
                  <a:ln>
                    <a:noFill/>
                  </a:ln>
                  <a:solidFill>
                    <a:sysClr val="windowText" lastClr="000000">
                      <a:lumMod val="85000"/>
                      <a:lumOff val="15000"/>
                    </a:sysClr>
                  </a:solidFill>
                  <a:effectLst/>
                  <a:uLnTx/>
                  <a:uFillTx/>
                  <a:latin typeface="Arial"/>
                  <a:cs typeface="Arial" pitchFamily="34" charset="0"/>
                </a:rPr>
                <a:t>Easy to change colors, photos and Text. </a:t>
              </a:r>
              <a:endParaRPr kumimoji="0" lang="ko-KR" altLang="en-US" sz="1200" b="0" i="0" u="none" strike="noStrike" kern="1200" cap="none" spc="0" normalizeH="0" baseline="0" noProof="0">
                <a:ln>
                  <a:noFill/>
                </a:ln>
                <a:solidFill>
                  <a:sysClr val="windowText" lastClr="000000">
                    <a:lumMod val="85000"/>
                    <a:lumOff val="15000"/>
                  </a:sysClr>
                </a:solidFill>
                <a:effectLst/>
                <a:uLnTx/>
                <a:uFillTx/>
                <a:latin typeface="Arial"/>
                <a:cs typeface="Arial" pitchFamily="34" charset="0"/>
              </a:endParaRPr>
            </a:p>
          </p:txBody>
        </p:sp>
      </p:grpSp>
      <p:sp>
        <p:nvSpPr>
          <p:cNvPr id="36" name="TextBox 41">
            <a:extLst>
              <a:ext uri="{FF2B5EF4-FFF2-40B4-BE49-F238E27FC236}">
                <a16:creationId xmlns:a16="http://schemas.microsoft.com/office/drawing/2014/main" id="{06D640D6-B875-DF15-5273-22B53B652097}"/>
              </a:ext>
            </a:extLst>
          </p:cNvPr>
          <p:cNvSpPr txBox="1"/>
          <p:nvPr/>
        </p:nvSpPr>
        <p:spPr>
          <a:xfrm>
            <a:off x="284710" y="3575038"/>
            <a:ext cx="1040651" cy="707886"/>
          </a:xfrm>
          <a:prstGeom prst="rect">
            <a:avLst/>
          </a:prstGeom>
          <a:noFill/>
        </p:spPr>
        <p:txBody>
          <a:bodyPr wrap="square" lIns="108000" rIns="108000"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altLang="ko-KR" sz="4000" b="1" dirty="0">
                <a:solidFill>
                  <a:srgbClr val="002060"/>
                </a:solidFill>
                <a:cs typeface="Arial" pitchFamily="34" charset="0"/>
              </a:rPr>
              <a:t>02</a:t>
            </a:r>
            <a:endParaRPr lang="ko-KR" altLang="en-US" sz="4000" b="1" dirty="0">
              <a:solidFill>
                <a:srgbClr val="002060"/>
              </a:solidFill>
              <a:cs typeface="Arial" pitchFamily="34" charset="0"/>
            </a:endParaRPr>
          </a:p>
        </p:txBody>
      </p:sp>
      <p:grpSp>
        <p:nvGrpSpPr>
          <p:cNvPr id="37" name="Group 42">
            <a:extLst>
              <a:ext uri="{FF2B5EF4-FFF2-40B4-BE49-F238E27FC236}">
                <a16:creationId xmlns:a16="http://schemas.microsoft.com/office/drawing/2014/main" id="{1E93DD53-1B04-A64C-86BD-62F6A57D8DBC}"/>
              </a:ext>
            </a:extLst>
          </p:cNvPr>
          <p:cNvGrpSpPr/>
          <p:nvPr/>
        </p:nvGrpSpPr>
        <p:grpSpPr>
          <a:xfrm>
            <a:off x="362458" y="4417984"/>
            <a:ext cx="6477532" cy="1042119"/>
            <a:chOff x="1228208" y="1021323"/>
            <a:chExt cx="6732356" cy="1042119"/>
          </a:xfrm>
        </p:grpSpPr>
        <p:sp>
          <p:nvSpPr>
            <p:cNvPr id="44" name="TextBox 43">
              <a:extLst>
                <a:ext uri="{FF2B5EF4-FFF2-40B4-BE49-F238E27FC236}">
                  <a16:creationId xmlns:a16="http://schemas.microsoft.com/office/drawing/2014/main" id="{F9300176-C322-A2C3-DB88-319619711233}"/>
                </a:ext>
              </a:extLst>
            </p:cNvPr>
            <p:cNvSpPr txBox="1"/>
            <p:nvPr/>
          </p:nvSpPr>
          <p:spPr>
            <a:xfrm>
              <a:off x="1228208" y="1021323"/>
              <a:ext cx="6732356" cy="338554"/>
            </a:xfrm>
            <a:prstGeom prst="rect">
              <a:avLst/>
            </a:prstGeom>
            <a:noFill/>
          </p:spPr>
          <p:txBody>
            <a:bodyPr wrap="square" lIns="108000" rIns="108000"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ct val="0"/>
                </a:spcBef>
                <a:spcAft>
                  <a:spcPct val="0"/>
                </a:spcAft>
                <a:buClrTx/>
                <a:buSzTx/>
                <a:buFontTx/>
                <a:buNone/>
                <a:defRPr/>
              </a:pPr>
              <a:r>
                <a:rPr kumimoji="0" lang="en-GB" altLang="ko-KR" sz="1600" b="1" i="0" u="none" strike="noStrike" kern="1200" cap="none" spc="0" normalizeH="0" baseline="0" noProof="0">
                  <a:ln>
                    <a:noFill/>
                  </a:ln>
                  <a:solidFill>
                    <a:sysClr val="windowText" lastClr="000000">
                      <a:lumMod val="85000"/>
                      <a:lumOff val="15000"/>
                    </a:sysClr>
                  </a:solidFill>
                  <a:effectLst/>
                  <a:uLnTx/>
                  <a:uFillTx/>
                  <a:latin typeface="Century Gothic" panose="020B0502020202020204" pitchFamily="34" charset="0"/>
                  <a:cs typeface="Arial" pitchFamily="34" charset="0"/>
                </a:rPr>
                <a:t>Layout Clean Text Slide</a:t>
              </a:r>
              <a:endParaRPr kumimoji="0" lang="ko-KR" altLang="en-US" sz="1600" b="1" i="0" u="none" strike="noStrike" kern="1200" cap="none" spc="0" normalizeH="0" baseline="0" noProof="0">
                <a:ln>
                  <a:noFill/>
                </a:ln>
                <a:solidFill>
                  <a:sysClr val="windowText" lastClr="000000">
                    <a:lumMod val="85000"/>
                    <a:lumOff val="15000"/>
                  </a:sysClr>
                </a:solidFill>
                <a:effectLst/>
                <a:uLnTx/>
                <a:uFillTx/>
                <a:latin typeface="Century Gothic" panose="020B0502020202020204" pitchFamily="34" charset="0"/>
                <a:cs typeface="Arial" pitchFamily="34" charset="0"/>
              </a:endParaRPr>
            </a:p>
          </p:txBody>
        </p:sp>
        <p:sp>
          <p:nvSpPr>
            <p:cNvPr id="45" name="TextBox 44">
              <a:extLst>
                <a:ext uri="{FF2B5EF4-FFF2-40B4-BE49-F238E27FC236}">
                  <a16:creationId xmlns:a16="http://schemas.microsoft.com/office/drawing/2014/main" id="{DE2CB715-E7DB-C674-B20C-4781810F7C21}"/>
                </a:ext>
              </a:extLst>
            </p:cNvPr>
            <p:cNvSpPr txBox="1"/>
            <p:nvPr/>
          </p:nvSpPr>
          <p:spPr>
            <a:xfrm>
              <a:off x="2147565" y="1463278"/>
              <a:ext cx="5812998" cy="276999"/>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171450" marR="0" lvl="0" indent="-171450" algn="l" defTabSz="914400" rtl="0" eaLnBrk="1" fontAlgn="auto" latinLnBrk="0" hangingPunct="1">
                <a:lnSpc>
                  <a:spcPct val="100000"/>
                </a:lnSpc>
                <a:spcBef>
                  <a:spcPct val="0"/>
                </a:spcBef>
                <a:spcAft>
                  <a:spcPct val="0"/>
                </a:spcAft>
                <a:buClrTx/>
                <a:buSzTx/>
                <a:buFont typeface="Wingdings" panose="05000000000000000000" pitchFamily="2" charset="2"/>
                <a:buChar char="Ø"/>
                <a:defRPr/>
              </a:pPr>
              <a:r>
                <a:rPr kumimoji="0" lang="en-US" altLang="ko-KR" sz="1200" b="0" i="0" u="none" strike="noStrike" kern="1200" cap="none" spc="0" normalizeH="0" baseline="0" noProof="0">
                  <a:ln>
                    <a:noFill/>
                  </a:ln>
                  <a:solidFill>
                    <a:sysClr val="windowText" lastClr="000000">
                      <a:lumMod val="75000"/>
                      <a:lumOff val="25000"/>
                    </a:sysClr>
                  </a:solidFill>
                  <a:effectLst/>
                  <a:uLnTx/>
                  <a:uFillTx/>
                  <a:latin typeface="Arial"/>
                  <a:cs typeface="Arial" pitchFamily="34" charset="0"/>
                </a:rPr>
                <a:t>I hope and I believe that this Template will your Time, Money and Reputation.</a:t>
              </a:r>
              <a:endParaRPr kumimoji="0" lang="ko-KR" altLang="en-US" sz="1200" b="0" i="0" u="none" strike="noStrike" kern="1200" cap="none" spc="0" normalizeH="0" baseline="0" noProof="0">
                <a:ln>
                  <a:noFill/>
                </a:ln>
                <a:solidFill>
                  <a:sysClr val="windowText" lastClr="000000">
                    <a:lumMod val="75000"/>
                    <a:lumOff val="25000"/>
                  </a:sysClr>
                </a:solidFill>
                <a:effectLst/>
                <a:uLnTx/>
                <a:uFillTx/>
                <a:latin typeface="Arial"/>
                <a:cs typeface="Arial" pitchFamily="34" charset="0"/>
              </a:endParaRPr>
            </a:p>
          </p:txBody>
        </p:sp>
        <p:sp>
          <p:nvSpPr>
            <p:cNvPr id="46" name="TextBox 45">
              <a:extLst>
                <a:ext uri="{FF2B5EF4-FFF2-40B4-BE49-F238E27FC236}">
                  <a16:creationId xmlns:a16="http://schemas.microsoft.com/office/drawing/2014/main" id="{8644A6E4-C029-431F-5D7A-6AF07AEB304E}"/>
                </a:ext>
              </a:extLst>
            </p:cNvPr>
            <p:cNvSpPr txBox="1"/>
            <p:nvPr/>
          </p:nvSpPr>
          <p:spPr>
            <a:xfrm>
              <a:off x="2147565" y="1786443"/>
              <a:ext cx="5812998" cy="276999"/>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171450" marR="0" lvl="0" indent="-171450" algn="l" defTabSz="914400" rtl="0" eaLnBrk="1" fontAlgn="auto" latinLnBrk="0" hangingPunct="1">
                <a:lnSpc>
                  <a:spcPct val="100000"/>
                </a:lnSpc>
                <a:spcBef>
                  <a:spcPct val="0"/>
                </a:spcBef>
                <a:spcAft>
                  <a:spcPct val="0"/>
                </a:spcAft>
                <a:buClrTx/>
                <a:buSzTx/>
                <a:buFont typeface="Wingdings" panose="05000000000000000000" pitchFamily="2" charset="2"/>
                <a:buChar char="Ø"/>
                <a:defRPr/>
              </a:pPr>
              <a:r>
                <a:rPr kumimoji="0" lang="en-US" altLang="ko-KR" sz="1200" b="0" i="0" u="none" strike="noStrike" kern="1200" cap="none" spc="0" normalizeH="0" baseline="0" noProof="0">
                  <a:ln>
                    <a:noFill/>
                  </a:ln>
                  <a:solidFill>
                    <a:sysClr val="windowText" lastClr="000000">
                      <a:lumMod val="85000"/>
                      <a:lumOff val="15000"/>
                    </a:sysClr>
                  </a:solidFill>
                  <a:effectLst/>
                  <a:uLnTx/>
                  <a:uFillTx/>
                  <a:latin typeface="Arial"/>
                  <a:cs typeface="Arial" pitchFamily="34" charset="0"/>
                </a:rPr>
                <a:t>Easy to change colors, photos and Text. </a:t>
              </a:r>
              <a:endParaRPr kumimoji="0" lang="ko-KR" altLang="en-US" sz="1200" b="0" i="0" u="none" strike="noStrike" kern="1200" cap="none" spc="0" normalizeH="0" baseline="0" noProof="0">
                <a:ln>
                  <a:noFill/>
                </a:ln>
                <a:solidFill>
                  <a:sysClr val="windowText" lastClr="000000">
                    <a:lumMod val="85000"/>
                    <a:lumOff val="15000"/>
                  </a:sysClr>
                </a:solidFill>
                <a:effectLst/>
                <a:uLnTx/>
                <a:uFillTx/>
                <a:latin typeface="Arial"/>
                <a:cs typeface="Arial" pitchFamily="34" charset="0"/>
              </a:endParaRPr>
            </a:p>
          </p:txBody>
        </p:sp>
      </p:grpSp>
      <p:sp>
        <p:nvSpPr>
          <p:cNvPr id="38" name="TextBox 46">
            <a:extLst>
              <a:ext uri="{FF2B5EF4-FFF2-40B4-BE49-F238E27FC236}">
                <a16:creationId xmlns:a16="http://schemas.microsoft.com/office/drawing/2014/main" id="{ABD6A2D9-EE2E-A210-CDF8-47DF5C8D2F10}"/>
              </a:ext>
            </a:extLst>
          </p:cNvPr>
          <p:cNvSpPr txBox="1"/>
          <p:nvPr/>
        </p:nvSpPr>
        <p:spPr>
          <a:xfrm>
            <a:off x="284710" y="4791343"/>
            <a:ext cx="1040651" cy="707886"/>
          </a:xfrm>
          <a:prstGeom prst="rect">
            <a:avLst/>
          </a:prstGeom>
          <a:noFill/>
        </p:spPr>
        <p:txBody>
          <a:bodyPr wrap="square" lIns="108000" rIns="108000"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altLang="ko-KR" sz="4000" b="1">
                <a:solidFill>
                  <a:srgbClr val="CE1126"/>
                </a:solidFill>
                <a:cs typeface="Arial" pitchFamily="34" charset="0"/>
              </a:rPr>
              <a:t>03</a:t>
            </a:r>
            <a:endParaRPr lang="ko-KR" altLang="en-US" sz="4000" b="1">
              <a:solidFill>
                <a:srgbClr val="CE1126"/>
              </a:solidFill>
              <a:cs typeface="Arial" pitchFamily="34" charset="0"/>
            </a:endParaRPr>
          </a:p>
        </p:txBody>
      </p:sp>
      <p:grpSp>
        <p:nvGrpSpPr>
          <p:cNvPr id="39" name="Group 47">
            <a:extLst>
              <a:ext uri="{FF2B5EF4-FFF2-40B4-BE49-F238E27FC236}">
                <a16:creationId xmlns:a16="http://schemas.microsoft.com/office/drawing/2014/main" id="{3DF583E2-6575-1628-52B5-68DBCAF2A4E1}"/>
              </a:ext>
            </a:extLst>
          </p:cNvPr>
          <p:cNvGrpSpPr/>
          <p:nvPr/>
        </p:nvGrpSpPr>
        <p:grpSpPr>
          <a:xfrm>
            <a:off x="362458" y="5634289"/>
            <a:ext cx="6477532" cy="1042119"/>
            <a:chOff x="1228208" y="1021323"/>
            <a:chExt cx="6732356" cy="1042119"/>
          </a:xfrm>
        </p:grpSpPr>
        <p:sp>
          <p:nvSpPr>
            <p:cNvPr id="41" name="TextBox 48">
              <a:extLst>
                <a:ext uri="{FF2B5EF4-FFF2-40B4-BE49-F238E27FC236}">
                  <a16:creationId xmlns:a16="http://schemas.microsoft.com/office/drawing/2014/main" id="{AAF45015-C03C-4BD6-1250-F8669235AD59}"/>
                </a:ext>
              </a:extLst>
            </p:cNvPr>
            <p:cNvSpPr txBox="1"/>
            <p:nvPr/>
          </p:nvSpPr>
          <p:spPr>
            <a:xfrm>
              <a:off x="1228208" y="1021323"/>
              <a:ext cx="6732356" cy="338554"/>
            </a:xfrm>
            <a:prstGeom prst="rect">
              <a:avLst/>
            </a:prstGeom>
            <a:noFill/>
          </p:spPr>
          <p:txBody>
            <a:bodyPr wrap="square" lIns="108000" rIns="108000"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ct val="0"/>
                </a:spcBef>
                <a:spcAft>
                  <a:spcPct val="0"/>
                </a:spcAft>
                <a:buClrTx/>
                <a:buSzTx/>
                <a:buFontTx/>
                <a:buNone/>
                <a:defRPr/>
              </a:pPr>
              <a:r>
                <a:rPr kumimoji="0" lang="en-GB" altLang="ko-KR" sz="1600" b="1" i="0" u="none" strike="noStrike" kern="1200" cap="none" spc="0" normalizeH="0" baseline="0" noProof="0">
                  <a:ln>
                    <a:noFill/>
                  </a:ln>
                  <a:solidFill>
                    <a:sysClr val="windowText" lastClr="000000">
                      <a:lumMod val="85000"/>
                      <a:lumOff val="15000"/>
                    </a:sysClr>
                  </a:solidFill>
                  <a:effectLst/>
                  <a:uLnTx/>
                  <a:uFillTx/>
                  <a:latin typeface="Century Gothic" panose="020B0502020202020204" pitchFamily="34" charset="0"/>
                  <a:cs typeface="Arial" pitchFamily="34" charset="0"/>
                </a:rPr>
                <a:t>Layout Clean Text Slide</a:t>
              </a:r>
              <a:endParaRPr kumimoji="0" lang="ko-KR" altLang="en-US" sz="1600" b="1" i="0" u="none" strike="noStrike" kern="1200" cap="none" spc="0" normalizeH="0" baseline="0" noProof="0">
                <a:ln>
                  <a:noFill/>
                </a:ln>
                <a:solidFill>
                  <a:sysClr val="windowText" lastClr="000000">
                    <a:lumMod val="85000"/>
                    <a:lumOff val="15000"/>
                  </a:sysClr>
                </a:solidFill>
                <a:effectLst/>
                <a:uLnTx/>
                <a:uFillTx/>
                <a:latin typeface="Century Gothic" panose="020B0502020202020204" pitchFamily="34" charset="0"/>
                <a:cs typeface="Arial" pitchFamily="34" charset="0"/>
              </a:endParaRPr>
            </a:p>
          </p:txBody>
        </p:sp>
        <p:sp>
          <p:nvSpPr>
            <p:cNvPr id="42" name="TextBox 49">
              <a:extLst>
                <a:ext uri="{FF2B5EF4-FFF2-40B4-BE49-F238E27FC236}">
                  <a16:creationId xmlns:a16="http://schemas.microsoft.com/office/drawing/2014/main" id="{902A0BA7-BD4F-3B85-FA87-1DA564F63E55}"/>
                </a:ext>
              </a:extLst>
            </p:cNvPr>
            <p:cNvSpPr txBox="1"/>
            <p:nvPr/>
          </p:nvSpPr>
          <p:spPr>
            <a:xfrm>
              <a:off x="2147565" y="1463278"/>
              <a:ext cx="5812998" cy="276999"/>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171450" marR="0" lvl="0" indent="-171450" algn="l" defTabSz="914400" rtl="0" eaLnBrk="1" fontAlgn="auto" latinLnBrk="0" hangingPunct="1">
                <a:lnSpc>
                  <a:spcPct val="100000"/>
                </a:lnSpc>
                <a:spcBef>
                  <a:spcPct val="0"/>
                </a:spcBef>
                <a:spcAft>
                  <a:spcPct val="0"/>
                </a:spcAft>
                <a:buClrTx/>
                <a:buSzTx/>
                <a:buFont typeface="Wingdings" panose="05000000000000000000" pitchFamily="2" charset="2"/>
                <a:buChar char="Ø"/>
                <a:defRPr/>
              </a:pPr>
              <a:r>
                <a:rPr kumimoji="0" lang="en-US" altLang="ko-KR" sz="1200" b="0" i="0" u="none" strike="noStrike" kern="1200" cap="none" spc="0" normalizeH="0" baseline="0" noProof="0">
                  <a:ln>
                    <a:noFill/>
                  </a:ln>
                  <a:solidFill>
                    <a:sysClr val="windowText" lastClr="000000">
                      <a:lumMod val="75000"/>
                      <a:lumOff val="25000"/>
                    </a:sysClr>
                  </a:solidFill>
                  <a:effectLst/>
                  <a:uLnTx/>
                  <a:uFillTx/>
                  <a:latin typeface="Arial"/>
                  <a:cs typeface="Arial" pitchFamily="34" charset="0"/>
                </a:rPr>
                <a:t>I hope and I believe that this Template will your Time, Money and Reputation.</a:t>
              </a:r>
              <a:endParaRPr kumimoji="0" lang="ko-KR" altLang="en-US" sz="1200" b="0" i="0" u="none" strike="noStrike" kern="1200" cap="none" spc="0" normalizeH="0" baseline="0" noProof="0">
                <a:ln>
                  <a:noFill/>
                </a:ln>
                <a:solidFill>
                  <a:sysClr val="windowText" lastClr="000000">
                    <a:lumMod val="75000"/>
                    <a:lumOff val="25000"/>
                  </a:sysClr>
                </a:solidFill>
                <a:effectLst/>
                <a:uLnTx/>
                <a:uFillTx/>
                <a:latin typeface="Arial"/>
                <a:cs typeface="Arial" pitchFamily="34" charset="0"/>
              </a:endParaRPr>
            </a:p>
          </p:txBody>
        </p:sp>
        <p:sp>
          <p:nvSpPr>
            <p:cNvPr id="43" name="TextBox 50">
              <a:extLst>
                <a:ext uri="{FF2B5EF4-FFF2-40B4-BE49-F238E27FC236}">
                  <a16:creationId xmlns:a16="http://schemas.microsoft.com/office/drawing/2014/main" id="{A8A4647B-EEEA-2C27-1B29-0AEC9967CB72}"/>
                </a:ext>
              </a:extLst>
            </p:cNvPr>
            <p:cNvSpPr txBox="1"/>
            <p:nvPr/>
          </p:nvSpPr>
          <p:spPr>
            <a:xfrm>
              <a:off x="2147565" y="1786443"/>
              <a:ext cx="5812998" cy="276999"/>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171450" marR="0" lvl="0" indent="-171450" algn="l" defTabSz="914400" rtl="0" eaLnBrk="1" fontAlgn="auto" latinLnBrk="0" hangingPunct="1">
                <a:lnSpc>
                  <a:spcPct val="100000"/>
                </a:lnSpc>
                <a:spcBef>
                  <a:spcPct val="0"/>
                </a:spcBef>
                <a:spcAft>
                  <a:spcPct val="0"/>
                </a:spcAft>
                <a:buClrTx/>
                <a:buSzTx/>
                <a:buFont typeface="Wingdings" panose="05000000000000000000" pitchFamily="2" charset="2"/>
                <a:buChar char="Ø"/>
                <a:defRPr/>
              </a:pPr>
              <a:r>
                <a:rPr kumimoji="0" lang="en-US" altLang="ko-KR" sz="1200" b="0" i="0" u="none" strike="noStrike" kern="1200" cap="none" spc="0" normalizeH="0" baseline="0" noProof="0">
                  <a:ln>
                    <a:noFill/>
                  </a:ln>
                  <a:solidFill>
                    <a:sysClr val="windowText" lastClr="000000">
                      <a:lumMod val="85000"/>
                      <a:lumOff val="15000"/>
                    </a:sysClr>
                  </a:solidFill>
                  <a:effectLst/>
                  <a:uLnTx/>
                  <a:uFillTx/>
                  <a:latin typeface="Arial"/>
                  <a:cs typeface="Arial" pitchFamily="34" charset="0"/>
                </a:rPr>
                <a:t>Easy to change colors, photos and Text. </a:t>
              </a:r>
              <a:endParaRPr kumimoji="0" lang="ko-KR" altLang="en-US" sz="1200" b="0" i="0" u="none" strike="noStrike" kern="1200" cap="none" spc="0" normalizeH="0" baseline="0" noProof="0">
                <a:ln>
                  <a:noFill/>
                </a:ln>
                <a:solidFill>
                  <a:sysClr val="windowText" lastClr="000000">
                    <a:lumMod val="85000"/>
                    <a:lumOff val="15000"/>
                  </a:sysClr>
                </a:solidFill>
                <a:effectLst/>
                <a:uLnTx/>
                <a:uFillTx/>
                <a:latin typeface="Arial"/>
                <a:cs typeface="Arial" pitchFamily="34" charset="0"/>
              </a:endParaRPr>
            </a:p>
          </p:txBody>
        </p:sp>
      </p:grpSp>
      <p:sp>
        <p:nvSpPr>
          <p:cNvPr id="40" name="TextBox 51">
            <a:extLst>
              <a:ext uri="{FF2B5EF4-FFF2-40B4-BE49-F238E27FC236}">
                <a16:creationId xmlns:a16="http://schemas.microsoft.com/office/drawing/2014/main" id="{0C794325-74B8-A00F-2DBD-0E7AE6556933}"/>
              </a:ext>
            </a:extLst>
          </p:cNvPr>
          <p:cNvSpPr txBox="1"/>
          <p:nvPr/>
        </p:nvSpPr>
        <p:spPr>
          <a:xfrm>
            <a:off x="284710" y="5968522"/>
            <a:ext cx="1040651" cy="707886"/>
          </a:xfrm>
          <a:prstGeom prst="rect">
            <a:avLst/>
          </a:prstGeom>
          <a:noFill/>
        </p:spPr>
        <p:txBody>
          <a:bodyPr wrap="square" lIns="108000" rIns="108000"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altLang="ko-KR" sz="4000" b="1">
                <a:solidFill>
                  <a:srgbClr val="002060"/>
                </a:solidFill>
                <a:cs typeface="Arial" pitchFamily="34" charset="0"/>
              </a:rPr>
              <a:t>04</a:t>
            </a:r>
            <a:endParaRPr lang="ko-KR" altLang="en-US" sz="4000" b="1">
              <a:solidFill>
                <a:srgbClr val="002060"/>
              </a:solidFill>
              <a:cs typeface="Arial" pitchFamily="34" charset="0"/>
            </a:endParaRPr>
          </a:p>
        </p:txBody>
      </p:sp>
      <p:sp>
        <p:nvSpPr>
          <p:cNvPr id="30" name="Rectángulo 29">
            <a:extLst>
              <a:ext uri="{FF2B5EF4-FFF2-40B4-BE49-F238E27FC236}">
                <a16:creationId xmlns:a16="http://schemas.microsoft.com/office/drawing/2014/main" id="{BE82406C-379B-4A6A-9770-D911729C807E}"/>
              </a:ext>
            </a:extLst>
          </p:cNvPr>
          <p:cNvSpPr/>
          <p:nvPr/>
        </p:nvSpPr>
        <p:spPr>
          <a:xfrm rot="16200000">
            <a:off x="10361376" y="5027376"/>
            <a:ext cx="2673106" cy="988142"/>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54" name="Rectángulo 53">
            <a:extLst>
              <a:ext uri="{FF2B5EF4-FFF2-40B4-BE49-F238E27FC236}">
                <a16:creationId xmlns:a16="http://schemas.microsoft.com/office/drawing/2014/main" id="{89F653EF-8408-4200-B171-6CDDEDE7FDF5}"/>
              </a:ext>
            </a:extLst>
          </p:cNvPr>
          <p:cNvSpPr/>
          <p:nvPr/>
        </p:nvSpPr>
        <p:spPr>
          <a:xfrm>
            <a:off x="412904" y="254149"/>
            <a:ext cx="1099611" cy="184496"/>
          </a:xfrm>
          <a:prstGeom prst="rect">
            <a:avLst/>
          </a:prstGeom>
          <a:solidFill>
            <a:srgbClr val="EE192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55" name="Rectángulo 54">
            <a:extLst>
              <a:ext uri="{FF2B5EF4-FFF2-40B4-BE49-F238E27FC236}">
                <a16:creationId xmlns:a16="http://schemas.microsoft.com/office/drawing/2014/main" id="{E565B8B7-C9B5-40FD-B365-39BAA9CBF87D}"/>
              </a:ext>
            </a:extLst>
          </p:cNvPr>
          <p:cNvSpPr/>
          <p:nvPr/>
        </p:nvSpPr>
        <p:spPr>
          <a:xfrm>
            <a:off x="412904" y="1577416"/>
            <a:ext cx="1099611" cy="184496"/>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32" name="TextBox 8">
            <a:extLst>
              <a:ext uri="{FF2B5EF4-FFF2-40B4-BE49-F238E27FC236}">
                <a16:creationId xmlns:a16="http://schemas.microsoft.com/office/drawing/2014/main" id="{27626DB2-78A0-446C-A0BF-965443A564B0}"/>
              </a:ext>
            </a:extLst>
          </p:cNvPr>
          <p:cNvSpPr txBox="1"/>
          <p:nvPr/>
        </p:nvSpPr>
        <p:spPr>
          <a:xfrm>
            <a:off x="362460" y="431626"/>
            <a:ext cx="5304916" cy="1200329"/>
          </a:xfrm>
          <a:prstGeom prst="rect">
            <a:avLst/>
          </a:prstGeom>
          <a:noFill/>
        </p:spPr>
        <p:txBody>
          <a:bodyPr wrap="square" rtlCol="0" anchor="ctr">
            <a:spAutoFit/>
          </a:bodyPr>
          <a:lstStyle/>
          <a:p>
            <a:r>
              <a:rPr lang="en-US" sz="3600" b="1" spc="700" dirty="0">
                <a:solidFill>
                  <a:srgbClr val="002060"/>
                </a:solidFill>
                <a:latin typeface="Arial Black" panose="020B0A04020102020204" pitchFamily="34" charset="0"/>
                <a:ea typeface="Open Sans" panose="020B0606030504020204" pitchFamily="34" charset="0"/>
                <a:cs typeface="Open Sans" panose="020B0606030504020204" pitchFamily="34" charset="0"/>
              </a:rPr>
              <a:t>INDEPENDENCEOF NORWAY</a:t>
            </a:r>
          </a:p>
        </p:txBody>
      </p:sp>
    </p:spTree>
    <p:extLst>
      <p:ext uri="{BB962C8B-B14F-4D97-AF65-F5344CB8AC3E}">
        <p14:creationId xmlns:p14="http://schemas.microsoft.com/office/powerpoint/2010/main" val="3319235875"/>
      </p:ext>
    </p:extLst>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 name="TextBox 45">
            <a:extLst>
              <a:ext uri="{FF2B5EF4-FFF2-40B4-BE49-F238E27FC236}">
                <a16:creationId xmlns:a16="http://schemas.microsoft.com/office/drawing/2014/main" id="{59EF6601-CE85-4C75-9020-0572EA8D63DD}"/>
              </a:ext>
            </a:extLst>
          </p:cNvPr>
          <p:cNvSpPr txBox="1"/>
          <p:nvPr/>
        </p:nvSpPr>
        <p:spPr>
          <a:xfrm>
            <a:off x="2047068" y="4697106"/>
            <a:ext cx="2054077" cy="553998"/>
          </a:xfrm>
          <a:prstGeom prst="rect">
            <a:avLst/>
          </a:prstGeom>
          <a:noFill/>
        </p:spPr>
        <p:txBody>
          <a:bodyPr wrap="square" rtlCol="0">
            <a:spAutoFit/>
          </a:bodyPr>
          <a:lstStyle/>
          <a:p>
            <a:pPr algn="ctr">
              <a:lnSpc>
                <a:spcPts val="1800"/>
              </a:lnSpc>
            </a:pPr>
            <a:r>
              <a:rPr lang="en-US" sz="1200" b="1">
                <a:solidFill>
                  <a:schemeClr val="tx1">
                    <a:lumMod val="75000"/>
                    <a:lumOff val="25000"/>
                  </a:schemeClr>
                </a:solidFill>
                <a:latin typeface="Montserrat" charset="0"/>
                <a:ea typeface="Montserrat" charset="0"/>
                <a:cs typeface="Montserrat" charset="0"/>
              </a:rPr>
              <a:t>Vice President</a:t>
            </a:r>
          </a:p>
          <a:p>
            <a:pPr algn="ctr">
              <a:lnSpc>
                <a:spcPts val="1800"/>
              </a:lnSpc>
            </a:pPr>
            <a:r>
              <a:rPr lang="en-US" b="1">
                <a:solidFill>
                  <a:schemeClr val="tx1">
                    <a:lumMod val="75000"/>
                    <a:lumOff val="25000"/>
                  </a:schemeClr>
                </a:solidFill>
                <a:latin typeface="Montserrat" charset="0"/>
                <a:ea typeface="Montserrat" charset="0"/>
                <a:cs typeface="Montserrat" charset="0"/>
              </a:rPr>
              <a:t>Dr. Jacky Chan</a:t>
            </a:r>
          </a:p>
        </p:txBody>
      </p:sp>
      <p:sp>
        <p:nvSpPr>
          <p:cNvPr id="47" name="TextBox 46">
            <a:extLst>
              <a:ext uri="{FF2B5EF4-FFF2-40B4-BE49-F238E27FC236}">
                <a16:creationId xmlns:a16="http://schemas.microsoft.com/office/drawing/2014/main" id="{CB0DD106-6322-4CD0-9E15-D210E5A3B6DD}"/>
              </a:ext>
            </a:extLst>
          </p:cNvPr>
          <p:cNvSpPr txBox="1"/>
          <p:nvPr/>
        </p:nvSpPr>
        <p:spPr>
          <a:xfrm>
            <a:off x="1884748" y="5251104"/>
            <a:ext cx="2378716" cy="630942"/>
          </a:xfrm>
          <a:prstGeom prst="rect">
            <a:avLst/>
          </a:prstGeom>
          <a:noFill/>
        </p:spPr>
        <p:txBody>
          <a:bodyPr wrap="square" rtlCol="0">
            <a:spAutoFit/>
          </a:bodyPr>
          <a:lstStyle/>
          <a:p>
            <a:pPr algn="ctr">
              <a:lnSpc>
                <a:spcPts val="1400"/>
              </a:lnSpc>
            </a:pPr>
            <a:r>
              <a:rPr lang="en-US" sz="700" kern="1400">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rPr>
              <a:t>Lorem Ipsum is simply dummy text of print</a:t>
            </a:r>
          </a:p>
          <a:p>
            <a:pPr algn="ctr">
              <a:lnSpc>
                <a:spcPts val="1400"/>
              </a:lnSpc>
            </a:pPr>
            <a:r>
              <a:rPr lang="en-US" sz="700" kern="1400">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rPr>
              <a:t>typesetting industry.  Ipsum been the industry’s</a:t>
            </a:r>
          </a:p>
          <a:p>
            <a:pPr algn="ctr">
              <a:lnSpc>
                <a:spcPts val="1400"/>
              </a:lnSpc>
            </a:pPr>
            <a:r>
              <a:rPr lang="en-US" sz="700" kern="1400">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rPr>
              <a:t>standard my ever since the 1500s</a:t>
            </a:r>
          </a:p>
        </p:txBody>
      </p:sp>
      <p:sp>
        <p:nvSpPr>
          <p:cNvPr id="49" name="TextBox 48">
            <a:extLst>
              <a:ext uri="{FF2B5EF4-FFF2-40B4-BE49-F238E27FC236}">
                <a16:creationId xmlns:a16="http://schemas.microsoft.com/office/drawing/2014/main" id="{23626D97-45F1-4F4E-9798-BBF60ED3BE1F}"/>
              </a:ext>
            </a:extLst>
          </p:cNvPr>
          <p:cNvSpPr txBox="1"/>
          <p:nvPr/>
        </p:nvSpPr>
        <p:spPr>
          <a:xfrm>
            <a:off x="5071574" y="4697106"/>
            <a:ext cx="2054077" cy="553998"/>
          </a:xfrm>
          <a:prstGeom prst="rect">
            <a:avLst/>
          </a:prstGeom>
          <a:noFill/>
        </p:spPr>
        <p:txBody>
          <a:bodyPr wrap="square" rtlCol="0">
            <a:spAutoFit/>
          </a:bodyPr>
          <a:lstStyle/>
          <a:p>
            <a:pPr algn="ctr">
              <a:lnSpc>
                <a:spcPts val="1800"/>
              </a:lnSpc>
            </a:pPr>
            <a:r>
              <a:rPr lang="en-US" sz="1200" b="1">
                <a:solidFill>
                  <a:schemeClr val="tx1">
                    <a:lumMod val="75000"/>
                    <a:lumOff val="25000"/>
                  </a:schemeClr>
                </a:solidFill>
                <a:latin typeface="Montserrat" charset="0"/>
                <a:ea typeface="Montserrat" charset="0"/>
                <a:cs typeface="Montserrat" charset="0"/>
              </a:rPr>
              <a:t>CEO</a:t>
            </a:r>
          </a:p>
          <a:p>
            <a:pPr algn="ctr">
              <a:lnSpc>
                <a:spcPts val="1800"/>
              </a:lnSpc>
            </a:pPr>
            <a:r>
              <a:rPr lang="en-US" b="1">
                <a:solidFill>
                  <a:schemeClr val="tx1">
                    <a:lumMod val="75000"/>
                    <a:lumOff val="25000"/>
                  </a:schemeClr>
                </a:solidFill>
                <a:latin typeface="Montserrat" charset="0"/>
                <a:ea typeface="Montserrat" charset="0"/>
                <a:cs typeface="Montserrat" charset="0"/>
              </a:rPr>
              <a:t>Chamely Sikon</a:t>
            </a:r>
          </a:p>
        </p:txBody>
      </p:sp>
      <p:sp>
        <p:nvSpPr>
          <p:cNvPr id="50" name="TextBox 49">
            <a:extLst>
              <a:ext uri="{FF2B5EF4-FFF2-40B4-BE49-F238E27FC236}">
                <a16:creationId xmlns:a16="http://schemas.microsoft.com/office/drawing/2014/main" id="{E9052C2A-B882-41C6-A523-2DE62DE39D84}"/>
              </a:ext>
            </a:extLst>
          </p:cNvPr>
          <p:cNvSpPr txBox="1"/>
          <p:nvPr/>
        </p:nvSpPr>
        <p:spPr>
          <a:xfrm>
            <a:off x="4912338" y="5251104"/>
            <a:ext cx="2378716" cy="630942"/>
          </a:xfrm>
          <a:prstGeom prst="rect">
            <a:avLst/>
          </a:prstGeom>
          <a:noFill/>
        </p:spPr>
        <p:txBody>
          <a:bodyPr wrap="square" rtlCol="0">
            <a:spAutoFit/>
          </a:bodyPr>
          <a:lstStyle/>
          <a:p>
            <a:pPr algn="ctr">
              <a:lnSpc>
                <a:spcPts val="1400"/>
              </a:lnSpc>
            </a:pPr>
            <a:r>
              <a:rPr lang="en-US" sz="700" kern="1400">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rPr>
              <a:t>Lorem Ipsum is simply dummy text of print</a:t>
            </a:r>
          </a:p>
          <a:p>
            <a:pPr algn="ctr">
              <a:lnSpc>
                <a:spcPts val="1400"/>
              </a:lnSpc>
            </a:pPr>
            <a:r>
              <a:rPr lang="en-US" sz="700" kern="1400">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rPr>
              <a:t>typesetting industry.  Ipsum been the industry’s</a:t>
            </a:r>
          </a:p>
          <a:p>
            <a:pPr algn="ctr">
              <a:lnSpc>
                <a:spcPts val="1400"/>
              </a:lnSpc>
            </a:pPr>
            <a:r>
              <a:rPr lang="en-US" sz="700" kern="1400">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rPr>
              <a:t>standard my ever since the 1500s</a:t>
            </a:r>
          </a:p>
        </p:txBody>
      </p:sp>
      <p:sp>
        <p:nvSpPr>
          <p:cNvPr id="52" name="TextBox 51">
            <a:extLst>
              <a:ext uri="{FF2B5EF4-FFF2-40B4-BE49-F238E27FC236}">
                <a16:creationId xmlns:a16="http://schemas.microsoft.com/office/drawing/2014/main" id="{D68C15A5-ED7F-48AC-84CF-F500FA167B42}"/>
              </a:ext>
            </a:extLst>
          </p:cNvPr>
          <p:cNvSpPr txBox="1"/>
          <p:nvPr/>
        </p:nvSpPr>
        <p:spPr>
          <a:xfrm>
            <a:off x="8157288" y="4697106"/>
            <a:ext cx="2054077" cy="553998"/>
          </a:xfrm>
          <a:prstGeom prst="rect">
            <a:avLst/>
          </a:prstGeom>
          <a:noFill/>
        </p:spPr>
        <p:txBody>
          <a:bodyPr wrap="square" rtlCol="0">
            <a:spAutoFit/>
          </a:bodyPr>
          <a:lstStyle/>
          <a:p>
            <a:pPr algn="ctr">
              <a:lnSpc>
                <a:spcPts val="1800"/>
              </a:lnSpc>
            </a:pPr>
            <a:r>
              <a:rPr lang="en-US" sz="1200" b="1">
                <a:solidFill>
                  <a:schemeClr val="tx1">
                    <a:lumMod val="75000"/>
                    <a:lumOff val="25000"/>
                  </a:schemeClr>
                </a:solidFill>
                <a:latin typeface="Montserrat" charset="0"/>
                <a:ea typeface="Montserrat" charset="0"/>
                <a:cs typeface="Montserrat" charset="0"/>
              </a:rPr>
              <a:t>Exctv. Director</a:t>
            </a:r>
          </a:p>
          <a:p>
            <a:pPr algn="ctr">
              <a:lnSpc>
                <a:spcPts val="1800"/>
              </a:lnSpc>
            </a:pPr>
            <a:r>
              <a:rPr lang="en-US" b="1">
                <a:solidFill>
                  <a:schemeClr val="tx1">
                    <a:lumMod val="75000"/>
                    <a:lumOff val="25000"/>
                  </a:schemeClr>
                </a:solidFill>
                <a:latin typeface="Montserrat" charset="0"/>
                <a:ea typeface="Montserrat" charset="0"/>
                <a:cs typeface="Montserrat" charset="0"/>
              </a:rPr>
              <a:t>John Dowan</a:t>
            </a:r>
          </a:p>
        </p:txBody>
      </p:sp>
      <p:sp>
        <p:nvSpPr>
          <p:cNvPr id="53" name="TextBox 52">
            <a:extLst>
              <a:ext uri="{FF2B5EF4-FFF2-40B4-BE49-F238E27FC236}">
                <a16:creationId xmlns:a16="http://schemas.microsoft.com/office/drawing/2014/main" id="{63A13A92-2E1D-4F11-83F7-ED8FD2878AB7}"/>
              </a:ext>
            </a:extLst>
          </p:cNvPr>
          <p:cNvSpPr txBox="1"/>
          <p:nvPr/>
        </p:nvSpPr>
        <p:spPr>
          <a:xfrm>
            <a:off x="7994968" y="5251104"/>
            <a:ext cx="2378716" cy="630942"/>
          </a:xfrm>
          <a:prstGeom prst="rect">
            <a:avLst/>
          </a:prstGeom>
          <a:noFill/>
        </p:spPr>
        <p:txBody>
          <a:bodyPr wrap="square" rtlCol="0">
            <a:spAutoFit/>
          </a:bodyPr>
          <a:lstStyle/>
          <a:p>
            <a:pPr algn="ctr">
              <a:lnSpc>
                <a:spcPts val="1400"/>
              </a:lnSpc>
            </a:pPr>
            <a:r>
              <a:rPr lang="en-US" sz="700" kern="1400">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rPr>
              <a:t>Lorem Ipsum is simply dummy text of print</a:t>
            </a:r>
          </a:p>
          <a:p>
            <a:pPr algn="ctr">
              <a:lnSpc>
                <a:spcPts val="1400"/>
              </a:lnSpc>
            </a:pPr>
            <a:r>
              <a:rPr lang="en-US" sz="700" kern="1400">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rPr>
              <a:t>typesetting industry.  Ipsum been the industry’s</a:t>
            </a:r>
          </a:p>
          <a:p>
            <a:pPr algn="ctr">
              <a:lnSpc>
                <a:spcPts val="1400"/>
              </a:lnSpc>
            </a:pPr>
            <a:r>
              <a:rPr lang="en-US" sz="700" kern="1400">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rPr>
              <a:t>standard my ever since the 1500s</a:t>
            </a:r>
          </a:p>
        </p:txBody>
      </p:sp>
      <p:sp>
        <p:nvSpPr>
          <p:cNvPr id="55" name="Rectangle 54">
            <a:extLst>
              <a:ext uri="{FF2B5EF4-FFF2-40B4-BE49-F238E27FC236}">
                <a16:creationId xmlns:a16="http://schemas.microsoft.com/office/drawing/2014/main" id="{20E23EB1-9080-444B-8A0F-1293A76CAA24}"/>
              </a:ext>
            </a:extLst>
          </p:cNvPr>
          <p:cNvSpPr/>
          <p:nvPr/>
        </p:nvSpPr>
        <p:spPr>
          <a:xfrm>
            <a:off x="5925669" y="1618106"/>
            <a:ext cx="340663" cy="4571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3"/>
              </a:solidFill>
            </a:endParaRPr>
          </a:p>
        </p:txBody>
      </p:sp>
      <p:sp>
        <p:nvSpPr>
          <p:cNvPr id="56" name="Rectangle 55">
            <a:extLst>
              <a:ext uri="{FF2B5EF4-FFF2-40B4-BE49-F238E27FC236}">
                <a16:creationId xmlns:a16="http://schemas.microsoft.com/office/drawing/2014/main" id="{6FE9C503-4E5F-45EB-A298-FB79478916AB}"/>
              </a:ext>
            </a:extLst>
          </p:cNvPr>
          <p:cNvSpPr/>
          <p:nvPr/>
        </p:nvSpPr>
        <p:spPr>
          <a:xfrm>
            <a:off x="1866900" y="982820"/>
            <a:ext cx="8458200" cy="551882"/>
          </a:xfrm>
          <a:prstGeom prst="rect">
            <a:avLst/>
          </a:prstGeom>
        </p:spPr>
        <p:txBody>
          <a:bodyPr wrap="square">
            <a:spAutoFit/>
          </a:bodyPr>
          <a:lstStyle/>
          <a:p>
            <a:pPr algn="ctr">
              <a:lnSpc>
                <a:spcPts val="1900"/>
              </a:lnSpc>
            </a:pPr>
            <a:r>
              <a:rPr lang="en-US" sz="900">
                <a:latin typeface="Open Sans bold" panose="020B0806030504020204" pitchFamily="34" charset="0"/>
                <a:ea typeface="Open Sans bold" panose="020B0806030504020204" pitchFamily="34" charset="0"/>
                <a:cs typeface="Open Sans bold" panose="020B0806030504020204" pitchFamily="34" charset="0"/>
              </a:rPr>
              <a:t>Lorem Ipsum is simply dummy text of the printing and typesetting industry. when an unknown printer Lorem Ipsum has been the creative best design atext ever since the 1500s, when an unknown printer took.</a:t>
            </a:r>
          </a:p>
        </p:txBody>
      </p:sp>
      <p:sp>
        <p:nvSpPr>
          <p:cNvPr id="16" name="Rectángulo 15">
            <a:extLst>
              <a:ext uri="{FF2B5EF4-FFF2-40B4-BE49-F238E27FC236}">
                <a16:creationId xmlns:a16="http://schemas.microsoft.com/office/drawing/2014/main" id="{7D74FAFA-244B-4F42-AE31-1D6502995977}"/>
              </a:ext>
            </a:extLst>
          </p:cNvPr>
          <p:cNvSpPr/>
          <p:nvPr/>
        </p:nvSpPr>
        <p:spPr>
          <a:xfrm>
            <a:off x="1" y="133481"/>
            <a:ext cx="12192000" cy="267617"/>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18" name="TextBox 149">
            <a:extLst>
              <a:ext uri="{FF2B5EF4-FFF2-40B4-BE49-F238E27FC236}">
                <a16:creationId xmlns:a16="http://schemas.microsoft.com/office/drawing/2014/main" id="{5A1DD29D-EB73-4FA8-9540-D2F86BB7AC5A}"/>
              </a:ext>
            </a:extLst>
          </p:cNvPr>
          <p:cNvSpPr txBox="1"/>
          <p:nvPr/>
        </p:nvSpPr>
        <p:spPr>
          <a:xfrm>
            <a:off x="2612495" y="-1847349"/>
            <a:ext cx="3898618" cy="461665"/>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400" b="1" spc="500" dirty="0">
                <a:latin typeface="Open Sans" panose="020B0606030504020204" pitchFamily="34" charset="0"/>
                <a:ea typeface="Open Sans" panose="020B0606030504020204" pitchFamily="34" charset="0"/>
                <a:cs typeface="Open Sans" panose="020B0606030504020204" pitchFamily="34" charset="0"/>
              </a:rPr>
              <a:t>GASTRONOMY</a:t>
            </a:r>
            <a:endParaRPr lang="en-US" sz="2400" b="1" spc="500" dirty="0">
              <a:solidFill>
                <a:srgbClr val="0070C0"/>
              </a:solidFill>
              <a:latin typeface="Open Sans" panose="020B0606030504020204" pitchFamily="34" charset="0"/>
              <a:ea typeface="Open Sans" pitchFamily="34"/>
              <a:cs typeface="Open Sans" panose="020B0606030504020204" pitchFamily="34" charset="0"/>
            </a:endParaRPr>
          </a:p>
        </p:txBody>
      </p:sp>
      <p:sp>
        <p:nvSpPr>
          <p:cNvPr id="19" name="TextBox 150">
            <a:extLst>
              <a:ext uri="{FF2B5EF4-FFF2-40B4-BE49-F238E27FC236}">
                <a16:creationId xmlns:a16="http://schemas.microsoft.com/office/drawing/2014/main" id="{4D78459E-6B24-4223-82EA-0A22DBEA3700}"/>
              </a:ext>
            </a:extLst>
          </p:cNvPr>
          <p:cNvSpPr txBox="1"/>
          <p:nvPr/>
        </p:nvSpPr>
        <p:spPr>
          <a:xfrm>
            <a:off x="4197032" y="451221"/>
            <a:ext cx="4353582" cy="52322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s-PE" altLang="es-PE" sz="2800" b="1" i="0" u="none" strike="noStrike" cap="none" normalizeH="0" baseline="0" dirty="0">
                <a:ln>
                  <a:noFill/>
                </a:ln>
                <a:solidFill>
                  <a:srgbClr val="EE192B"/>
                </a:solidFill>
                <a:effectLst/>
                <a:latin typeface="inherit"/>
              </a:rPr>
              <a:t>CUSTOMS OF HUNGARY</a:t>
            </a:r>
            <a:endParaRPr kumimoji="0" lang="es-PE" altLang="es-PE" sz="2000" b="1" i="0" u="none" strike="noStrike" cap="none" normalizeH="0" baseline="0" dirty="0">
              <a:ln>
                <a:noFill/>
              </a:ln>
              <a:solidFill>
                <a:srgbClr val="EE192B"/>
              </a:solidFill>
              <a:effectLst/>
              <a:latin typeface="Arial" panose="020B0604020202020204" pitchFamily="34" charset="0"/>
            </a:endParaRPr>
          </a:p>
        </p:txBody>
      </p:sp>
      <p:sp>
        <p:nvSpPr>
          <p:cNvPr id="21" name="Triángulo isósceles 20">
            <a:extLst>
              <a:ext uri="{FF2B5EF4-FFF2-40B4-BE49-F238E27FC236}">
                <a16:creationId xmlns:a16="http://schemas.microsoft.com/office/drawing/2014/main" id="{D4C209E3-0240-458D-8501-1AC699C32D93}"/>
              </a:ext>
            </a:extLst>
          </p:cNvPr>
          <p:cNvSpPr/>
          <p:nvPr/>
        </p:nvSpPr>
        <p:spPr>
          <a:xfrm rot="5400000">
            <a:off x="-755557" y="3090915"/>
            <a:ext cx="2044010" cy="532893"/>
          </a:xfrm>
          <a:prstGeom prst="triangl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22" name="Triángulo isósceles 21">
            <a:extLst>
              <a:ext uri="{FF2B5EF4-FFF2-40B4-BE49-F238E27FC236}">
                <a16:creationId xmlns:a16="http://schemas.microsoft.com/office/drawing/2014/main" id="{405DD4AD-CD71-4D3F-AF48-3071F467F317}"/>
              </a:ext>
            </a:extLst>
          </p:cNvPr>
          <p:cNvSpPr/>
          <p:nvPr/>
        </p:nvSpPr>
        <p:spPr>
          <a:xfrm rot="16200000">
            <a:off x="10903549" y="2929259"/>
            <a:ext cx="2044010" cy="532893"/>
          </a:xfrm>
          <a:prstGeom prst="triangl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pic>
        <p:nvPicPr>
          <p:cNvPr id="10" name="Marcador de posición de imagen 9">
            <a:extLst>
              <a:ext uri="{FF2B5EF4-FFF2-40B4-BE49-F238E27FC236}">
                <a16:creationId xmlns:a16="http://schemas.microsoft.com/office/drawing/2014/main" id="{A8AAC979-948E-4052-871A-339D41603AE5}"/>
              </a:ext>
            </a:extLst>
          </p:cNvPr>
          <p:cNvPicPr>
            <a:picLocks noGrp="1" noChangeAspect="1"/>
          </p:cNvPicPr>
          <p:nvPr>
            <p:ph type="pic" sz="quarter" idx="11"/>
          </p:nvPr>
        </p:nvPicPr>
        <p:blipFill>
          <a:blip r:embed="rId3" cstate="email">
            <a:extLst>
              <a:ext uri="{28A0092B-C50C-407E-A947-70E740481C1C}">
                <a14:useLocalDpi xmlns:a14="http://schemas.microsoft.com/office/drawing/2010/main"/>
              </a:ext>
            </a:extLst>
          </a:blip>
          <a:srcRect/>
          <a:stretch>
            <a:fillRect/>
          </a:stretch>
        </p:blipFill>
        <p:spPr/>
      </p:pic>
      <p:pic>
        <p:nvPicPr>
          <p:cNvPr id="14" name="Marcador de posición de imagen 13">
            <a:extLst>
              <a:ext uri="{FF2B5EF4-FFF2-40B4-BE49-F238E27FC236}">
                <a16:creationId xmlns:a16="http://schemas.microsoft.com/office/drawing/2014/main" id="{3086D767-79C1-4510-91D7-859A44310FCA}"/>
              </a:ext>
            </a:extLst>
          </p:cNvPr>
          <p:cNvPicPr>
            <a:picLocks noGrp="1" noChangeAspect="1"/>
          </p:cNvPicPr>
          <p:nvPr>
            <p:ph type="pic" sz="quarter" idx="12"/>
          </p:nvPr>
        </p:nvPicPr>
        <p:blipFill>
          <a:blip r:embed="rId4" cstate="email">
            <a:extLst>
              <a:ext uri="{28A0092B-C50C-407E-A947-70E740481C1C}">
                <a14:useLocalDpi xmlns:a14="http://schemas.microsoft.com/office/drawing/2010/main"/>
              </a:ext>
            </a:extLst>
          </a:blip>
          <a:srcRect/>
          <a:stretch>
            <a:fillRect/>
          </a:stretch>
        </p:blipFill>
        <p:spPr/>
      </p:pic>
      <p:pic>
        <p:nvPicPr>
          <p:cNvPr id="17" name="Marcador de posición de imagen 16">
            <a:extLst>
              <a:ext uri="{FF2B5EF4-FFF2-40B4-BE49-F238E27FC236}">
                <a16:creationId xmlns:a16="http://schemas.microsoft.com/office/drawing/2014/main" id="{93FA32E9-E49B-4978-B859-D775F95CF94E}"/>
              </a:ext>
            </a:extLst>
          </p:cNvPr>
          <p:cNvPicPr>
            <a:picLocks noGrp="1" noChangeAspect="1"/>
          </p:cNvPicPr>
          <p:nvPr>
            <p:ph type="pic" sz="quarter" idx="13"/>
          </p:nvPr>
        </p:nvPicPr>
        <p:blipFill>
          <a:blip r:embed="rId5" cstate="email">
            <a:extLst>
              <a:ext uri="{28A0092B-C50C-407E-A947-70E740481C1C}">
                <a14:useLocalDpi xmlns:a14="http://schemas.microsoft.com/office/drawing/2010/main"/>
              </a:ext>
            </a:extLst>
          </a:blip>
          <a:srcRect/>
          <a:stretch>
            <a:fillRect/>
          </a:stretch>
        </p:blipFill>
        <p:spPr/>
      </p:pic>
    </p:spTree>
    <p:extLst>
      <p:ext uri="{BB962C8B-B14F-4D97-AF65-F5344CB8AC3E}">
        <p14:creationId xmlns:p14="http://schemas.microsoft.com/office/powerpoint/2010/main" val="1761596404"/>
      </p:ext>
    </p:extLst>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CuadroTexto 19">
            <a:extLst>
              <a:ext uri="{FF2B5EF4-FFF2-40B4-BE49-F238E27FC236}">
                <a16:creationId xmlns:a16="http://schemas.microsoft.com/office/drawing/2014/main" id="{C56F5FB5-7C47-011F-F4F9-8D37837237A5}"/>
              </a:ext>
            </a:extLst>
          </p:cNvPr>
          <p:cNvSpPr txBox="1"/>
          <p:nvPr/>
        </p:nvSpPr>
        <p:spPr>
          <a:xfrm>
            <a:off x="502698" y="3048000"/>
            <a:ext cx="3898618" cy="2492990"/>
          </a:xfrm>
          <a:prstGeom prst="rect">
            <a:avLst/>
          </a:prstGeom>
          <a:noFill/>
        </p:spPr>
        <p:txBody>
          <a:bodyPr wrap="square">
            <a:spAutoFit/>
          </a:bodyPr>
          <a:lstStyle/>
          <a:p>
            <a:r>
              <a:rPr lang="es-PE" sz="1200" noProof="1">
                <a:latin typeface="Arial" pitchFamily="34" charset="0"/>
                <a:cs typeface="Arial" pitchFamily="34" charset="0"/>
              </a:rPr>
              <a:t>Italian gastronomy (cucina italiana) is the food, techniques, dishes and other culinary tradition of Italy, which is practiced by its inhabitants and reflects the cultural richness of its regions and its history.</a:t>
            </a:r>
          </a:p>
          <a:p>
            <a:endParaRPr lang="es-PE" sz="1200" noProof="1">
              <a:latin typeface="Arial" pitchFamily="34" charset="0"/>
              <a:cs typeface="Arial" pitchFamily="34" charset="0"/>
            </a:endParaRPr>
          </a:p>
          <a:p>
            <a:r>
              <a:rPr lang="es-PE" sz="1200" noProof="1">
                <a:latin typeface="Arial" pitchFamily="34" charset="0"/>
                <a:cs typeface="Arial" pitchFamily="34" charset="0"/>
              </a:rPr>
              <a:t>Italian cuisine is an integral part of Mediterranean gastronomy, whose diet was declared Intangible Cultural Heritage of Humanity in 2010 by Unesco, and is imitated and practiced throughout the world. Some of the most recognized preparations are pizza, risotto, many forms of pasta, parmigiana, frittata, gelato or tiramisu. Italy also has a long tradition of wine, coffee, chocolate, liquor, cheese or oil, among other products.</a:t>
            </a:r>
          </a:p>
        </p:txBody>
      </p:sp>
      <p:grpSp>
        <p:nvGrpSpPr>
          <p:cNvPr id="25" name="Group 5">
            <a:extLst>
              <a:ext uri="{FF2B5EF4-FFF2-40B4-BE49-F238E27FC236}">
                <a16:creationId xmlns:a16="http://schemas.microsoft.com/office/drawing/2014/main" id="{799713B0-30C0-C07C-9D29-B91BE8D92625}"/>
              </a:ext>
            </a:extLst>
          </p:cNvPr>
          <p:cNvGrpSpPr/>
          <p:nvPr/>
        </p:nvGrpSpPr>
        <p:grpSpPr>
          <a:xfrm>
            <a:off x="1293763" y="5806868"/>
            <a:ext cx="2145102" cy="353940"/>
            <a:chOff x="5023448" y="5793224"/>
            <a:chExt cx="2145102" cy="353940"/>
          </a:xfrm>
        </p:grpSpPr>
        <p:sp>
          <p:nvSpPr>
            <p:cNvPr id="26" name="TextBox 10">
              <a:extLst>
                <a:ext uri="{FF2B5EF4-FFF2-40B4-BE49-F238E27FC236}">
                  <a16:creationId xmlns:a16="http://schemas.microsoft.com/office/drawing/2014/main" id="{64D98D73-3D09-1D2D-58E5-F17DE1107212}"/>
                </a:ext>
              </a:extLst>
            </p:cNvPr>
            <p:cNvSpPr txBox="1"/>
            <p:nvPr/>
          </p:nvSpPr>
          <p:spPr>
            <a:xfrm>
              <a:off x="5023448" y="5818135"/>
              <a:ext cx="2145102" cy="307777"/>
            </a:xfrm>
            <a:prstGeom prst="rect">
              <a:avLst/>
            </a:prstGeom>
            <a:noFill/>
          </p:spPr>
          <p:txBody>
            <a:bodyPr wrap="square" rtlCol="0">
              <a:spAutoFit/>
            </a:bodyPr>
            <a:lstStyle/>
            <a:p>
              <a:pPr algn="ctr"/>
              <a:r>
                <a:rPr lang="en-US" sz="1400" b="1" spc="300">
                  <a:solidFill>
                    <a:schemeClr val="tx1">
                      <a:lumMod val="75000"/>
                      <a:lumOff val="25000"/>
                    </a:schemeClr>
                  </a:solidFill>
                  <a:latin typeface="Open Sans" panose="020B0606030504020204" pitchFamily="34" charset="0"/>
                  <a:ea typeface="Open Sans" panose="020B0606030504020204" pitchFamily="34" charset="0"/>
                  <a:cs typeface="Open Sans" panose="020B0606030504020204" pitchFamily="34" charset="0"/>
                </a:rPr>
                <a:t>OUR HISTORY</a:t>
              </a:r>
            </a:p>
          </p:txBody>
        </p:sp>
        <p:sp>
          <p:nvSpPr>
            <p:cNvPr id="27" name="Rectangle 11">
              <a:extLst>
                <a:ext uri="{FF2B5EF4-FFF2-40B4-BE49-F238E27FC236}">
                  <a16:creationId xmlns:a16="http://schemas.microsoft.com/office/drawing/2014/main" id="{43C40034-C984-81FF-41BE-364DA914D00B}"/>
                </a:ext>
              </a:extLst>
            </p:cNvPr>
            <p:cNvSpPr/>
            <p:nvPr/>
          </p:nvSpPr>
          <p:spPr>
            <a:xfrm>
              <a:off x="5057956" y="5793224"/>
              <a:ext cx="2076088" cy="353940"/>
            </a:xfrm>
            <a:prstGeom prst="rect">
              <a:avLst/>
            </a:prstGeom>
            <a:noFill/>
            <a:ln w="254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75000"/>
                    <a:lumOff val="25000"/>
                  </a:schemeClr>
                </a:solidFill>
              </a:endParaRPr>
            </a:p>
          </p:txBody>
        </p:sp>
      </p:grpSp>
      <p:sp>
        <p:nvSpPr>
          <p:cNvPr id="33" name="TextBox 56">
            <a:extLst>
              <a:ext uri="{FF2B5EF4-FFF2-40B4-BE49-F238E27FC236}">
                <a16:creationId xmlns:a16="http://schemas.microsoft.com/office/drawing/2014/main" id="{3A10DA52-2F90-5BD6-2E93-44D1AD1BECE1}"/>
              </a:ext>
            </a:extLst>
          </p:cNvPr>
          <p:cNvSpPr txBox="1"/>
          <p:nvPr/>
        </p:nvSpPr>
        <p:spPr>
          <a:xfrm>
            <a:off x="566553" y="2263942"/>
            <a:ext cx="3968114" cy="621452"/>
          </a:xfrm>
          <a:prstGeom prst="rect">
            <a:avLst/>
          </a:prstGeom>
          <a:noFill/>
        </p:spPr>
        <p:txBody>
          <a:bodyPr wrap="square" rtlCol="0">
            <a:spAutoFit/>
          </a:bodyPr>
          <a:lstStyle/>
          <a:p>
            <a:pPr>
              <a:lnSpc>
                <a:spcPts val="4400"/>
              </a:lnSpc>
            </a:pPr>
            <a:r>
              <a:rPr lang="en-US" sz="2800" dirty="0">
                <a:solidFill>
                  <a:srgbClr val="C00000"/>
                </a:solidFill>
                <a:latin typeface="Open Sans" panose="020B0606030504020204" pitchFamily="34" charset="0"/>
                <a:ea typeface="Open Sans" panose="020B0606030504020204" pitchFamily="34" charset="0"/>
                <a:cs typeface="Open Sans" panose="020B0606030504020204" pitchFamily="34" charset="0"/>
              </a:rPr>
              <a:t>Title text to &amp; photo</a:t>
            </a:r>
          </a:p>
        </p:txBody>
      </p:sp>
      <p:sp>
        <p:nvSpPr>
          <p:cNvPr id="34" name="Triángulo isósceles 33">
            <a:extLst>
              <a:ext uri="{FF2B5EF4-FFF2-40B4-BE49-F238E27FC236}">
                <a16:creationId xmlns:a16="http://schemas.microsoft.com/office/drawing/2014/main" id="{00B1D433-5DCE-4E56-BDB5-F4C6D46DAA70}"/>
              </a:ext>
            </a:extLst>
          </p:cNvPr>
          <p:cNvSpPr/>
          <p:nvPr/>
        </p:nvSpPr>
        <p:spPr>
          <a:xfrm rot="5400000">
            <a:off x="-755052" y="740081"/>
            <a:ext cx="2044010" cy="532893"/>
          </a:xfrm>
          <a:prstGeom prst="triangl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23" name="Rectángulo 22">
            <a:extLst>
              <a:ext uri="{FF2B5EF4-FFF2-40B4-BE49-F238E27FC236}">
                <a16:creationId xmlns:a16="http://schemas.microsoft.com/office/drawing/2014/main" id="{2E17E9D8-E72F-441B-B719-B9CA73693A2B}"/>
              </a:ext>
            </a:extLst>
          </p:cNvPr>
          <p:cNvSpPr/>
          <p:nvPr/>
        </p:nvSpPr>
        <p:spPr>
          <a:xfrm>
            <a:off x="583845" y="441780"/>
            <a:ext cx="1099611" cy="184496"/>
          </a:xfrm>
          <a:prstGeom prst="rect">
            <a:avLst/>
          </a:prstGeom>
          <a:solidFill>
            <a:srgbClr val="EE192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35" name="Rectángulo 34">
            <a:extLst>
              <a:ext uri="{FF2B5EF4-FFF2-40B4-BE49-F238E27FC236}">
                <a16:creationId xmlns:a16="http://schemas.microsoft.com/office/drawing/2014/main" id="{DE9B12FC-101D-44EB-A5C2-4B5D35273892}"/>
              </a:ext>
            </a:extLst>
          </p:cNvPr>
          <p:cNvSpPr/>
          <p:nvPr/>
        </p:nvSpPr>
        <p:spPr>
          <a:xfrm>
            <a:off x="583845" y="1765047"/>
            <a:ext cx="1099611" cy="184496"/>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14" name="TextBox 8">
            <a:extLst>
              <a:ext uri="{FF2B5EF4-FFF2-40B4-BE49-F238E27FC236}">
                <a16:creationId xmlns:a16="http://schemas.microsoft.com/office/drawing/2014/main" id="{8F799F61-1298-4768-97A2-07ECCC202D9A}"/>
              </a:ext>
            </a:extLst>
          </p:cNvPr>
          <p:cNvSpPr txBox="1"/>
          <p:nvPr/>
        </p:nvSpPr>
        <p:spPr>
          <a:xfrm>
            <a:off x="533400" y="740658"/>
            <a:ext cx="4743450" cy="954107"/>
          </a:xfrm>
          <a:prstGeom prst="rect">
            <a:avLst/>
          </a:prstGeom>
          <a:noFill/>
        </p:spPr>
        <p:txBody>
          <a:bodyPr wrap="square" rtlCol="0" anchor="ctr">
            <a:spAutoFit/>
          </a:bodyPr>
          <a:lstStyle/>
          <a:p>
            <a:r>
              <a:rPr lang="en-US" sz="2800" b="1" spc="700" dirty="0">
                <a:solidFill>
                  <a:srgbClr val="002060"/>
                </a:solidFill>
                <a:latin typeface="Arial Black" panose="020B0A04020102020204" pitchFamily="34" charset="0"/>
                <a:ea typeface="Open Sans" panose="020B0606030504020204" pitchFamily="34" charset="0"/>
                <a:cs typeface="Open Sans" panose="020B0606030504020204" pitchFamily="34" charset="0"/>
              </a:rPr>
              <a:t>INDEPENDENCEOF </a:t>
            </a:r>
            <a:r>
              <a:rPr lang="en-US" sz="2800" b="1" spc="700" dirty="0">
                <a:solidFill>
                  <a:srgbClr val="C00000"/>
                </a:solidFill>
                <a:latin typeface="Arial Black" panose="020B0A04020102020204" pitchFamily="34" charset="0"/>
                <a:ea typeface="Open Sans" panose="020B0606030504020204" pitchFamily="34" charset="0"/>
                <a:cs typeface="Open Sans" panose="020B0606030504020204" pitchFamily="34" charset="0"/>
              </a:rPr>
              <a:t>NORWAY</a:t>
            </a:r>
          </a:p>
        </p:txBody>
      </p:sp>
      <p:pic>
        <p:nvPicPr>
          <p:cNvPr id="10" name="Marcador de posición de imagen 9">
            <a:extLst>
              <a:ext uri="{FF2B5EF4-FFF2-40B4-BE49-F238E27FC236}">
                <a16:creationId xmlns:a16="http://schemas.microsoft.com/office/drawing/2014/main" id="{50268312-D006-4959-8666-B1D1DD4675F8}"/>
              </a:ext>
            </a:extLst>
          </p:cNvPr>
          <p:cNvPicPr>
            <a:picLocks noGrp="1" noChangeAspect="1"/>
          </p:cNvPicPr>
          <p:nvPr>
            <p:ph type="pic" sz="quarter" idx="10"/>
          </p:nvPr>
        </p:nvPicPr>
        <p:blipFill>
          <a:blip r:embed="rId3" cstate="email">
            <a:extLst>
              <a:ext uri="{28A0092B-C50C-407E-A947-70E740481C1C}">
                <a14:useLocalDpi xmlns:a14="http://schemas.microsoft.com/office/drawing/2010/main"/>
              </a:ext>
            </a:extLst>
          </a:blip>
          <a:srcRect/>
          <a:stretch>
            <a:fillRect/>
          </a:stretch>
        </p:blipFill>
        <p:spPr/>
      </p:pic>
      <p:pic>
        <p:nvPicPr>
          <p:cNvPr id="15" name="Marcador de posición de imagen 14">
            <a:extLst>
              <a:ext uri="{FF2B5EF4-FFF2-40B4-BE49-F238E27FC236}">
                <a16:creationId xmlns:a16="http://schemas.microsoft.com/office/drawing/2014/main" id="{A214EB3C-8312-4C04-BC1A-6FC10964B4DA}"/>
              </a:ext>
            </a:extLst>
          </p:cNvPr>
          <p:cNvPicPr>
            <a:picLocks noGrp="1" noChangeAspect="1"/>
          </p:cNvPicPr>
          <p:nvPr>
            <p:ph type="pic" sz="quarter" idx="12"/>
          </p:nvPr>
        </p:nvPicPr>
        <p:blipFill>
          <a:blip r:embed="rId4" cstate="email">
            <a:extLst>
              <a:ext uri="{28A0092B-C50C-407E-A947-70E740481C1C}">
                <a14:useLocalDpi xmlns:a14="http://schemas.microsoft.com/office/drawing/2010/main"/>
              </a:ext>
            </a:extLst>
          </a:blip>
          <a:srcRect/>
          <a:stretch>
            <a:fillRect/>
          </a:stretch>
        </p:blipFill>
        <p:spPr/>
      </p:pic>
      <p:pic>
        <p:nvPicPr>
          <p:cNvPr id="17" name="Marcador de posición de imagen 16">
            <a:extLst>
              <a:ext uri="{FF2B5EF4-FFF2-40B4-BE49-F238E27FC236}">
                <a16:creationId xmlns:a16="http://schemas.microsoft.com/office/drawing/2014/main" id="{E3E5D0B9-DEA9-4A65-856F-2849BA77224F}"/>
              </a:ext>
            </a:extLst>
          </p:cNvPr>
          <p:cNvPicPr>
            <a:picLocks noGrp="1" noChangeAspect="1"/>
          </p:cNvPicPr>
          <p:nvPr>
            <p:ph type="pic" sz="quarter" idx="11"/>
          </p:nvPr>
        </p:nvPicPr>
        <p:blipFill>
          <a:blip r:embed="rId5" cstate="email">
            <a:extLst>
              <a:ext uri="{28A0092B-C50C-407E-A947-70E740481C1C}">
                <a14:useLocalDpi xmlns:a14="http://schemas.microsoft.com/office/drawing/2010/main"/>
              </a:ext>
            </a:extLst>
          </a:blip>
          <a:srcRect/>
          <a:stretch>
            <a:fillRect/>
          </a:stretch>
        </p:blipFill>
        <p:spPr/>
      </p:pic>
    </p:spTree>
    <p:extLst>
      <p:ext uri="{BB962C8B-B14F-4D97-AF65-F5344CB8AC3E}">
        <p14:creationId xmlns:p14="http://schemas.microsoft.com/office/powerpoint/2010/main" val="1117258812"/>
      </p:ext>
    </p:extLst>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51">
            <a:extLst>
              <a:ext uri="{FF2B5EF4-FFF2-40B4-BE49-F238E27FC236}">
                <a16:creationId xmlns:a16="http://schemas.microsoft.com/office/drawing/2014/main" id="{D43824E8-0F89-4ABE-BCDF-F07EA0845AD6}"/>
              </a:ext>
            </a:extLst>
          </p:cNvPr>
          <p:cNvSpPr txBox="1"/>
          <p:nvPr/>
        </p:nvSpPr>
        <p:spPr>
          <a:xfrm>
            <a:off x="5648615" y="3049776"/>
            <a:ext cx="2241327" cy="1631216"/>
          </a:xfrm>
          <a:prstGeom prst="rect">
            <a:avLst/>
          </a:prstGeom>
          <a:noFill/>
        </p:spPr>
        <p:txBody>
          <a:bodyPr wrap="square" rtlCol="0" anchor="ct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defTabSz="914400" rtl="0" eaLnBrk="1" fontAlgn="auto" latinLnBrk="0" hangingPunct="1">
              <a:lnSpc>
                <a:spcPct val="100000"/>
              </a:lnSpc>
              <a:spcBef>
                <a:spcPct val="0"/>
              </a:spcBef>
              <a:spcAft>
                <a:spcPct val="0"/>
              </a:spcAft>
              <a:buClrTx/>
              <a:buSzTx/>
              <a:buFontTx/>
              <a:buNone/>
              <a:defRPr/>
            </a:pPr>
            <a:r>
              <a:rPr kumimoji="0" lang="en-GB" altLang="ko-KR" sz="2000" b="0" i="0" u="none" strike="noStrike" kern="1200" cap="none" spc="0" normalizeH="0" baseline="0" noProof="0" dirty="0">
                <a:ln>
                  <a:noFill/>
                </a:ln>
                <a:solidFill>
                  <a:srgbClr val="C00000"/>
                </a:solidFill>
                <a:effectLst/>
                <a:uLnTx/>
                <a:uFillTx/>
                <a:latin typeface="Arial"/>
                <a:cs typeface="Arial" pitchFamily="34" charset="0"/>
              </a:rPr>
              <a:t>Presentation</a:t>
            </a:r>
            <a:r>
              <a:rPr kumimoji="0" lang="en-GB" altLang="ko-KR" sz="2000" b="0" i="0" u="none" strike="noStrike" kern="1200" cap="none" spc="0" normalizeH="0" baseline="0" noProof="0" dirty="0">
                <a:ln>
                  <a:noFill/>
                </a:ln>
                <a:solidFill>
                  <a:srgbClr val="006847"/>
                </a:solidFill>
                <a:effectLst/>
                <a:uLnTx/>
                <a:uFillTx/>
                <a:latin typeface="Arial"/>
                <a:cs typeface="Arial" pitchFamily="34" charset="0"/>
              </a:rPr>
              <a:t> </a:t>
            </a:r>
          </a:p>
          <a:p>
            <a:pPr marL="0" marR="0" lvl="0" indent="0" defTabSz="914400" rtl="0" eaLnBrk="1" fontAlgn="auto" latinLnBrk="0" hangingPunct="1">
              <a:lnSpc>
                <a:spcPct val="100000"/>
              </a:lnSpc>
              <a:spcBef>
                <a:spcPct val="0"/>
              </a:spcBef>
              <a:spcAft>
                <a:spcPct val="0"/>
              </a:spcAft>
              <a:buClrTx/>
              <a:buSzTx/>
              <a:buFontTx/>
              <a:buNone/>
              <a:defRPr/>
            </a:pPr>
            <a:r>
              <a:rPr kumimoji="0" lang="en-GB" altLang="ko-KR" sz="2000" b="0" i="0" u="none" strike="noStrike" kern="1200" cap="none" spc="0" normalizeH="0" baseline="0" noProof="0" dirty="0">
                <a:ln>
                  <a:noFill/>
                </a:ln>
                <a:solidFill>
                  <a:sysClr val="windowText" lastClr="000000">
                    <a:lumMod val="75000"/>
                    <a:lumOff val="25000"/>
                  </a:sysClr>
                </a:solidFill>
                <a:effectLst/>
                <a:uLnTx/>
                <a:uFillTx/>
                <a:latin typeface="Arial"/>
                <a:cs typeface="Arial" pitchFamily="34" charset="0"/>
              </a:rPr>
              <a:t>Layout</a:t>
            </a:r>
          </a:p>
          <a:p>
            <a:pPr marL="0" marR="0" lvl="0" indent="0" defTabSz="914400" rtl="0" eaLnBrk="1" fontAlgn="auto" latinLnBrk="0" hangingPunct="1">
              <a:lnSpc>
                <a:spcPct val="100000"/>
              </a:lnSpc>
              <a:spcBef>
                <a:spcPct val="0"/>
              </a:spcBef>
              <a:spcAft>
                <a:spcPct val="0"/>
              </a:spcAft>
              <a:buClrTx/>
              <a:buSzTx/>
              <a:buFontTx/>
              <a:buNone/>
              <a:defRPr/>
            </a:pPr>
            <a:r>
              <a:rPr kumimoji="0" lang="en-GB" altLang="ko-KR" sz="2000" b="0" i="0" u="none" strike="noStrike" kern="1200" cap="none" spc="0" normalizeH="0" baseline="0" noProof="0" dirty="0">
                <a:ln>
                  <a:noFill/>
                </a:ln>
                <a:solidFill>
                  <a:sysClr val="windowText" lastClr="000000">
                    <a:lumMod val="75000"/>
                    <a:lumOff val="25000"/>
                  </a:sysClr>
                </a:solidFill>
                <a:effectLst/>
                <a:uLnTx/>
                <a:uFillTx/>
                <a:latin typeface="Arial"/>
                <a:cs typeface="Arial" pitchFamily="34" charset="0"/>
              </a:rPr>
              <a:t>Clean Text Slide </a:t>
            </a:r>
          </a:p>
          <a:p>
            <a:pPr marL="0" marR="0" lvl="0" indent="0" defTabSz="914400" rtl="0" eaLnBrk="1" fontAlgn="auto" latinLnBrk="0" hangingPunct="1">
              <a:lnSpc>
                <a:spcPct val="100000"/>
              </a:lnSpc>
              <a:spcBef>
                <a:spcPct val="0"/>
              </a:spcBef>
              <a:spcAft>
                <a:spcPct val="0"/>
              </a:spcAft>
              <a:buClrTx/>
              <a:buSzTx/>
              <a:buFontTx/>
              <a:buNone/>
              <a:defRPr/>
            </a:pPr>
            <a:r>
              <a:rPr kumimoji="0" lang="en-GB" altLang="ko-KR" sz="2000" b="0" i="0" u="none" strike="noStrike" kern="1200" cap="none" spc="0" normalizeH="0" baseline="0" noProof="0" dirty="0">
                <a:ln>
                  <a:noFill/>
                </a:ln>
                <a:solidFill>
                  <a:sysClr val="windowText" lastClr="000000">
                    <a:lumMod val="75000"/>
                    <a:lumOff val="25000"/>
                  </a:sysClr>
                </a:solidFill>
                <a:effectLst/>
                <a:uLnTx/>
                <a:uFillTx/>
                <a:latin typeface="Arial"/>
                <a:cs typeface="Arial" pitchFamily="34" charset="0"/>
              </a:rPr>
              <a:t>for your </a:t>
            </a:r>
          </a:p>
          <a:p>
            <a:pPr marL="0" marR="0" lvl="0" indent="0" defTabSz="914400" rtl="0" eaLnBrk="1" fontAlgn="auto" latinLnBrk="0" hangingPunct="1">
              <a:lnSpc>
                <a:spcPct val="100000"/>
              </a:lnSpc>
              <a:spcBef>
                <a:spcPct val="0"/>
              </a:spcBef>
              <a:spcAft>
                <a:spcPct val="0"/>
              </a:spcAft>
              <a:buClrTx/>
              <a:buSzTx/>
              <a:buFontTx/>
              <a:buNone/>
              <a:defRPr/>
            </a:pPr>
            <a:r>
              <a:rPr kumimoji="0" lang="en-GB" altLang="ko-KR" sz="2000" b="0" i="0" u="none" strike="noStrike" kern="1200" cap="none" spc="0" normalizeH="0" baseline="0" noProof="0" dirty="0">
                <a:ln>
                  <a:noFill/>
                </a:ln>
                <a:solidFill>
                  <a:srgbClr val="002060"/>
                </a:solidFill>
                <a:effectLst/>
                <a:uLnTx/>
                <a:uFillTx/>
                <a:latin typeface="Arial"/>
                <a:cs typeface="Arial" pitchFamily="34" charset="0"/>
              </a:rPr>
              <a:t>Presentation</a:t>
            </a:r>
            <a:endParaRPr kumimoji="0" lang="ko-KR" altLang="en-US" sz="2000" b="0" i="0" u="none" strike="noStrike" kern="1200" cap="none" spc="0" normalizeH="0" baseline="0" noProof="0" dirty="0">
              <a:ln>
                <a:noFill/>
              </a:ln>
              <a:solidFill>
                <a:srgbClr val="002060"/>
              </a:solidFill>
              <a:effectLst/>
              <a:uLnTx/>
              <a:uFillTx/>
              <a:latin typeface="Arial"/>
              <a:cs typeface="Arial" pitchFamily="34" charset="0"/>
            </a:endParaRPr>
          </a:p>
        </p:txBody>
      </p:sp>
      <p:sp>
        <p:nvSpPr>
          <p:cNvPr id="14" name="TextBox 52">
            <a:extLst>
              <a:ext uri="{FF2B5EF4-FFF2-40B4-BE49-F238E27FC236}">
                <a16:creationId xmlns:a16="http://schemas.microsoft.com/office/drawing/2014/main" id="{14566FA1-46F9-4233-A223-862B72DF7CC8}"/>
              </a:ext>
            </a:extLst>
          </p:cNvPr>
          <p:cNvSpPr txBox="1"/>
          <p:nvPr/>
        </p:nvSpPr>
        <p:spPr>
          <a:xfrm>
            <a:off x="7889942" y="2875578"/>
            <a:ext cx="3946993" cy="181588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ct val="0"/>
              </a:spcBef>
              <a:spcAft>
                <a:spcPct val="0"/>
              </a:spcAft>
              <a:buClrTx/>
              <a:buSzTx/>
              <a:buFontTx/>
              <a:buNone/>
              <a:defRPr/>
            </a:pPr>
            <a:r>
              <a:rPr kumimoji="0" lang="en-US" altLang="ko-KR" sz="1400" b="0" i="0" u="none" strike="noStrike" kern="1200" cap="none" spc="0" normalizeH="0" baseline="0" noProof="0">
                <a:ln>
                  <a:noFill/>
                </a:ln>
                <a:solidFill>
                  <a:sysClr val="windowText" lastClr="000000">
                    <a:lumMod val="75000"/>
                    <a:lumOff val="25000"/>
                  </a:sysClr>
                </a:solidFill>
                <a:effectLst/>
                <a:uLnTx/>
                <a:uFillTx/>
                <a:latin typeface="Arial"/>
                <a:cs typeface="Arial" pitchFamily="34" charset="0"/>
              </a:rPr>
              <a:t>You can simply impress your audience and add a unique zing and appeal to your Presentations. I hope and I believe that this Template will your Time, Money and Reputation. </a:t>
            </a:r>
            <a:r>
              <a:rPr kumimoji="0" lang="en-US" altLang="ko-KR" sz="1400" b="0" i="0" u="none" strike="noStrike" kern="1200" cap="none" spc="0" normalizeH="0" baseline="0" noProof="0">
                <a:ln>
                  <a:noFill/>
                </a:ln>
                <a:solidFill>
                  <a:sysClr val="windowText" lastClr="000000"/>
                </a:solidFill>
                <a:effectLst/>
                <a:uLnTx/>
                <a:uFillTx/>
                <a:latin typeface="Arial"/>
                <a:cs typeface="Arial" pitchFamily="34" charset="0"/>
              </a:rPr>
              <a:t>Easy to change colors, photos and Text. </a:t>
            </a:r>
          </a:p>
          <a:p>
            <a:pPr marL="0" marR="0" lvl="0" indent="0" algn="l" defTabSz="914400" rtl="0" eaLnBrk="1" fontAlgn="auto" latinLnBrk="0" hangingPunct="1">
              <a:lnSpc>
                <a:spcPct val="100000"/>
              </a:lnSpc>
              <a:spcBef>
                <a:spcPct val="0"/>
              </a:spcBef>
              <a:spcAft>
                <a:spcPct val="0"/>
              </a:spcAft>
              <a:buClrTx/>
              <a:buSzTx/>
              <a:buFontTx/>
              <a:buNone/>
              <a:defRPr/>
            </a:pPr>
            <a:endParaRPr kumimoji="0" lang="en-US" altLang="ko-KR" sz="1400" b="0" i="0" u="none" strike="noStrike" kern="1200" cap="none" spc="0" normalizeH="0" baseline="0" noProof="0">
              <a:ln>
                <a:noFill/>
              </a:ln>
              <a:solidFill>
                <a:sysClr val="windowText" lastClr="000000">
                  <a:lumMod val="75000"/>
                  <a:lumOff val="25000"/>
                </a:sysClr>
              </a:solidFill>
              <a:effectLst/>
              <a:uLnTx/>
              <a:uFillTx/>
              <a:latin typeface="Arial"/>
              <a:cs typeface="Arial" pitchFamily="34" charset="0"/>
            </a:endParaRPr>
          </a:p>
          <a:p>
            <a:pPr marL="0" marR="0" lvl="0" indent="0" algn="l" defTabSz="914400" rtl="0" eaLnBrk="1" fontAlgn="auto" latinLnBrk="0" hangingPunct="1">
              <a:lnSpc>
                <a:spcPct val="100000"/>
              </a:lnSpc>
              <a:spcBef>
                <a:spcPct val="0"/>
              </a:spcBef>
              <a:spcAft>
                <a:spcPct val="0"/>
              </a:spcAft>
              <a:buClrTx/>
              <a:buSzTx/>
              <a:buFontTx/>
              <a:buNone/>
              <a:defRPr/>
            </a:pPr>
            <a:r>
              <a:rPr kumimoji="0" lang="en-US" altLang="ko-KR" sz="1400" b="0" i="0" u="none" strike="noStrike" kern="1200" cap="none" spc="0" normalizeH="0" baseline="0" noProof="0">
                <a:ln>
                  <a:noFill/>
                </a:ln>
                <a:solidFill>
                  <a:sysClr val="windowText" lastClr="000000">
                    <a:lumMod val="75000"/>
                    <a:lumOff val="25000"/>
                  </a:sysClr>
                </a:solidFill>
                <a:effectLst/>
                <a:uLnTx/>
                <a:uFillTx/>
                <a:latin typeface="Arial"/>
                <a:cs typeface="Arial" pitchFamily="34" charset="0"/>
              </a:rPr>
              <a:t>Get a modern PowerPoint  Presentation that is beautifully designed.</a:t>
            </a:r>
          </a:p>
        </p:txBody>
      </p:sp>
      <p:grpSp>
        <p:nvGrpSpPr>
          <p:cNvPr id="15" name="Group 53">
            <a:extLst>
              <a:ext uri="{FF2B5EF4-FFF2-40B4-BE49-F238E27FC236}">
                <a16:creationId xmlns:a16="http://schemas.microsoft.com/office/drawing/2014/main" id="{4FD25139-BB63-4F81-BAC8-1D4C6F1CF7CB}"/>
              </a:ext>
            </a:extLst>
          </p:cNvPr>
          <p:cNvGrpSpPr/>
          <p:nvPr/>
        </p:nvGrpSpPr>
        <p:grpSpPr>
          <a:xfrm>
            <a:off x="5685159" y="5300186"/>
            <a:ext cx="2715078" cy="1107996"/>
            <a:chOff x="5889060" y="3872747"/>
            <a:chExt cx="2527679" cy="1107996"/>
          </a:xfrm>
        </p:grpSpPr>
        <p:sp>
          <p:nvSpPr>
            <p:cNvPr id="19" name="TextBox 54">
              <a:extLst>
                <a:ext uri="{FF2B5EF4-FFF2-40B4-BE49-F238E27FC236}">
                  <a16:creationId xmlns:a16="http://schemas.microsoft.com/office/drawing/2014/main" id="{71AC7B12-0EFE-4AB2-8AAD-F8186EEFEDF1}"/>
                </a:ext>
              </a:extLst>
            </p:cNvPr>
            <p:cNvSpPr txBox="1"/>
            <p:nvPr/>
          </p:nvSpPr>
          <p:spPr>
            <a:xfrm>
              <a:off x="5889060" y="4149746"/>
              <a:ext cx="2527679" cy="83099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ko-KR" sz="1200">
                  <a:cs typeface="Arial" pitchFamily="34" charset="0"/>
                </a:rPr>
                <a:t>You can simply impress your audience and add a unique zing and appeal to  your Presentations. Easy to change colors, photos and Text. </a:t>
              </a:r>
              <a:endParaRPr lang="ko-KR" altLang="en-US" sz="1200">
                <a:cs typeface="Arial" pitchFamily="34" charset="0"/>
              </a:endParaRPr>
            </a:p>
          </p:txBody>
        </p:sp>
        <p:sp>
          <p:nvSpPr>
            <p:cNvPr id="20" name="TextBox 55">
              <a:extLst>
                <a:ext uri="{FF2B5EF4-FFF2-40B4-BE49-F238E27FC236}">
                  <a16:creationId xmlns:a16="http://schemas.microsoft.com/office/drawing/2014/main" id="{64B8367E-90EB-4FB6-9147-E847FAF9F79A}"/>
                </a:ext>
              </a:extLst>
            </p:cNvPr>
            <p:cNvSpPr txBox="1"/>
            <p:nvPr/>
          </p:nvSpPr>
          <p:spPr>
            <a:xfrm>
              <a:off x="5889060" y="3872747"/>
              <a:ext cx="2527679" cy="30777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ko-KR" sz="1400" b="1">
                  <a:cs typeface="Arial" pitchFamily="34" charset="0"/>
                </a:rPr>
                <a:t>Your Text  Here</a:t>
              </a:r>
              <a:endParaRPr lang="ko-KR" altLang="en-US" sz="1400" b="1">
                <a:cs typeface="Arial" pitchFamily="34" charset="0"/>
              </a:endParaRPr>
            </a:p>
          </p:txBody>
        </p:sp>
      </p:grpSp>
      <p:grpSp>
        <p:nvGrpSpPr>
          <p:cNvPr id="16" name="Group 56">
            <a:extLst>
              <a:ext uri="{FF2B5EF4-FFF2-40B4-BE49-F238E27FC236}">
                <a16:creationId xmlns:a16="http://schemas.microsoft.com/office/drawing/2014/main" id="{DE7C6F2C-4358-430F-9106-F4F50D0D306D}"/>
              </a:ext>
            </a:extLst>
          </p:cNvPr>
          <p:cNvGrpSpPr/>
          <p:nvPr/>
        </p:nvGrpSpPr>
        <p:grpSpPr>
          <a:xfrm>
            <a:off x="9121857" y="5300186"/>
            <a:ext cx="2715078" cy="1107996"/>
            <a:chOff x="5889060" y="3872747"/>
            <a:chExt cx="2527679" cy="1107996"/>
          </a:xfrm>
        </p:grpSpPr>
        <p:sp>
          <p:nvSpPr>
            <p:cNvPr id="17" name="TextBox 57">
              <a:extLst>
                <a:ext uri="{FF2B5EF4-FFF2-40B4-BE49-F238E27FC236}">
                  <a16:creationId xmlns:a16="http://schemas.microsoft.com/office/drawing/2014/main" id="{BD3EF455-1BDF-4C6A-AC3E-7AFEE1BBC4AF}"/>
                </a:ext>
              </a:extLst>
            </p:cNvPr>
            <p:cNvSpPr txBox="1"/>
            <p:nvPr/>
          </p:nvSpPr>
          <p:spPr>
            <a:xfrm>
              <a:off x="5889060" y="4149746"/>
              <a:ext cx="2527679" cy="83099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ko-KR" sz="1200">
                  <a:cs typeface="Arial" pitchFamily="34" charset="0"/>
                </a:rPr>
                <a:t>You can simply impress your audience and add a unique zing and appeal to  your Presentations. Easy to change colors, photos and Text. </a:t>
              </a:r>
              <a:endParaRPr lang="ko-KR" altLang="en-US" sz="1200">
                <a:cs typeface="Arial" pitchFamily="34" charset="0"/>
              </a:endParaRPr>
            </a:p>
          </p:txBody>
        </p:sp>
        <p:sp>
          <p:nvSpPr>
            <p:cNvPr id="18" name="TextBox 58">
              <a:extLst>
                <a:ext uri="{FF2B5EF4-FFF2-40B4-BE49-F238E27FC236}">
                  <a16:creationId xmlns:a16="http://schemas.microsoft.com/office/drawing/2014/main" id="{5C9D6BCC-240B-45DA-B986-FAD85E32B12F}"/>
                </a:ext>
              </a:extLst>
            </p:cNvPr>
            <p:cNvSpPr txBox="1"/>
            <p:nvPr/>
          </p:nvSpPr>
          <p:spPr>
            <a:xfrm>
              <a:off x="5889060" y="3872747"/>
              <a:ext cx="2527679" cy="30777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ko-KR" sz="1400" b="1">
                  <a:cs typeface="Arial" pitchFamily="34" charset="0"/>
                </a:rPr>
                <a:t>Your Text  Here</a:t>
              </a:r>
              <a:endParaRPr lang="ko-KR" altLang="en-US" sz="1400" b="1">
                <a:cs typeface="Arial" pitchFamily="34" charset="0"/>
              </a:endParaRPr>
            </a:p>
          </p:txBody>
        </p:sp>
      </p:grpSp>
      <p:sp>
        <p:nvSpPr>
          <p:cNvPr id="30" name="Triángulo isósceles 29">
            <a:extLst>
              <a:ext uri="{FF2B5EF4-FFF2-40B4-BE49-F238E27FC236}">
                <a16:creationId xmlns:a16="http://schemas.microsoft.com/office/drawing/2014/main" id="{087DA51B-F802-4662-969D-BC785ED4DB30}"/>
              </a:ext>
            </a:extLst>
          </p:cNvPr>
          <p:cNvSpPr/>
          <p:nvPr/>
        </p:nvSpPr>
        <p:spPr>
          <a:xfrm rot="5400000">
            <a:off x="-2521325" y="2521322"/>
            <a:ext cx="6858001" cy="1815354"/>
          </a:xfrm>
          <a:prstGeom prst="triangl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21" name="Rectángulo 20">
            <a:extLst>
              <a:ext uri="{FF2B5EF4-FFF2-40B4-BE49-F238E27FC236}">
                <a16:creationId xmlns:a16="http://schemas.microsoft.com/office/drawing/2014/main" id="{D5E6DD10-F6B8-4962-A306-7DA51A7E74B9}"/>
              </a:ext>
            </a:extLst>
          </p:cNvPr>
          <p:cNvSpPr/>
          <p:nvPr/>
        </p:nvSpPr>
        <p:spPr>
          <a:xfrm>
            <a:off x="5857380" y="726340"/>
            <a:ext cx="1099611" cy="184496"/>
          </a:xfrm>
          <a:prstGeom prst="rect">
            <a:avLst/>
          </a:prstGeom>
          <a:solidFill>
            <a:srgbClr val="EE192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22" name="Rectángulo 21">
            <a:extLst>
              <a:ext uri="{FF2B5EF4-FFF2-40B4-BE49-F238E27FC236}">
                <a16:creationId xmlns:a16="http://schemas.microsoft.com/office/drawing/2014/main" id="{F5584099-5D43-45A1-9F2A-A71FB864CE5E}"/>
              </a:ext>
            </a:extLst>
          </p:cNvPr>
          <p:cNvSpPr/>
          <p:nvPr/>
        </p:nvSpPr>
        <p:spPr>
          <a:xfrm>
            <a:off x="5857380" y="2049607"/>
            <a:ext cx="1099611" cy="184496"/>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24" name="TextBox 8">
            <a:extLst>
              <a:ext uri="{FF2B5EF4-FFF2-40B4-BE49-F238E27FC236}">
                <a16:creationId xmlns:a16="http://schemas.microsoft.com/office/drawing/2014/main" id="{4C2E7697-8C3A-4AC6-96B4-A2921D2A9807}"/>
              </a:ext>
            </a:extLst>
          </p:cNvPr>
          <p:cNvSpPr txBox="1"/>
          <p:nvPr/>
        </p:nvSpPr>
        <p:spPr>
          <a:xfrm>
            <a:off x="5857380" y="900354"/>
            <a:ext cx="5304916" cy="1200329"/>
          </a:xfrm>
          <a:prstGeom prst="rect">
            <a:avLst/>
          </a:prstGeom>
          <a:noFill/>
        </p:spPr>
        <p:txBody>
          <a:bodyPr wrap="square" rtlCol="0" anchor="ctr">
            <a:spAutoFit/>
          </a:bodyPr>
          <a:lstStyle/>
          <a:p>
            <a:r>
              <a:rPr lang="en-US" sz="3600" b="1" spc="700" dirty="0">
                <a:solidFill>
                  <a:srgbClr val="002060"/>
                </a:solidFill>
                <a:latin typeface="Arial Black" panose="020B0A04020102020204" pitchFamily="34" charset="0"/>
                <a:ea typeface="Open Sans" panose="020B0606030504020204" pitchFamily="34" charset="0"/>
                <a:cs typeface="Open Sans" panose="020B0606030504020204" pitchFamily="34" charset="0"/>
              </a:rPr>
              <a:t>INDEPENDENCEOF NORWAY</a:t>
            </a:r>
          </a:p>
        </p:txBody>
      </p:sp>
      <p:sp>
        <p:nvSpPr>
          <p:cNvPr id="2" name="Diagrama de flujo: combinar 1">
            <a:extLst>
              <a:ext uri="{FF2B5EF4-FFF2-40B4-BE49-F238E27FC236}">
                <a16:creationId xmlns:a16="http://schemas.microsoft.com/office/drawing/2014/main" id="{90EF06C6-3A0C-4C25-B61A-81F14061C9F0}"/>
              </a:ext>
            </a:extLst>
          </p:cNvPr>
          <p:cNvSpPr/>
          <p:nvPr/>
        </p:nvSpPr>
        <p:spPr>
          <a:xfrm rot="5400000">
            <a:off x="-593293" y="1337714"/>
            <a:ext cx="6858002" cy="4182574"/>
          </a:xfrm>
          <a:prstGeom prst="flowChartMerge">
            <a:avLst/>
          </a:prstGeom>
          <a:blipFill dpi="0" rotWithShape="0">
            <a:blip r:embed="rId2" cstate="email">
              <a:extLst>
                <a:ext uri="{28A0092B-C50C-407E-A947-70E740481C1C}">
                  <a14:useLocalDpi xmlns:a14="http://schemas.microsoft.com/office/drawing/2010/main"/>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ID4096"/>
          </a:p>
        </p:txBody>
      </p:sp>
    </p:spTree>
    <p:extLst>
      <p:ext uri="{BB962C8B-B14F-4D97-AF65-F5344CB8AC3E}">
        <p14:creationId xmlns:p14="http://schemas.microsoft.com/office/powerpoint/2010/main" val="3766954425"/>
      </p:ext>
    </p:extLst>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Marcador de posición de imagen 5">
            <a:extLst>
              <a:ext uri="{FF2B5EF4-FFF2-40B4-BE49-F238E27FC236}">
                <a16:creationId xmlns:a16="http://schemas.microsoft.com/office/drawing/2014/main" id="{5F28C773-38C4-48CB-A2A7-A2D41A8B6313}"/>
              </a:ext>
            </a:extLst>
          </p:cNvPr>
          <p:cNvPicPr>
            <a:picLocks noGrp="1" noChangeAspect="1"/>
          </p:cNvPicPr>
          <p:nvPr>
            <p:ph type="pic" idx="1"/>
          </p:nvPr>
        </p:nvPicPr>
        <p:blipFill>
          <a:blip r:embed="rId3" cstate="email">
            <a:extLst>
              <a:ext uri="{28A0092B-C50C-407E-A947-70E740481C1C}">
                <a14:useLocalDpi xmlns:a14="http://schemas.microsoft.com/office/drawing/2010/main"/>
              </a:ext>
            </a:extLst>
          </a:blip>
          <a:srcRect/>
          <a:stretch>
            <a:fillRect/>
          </a:stretch>
        </p:blipFill>
        <p:spPr/>
      </p:pic>
      <p:sp>
        <p:nvSpPr>
          <p:cNvPr id="17" name="TextBox 6">
            <a:extLst>
              <a:ext uri="{FF2B5EF4-FFF2-40B4-BE49-F238E27FC236}">
                <a16:creationId xmlns:a16="http://schemas.microsoft.com/office/drawing/2014/main" id="{60F0E309-F315-D62A-E7AE-FE3572EE34A8}"/>
              </a:ext>
            </a:extLst>
          </p:cNvPr>
          <p:cNvSpPr txBox="1"/>
          <p:nvPr/>
        </p:nvSpPr>
        <p:spPr>
          <a:xfrm>
            <a:off x="7432896" y="3522376"/>
            <a:ext cx="4073034" cy="1569660"/>
          </a:xfrm>
          <a:prstGeom prst="rect">
            <a:avLst/>
          </a:prstGeom>
          <a:noFill/>
        </p:spPr>
        <p:txBody>
          <a:bodyPr wrap="square" rtlCol="0">
            <a:spAutoFit/>
          </a:bodyPr>
          <a:lstStyle/>
          <a:p>
            <a:pPr algn="r"/>
            <a:r>
              <a:rPr lang="en-US" altLang="ko-KR" sz="1200">
                <a:solidFill>
                  <a:schemeClr val="tx1">
                    <a:lumMod val="75000"/>
                    <a:lumOff val="25000"/>
                  </a:schemeClr>
                </a:solidFill>
                <a:cs typeface="Arial" pitchFamily="34" charset="0"/>
              </a:rPr>
              <a:t>You can simply impress your audience and add a unique zing and appeal to your Presentations. Easy to change colors, photos and Text. Get a modern PowerPoint  Presentation that is beautifully designed. You can simply impress your audience and add a unique zing and appeal to your Presentations. Easy to change colors, photos and Text. Get a modern PowerPoint  Presentation that is beautifully designed</a:t>
            </a:r>
            <a:endParaRPr lang="ko-KR" altLang="en-US" sz="1200">
              <a:solidFill>
                <a:schemeClr val="tx1">
                  <a:lumMod val="75000"/>
                  <a:lumOff val="25000"/>
                </a:schemeClr>
              </a:solidFill>
              <a:cs typeface="Arial" pitchFamily="34" charset="0"/>
            </a:endParaRPr>
          </a:p>
        </p:txBody>
      </p:sp>
      <p:sp>
        <p:nvSpPr>
          <p:cNvPr id="18" name="TextBox 7">
            <a:extLst>
              <a:ext uri="{FF2B5EF4-FFF2-40B4-BE49-F238E27FC236}">
                <a16:creationId xmlns:a16="http://schemas.microsoft.com/office/drawing/2014/main" id="{2B1872FF-C5D9-ED0E-964E-6783A6A8CCEA}"/>
              </a:ext>
            </a:extLst>
          </p:cNvPr>
          <p:cNvSpPr txBox="1"/>
          <p:nvPr/>
        </p:nvSpPr>
        <p:spPr>
          <a:xfrm>
            <a:off x="7432896" y="5256059"/>
            <a:ext cx="4073034" cy="1200329"/>
          </a:xfrm>
          <a:prstGeom prst="rect">
            <a:avLst/>
          </a:prstGeom>
          <a:noFill/>
        </p:spPr>
        <p:txBody>
          <a:bodyPr wrap="square" rtlCol="0">
            <a:spAutoFit/>
          </a:bodyPr>
          <a:lstStyle/>
          <a:p>
            <a:pPr algn="r"/>
            <a:r>
              <a:rPr lang="en-US" altLang="ko-KR" sz="1200">
                <a:solidFill>
                  <a:schemeClr val="tx1">
                    <a:lumMod val="75000"/>
                    <a:lumOff val="25000"/>
                  </a:schemeClr>
                </a:solidFill>
                <a:cs typeface="Arial" pitchFamily="34" charset="0"/>
              </a:rPr>
              <a:t>You can simply impress your audience and add a unique zing and appeal to your Presentations. Easy to change colors, photos and Text. Get a modern PowerPoint  Presentation that is beautifully designed. You can simply impress your audience and add a unique zing and appeal to your Presentations. </a:t>
            </a:r>
            <a:endParaRPr lang="ko-KR" altLang="en-US" sz="1200">
              <a:solidFill>
                <a:schemeClr val="tx1">
                  <a:lumMod val="75000"/>
                  <a:lumOff val="25000"/>
                </a:schemeClr>
              </a:solidFill>
              <a:cs typeface="Arial" pitchFamily="34" charset="0"/>
            </a:endParaRPr>
          </a:p>
        </p:txBody>
      </p:sp>
      <p:sp>
        <p:nvSpPr>
          <p:cNvPr id="23" name="Rectángulo 22">
            <a:extLst>
              <a:ext uri="{FF2B5EF4-FFF2-40B4-BE49-F238E27FC236}">
                <a16:creationId xmlns:a16="http://schemas.microsoft.com/office/drawing/2014/main" id="{047084D8-427C-4BA0-B6E7-0D418EF3DA31}"/>
              </a:ext>
            </a:extLst>
          </p:cNvPr>
          <p:cNvSpPr/>
          <p:nvPr/>
        </p:nvSpPr>
        <p:spPr>
          <a:xfrm>
            <a:off x="8165210" y="1621820"/>
            <a:ext cx="1099611" cy="184496"/>
          </a:xfrm>
          <a:prstGeom prst="rect">
            <a:avLst/>
          </a:prstGeom>
          <a:solidFill>
            <a:srgbClr val="EE192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27" name="Rectángulo 26">
            <a:extLst>
              <a:ext uri="{FF2B5EF4-FFF2-40B4-BE49-F238E27FC236}">
                <a16:creationId xmlns:a16="http://schemas.microsoft.com/office/drawing/2014/main" id="{5010D9D3-101C-4479-BECF-87DE74E2A681}"/>
              </a:ext>
            </a:extLst>
          </p:cNvPr>
          <p:cNvSpPr/>
          <p:nvPr/>
        </p:nvSpPr>
        <p:spPr>
          <a:xfrm>
            <a:off x="8165210" y="2945087"/>
            <a:ext cx="1099611" cy="184496"/>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15" name="TextBox 8">
            <a:extLst>
              <a:ext uri="{FF2B5EF4-FFF2-40B4-BE49-F238E27FC236}">
                <a16:creationId xmlns:a16="http://schemas.microsoft.com/office/drawing/2014/main" id="{3F705930-CDBB-481E-8F27-2EEB062F729D}"/>
              </a:ext>
            </a:extLst>
          </p:cNvPr>
          <p:cNvSpPr txBox="1"/>
          <p:nvPr/>
        </p:nvSpPr>
        <p:spPr>
          <a:xfrm>
            <a:off x="8165210" y="1974932"/>
            <a:ext cx="4195326" cy="830997"/>
          </a:xfrm>
          <a:prstGeom prst="rect">
            <a:avLst/>
          </a:prstGeom>
          <a:noFill/>
        </p:spPr>
        <p:txBody>
          <a:bodyPr wrap="square" rtlCol="0" anchor="ctr">
            <a:spAutoFit/>
          </a:bodyPr>
          <a:lstStyle/>
          <a:p>
            <a:r>
              <a:rPr lang="en-US" sz="2400" b="1" spc="700" dirty="0">
                <a:solidFill>
                  <a:srgbClr val="002060"/>
                </a:solidFill>
                <a:latin typeface="Arial Black" panose="020B0A04020102020204" pitchFamily="34" charset="0"/>
                <a:ea typeface="Open Sans" panose="020B0606030504020204" pitchFamily="34" charset="0"/>
                <a:cs typeface="Open Sans" panose="020B0606030504020204" pitchFamily="34" charset="0"/>
              </a:rPr>
              <a:t>INDEPENDENCE OF NORWAY</a:t>
            </a:r>
          </a:p>
        </p:txBody>
      </p:sp>
    </p:spTree>
    <p:extLst>
      <p:ext uri="{BB962C8B-B14F-4D97-AF65-F5344CB8AC3E}">
        <p14:creationId xmlns:p14="http://schemas.microsoft.com/office/powerpoint/2010/main" val="2755720341"/>
      </p:ext>
    </p:extLst>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ectángulo 20">
            <a:extLst>
              <a:ext uri="{FF2B5EF4-FFF2-40B4-BE49-F238E27FC236}">
                <a16:creationId xmlns:a16="http://schemas.microsoft.com/office/drawing/2014/main" id="{106C5E92-4B45-4383-8B63-54369825E19B}"/>
              </a:ext>
            </a:extLst>
          </p:cNvPr>
          <p:cNvSpPr/>
          <p:nvPr/>
        </p:nvSpPr>
        <p:spPr>
          <a:xfrm>
            <a:off x="9536870" y="-32180"/>
            <a:ext cx="2655130" cy="2429391"/>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2" name="Rectángulo 21">
            <a:extLst>
              <a:ext uri="{FF2B5EF4-FFF2-40B4-BE49-F238E27FC236}">
                <a16:creationId xmlns:a16="http://schemas.microsoft.com/office/drawing/2014/main" id="{3E77CE1B-9799-4009-ADD3-4E48EEAEC216}"/>
              </a:ext>
            </a:extLst>
          </p:cNvPr>
          <p:cNvSpPr/>
          <p:nvPr/>
        </p:nvSpPr>
        <p:spPr>
          <a:xfrm>
            <a:off x="0" y="4428609"/>
            <a:ext cx="2655130" cy="2429391"/>
          </a:xfrm>
          <a:prstGeom prst="rect">
            <a:avLst/>
          </a:prstGeom>
          <a:solidFill>
            <a:srgbClr val="EE192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grpSp>
        <p:nvGrpSpPr>
          <p:cNvPr id="6" name="Group 5">
            <a:extLst>
              <a:ext uri="{FF2B5EF4-FFF2-40B4-BE49-F238E27FC236}">
                <a16:creationId xmlns:a16="http://schemas.microsoft.com/office/drawing/2014/main" id="{90F52A3F-ED94-46F8-BE66-FECD41FDD996}"/>
              </a:ext>
            </a:extLst>
          </p:cNvPr>
          <p:cNvGrpSpPr/>
          <p:nvPr/>
        </p:nvGrpSpPr>
        <p:grpSpPr>
          <a:xfrm>
            <a:off x="6700371" y="4439384"/>
            <a:ext cx="2145102" cy="353940"/>
            <a:chOff x="5023448" y="5793224"/>
            <a:chExt cx="2145102" cy="353940"/>
          </a:xfrm>
        </p:grpSpPr>
        <p:sp>
          <p:nvSpPr>
            <p:cNvPr id="12" name="Rectangle 11">
              <a:extLst>
                <a:ext uri="{FF2B5EF4-FFF2-40B4-BE49-F238E27FC236}">
                  <a16:creationId xmlns:a16="http://schemas.microsoft.com/office/drawing/2014/main" id="{77A009DA-CE5B-4F34-A8B1-3B1D8BCD8189}"/>
                </a:ext>
              </a:extLst>
            </p:cNvPr>
            <p:cNvSpPr/>
            <p:nvPr/>
          </p:nvSpPr>
          <p:spPr>
            <a:xfrm>
              <a:off x="5057956" y="5793224"/>
              <a:ext cx="2076088" cy="353940"/>
            </a:xfrm>
            <a:prstGeom prst="rect">
              <a:avLst/>
            </a:prstGeom>
            <a:noFill/>
            <a:ln w="254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75000"/>
                    <a:lumOff val="25000"/>
                  </a:schemeClr>
                </a:solidFill>
              </a:endParaRPr>
            </a:p>
          </p:txBody>
        </p:sp>
        <p:sp>
          <p:nvSpPr>
            <p:cNvPr id="11" name="TextBox 10">
              <a:extLst>
                <a:ext uri="{FF2B5EF4-FFF2-40B4-BE49-F238E27FC236}">
                  <a16:creationId xmlns:a16="http://schemas.microsoft.com/office/drawing/2014/main" id="{5F6F2FB1-E2D8-4CCD-8F48-07043ABFD976}"/>
                </a:ext>
              </a:extLst>
            </p:cNvPr>
            <p:cNvSpPr txBox="1"/>
            <p:nvPr/>
          </p:nvSpPr>
          <p:spPr>
            <a:xfrm>
              <a:off x="5023448" y="5818135"/>
              <a:ext cx="2145102" cy="307777"/>
            </a:xfrm>
            <a:prstGeom prst="rect">
              <a:avLst/>
            </a:prstGeom>
            <a:noFill/>
          </p:spPr>
          <p:txBody>
            <a:bodyPr wrap="square" rtlCol="0">
              <a:spAutoFit/>
            </a:bodyPr>
            <a:lstStyle/>
            <a:p>
              <a:pPr algn="ctr"/>
              <a:r>
                <a:rPr lang="en-US" sz="1400" b="1" spc="300">
                  <a:solidFill>
                    <a:schemeClr val="tx1">
                      <a:lumMod val="75000"/>
                      <a:lumOff val="25000"/>
                    </a:schemeClr>
                  </a:solidFill>
                  <a:latin typeface="Open Sans" panose="020B0606030504020204" pitchFamily="34" charset="0"/>
                  <a:ea typeface="Open Sans" panose="020B0606030504020204" pitchFamily="34" charset="0"/>
                  <a:cs typeface="Open Sans" panose="020B0606030504020204" pitchFamily="34" charset="0"/>
                </a:rPr>
                <a:t>OUR HISTORY</a:t>
              </a:r>
            </a:p>
          </p:txBody>
        </p:sp>
      </p:grpSp>
      <p:sp>
        <p:nvSpPr>
          <p:cNvPr id="13" name="TextBox 12">
            <a:extLst>
              <a:ext uri="{FF2B5EF4-FFF2-40B4-BE49-F238E27FC236}">
                <a16:creationId xmlns:a16="http://schemas.microsoft.com/office/drawing/2014/main" id="{F6327DB3-FA0B-40A6-BEA5-51A96082BF5F}"/>
              </a:ext>
            </a:extLst>
          </p:cNvPr>
          <p:cNvSpPr txBox="1"/>
          <p:nvPr/>
        </p:nvSpPr>
        <p:spPr>
          <a:xfrm>
            <a:off x="6637510" y="4964817"/>
            <a:ext cx="4489403" cy="949619"/>
          </a:xfrm>
          <a:prstGeom prst="rect">
            <a:avLst/>
          </a:prstGeom>
          <a:noFill/>
        </p:spPr>
        <p:txBody>
          <a:bodyPr wrap="square" rtlCol="0">
            <a:spAutoFit/>
          </a:bodyPr>
          <a:lstStyle/>
          <a:p>
            <a:pPr>
              <a:lnSpc>
                <a:spcPts val="1700"/>
              </a:lnSpc>
            </a:pPr>
            <a:r>
              <a:rPr lang="en-US" sz="1200">
                <a:solidFill>
                  <a:schemeClr val="tx1">
                    <a:lumMod val="85000"/>
                    <a:lumOff val="15000"/>
                  </a:schemeClr>
                </a:solidFill>
                <a:latin typeface="Open Sans" panose="020B0606030504020204" pitchFamily="34" charset="0"/>
                <a:ea typeface="Open Sans" panose="020B0606030504020204" pitchFamily="34" charset="0"/>
                <a:cs typeface="Open Sans" panose="020B0606030504020204" pitchFamily="34" charset="0"/>
              </a:rPr>
              <a:t>Man wherein seas our creeping. Very. Make from for seas place and won't appear him, were they. Fifth you'll, man wherein seas our creeping. Very. Make from for seas place and won't appear him, were they.</a:t>
            </a:r>
          </a:p>
        </p:txBody>
      </p:sp>
      <p:sp>
        <p:nvSpPr>
          <p:cNvPr id="2" name="Rectángulo 1"/>
          <p:cNvSpPr/>
          <p:nvPr/>
        </p:nvSpPr>
        <p:spPr>
          <a:xfrm>
            <a:off x="6851650" y="1633538"/>
            <a:ext cx="2959100" cy="955675"/>
          </a:xfrm>
          <a:prstGeom prst="rect">
            <a:avLst/>
          </a:prstGeom>
          <a:noFill/>
          <a:ln>
            <a:noFill/>
          </a:ln>
        </p:spPr>
        <p:txBody>
          <a:bodyPr/>
          <a:lstStyle/>
          <a:p>
            <a:endParaRPr/>
          </a:p>
        </p:txBody>
      </p:sp>
      <p:sp>
        <p:nvSpPr>
          <p:cNvPr id="19" name="Rectángulo 18">
            <a:extLst>
              <a:ext uri="{FF2B5EF4-FFF2-40B4-BE49-F238E27FC236}">
                <a16:creationId xmlns:a16="http://schemas.microsoft.com/office/drawing/2014/main" id="{930D06BF-D55A-49E0-A93B-D500D5C6A96A}"/>
              </a:ext>
            </a:extLst>
          </p:cNvPr>
          <p:cNvSpPr/>
          <p:nvPr/>
        </p:nvSpPr>
        <p:spPr>
          <a:xfrm>
            <a:off x="6771780" y="2668169"/>
            <a:ext cx="1099611" cy="184496"/>
          </a:xfrm>
          <a:prstGeom prst="rect">
            <a:avLst/>
          </a:prstGeom>
          <a:solidFill>
            <a:srgbClr val="EE192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26" name="Rectángulo 25">
            <a:extLst>
              <a:ext uri="{FF2B5EF4-FFF2-40B4-BE49-F238E27FC236}">
                <a16:creationId xmlns:a16="http://schemas.microsoft.com/office/drawing/2014/main" id="{24A3223A-8721-491A-A2F1-4CB01AA66257}"/>
              </a:ext>
            </a:extLst>
          </p:cNvPr>
          <p:cNvSpPr/>
          <p:nvPr/>
        </p:nvSpPr>
        <p:spPr>
          <a:xfrm>
            <a:off x="6771780" y="3991436"/>
            <a:ext cx="1099611" cy="184496"/>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pic>
        <p:nvPicPr>
          <p:cNvPr id="10" name="Marcador de posición de imagen 9">
            <a:extLst>
              <a:ext uri="{FF2B5EF4-FFF2-40B4-BE49-F238E27FC236}">
                <a16:creationId xmlns:a16="http://schemas.microsoft.com/office/drawing/2014/main" id="{74B796A2-7BDA-489F-A026-9F60123E2DFD}"/>
              </a:ext>
            </a:extLst>
          </p:cNvPr>
          <p:cNvPicPr>
            <a:picLocks noGrp="1" noChangeAspect="1"/>
          </p:cNvPicPr>
          <p:nvPr>
            <p:ph type="pic" sz="quarter" idx="10"/>
          </p:nvPr>
        </p:nvPicPr>
        <p:blipFill>
          <a:blip r:embed="rId2" cstate="email">
            <a:extLst>
              <a:ext uri="{28A0092B-C50C-407E-A947-70E740481C1C}">
                <a14:useLocalDpi xmlns:a14="http://schemas.microsoft.com/office/drawing/2010/main"/>
              </a:ext>
            </a:extLst>
          </a:blip>
          <a:srcRect/>
          <a:stretch>
            <a:fillRect/>
          </a:stretch>
        </p:blipFill>
        <p:spPr>
          <a:xfrm>
            <a:off x="659762" y="716000"/>
            <a:ext cx="5601503" cy="5426000"/>
          </a:xfrm>
        </p:spPr>
      </p:pic>
      <p:sp>
        <p:nvSpPr>
          <p:cNvPr id="20" name="TextBox 8">
            <a:extLst>
              <a:ext uri="{FF2B5EF4-FFF2-40B4-BE49-F238E27FC236}">
                <a16:creationId xmlns:a16="http://schemas.microsoft.com/office/drawing/2014/main" id="{13B2773C-6C97-4EB6-A15C-B1FECCEC0864}"/>
              </a:ext>
            </a:extLst>
          </p:cNvPr>
          <p:cNvSpPr txBox="1"/>
          <p:nvPr/>
        </p:nvSpPr>
        <p:spPr>
          <a:xfrm>
            <a:off x="6734879" y="2935011"/>
            <a:ext cx="4743450" cy="954107"/>
          </a:xfrm>
          <a:prstGeom prst="rect">
            <a:avLst/>
          </a:prstGeom>
          <a:noFill/>
        </p:spPr>
        <p:txBody>
          <a:bodyPr wrap="square" rtlCol="0" anchor="ctr">
            <a:spAutoFit/>
          </a:bodyPr>
          <a:lstStyle/>
          <a:p>
            <a:r>
              <a:rPr lang="en-US" sz="2800" b="1" spc="700" dirty="0">
                <a:solidFill>
                  <a:srgbClr val="002060"/>
                </a:solidFill>
                <a:latin typeface="Arial Black" panose="020B0A04020102020204" pitchFamily="34" charset="0"/>
                <a:ea typeface="Open Sans" panose="020B0606030504020204" pitchFamily="34" charset="0"/>
                <a:cs typeface="Open Sans" panose="020B0606030504020204" pitchFamily="34" charset="0"/>
              </a:rPr>
              <a:t>INDEPENDENCEOF </a:t>
            </a:r>
            <a:r>
              <a:rPr lang="en-US" sz="2800" b="1" spc="700" dirty="0">
                <a:solidFill>
                  <a:srgbClr val="C00000"/>
                </a:solidFill>
                <a:latin typeface="Arial Black" panose="020B0A04020102020204" pitchFamily="34" charset="0"/>
                <a:ea typeface="Open Sans" panose="020B0606030504020204" pitchFamily="34" charset="0"/>
                <a:cs typeface="Open Sans" panose="020B0606030504020204" pitchFamily="34" charset="0"/>
              </a:rPr>
              <a:t>NORWAY</a:t>
            </a:r>
          </a:p>
        </p:txBody>
      </p:sp>
    </p:spTree>
    <p:extLst>
      <p:ext uri="{BB962C8B-B14F-4D97-AF65-F5344CB8AC3E}">
        <p14:creationId xmlns:p14="http://schemas.microsoft.com/office/powerpoint/2010/main" val="393607851"/>
      </p:ext>
    </p:extLst>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EE93FB8-ED9F-4537-875C-90ADF869F8EF}"/>
              </a:ext>
            </a:extLst>
          </p:cNvPr>
          <p:cNvSpPr/>
          <p:nvPr/>
        </p:nvSpPr>
        <p:spPr>
          <a:xfrm>
            <a:off x="0" y="0"/>
            <a:ext cx="3987800" cy="6858000"/>
          </a:xfrm>
          <a:prstGeom prst="rect">
            <a:avLst/>
          </a:prstGeom>
          <a:solidFill>
            <a:schemeClr val="bg1">
              <a:alpha val="9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Line 5">
            <a:extLst>
              <a:ext uri="{FF2B5EF4-FFF2-40B4-BE49-F238E27FC236}">
                <a16:creationId xmlns:a16="http://schemas.microsoft.com/office/drawing/2014/main" id="{B773B2C9-C6D9-4A4D-827A-B36B5BC85966}"/>
              </a:ext>
            </a:extLst>
          </p:cNvPr>
          <p:cNvSpPr>
            <a:spLocks noChangeShapeType="1"/>
          </p:cNvSpPr>
          <p:nvPr/>
        </p:nvSpPr>
        <p:spPr bwMode="auto">
          <a:xfrm flipH="1">
            <a:off x="9409682" y="1792434"/>
            <a:ext cx="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600"/>
          </a:p>
        </p:txBody>
      </p:sp>
      <p:sp>
        <p:nvSpPr>
          <p:cNvPr id="26" name="Line 6">
            <a:extLst>
              <a:ext uri="{FF2B5EF4-FFF2-40B4-BE49-F238E27FC236}">
                <a16:creationId xmlns:a16="http://schemas.microsoft.com/office/drawing/2014/main" id="{0B2842D7-353A-4AE1-B5A7-D40F6B271AA8}"/>
              </a:ext>
            </a:extLst>
          </p:cNvPr>
          <p:cNvSpPr>
            <a:spLocks noChangeShapeType="1"/>
          </p:cNvSpPr>
          <p:nvPr/>
        </p:nvSpPr>
        <p:spPr bwMode="auto">
          <a:xfrm flipH="1">
            <a:off x="9409682" y="1792434"/>
            <a:ext cx="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600"/>
          </a:p>
        </p:txBody>
      </p:sp>
      <p:sp>
        <p:nvSpPr>
          <p:cNvPr id="36" name="Oval 16">
            <a:extLst>
              <a:ext uri="{FF2B5EF4-FFF2-40B4-BE49-F238E27FC236}">
                <a16:creationId xmlns:a16="http://schemas.microsoft.com/office/drawing/2014/main" id="{36569908-769F-4E2D-816C-55B9B9DB3866}"/>
              </a:ext>
            </a:extLst>
          </p:cNvPr>
          <p:cNvSpPr>
            <a:spLocks noChangeArrowheads="1"/>
          </p:cNvSpPr>
          <p:nvPr/>
        </p:nvSpPr>
        <p:spPr bwMode="auto">
          <a:xfrm>
            <a:off x="9388165" y="4069995"/>
            <a:ext cx="1080381" cy="853439"/>
          </a:xfrm>
          <a:prstGeom prst="ellipse">
            <a:avLst/>
          </a:prstGeom>
          <a:solidFill>
            <a:srgbClr val="002060"/>
          </a:solidFill>
          <a:ln>
            <a:noFill/>
          </a:ln>
        </p:spPr>
        <p:txBody>
          <a:bodyPr vert="horz" wrap="square" lIns="91440" tIns="45720" rIns="91440" bIns="45720" numCol="1" anchor="t" anchorCtr="0" compatLnSpc="1">
            <a:prstTxWarp prst="textNoShape">
              <a:avLst/>
            </a:prstTxWarp>
          </a:bodyPr>
          <a:lstStyle/>
          <a:p>
            <a:endParaRPr lang="en-US"/>
          </a:p>
        </p:txBody>
      </p:sp>
      <p:sp>
        <p:nvSpPr>
          <p:cNvPr id="27" name="Line 7">
            <a:extLst>
              <a:ext uri="{FF2B5EF4-FFF2-40B4-BE49-F238E27FC236}">
                <a16:creationId xmlns:a16="http://schemas.microsoft.com/office/drawing/2014/main" id="{A3E8B4A0-15BE-4469-9257-26CCDE69DA8E}"/>
              </a:ext>
            </a:extLst>
          </p:cNvPr>
          <p:cNvSpPr>
            <a:spLocks noChangeShapeType="1"/>
          </p:cNvSpPr>
          <p:nvPr/>
        </p:nvSpPr>
        <p:spPr bwMode="auto">
          <a:xfrm flipH="1">
            <a:off x="9409682" y="4503980"/>
            <a:ext cx="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 name="Line 8">
            <a:extLst>
              <a:ext uri="{FF2B5EF4-FFF2-40B4-BE49-F238E27FC236}">
                <a16:creationId xmlns:a16="http://schemas.microsoft.com/office/drawing/2014/main" id="{6627833E-62EB-47E9-A6F0-26CDC190400C}"/>
              </a:ext>
            </a:extLst>
          </p:cNvPr>
          <p:cNvSpPr>
            <a:spLocks noChangeShapeType="1"/>
          </p:cNvSpPr>
          <p:nvPr/>
        </p:nvSpPr>
        <p:spPr bwMode="auto">
          <a:xfrm flipH="1">
            <a:off x="9409682" y="4503980"/>
            <a:ext cx="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nvGrpSpPr>
          <p:cNvPr id="60" name="Group 59">
            <a:extLst>
              <a:ext uri="{FF2B5EF4-FFF2-40B4-BE49-F238E27FC236}">
                <a16:creationId xmlns:a16="http://schemas.microsoft.com/office/drawing/2014/main" id="{A3302301-8FD8-45B1-AEDC-6F18E8B32A6A}"/>
              </a:ext>
            </a:extLst>
          </p:cNvPr>
          <p:cNvGrpSpPr/>
          <p:nvPr/>
        </p:nvGrpSpPr>
        <p:grpSpPr>
          <a:xfrm>
            <a:off x="8429816" y="2480747"/>
            <a:ext cx="3207445" cy="1124902"/>
            <a:chOff x="8429816" y="2533707"/>
            <a:chExt cx="3207445" cy="1124902"/>
          </a:xfrm>
        </p:grpSpPr>
        <p:sp>
          <p:nvSpPr>
            <p:cNvPr id="58" name="TextBox 57">
              <a:extLst>
                <a:ext uri="{FF2B5EF4-FFF2-40B4-BE49-F238E27FC236}">
                  <a16:creationId xmlns:a16="http://schemas.microsoft.com/office/drawing/2014/main" id="{7074FBEC-F31E-4FB5-9BA3-BFB84BBC693C}"/>
                </a:ext>
              </a:extLst>
            </p:cNvPr>
            <p:cNvSpPr txBox="1"/>
            <p:nvPr/>
          </p:nvSpPr>
          <p:spPr>
            <a:xfrm>
              <a:off x="8429816" y="2805170"/>
              <a:ext cx="3207445" cy="853439"/>
            </a:xfrm>
            <a:prstGeom prst="rect">
              <a:avLst/>
            </a:prstGeom>
            <a:noFill/>
          </p:spPr>
          <p:txBody>
            <a:bodyPr wrap="square" rtlCol="0">
              <a:spAutoFit/>
            </a:bodyPr>
            <a:lstStyle/>
            <a:p>
              <a:pPr algn="ctr">
                <a:lnSpc>
                  <a:spcPts val="1500"/>
                </a:lnSpc>
              </a:pPr>
              <a:r>
                <a:rPr lang="en-US" sz="1200" kern="1400">
                  <a:solidFill>
                    <a:schemeClr val="tx1">
                      <a:lumMod val="95000"/>
                      <a:lumOff val="5000"/>
                    </a:schemeClr>
                  </a:solidFill>
                  <a:latin typeface="Open Sans" panose="020B0606030504020204" pitchFamily="34" charset="0"/>
                  <a:ea typeface="Open Sans" panose="020B0606030504020204" pitchFamily="34" charset="0"/>
                  <a:cs typeface="Open Sans" panose="020B0606030504020204" pitchFamily="34" charset="0"/>
                </a:rPr>
                <a:t>Lorem Ipsum is simply dummy text of the print typesetting industry. Ipsum has been the industry’s dummy ever since the 1500s</a:t>
              </a:r>
            </a:p>
          </p:txBody>
        </p:sp>
        <p:sp>
          <p:nvSpPr>
            <p:cNvPr id="59" name="TextBox 58">
              <a:extLst>
                <a:ext uri="{FF2B5EF4-FFF2-40B4-BE49-F238E27FC236}">
                  <a16:creationId xmlns:a16="http://schemas.microsoft.com/office/drawing/2014/main" id="{0FF4200E-83DE-4FFB-8D2B-F64DF2B0C32B}"/>
                </a:ext>
              </a:extLst>
            </p:cNvPr>
            <p:cNvSpPr txBox="1"/>
            <p:nvPr/>
          </p:nvSpPr>
          <p:spPr>
            <a:xfrm>
              <a:off x="8875842" y="2533707"/>
              <a:ext cx="2268408" cy="302840"/>
            </a:xfrm>
            <a:prstGeom prst="rect">
              <a:avLst/>
            </a:prstGeom>
            <a:noFill/>
          </p:spPr>
          <p:txBody>
            <a:bodyPr wrap="square" rtlCol="0">
              <a:spAutoFit/>
            </a:bodyPr>
            <a:lstStyle/>
            <a:p>
              <a:pPr algn="ctr">
                <a:lnSpc>
                  <a:spcPts val="1500"/>
                </a:lnSpc>
              </a:pPr>
              <a:r>
                <a:rPr lang="en-US" sz="1700" b="1" kern="1400">
                  <a:solidFill>
                    <a:schemeClr val="tx1">
                      <a:lumMod val="95000"/>
                      <a:lumOff val="5000"/>
                    </a:schemeClr>
                  </a:solidFill>
                  <a:latin typeface="Open Sans" panose="020B0606030504020204" pitchFamily="34" charset="0"/>
                  <a:ea typeface="Open Sans" panose="020B0606030504020204" pitchFamily="34" charset="0"/>
                  <a:cs typeface="Open Sans" panose="020B0606030504020204" pitchFamily="34" charset="0"/>
                </a:rPr>
                <a:t>Simple Text 01</a:t>
              </a:r>
            </a:p>
          </p:txBody>
        </p:sp>
      </p:grpSp>
      <p:grpSp>
        <p:nvGrpSpPr>
          <p:cNvPr id="61" name="Group 60">
            <a:extLst>
              <a:ext uri="{FF2B5EF4-FFF2-40B4-BE49-F238E27FC236}">
                <a16:creationId xmlns:a16="http://schemas.microsoft.com/office/drawing/2014/main" id="{3D124784-7CA0-4CB1-AFE2-F21AA71F31C0}"/>
              </a:ext>
            </a:extLst>
          </p:cNvPr>
          <p:cNvGrpSpPr/>
          <p:nvPr/>
        </p:nvGrpSpPr>
        <p:grpSpPr>
          <a:xfrm>
            <a:off x="8429816" y="5214422"/>
            <a:ext cx="3207445" cy="1124902"/>
            <a:chOff x="8429816" y="2533707"/>
            <a:chExt cx="3207445" cy="1124902"/>
          </a:xfrm>
        </p:grpSpPr>
        <p:sp>
          <p:nvSpPr>
            <p:cNvPr id="62" name="TextBox 61">
              <a:extLst>
                <a:ext uri="{FF2B5EF4-FFF2-40B4-BE49-F238E27FC236}">
                  <a16:creationId xmlns:a16="http://schemas.microsoft.com/office/drawing/2014/main" id="{532232DA-5E14-4251-9A30-618A236900F5}"/>
                </a:ext>
              </a:extLst>
            </p:cNvPr>
            <p:cNvSpPr txBox="1"/>
            <p:nvPr/>
          </p:nvSpPr>
          <p:spPr>
            <a:xfrm>
              <a:off x="8429816" y="2805170"/>
              <a:ext cx="3207445" cy="853439"/>
            </a:xfrm>
            <a:prstGeom prst="rect">
              <a:avLst/>
            </a:prstGeom>
            <a:noFill/>
          </p:spPr>
          <p:txBody>
            <a:bodyPr wrap="square" rtlCol="0">
              <a:spAutoFit/>
            </a:bodyPr>
            <a:lstStyle/>
            <a:p>
              <a:pPr algn="ctr">
                <a:lnSpc>
                  <a:spcPts val="1500"/>
                </a:lnSpc>
              </a:pPr>
              <a:r>
                <a:rPr lang="en-US" sz="1200" kern="1400">
                  <a:solidFill>
                    <a:schemeClr val="tx1">
                      <a:lumMod val="95000"/>
                      <a:lumOff val="5000"/>
                    </a:schemeClr>
                  </a:solidFill>
                  <a:latin typeface="Open Sans" panose="020B0606030504020204" pitchFamily="34" charset="0"/>
                  <a:ea typeface="Open Sans" panose="020B0606030504020204" pitchFamily="34" charset="0"/>
                  <a:cs typeface="Open Sans" panose="020B0606030504020204" pitchFamily="34" charset="0"/>
                </a:rPr>
                <a:t>Lorem Ipsum is simply dummy text of the print typesetting industry. Ipsum has been the industry’s dummy ever since the 1500s</a:t>
              </a:r>
            </a:p>
          </p:txBody>
        </p:sp>
        <p:sp>
          <p:nvSpPr>
            <p:cNvPr id="63" name="TextBox 62">
              <a:extLst>
                <a:ext uri="{FF2B5EF4-FFF2-40B4-BE49-F238E27FC236}">
                  <a16:creationId xmlns:a16="http://schemas.microsoft.com/office/drawing/2014/main" id="{DDB04671-7A30-4BEA-8620-25F9995B8F58}"/>
                </a:ext>
              </a:extLst>
            </p:cNvPr>
            <p:cNvSpPr txBox="1"/>
            <p:nvPr/>
          </p:nvSpPr>
          <p:spPr>
            <a:xfrm>
              <a:off x="8875842" y="2533707"/>
              <a:ext cx="2268408" cy="302840"/>
            </a:xfrm>
            <a:prstGeom prst="rect">
              <a:avLst/>
            </a:prstGeom>
            <a:noFill/>
          </p:spPr>
          <p:txBody>
            <a:bodyPr wrap="square" rtlCol="0">
              <a:spAutoFit/>
            </a:bodyPr>
            <a:lstStyle/>
            <a:p>
              <a:pPr algn="ctr">
                <a:lnSpc>
                  <a:spcPts val="1500"/>
                </a:lnSpc>
              </a:pPr>
              <a:r>
                <a:rPr lang="en-US" sz="1700" b="1" kern="1400">
                  <a:solidFill>
                    <a:schemeClr val="tx1">
                      <a:lumMod val="95000"/>
                      <a:lumOff val="5000"/>
                    </a:schemeClr>
                  </a:solidFill>
                  <a:latin typeface="Open Sans" panose="020B0606030504020204" pitchFamily="34" charset="0"/>
                  <a:ea typeface="Open Sans" panose="020B0606030504020204" pitchFamily="34" charset="0"/>
                  <a:cs typeface="Open Sans" panose="020B0606030504020204" pitchFamily="34" charset="0"/>
                </a:rPr>
                <a:t>Simple Text 01</a:t>
              </a:r>
            </a:p>
          </p:txBody>
        </p:sp>
      </p:grpSp>
      <p:sp>
        <p:nvSpPr>
          <p:cNvPr id="65" name="TextBox 64">
            <a:extLst>
              <a:ext uri="{FF2B5EF4-FFF2-40B4-BE49-F238E27FC236}">
                <a16:creationId xmlns:a16="http://schemas.microsoft.com/office/drawing/2014/main" id="{A7AA2322-61C0-4A41-8BB5-EB524FA6E98B}"/>
              </a:ext>
            </a:extLst>
          </p:cNvPr>
          <p:cNvSpPr txBox="1"/>
          <p:nvPr/>
        </p:nvSpPr>
        <p:spPr>
          <a:xfrm>
            <a:off x="563629" y="2491561"/>
            <a:ext cx="2931160" cy="1374735"/>
          </a:xfrm>
          <a:prstGeom prst="rect">
            <a:avLst/>
          </a:prstGeom>
          <a:noFill/>
        </p:spPr>
        <p:txBody>
          <a:bodyPr wrap="square" rtlCol="0">
            <a:spAutoFit/>
          </a:bodyPr>
          <a:lstStyle/>
          <a:p>
            <a:pPr>
              <a:lnSpc>
                <a:spcPts val="5000"/>
              </a:lnSpc>
            </a:pPr>
            <a:r>
              <a:rPr lang="en-US" sz="4400" dirty="0">
                <a:solidFill>
                  <a:srgbClr val="EE192B"/>
                </a:solidFill>
                <a:latin typeface="Open Sans" panose="020B0606030504020204" pitchFamily="34" charset="0"/>
                <a:ea typeface="Open Sans" panose="020B0606030504020204" pitchFamily="34" charset="0"/>
                <a:cs typeface="Open Sans" panose="020B0606030504020204" pitchFamily="34" charset="0"/>
              </a:rPr>
              <a:t>Title Text</a:t>
            </a:r>
          </a:p>
          <a:p>
            <a:pPr>
              <a:lnSpc>
                <a:spcPts val="5000"/>
              </a:lnSpc>
            </a:pPr>
            <a:r>
              <a:rPr lang="en-US" sz="4000" dirty="0">
                <a:solidFill>
                  <a:srgbClr val="EE192B"/>
                </a:solidFill>
                <a:latin typeface="Open Sans" panose="020B0606030504020204" pitchFamily="34" charset="0"/>
                <a:ea typeface="Open Sans" panose="020B0606030504020204" pitchFamily="34" charset="0"/>
                <a:cs typeface="Open Sans" panose="020B0606030504020204" pitchFamily="34" charset="0"/>
              </a:rPr>
              <a:t>&amp; Photo</a:t>
            </a:r>
          </a:p>
        </p:txBody>
      </p:sp>
      <p:sp>
        <p:nvSpPr>
          <p:cNvPr id="66" name="TextBox 65">
            <a:extLst>
              <a:ext uri="{FF2B5EF4-FFF2-40B4-BE49-F238E27FC236}">
                <a16:creationId xmlns:a16="http://schemas.microsoft.com/office/drawing/2014/main" id="{2B9B65FD-3466-4A0D-8D76-AE47CF65F8C4}"/>
              </a:ext>
            </a:extLst>
          </p:cNvPr>
          <p:cNvSpPr txBox="1"/>
          <p:nvPr/>
        </p:nvSpPr>
        <p:spPr>
          <a:xfrm>
            <a:off x="554739" y="3940095"/>
            <a:ext cx="2775058" cy="1815177"/>
          </a:xfrm>
          <a:prstGeom prst="rect">
            <a:avLst/>
          </a:prstGeom>
          <a:noFill/>
        </p:spPr>
        <p:txBody>
          <a:bodyPr wrap="square" rtlCol="0">
            <a:spAutoFit/>
          </a:bodyPr>
          <a:lstStyle/>
          <a:p>
            <a:pPr>
              <a:lnSpc>
                <a:spcPts val="1700"/>
              </a:lnSpc>
            </a:pPr>
            <a:r>
              <a:rPr lang="en-US" sz="900" dirty="0">
                <a:latin typeface="Open Sans" panose="020B0606030504020204" pitchFamily="34" charset="0"/>
                <a:ea typeface="Open Sans" panose="020B0606030504020204" pitchFamily="34" charset="0"/>
                <a:cs typeface="Open Sans" panose="020B0606030504020204" pitchFamily="34" charset="0"/>
              </a:rPr>
              <a:t>Man wherein seas our creeping. Very. Make from for seas place and won't appear him, were they. Fifth you'll, man wherein seas our creeping. Very. Make from for seas place and won't appear him, were they.</a:t>
            </a:r>
          </a:p>
          <a:p>
            <a:pPr>
              <a:lnSpc>
                <a:spcPts val="1700"/>
              </a:lnSpc>
            </a:pPr>
            <a:endParaRPr lang="en-US" sz="900" dirty="0">
              <a:latin typeface="Open Sans" panose="020B0606030504020204" pitchFamily="34" charset="0"/>
              <a:ea typeface="Open Sans" pitchFamily="34"/>
              <a:cs typeface="Open Sans" panose="020B0606030504020204" pitchFamily="34" charset="0"/>
            </a:endParaRPr>
          </a:p>
          <a:p>
            <a:pPr>
              <a:lnSpc>
                <a:spcPts val="1700"/>
              </a:lnSpc>
            </a:pPr>
            <a:r>
              <a:rPr lang="en-US" sz="1000" b="1" dirty="0">
                <a:latin typeface="Open Sans" panose="020B0606030504020204" pitchFamily="34" charset="0"/>
                <a:ea typeface="Open Sans" panose="020B0606030504020204" pitchFamily="34" charset="0"/>
                <a:cs typeface="Open Sans" panose="020B0606030504020204" pitchFamily="34" charset="0"/>
              </a:rPr>
              <a:t>Abundantly is fish evening let hath I to be  </a:t>
            </a:r>
            <a:r>
              <a:rPr lang="en-US" sz="1000" b="1" dirty="0" err="1">
                <a:latin typeface="Open Sans" panose="020B0606030504020204" pitchFamily="34" charset="0"/>
                <a:ea typeface="Open Sans" panose="020B0606030504020204" pitchFamily="34" charset="0"/>
                <a:cs typeface="Open Sans" panose="020B0606030504020204" pitchFamily="34" charset="0"/>
              </a:rPr>
              <a:t>gretae</a:t>
            </a:r>
            <a:r>
              <a:rPr lang="en-US" sz="1000" b="1" dirty="0">
                <a:latin typeface="Open Sans" panose="020B0606030504020204" pitchFamily="34" charset="0"/>
                <a:ea typeface="Open Sans" panose="020B0606030504020204" pitchFamily="34" charset="0"/>
                <a:cs typeface="Open Sans" panose="020B0606030504020204" pitchFamily="34" charset="0"/>
              </a:rPr>
              <a:t> gathered fly.</a:t>
            </a:r>
          </a:p>
        </p:txBody>
      </p:sp>
      <p:sp>
        <p:nvSpPr>
          <p:cNvPr id="30" name="Rectángulo 29">
            <a:extLst>
              <a:ext uri="{FF2B5EF4-FFF2-40B4-BE49-F238E27FC236}">
                <a16:creationId xmlns:a16="http://schemas.microsoft.com/office/drawing/2014/main" id="{F9D37BC3-A918-4DA2-9836-40A2BEAF880C}"/>
              </a:ext>
            </a:extLst>
          </p:cNvPr>
          <p:cNvSpPr/>
          <p:nvPr/>
        </p:nvSpPr>
        <p:spPr>
          <a:xfrm>
            <a:off x="605184" y="663758"/>
            <a:ext cx="1099611" cy="184496"/>
          </a:xfrm>
          <a:prstGeom prst="rect">
            <a:avLst/>
          </a:prstGeom>
          <a:solidFill>
            <a:srgbClr val="EE192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33" name="Rectángulo 32">
            <a:extLst>
              <a:ext uri="{FF2B5EF4-FFF2-40B4-BE49-F238E27FC236}">
                <a16:creationId xmlns:a16="http://schemas.microsoft.com/office/drawing/2014/main" id="{B80786FA-C494-497A-97B7-313AA334CA8A}"/>
              </a:ext>
            </a:extLst>
          </p:cNvPr>
          <p:cNvSpPr/>
          <p:nvPr/>
        </p:nvSpPr>
        <p:spPr>
          <a:xfrm>
            <a:off x="605184" y="1987025"/>
            <a:ext cx="1099611" cy="184496"/>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pic>
        <p:nvPicPr>
          <p:cNvPr id="7" name="Marcador de posición de imagen 6">
            <a:extLst>
              <a:ext uri="{FF2B5EF4-FFF2-40B4-BE49-F238E27FC236}">
                <a16:creationId xmlns:a16="http://schemas.microsoft.com/office/drawing/2014/main" id="{929DB9E7-5300-4687-A203-82CA87F63C77}"/>
              </a:ext>
            </a:extLst>
          </p:cNvPr>
          <p:cNvPicPr>
            <a:picLocks noGrp="1" noChangeAspect="1"/>
          </p:cNvPicPr>
          <p:nvPr>
            <p:ph type="pic" sz="quarter" idx="10"/>
          </p:nvPr>
        </p:nvPicPr>
        <p:blipFill>
          <a:blip r:embed="rId3" cstate="email">
            <a:extLst>
              <a:ext uri="{28A0092B-C50C-407E-A947-70E740481C1C}">
                <a14:useLocalDpi xmlns:a14="http://schemas.microsoft.com/office/drawing/2010/main"/>
              </a:ext>
            </a:extLst>
          </a:blip>
          <a:srcRect/>
          <a:stretch>
            <a:fillRect/>
          </a:stretch>
        </p:blipFill>
        <p:spPr/>
      </p:pic>
      <p:sp>
        <p:nvSpPr>
          <p:cNvPr id="29" name="TextBox 8">
            <a:extLst>
              <a:ext uri="{FF2B5EF4-FFF2-40B4-BE49-F238E27FC236}">
                <a16:creationId xmlns:a16="http://schemas.microsoft.com/office/drawing/2014/main" id="{CDCFE9F6-3510-4A88-8E5A-6E367818AA7F}"/>
              </a:ext>
            </a:extLst>
          </p:cNvPr>
          <p:cNvSpPr txBox="1"/>
          <p:nvPr/>
        </p:nvSpPr>
        <p:spPr>
          <a:xfrm>
            <a:off x="554738" y="1099947"/>
            <a:ext cx="3554684" cy="646331"/>
          </a:xfrm>
          <a:prstGeom prst="rect">
            <a:avLst/>
          </a:prstGeom>
          <a:noFill/>
        </p:spPr>
        <p:txBody>
          <a:bodyPr wrap="square" rtlCol="0" anchor="ctr">
            <a:spAutoFit/>
          </a:bodyPr>
          <a:lstStyle/>
          <a:p>
            <a:r>
              <a:rPr lang="en-US" b="1" spc="700" dirty="0">
                <a:solidFill>
                  <a:srgbClr val="002060"/>
                </a:solidFill>
                <a:latin typeface="Arial Black" panose="020B0A04020102020204" pitchFamily="34" charset="0"/>
                <a:ea typeface="Open Sans" panose="020B0606030504020204" pitchFamily="34" charset="0"/>
                <a:cs typeface="Open Sans" panose="020B0606030504020204" pitchFamily="34" charset="0"/>
              </a:rPr>
              <a:t>INDEPENDENCE OF </a:t>
            </a:r>
            <a:r>
              <a:rPr lang="en-US" b="1" spc="700" dirty="0">
                <a:solidFill>
                  <a:srgbClr val="C00000"/>
                </a:solidFill>
                <a:latin typeface="Arial Black" panose="020B0A04020102020204" pitchFamily="34" charset="0"/>
                <a:ea typeface="Open Sans" panose="020B0606030504020204" pitchFamily="34" charset="0"/>
                <a:cs typeface="Open Sans" panose="020B0606030504020204" pitchFamily="34" charset="0"/>
              </a:rPr>
              <a:t>NORWAY</a:t>
            </a:r>
          </a:p>
        </p:txBody>
      </p:sp>
      <p:pic>
        <p:nvPicPr>
          <p:cNvPr id="9" name="Imagen 8">
            <a:extLst>
              <a:ext uri="{FF2B5EF4-FFF2-40B4-BE49-F238E27FC236}">
                <a16:creationId xmlns:a16="http://schemas.microsoft.com/office/drawing/2014/main" id="{ECFD5744-1515-4E1B-8BCA-01B835829BF2}"/>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9409682" y="4318546"/>
            <a:ext cx="1080381" cy="810286"/>
          </a:xfrm>
          <a:prstGeom prst="rect">
            <a:avLst/>
          </a:prstGeom>
        </p:spPr>
      </p:pic>
      <p:sp>
        <p:nvSpPr>
          <p:cNvPr id="35" name="Oval 16">
            <a:extLst>
              <a:ext uri="{FF2B5EF4-FFF2-40B4-BE49-F238E27FC236}">
                <a16:creationId xmlns:a16="http://schemas.microsoft.com/office/drawing/2014/main" id="{0064CE1C-4EE7-4A01-943F-918548749D87}"/>
              </a:ext>
            </a:extLst>
          </p:cNvPr>
          <p:cNvSpPr>
            <a:spLocks noChangeArrowheads="1"/>
          </p:cNvSpPr>
          <p:nvPr/>
        </p:nvSpPr>
        <p:spPr bwMode="auto">
          <a:xfrm>
            <a:off x="9469855" y="1391272"/>
            <a:ext cx="1080381" cy="853439"/>
          </a:xfrm>
          <a:prstGeom prst="ellipse">
            <a:avLst/>
          </a:prstGeom>
          <a:solidFill>
            <a:srgbClr val="002060"/>
          </a:solidFill>
          <a:ln>
            <a:noFill/>
          </a:ln>
        </p:spPr>
        <p:txBody>
          <a:bodyPr vert="horz" wrap="square" lIns="91440" tIns="45720" rIns="91440" bIns="45720" numCol="1" anchor="t" anchorCtr="0" compatLnSpc="1">
            <a:prstTxWarp prst="textNoShape">
              <a:avLst/>
            </a:prstTxWarp>
          </a:bodyPr>
          <a:lstStyle/>
          <a:p>
            <a:endParaRPr lang="en-US"/>
          </a:p>
        </p:txBody>
      </p:sp>
      <p:pic>
        <p:nvPicPr>
          <p:cNvPr id="37" name="Imagen 36">
            <a:extLst>
              <a:ext uri="{FF2B5EF4-FFF2-40B4-BE49-F238E27FC236}">
                <a16:creationId xmlns:a16="http://schemas.microsoft.com/office/drawing/2014/main" id="{1572E8DA-292E-4B3F-948D-389312AA53BD}"/>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9493347" y="1590520"/>
            <a:ext cx="1080381" cy="810286"/>
          </a:xfrm>
          <a:prstGeom prst="rect">
            <a:avLst/>
          </a:prstGeom>
        </p:spPr>
      </p:pic>
    </p:spTree>
    <p:extLst>
      <p:ext uri="{BB962C8B-B14F-4D97-AF65-F5344CB8AC3E}">
        <p14:creationId xmlns:p14="http://schemas.microsoft.com/office/powerpoint/2010/main" val="2760394260"/>
      </p:ext>
    </p:extLst>
  </p:cSld>
  <p:clrMapOvr>
    <a:masterClrMapping/>
  </p:clrMapOvr>
  <p:transition/>
</p:sld>
</file>

<file path=ppt/tags/tag1.xml><?xml version="1.0" encoding="utf-8"?>
<p:tagLst xmlns:a="http://schemas.openxmlformats.org/drawingml/2006/main" xmlns:r="http://schemas.openxmlformats.org/officeDocument/2006/relationships" xmlns:p="http://schemas.openxmlformats.org/presentationml/2006/main">
  <p:tag name="AS_NET" val="4.0.30319.42000"/>
  <p:tag name="AS_OS" val="Microsoft Windows NT 10.0.14393.0"/>
  <p:tag name="AS_RELEASE_DATE" val="2019.12.14"/>
  <p:tag name="AS_TITLE" val="Aspose.Slides for .NET 4.0 Client Profile"/>
  <p:tag name="AS_VERSION" val="19.12"/>
</p:tagLst>
</file>

<file path=ppt/theme/theme1.xml><?xml version="1.0" encoding="utf-8"?>
<a:theme xmlns:a="http://schemas.openxmlformats.org/drawingml/2006/main" name="1_Office Theme">
  <a:themeElements>
    <a:clrScheme name="Custom 43">
      <a:dk1>
        <a:srgbClr val="000000"/>
      </a:dk1>
      <a:lt1>
        <a:srgbClr val="FFFFFF"/>
      </a:lt1>
      <a:dk2>
        <a:srgbClr val="44546A"/>
      </a:dk2>
      <a:lt2>
        <a:srgbClr val="FFFFFF"/>
      </a:lt2>
      <a:accent1>
        <a:srgbClr val="D8D8D8"/>
      </a:accent1>
      <a:accent2>
        <a:srgbClr val="FF0000"/>
      </a:accent2>
      <a:accent3>
        <a:srgbClr val="C00000"/>
      </a:accent3>
      <a:accent4>
        <a:srgbClr val="FFC000"/>
      </a:accent4>
      <a:accent5>
        <a:srgbClr val="92D050"/>
      </a:accent5>
      <a:accent6>
        <a:srgbClr val="00B050"/>
      </a:accent6>
      <a:hlink>
        <a:srgbClr val="00B0F0"/>
      </a:hlink>
      <a:folHlink>
        <a:srgbClr val="0070C0"/>
      </a:folHlink>
    </a:clrScheme>
    <a:fontScheme name="Office">
      <a:majorFont>
        <a:latin typeface="Calibri Light" panose="020F0302020204030204"/>
        <a:ea typeface="Arial"/>
        <a:cs typeface="Arial"/>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Arial"/>
        <a:cs typeface="Arial"/>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Arial"/>
        <a:cs typeface="Arial"/>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Arial"/>
        <a:cs typeface="Arial"/>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34266</TotalTime>
  <Words>1938</Words>
  <Application>Microsoft Office PowerPoint</Application>
  <PresentationFormat>Panorámica</PresentationFormat>
  <Paragraphs>210</Paragraphs>
  <Slides>24</Slides>
  <Notes>17</Notes>
  <HiddenSlides>0</HiddenSlides>
  <MMClips>0</MMClips>
  <ScaleCrop>false</ScaleCrop>
  <HeadingPairs>
    <vt:vector size="6" baseType="variant">
      <vt:variant>
        <vt:lpstr>Fuentes usadas</vt:lpstr>
      </vt:variant>
      <vt:variant>
        <vt:i4>20</vt:i4>
      </vt:variant>
      <vt:variant>
        <vt:lpstr>Tema</vt:lpstr>
      </vt:variant>
      <vt:variant>
        <vt:i4>1</vt:i4>
      </vt:variant>
      <vt:variant>
        <vt:lpstr>Títulos de diapositiva</vt:lpstr>
      </vt:variant>
      <vt:variant>
        <vt:i4>24</vt:i4>
      </vt:variant>
    </vt:vector>
  </HeadingPairs>
  <TitlesOfParts>
    <vt:vector size="45" baseType="lpstr">
      <vt:lpstr>Arial</vt:lpstr>
      <vt:lpstr>Arial (Títulos)</vt:lpstr>
      <vt:lpstr>Arial Black</vt:lpstr>
      <vt:lpstr>Bahnschrift</vt:lpstr>
      <vt:lpstr>Barlow</vt:lpstr>
      <vt:lpstr>Bodoni 72 Book</vt:lpstr>
      <vt:lpstr>Brush Script MT</vt:lpstr>
      <vt:lpstr>Calibri</vt:lpstr>
      <vt:lpstr>Calibri Light</vt:lpstr>
      <vt:lpstr>Century Gothic</vt:lpstr>
      <vt:lpstr>DM Sans</vt:lpstr>
      <vt:lpstr>inherit</vt:lpstr>
      <vt:lpstr>Montserrat</vt:lpstr>
      <vt:lpstr>Open Sans</vt:lpstr>
      <vt:lpstr>Open Sans bold</vt:lpstr>
      <vt:lpstr>Playball</vt:lpstr>
      <vt:lpstr>Raleway</vt:lpstr>
      <vt:lpstr>Roboto</vt:lpstr>
      <vt:lpstr>Source Sans Pro</vt:lpstr>
      <vt:lpstr>Wingdings</vt:lpstr>
      <vt:lpstr>1_Office Theme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Manager>slidesppt.net</Manager>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ppt independencia noruega</dc:title>
  <dc:creator>slidesppt</dc:creator>
  <cp:lastModifiedBy>grym playcc</cp:lastModifiedBy>
  <cp:revision>5788</cp:revision>
  <dcterms:created xsi:type="dcterms:W3CDTF">2017-12-06T10:15:39Z</dcterms:created>
  <dcterms:modified xsi:type="dcterms:W3CDTF">2024-02-02T20:02:55Z</dcterms:modified>
  <cp:category>slidesppt.net</cp:category>
</cp:coreProperties>
</file>